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23B4B-1967-4689-9718-19967C9DA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72BBD8-9280-4AFD-A39B-5C21140D4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4158E-13C0-4E1D-BE56-0429B0F3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B7CC-1538-4060-B8B6-4AC8344156C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03DEC-6FBE-4EE0-ACC4-8BB72F1E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63123-528F-4968-8FED-5A44F170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D231-B80E-4D2A-9654-DE8B601C7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6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5AE59-7745-445A-A12B-200D544D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3D6633-F6A3-4920-BF4A-8C6C6680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AA672-1755-4482-98FF-8ADF80E9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B7CC-1538-4060-B8B6-4AC8344156C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891D9-699D-43DC-A65C-7BD2A8E8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6F80A-6101-43CD-B5FF-A2786EDD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D231-B80E-4D2A-9654-DE8B601C7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4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19563F-5319-4F64-8E1A-5FA4D2C91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3AEA3F-9CFB-46B7-B064-93857905C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0C3E7-0C63-4CAF-8C69-FF7BDC2D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B7CC-1538-4060-B8B6-4AC8344156C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62356-C585-4F48-9DF1-B9488D77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DE215-7439-4DF6-98CB-D6E0F600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D231-B80E-4D2A-9654-DE8B601C7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45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66A42-FB5C-47A9-A8B8-2981C783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0092A-1E07-4F9E-886C-099FE9441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A2914-4EB8-4F81-908A-5F2CDE19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B7CC-1538-4060-B8B6-4AC8344156C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66104-0936-4472-9382-6C8009EE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68A70-A733-4E50-9451-12D133BD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D231-B80E-4D2A-9654-DE8B601C7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1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1DF1C-FF26-4AA1-8DEF-8D980258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49F44-DD35-4034-A91E-59F5C8CE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F19FD-DFC5-4818-A924-7FCE5CA2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B7CC-1538-4060-B8B6-4AC8344156C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49D0D-2218-4D8D-B6FD-E31356F0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45FEA-CDB1-4614-99C9-4F962C77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D231-B80E-4D2A-9654-DE8B601C7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74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71581-D583-4BAB-B5C7-A72518AE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5BF76-1A5A-410B-9FDC-C275FE6A5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D5C1E-C8C0-41C1-BA06-AD60E1100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62C5C-B8DF-4430-9193-D6401171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B7CC-1538-4060-B8B6-4AC8344156C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4D585C-103D-4A18-AA11-5347FF2A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CD66D9-1B37-41DB-873B-239ECA5E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D231-B80E-4D2A-9654-DE8B601C7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1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90C2-01D3-4463-B118-6B3722BF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554A7-62B3-4375-8098-0D1AB24CD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C4A5F0-AFD7-4421-B93D-0E70193D0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4D0764-34A1-4B4A-B725-A919CCDA1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E6639A-5BB9-4CC0-9EC9-3B8C1794C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AC7E42-4C6D-4C2B-A177-867DE93C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B7CC-1538-4060-B8B6-4AC8344156C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86170F-E3C6-4343-8DD7-8CAF2EC1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BA6472-5A67-4371-9D00-D3C7693A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D231-B80E-4D2A-9654-DE8B601C7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6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59F30-51E8-4885-A6A9-AE0B89BE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DA27F5-86EA-44B3-AC9B-5EFB27D1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B7CC-1538-4060-B8B6-4AC8344156C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513E0A-0B25-412E-8E90-A74150EC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69E339-ED89-429B-BDB2-E0E62FC6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D231-B80E-4D2A-9654-DE8B601C7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69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F0680C-58B1-4A1F-BDB1-2F12BB89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B7CC-1538-4060-B8B6-4AC8344156C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130F17-FC92-43D0-977D-BD9B4CDF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0BE6B-D8B0-4980-BB2C-47958745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D231-B80E-4D2A-9654-DE8B601C7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8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DD960-3168-462E-94C4-12A74F47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D3D31-9510-410B-9315-C8FB6415A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253D81-F9A5-451E-A4D0-020C68AE8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54B28C-7542-4877-90FD-E850389E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B7CC-1538-4060-B8B6-4AC8344156C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C9FC6-7934-4D1A-A181-5C39DAE8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34F984-8750-45B3-8E30-A82F1877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D231-B80E-4D2A-9654-DE8B601C7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6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ECE65-ECE0-4DFA-B9BB-0355584D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6BD064-F309-4AC1-945E-DF3545B56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2AD10D-05B0-444F-ACEF-ED17D594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DAB2E6-1EDC-48EF-A6D5-4157263B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B7CC-1538-4060-B8B6-4AC8344156C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7C6424-B844-40A6-ADEC-43DD4B4D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6B991-4EBF-4C2C-A957-4BE16636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D231-B80E-4D2A-9654-DE8B601C7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9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F7FA47-1A8D-4321-8E67-11CBE5A6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A287C-0BBA-4B07-941F-F26F14625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9CC9A-2B16-443D-977D-B0187C606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6B7CC-1538-4060-B8B6-4AC8344156C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220AA-9166-4DE7-A80D-FAD9A92DB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189C1-2EE6-447A-A929-56DDDF31E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6D231-B80E-4D2A-9654-DE8B601C7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29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5891B-D35B-4916-93E2-233D34744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1E6539-C245-4D18-B360-D2792ABA4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26D211-FDCF-4A9A-9C9B-9C9080B6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3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19D1E-AE86-4C17-BE69-4F3A7552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5B01E-A30C-4E3A-BC53-5DBE9C07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F6DA1A-B733-4522-9672-F8610DB21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8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a35</dc:creator>
  <cp:lastModifiedBy>a35</cp:lastModifiedBy>
  <cp:revision>1</cp:revision>
  <dcterms:created xsi:type="dcterms:W3CDTF">2019-07-05T16:02:53Z</dcterms:created>
  <dcterms:modified xsi:type="dcterms:W3CDTF">2019-07-05T16:04:23Z</dcterms:modified>
</cp:coreProperties>
</file>