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41" r:id="rId2"/>
    <p:sldId id="343" r:id="rId3"/>
    <p:sldId id="344" r:id="rId4"/>
    <p:sldId id="34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8/25,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基本要求：</a:t>
            </a:r>
            <a:endParaRPr lang="en-US" altLang="zh-CN" smtClean="0"/>
          </a:p>
          <a:p>
            <a:pPr lvl="1"/>
            <a:r>
              <a:rPr lang="zh-CN" altLang="en-US" smtClean="0"/>
              <a:t>定制一个计时器的类</a:t>
            </a:r>
            <a:endParaRPr lang="en-US" altLang="zh-CN" smtClean="0"/>
          </a:p>
          <a:p>
            <a:pPr lvl="1"/>
            <a:r>
              <a:rPr lang="en-US" altLang="zh-CN" smtClean="0"/>
              <a:t>start</a:t>
            </a:r>
            <a:r>
              <a:rPr lang="zh-CN" altLang="en-US" smtClean="0"/>
              <a:t>和</a:t>
            </a:r>
            <a:r>
              <a:rPr lang="en-US" altLang="zh-CN" smtClean="0"/>
              <a:t>stop</a:t>
            </a:r>
            <a:r>
              <a:rPr lang="zh-CN" altLang="en-US" smtClean="0"/>
              <a:t>方法代表启动计时和停止计时</a:t>
            </a:r>
            <a:endParaRPr lang="en-US" altLang="zh-CN" smtClean="0"/>
          </a:p>
          <a:p>
            <a:pPr lvl="1"/>
            <a:r>
              <a:rPr lang="zh-CN" altLang="en-US" smtClean="0"/>
              <a:t>假设计时器对象</a:t>
            </a:r>
            <a:r>
              <a:rPr lang="en-US" altLang="zh-CN" smtClean="0"/>
              <a:t>t1</a:t>
            </a:r>
            <a:r>
              <a:rPr lang="zh-CN" altLang="en-US" smtClean="0"/>
              <a:t>，</a:t>
            </a:r>
            <a:r>
              <a:rPr lang="en-US" altLang="zh-CN" smtClean="0"/>
              <a:t>print(t1)</a:t>
            </a:r>
            <a:r>
              <a:rPr lang="zh-CN" altLang="en-US" smtClean="0"/>
              <a:t>和直接调用</a:t>
            </a:r>
            <a:r>
              <a:rPr lang="en-US" altLang="zh-CN" smtClean="0"/>
              <a:t>t1</a:t>
            </a:r>
            <a:r>
              <a:rPr lang="zh-CN" altLang="en-US" smtClean="0"/>
              <a:t>均</a:t>
            </a:r>
            <a:r>
              <a:rPr lang="zh-CN" altLang="en-US" smtClean="0"/>
              <a:t>显示结果</a:t>
            </a:r>
            <a:endParaRPr lang="en-US" altLang="zh-CN" smtClean="0"/>
          </a:p>
          <a:p>
            <a:pPr lvl="1"/>
            <a:r>
              <a:rPr lang="zh-CN" altLang="en-US" smtClean="0"/>
              <a:t>当计时器未启动或已经停止计时，调用</a:t>
            </a:r>
            <a:r>
              <a:rPr lang="en-US" altLang="zh-CN" smtClean="0"/>
              <a:t>stop</a:t>
            </a:r>
            <a:r>
              <a:rPr lang="zh-CN" altLang="en-US" smtClean="0"/>
              <a:t>方法会给予温馨的提示</a:t>
            </a:r>
            <a:endParaRPr lang="en-US" altLang="zh-CN" smtClean="0"/>
          </a:p>
          <a:p>
            <a:pPr lvl="1"/>
            <a:r>
              <a:rPr lang="zh-CN" altLang="en-US" smtClean="0"/>
              <a:t>两个计时器对象可以进行相加：</a:t>
            </a:r>
            <a:r>
              <a:rPr lang="en-US" altLang="zh-CN" smtClean="0"/>
              <a:t>t1 + t2</a:t>
            </a:r>
          </a:p>
          <a:p>
            <a:pPr lvl="1"/>
            <a:r>
              <a:rPr lang="zh-CN" altLang="en-US" smtClean="0"/>
              <a:t>只能使用提供的有限资源完成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你需要这些资源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time</a:t>
            </a:r>
            <a:r>
              <a:rPr lang="zh-CN" altLang="en-US" smtClean="0"/>
              <a:t>模块的</a:t>
            </a:r>
            <a:r>
              <a:rPr lang="en-US" altLang="zh-CN" smtClean="0"/>
              <a:t>localtime</a:t>
            </a:r>
            <a:r>
              <a:rPr lang="zh-CN" altLang="en-US" smtClean="0"/>
              <a:t>方法获取</a:t>
            </a:r>
            <a:r>
              <a:rPr lang="zh-CN" altLang="en-US" smtClean="0"/>
              <a:t>时间</a:t>
            </a:r>
            <a:endParaRPr lang="en-US" altLang="zh-CN" smtClean="0"/>
          </a:p>
          <a:p>
            <a:pPr lvl="1">
              <a:lnSpc>
                <a:spcPct val="200000"/>
              </a:lnSpc>
            </a:pPr>
            <a:r>
              <a:rPr lang="zh-CN" altLang="en-US" smtClean="0"/>
              <a:t>扩展阅读：</a:t>
            </a:r>
            <a:r>
              <a:rPr lang="en-US" altLang="zh-CN"/>
              <a:t>time </a:t>
            </a:r>
            <a:r>
              <a:rPr lang="zh-CN" altLang="en-US"/>
              <a:t>模块详解（时间获取和转换）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time.localtime</a:t>
            </a:r>
            <a:r>
              <a:rPr lang="zh-CN" altLang="en-US" smtClean="0"/>
              <a:t>返回</a:t>
            </a:r>
            <a:r>
              <a:rPr lang="en-US" altLang="zh-CN" smtClean="0"/>
              <a:t>struct_time</a:t>
            </a:r>
            <a:r>
              <a:rPr lang="zh-CN" altLang="en-US" smtClean="0"/>
              <a:t>的时间格式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表现你的类：</a:t>
            </a:r>
            <a:r>
              <a:rPr lang="en-US" altLang="zh-CN" smtClean="0"/>
              <a:t>__str__ </a:t>
            </a:r>
            <a:r>
              <a:rPr lang="zh-CN" altLang="en-US" smtClean="0"/>
              <a:t>和 </a:t>
            </a:r>
            <a:r>
              <a:rPr lang="en-US" altLang="zh-CN" smtClean="0"/>
              <a:t>__repr__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进阶定制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5" y="1709762"/>
            <a:ext cx="8229600" cy="4527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如果</a:t>
            </a:r>
            <a:r>
              <a:rPr lang="zh-CN" altLang="en-US"/>
              <a:t>开始计时的时间是</a:t>
            </a:r>
            <a:r>
              <a:rPr lang="zh-CN" altLang="en-US" sz="2400"/>
              <a:t>（</a:t>
            </a:r>
            <a:r>
              <a:rPr lang="en-US" altLang="zh-CN" sz="2400"/>
              <a:t>2022</a:t>
            </a:r>
            <a:r>
              <a:rPr lang="zh-CN" altLang="en-US" sz="2400"/>
              <a:t>年</a:t>
            </a:r>
            <a:r>
              <a:rPr lang="en-US" altLang="zh-CN" sz="2400"/>
              <a:t>2</a:t>
            </a:r>
            <a:r>
              <a:rPr lang="zh-CN" altLang="en-US" sz="2400"/>
              <a:t>月</a:t>
            </a:r>
            <a:r>
              <a:rPr lang="en-US" altLang="zh-CN" sz="2400"/>
              <a:t>22</a:t>
            </a:r>
            <a:r>
              <a:rPr lang="zh-CN" altLang="en-US" sz="2400"/>
              <a:t>日</a:t>
            </a:r>
            <a:r>
              <a:rPr lang="en-US" altLang="zh-CN" sz="2400"/>
              <a:t>16:30:30</a:t>
            </a:r>
            <a:r>
              <a:rPr lang="zh-CN" altLang="en-US" sz="2400"/>
              <a:t>）</a:t>
            </a:r>
            <a:r>
              <a:rPr lang="zh-CN" altLang="en-US"/>
              <a:t>，停止时间是</a:t>
            </a:r>
            <a:r>
              <a:rPr lang="zh-CN" altLang="en-US" sz="2400"/>
              <a:t>（</a:t>
            </a:r>
            <a:r>
              <a:rPr lang="en-US" altLang="zh-CN" sz="2400"/>
              <a:t>2025</a:t>
            </a:r>
            <a:r>
              <a:rPr lang="zh-CN" altLang="en-US" sz="2400"/>
              <a:t>年</a:t>
            </a:r>
            <a:r>
              <a:rPr lang="en-US" altLang="zh-CN" sz="2400"/>
              <a:t>1</a:t>
            </a:r>
            <a:r>
              <a:rPr lang="zh-CN" altLang="en-US" sz="2400"/>
              <a:t>月</a:t>
            </a:r>
            <a:r>
              <a:rPr lang="en-US" altLang="zh-CN" sz="2400"/>
              <a:t>23</a:t>
            </a:r>
            <a:r>
              <a:rPr lang="zh-CN" altLang="en-US" sz="2400"/>
              <a:t>日</a:t>
            </a:r>
            <a:r>
              <a:rPr lang="en-US" altLang="zh-CN" sz="2400"/>
              <a:t>15:30:30</a:t>
            </a:r>
            <a:r>
              <a:rPr lang="zh-CN" altLang="en-US" sz="2400" smtClean="0"/>
              <a:t>）</a:t>
            </a:r>
            <a:r>
              <a:rPr lang="zh-CN" altLang="en-US" smtClean="0"/>
              <a:t>，那按照</a:t>
            </a:r>
            <a:r>
              <a:rPr lang="zh-CN" altLang="en-US"/>
              <a:t>我们用停止时间减开始时间的计算方式就会出现</a:t>
            </a:r>
            <a:r>
              <a:rPr lang="zh-CN" altLang="en-US" smtClean="0"/>
              <a:t>负数</a:t>
            </a: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年</a:t>
            </a:r>
            <a:r>
              <a:rPr lang="en-US" altLang="zh-CN" sz="2400" smtClean="0"/>
              <a:t>-1</a:t>
            </a:r>
            <a:r>
              <a:rPr lang="zh-CN" altLang="en-US" sz="2400" smtClean="0"/>
              <a:t>月</a:t>
            </a:r>
            <a:r>
              <a:rPr lang="en-US" altLang="zh-CN" sz="2400" smtClean="0"/>
              <a:t>1</a:t>
            </a:r>
            <a:r>
              <a:rPr lang="zh-CN" altLang="en-US" sz="2400" smtClean="0"/>
              <a:t>天</a:t>
            </a:r>
            <a:r>
              <a:rPr lang="en-US" altLang="zh-CN" sz="2400" smtClean="0"/>
              <a:t>-1</a:t>
            </a:r>
            <a:r>
              <a:rPr lang="zh-CN" altLang="en-US" sz="2400" smtClean="0"/>
              <a:t>小时）</a:t>
            </a:r>
            <a:r>
              <a:rPr lang="zh-CN" altLang="en-US" sz="3200" smtClean="0"/>
              <a:t>，</a:t>
            </a:r>
            <a:r>
              <a:rPr lang="zh-CN" altLang="en-US"/>
              <a:t>你应该对此做一些转换</a:t>
            </a:r>
            <a:r>
              <a:rPr lang="zh-CN" altLang="en-US" smtClean="0"/>
              <a:t>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 smtClean="0"/>
              <a:t>现在</a:t>
            </a:r>
            <a:r>
              <a:rPr lang="zh-CN" altLang="en-US"/>
              <a:t>的计算机速度都非常快，而我们这个程序最小的计算单位却只是秒，精度是远远不够的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98563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157299751</TotalTime>
  <Pages>0</Pages>
  <Words>221</Words>
  <Characters>0</Characters>
  <Application>Microsoft Office PowerPoint</Application>
  <DocSecurity>0</DocSecurity>
  <PresentationFormat>全屏显示(4:3)</PresentationFormat>
  <Lines>0</Lines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简单定制</vt:lpstr>
      <vt:lpstr>你需要这些资源</vt:lpstr>
      <vt:lpstr>进阶定制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2304</cp:revision>
  <cp:lastPrinted>1899-12-30T00:00:00Z</cp:lastPrinted>
  <dcterms:created xsi:type="dcterms:W3CDTF">2011-08-19T21:40:59Z</dcterms:created>
  <dcterms:modified xsi:type="dcterms:W3CDTF">2014-08-25T07:58:35Z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