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0246-0137-4FA4-A61C-C40AFB03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DC2F1-C1BA-4D5D-87B0-E6416178F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A8F72-1456-4EF6-8AA6-B86FF451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76569-7B02-4A64-A31B-EE48DB63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FF923-9834-4061-90B0-C7C2F8C8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8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71749-2CFA-4FAF-9B7E-112C7802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50BC5-3E8B-4C35-8833-53789E172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709AB-A555-4C58-837C-0B8AAF8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EF0E5-2EF9-4804-9154-F39C0CA1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30548-BC82-4A7D-BE34-7CC02E4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0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E272F0-800B-412D-9586-7DA3B88C2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49712-50B2-4DA8-BBD1-F3CB4B7FD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64739-CF8C-4C38-80A9-596A04D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5F38F-8102-4954-BE9D-D0A47914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E6089-1526-456C-B757-8F1C845E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6F1CC-269E-4D91-B380-385B2B0A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BDAD5-0E49-4A31-ADC0-59C62CF8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3475C-D344-450E-B270-03E2BDBC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5DFED-24D1-4DC0-8FE1-62D26239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F62C-9FBE-47DF-B517-7D3F8FEF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93FEB-EC50-4BD5-8741-1F596B3B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CDC97-9C94-42C5-81AA-FCD1AA84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17678-FD24-4CFA-9319-457056A9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EA4AE-443F-4E52-9A35-8F02D40C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BC222-5228-4CA0-AAE1-B1A4A89B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8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9FC08-E9BB-475C-8810-B05CB0A3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1F5B-AFBD-41F7-8E8C-3C5739959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A78CE-5F49-41B0-9BB6-2B8DD142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A837C-6A93-46B2-A93C-B911A121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27145-F378-4473-9821-9E4254E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F17A5-D282-414F-A354-CFC073C5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A6D6-9A2B-409A-8B5C-7001E68A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C8083-5243-46A5-8069-91F08771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686F2-CA4C-4C6E-98E0-42EDD598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D81F6-53A0-4014-97E5-754E6E762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3DFC9-F733-4DBC-9D93-964E0A8AD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23993-065F-4DBC-AA20-1EC5C1F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A1F188-1A87-4B1C-BDB0-6F8AC635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4C54B8-3638-4A4C-A7EE-F241FD1C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9DB23-166B-45A2-9627-A8866938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85CF8-7680-4DAB-A22C-EE9B62E4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11E20-6269-4C90-9CB8-EB159D4D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CFF863-FF55-41F9-803F-EB85104A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6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FB448F-9D3F-48A4-9A04-CD2E0270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43F060-6FF7-4BAB-BC5C-92C31F1B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105292-53FC-46C9-8DA2-4E0114E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BE0F-95D9-4C20-AD83-959F8F94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66D26-4F36-49B5-8E4B-F2FA183D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F731D-759D-46EC-B91F-9A2CF57B9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B8556-23E3-4CFA-91F7-9EF3F763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4549D-ADCB-4E20-A6CA-76CCD7CD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B002B-4650-434F-AF1A-A7F7D3CC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8A98-F6D9-406D-AD25-35CBE456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19F38F-1936-428B-A789-85D13898B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121370-DCCF-46D1-A10A-5DA2249E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089-4E51-47D1-B630-F9820E5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C32DA-05EE-479B-8C44-C9D13BAE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ECB7F-249F-4A15-AF92-8A8C5F15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1E5944-C968-411A-8DF9-BD6CCCFB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31693-8537-424E-BD24-2371F808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39ACF-98C2-40D5-B67B-1DB28EF3B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7A0E-53C3-450E-8B51-B31E5252232F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C2612-CEF3-4B3C-81CE-89EA7646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4730C-309D-4F83-9050-4743C2CF6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190D-67AB-4603-B1D8-E53DA594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E2A81-D10B-4C38-A797-D273EFAD4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E380F-4891-427D-8E31-A88B3E8D2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56588F-9990-49CE-AD2F-C6E79772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ED6A-FFA4-450A-83E9-E7C619A9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A31E2-5B6C-4694-8695-1C0BCEBC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A14453-1D9B-4988-8B08-BEB7A572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4CC0D-07DF-4ACC-B443-A0CB3B5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9CFBC-F7E6-4998-B0EC-BC2301C0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88DC5A-B3ED-4515-B0AB-B300099E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6A296-4F15-4962-B4AE-47C3E9C9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1AC7-A207-474C-87D5-56DC7E95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C8429-7B40-40EE-B116-31F82735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A5BE9-7506-4E76-B31A-2E8CB8CA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1B254-F292-47F2-ABF9-2D395824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E78150-FA7F-4B05-A8CC-FB3DDA83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9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D15F-2228-4F8C-A8DD-19DD5F4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67383-407D-46EE-A0EA-20109CB2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F45948-56B0-4E62-88EF-D7D6CBDC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1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a35</dc:creator>
  <cp:lastModifiedBy>a35</cp:lastModifiedBy>
  <cp:revision>1</cp:revision>
  <dcterms:created xsi:type="dcterms:W3CDTF">2019-07-05T16:12:52Z</dcterms:created>
  <dcterms:modified xsi:type="dcterms:W3CDTF">2019-07-05T16:14:29Z</dcterms:modified>
</cp:coreProperties>
</file>