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353" r:id="rId4"/>
    <p:sldId id="354" r:id="rId5"/>
    <p:sldId id="355" r:id="rId6"/>
    <p:sldId id="356" r:id="rId7"/>
    <p:sldId id="347" r:id="rId8"/>
    <p:sldId id="357" r:id="rId9"/>
    <p:sldId id="346" r:id="rId10"/>
    <p:sldId id="359" r:id="rId11"/>
    <p:sldId id="358" r:id="rId12"/>
    <p:sldId id="361" r:id="rId13"/>
    <p:sldId id="362" r:id="rId14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</a:rPr>
            </a:fld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xfrm>
            <a:off x="933133" y="-36195"/>
            <a:ext cx="7772400" cy="1470025"/>
          </a:xfrm>
        </p:spPr>
        <p:txBody>
          <a:bodyPr anchor="ctr"/>
          <a:p>
            <a:pPr defTabSz="914400">
              <a:buSzPct val="100000"/>
              <a:buFont typeface="Times New Roman" panose="02020603050405020304" pitchFamily="18" charset="0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楷体_GB2312" pitchFamily="49" charset="-122"/>
              </a:rPr>
              <a:t>微信小程序培训</a:t>
            </a:r>
            <a:endParaRPr lang="zh-CN" altLang="en-US" kern="1200" baseline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/>
        <p:txBody>
          <a:bodyPr anchor="ctr"/>
          <a:p>
            <a:pPr defTabSz="914400">
              <a:buSzPct val="110000"/>
              <a:buFont typeface="Wingdings" panose="05000000000000000000" pitchFamily="2" charset="2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培训讲师：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Johnny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defTabSz="914400">
              <a:buSzPct val="11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        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" y="2667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2.4</a:t>
            </a:r>
            <a:r>
              <a:rPr lang="zh-CN" altLang="en-US" sz="1400">
                <a:sym typeface="+mn-ea"/>
              </a:rPr>
              <a:t>、组件之</a:t>
            </a:r>
            <a:r>
              <a:rPr lang="en-US" altLang="zh-CN" sz="1400">
                <a:sym typeface="+mn-ea"/>
              </a:rPr>
              <a:t>icon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0230" y="3573780"/>
            <a:ext cx="2200275" cy="2990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" y="1341755"/>
            <a:ext cx="7680960" cy="205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607435"/>
            <a:ext cx="3666490" cy="29235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2.5</a:t>
            </a:r>
            <a:r>
              <a:rPr lang="zh-CN" altLang="en-US" sz="1400">
                <a:sym typeface="+mn-ea"/>
              </a:rPr>
              <a:t>、组件之</a:t>
            </a:r>
            <a:r>
              <a:rPr lang="en-US" altLang="zh-CN" sz="1400">
                <a:sym typeface="+mn-ea"/>
              </a:rPr>
              <a:t>text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文本。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支持转义符"\"。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除了文本节点以外的其他节点都无法长按选中。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0230" y="357378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2.6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progress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进度条。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8160" y="40005"/>
            <a:ext cx="2200275" cy="2990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3030220"/>
            <a:ext cx="7524115" cy="33902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ym typeface="+mn-ea"/>
              </a:rPr>
              <a:t>概述：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框架为开发者提供了一系列基础组件，开发者可以通过组合这些基础组件进行快速开发。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什么是组件：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组件是视图层的基本组成单元。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组件自带一些功能与微信风格的样式。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一个组件通常包括开始标签和结束标签，属性用来修饰这个组件，内容在两个标签之内。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&lt;tagname property="value"&gt;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Content goes here ...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&lt;/tagename&gt;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如：</a:t>
            </a:r>
            <a:r>
              <a:rPr lang="en-US" altLang="zh-CN" sz="1400">
                <a:sym typeface="+mn-ea"/>
              </a:rPr>
              <a:t>&lt;view/&gt;</a:t>
            </a:r>
            <a:r>
              <a:rPr lang="zh-CN" altLang="en-US" sz="1400">
                <a:sym typeface="+mn-ea"/>
              </a:rPr>
              <a:t>组件就可以如下书写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&lt;view class=”container”&gt;&lt;/view&gt;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+mn-ea"/>
              </a:rPr>
              <a:t>所有组件与属性都是小写，以连字符-连接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属性：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、属性类型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、共同属性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、特殊属性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00" y="293243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、属性类型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383030"/>
            <a:ext cx="7926070" cy="47713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、共同属性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1605915"/>
            <a:ext cx="6569710" cy="44665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365" y="-190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、特殊属性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几乎所有组件都有各自定义的属性，可以对该组件的功能或样式进行修饰</a:t>
            </a:r>
            <a:r>
              <a:rPr lang="zh-CN" altLang="en-US" sz="1400">
                <a:sym typeface="+mn-ea"/>
              </a:rPr>
              <a:t>。这些属性将在后面详细的讲解。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00" y="293243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2.1</a:t>
            </a:r>
            <a:r>
              <a:rPr lang="zh-CN" altLang="en-US" sz="1400">
                <a:sym typeface="+mn-ea"/>
              </a:rPr>
              <a:t>、组件之</a:t>
            </a:r>
            <a:r>
              <a:rPr lang="en-US" altLang="zh-CN" sz="1400">
                <a:sym typeface="+mn-ea"/>
              </a:rPr>
              <a:t>view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 view</a:t>
            </a:r>
            <a:r>
              <a:rPr lang="zh-CN" altLang="en-US" sz="1400">
                <a:sym typeface="+mn-ea"/>
              </a:rPr>
              <a:t>是</a:t>
            </a:r>
            <a:r>
              <a:rPr lang="en-US" altLang="zh-CN" sz="1400">
                <a:sym typeface="+mn-ea"/>
              </a:rPr>
              <a:t>视图容器</a:t>
            </a:r>
            <a:r>
              <a:rPr lang="zh-CN" altLang="en-US" sz="1400">
                <a:sym typeface="+mn-ea"/>
              </a:rPr>
              <a:t>，所谓容器就是页面上用来划分区域的块，</a:t>
            </a:r>
            <a:r>
              <a:rPr lang="en-US" altLang="zh-CN" sz="1400">
                <a:sym typeface="+mn-ea"/>
              </a:rPr>
              <a:t>view</a:t>
            </a:r>
            <a:r>
              <a:rPr lang="zh-CN" altLang="en-US" sz="1400">
                <a:sym typeface="+mn-ea"/>
              </a:rPr>
              <a:t>就是用来将页面划分块的，使用</a:t>
            </a:r>
            <a:r>
              <a:rPr lang="en-US" altLang="zh-CN" sz="1400">
                <a:sym typeface="+mn-ea"/>
              </a:rPr>
              <a:t>view</a:t>
            </a:r>
            <a:r>
              <a:rPr lang="zh-CN" altLang="en-US" sz="1400">
                <a:sym typeface="+mn-ea"/>
              </a:rPr>
              <a:t>，我们可以将一个页面按照我们的需要划分多个区块，在不同的区块中存放我们相应的内容，从而展现出丰富的界面。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2.2</a:t>
            </a:r>
            <a:r>
              <a:rPr lang="zh-CN" altLang="en-US" sz="1400">
                <a:sym typeface="+mn-ea"/>
              </a:rPr>
              <a:t>、组件之</a:t>
            </a:r>
            <a:r>
              <a:rPr lang="en-US" altLang="zh-CN" sz="1400">
                <a:sym typeface="+mn-ea"/>
              </a:rPr>
              <a:t>scroll-view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scroll-view</a:t>
            </a:r>
            <a:r>
              <a:rPr lang="zh-CN" altLang="en-US" sz="1400">
                <a:sym typeface="+mn-ea"/>
              </a:rPr>
              <a:t>具有</a:t>
            </a:r>
            <a:r>
              <a:rPr lang="en-US" altLang="zh-CN" sz="1400">
                <a:sym typeface="+mn-ea"/>
              </a:rPr>
              <a:t>view</a:t>
            </a:r>
            <a:r>
              <a:rPr lang="zh-CN" altLang="en-US" sz="1400">
                <a:sym typeface="+mn-ea"/>
              </a:rPr>
              <a:t>相同的功能，但是它是</a:t>
            </a:r>
            <a:r>
              <a:rPr lang="en-US" altLang="zh-CN" sz="1400">
                <a:sym typeface="+mn-ea"/>
              </a:rPr>
              <a:t>可滚动</a:t>
            </a:r>
            <a:r>
              <a:rPr lang="zh-CN" altLang="en-US" sz="1400">
                <a:sym typeface="+mn-ea"/>
              </a:rPr>
              <a:t>的</a:t>
            </a:r>
            <a:r>
              <a:rPr lang="en-US" altLang="zh-CN" sz="1400">
                <a:sym typeface="+mn-ea"/>
              </a:rPr>
              <a:t>。使用竖向滚动时，需要给&lt;scroll-view/&gt;一个固定高度，通过 WXSS 设置 height。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2565" y="2914650"/>
            <a:ext cx="2980690" cy="1028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40" y="4218940"/>
            <a:ext cx="2952115" cy="2133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0" y="293243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scroll-view</a:t>
            </a:r>
            <a:r>
              <a:rPr lang="zh-CN" altLang="en-US" sz="1400">
                <a:sym typeface="+mn-ea"/>
              </a:rPr>
              <a:t>的属性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1478280"/>
            <a:ext cx="7228840" cy="47580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55" y="1841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2.3</a:t>
            </a:r>
            <a:r>
              <a:rPr lang="zh-CN" altLang="en-US" sz="1400">
                <a:sym typeface="+mn-ea"/>
              </a:rPr>
              <a:t>、组件之</a:t>
            </a:r>
            <a:r>
              <a:rPr lang="en-US" altLang="zh-CN" sz="1400">
                <a:sym typeface="+mn-ea"/>
              </a:rPr>
              <a:t>swiper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swiper</a:t>
            </a:r>
            <a:r>
              <a:rPr lang="zh-CN" altLang="en-US" sz="1400">
                <a:sym typeface="+mn-ea"/>
              </a:rPr>
              <a:t>是</a:t>
            </a:r>
            <a:r>
              <a:rPr lang="en-US" altLang="zh-CN" sz="1400">
                <a:sym typeface="+mn-ea"/>
              </a:rPr>
              <a:t>滑块视图容器</a:t>
            </a:r>
            <a:r>
              <a:rPr lang="zh-CN" altLang="en-US" sz="1400">
                <a:sym typeface="+mn-ea"/>
              </a:rPr>
              <a:t>，它可以通过手指对屏幕的滑动达到切换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容器内容的效果。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FF0000"/>
                </a:solidFill>
                <a:sym typeface="+mn-ea"/>
              </a:rPr>
              <a:t>其中只可放置&lt;swiper-item/&gt;组件，其他节点会被自动删除。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+mn-ea"/>
              </a:rPr>
              <a:t>swiper-item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+mn-ea"/>
              </a:rPr>
              <a:t>仅可放置在&lt;swiper/&gt;组件中，宽高自动设置为100%。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1330" y="3208655"/>
            <a:ext cx="2923540" cy="17240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590" y="1905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swiper</a:t>
            </a:r>
            <a:r>
              <a:rPr lang="zh-CN" altLang="en-US" sz="1400">
                <a:sym typeface="+mn-ea"/>
              </a:rPr>
              <a:t>的属性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1760855"/>
            <a:ext cx="8212455" cy="37579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590" y="1905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WPS 演示</Application>
  <PresentationFormat>在屏幕上显示</PresentationFormat>
  <Paragraphs>200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PMingLiU</vt:lpstr>
      <vt:lpstr>楷体_GB2312</vt:lpstr>
      <vt:lpstr>新宋体</vt:lpstr>
      <vt:lpstr>微软雅黑</vt:lpstr>
      <vt:lpstr>Calibri</vt:lpstr>
      <vt:lpstr>通用_汇报</vt:lpstr>
      <vt:lpstr>微信小程序培训</vt:lpstr>
      <vt:lpstr>2、组件详解</vt:lpstr>
      <vt:lpstr>2、组件详解</vt:lpstr>
      <vt:lpstr>2、组件详解</vt:lpstr>
      <vt:lpstr>2、组件详解</vt:lpstr>
      <vt:lpstr>2、组件详解</vt:lpstr>
      <vt:lpstr>2、组件详解</vt:lpstr>
      <vt:lpstr>2、组件详解</vt:lpstr>
      <vt:lpstr>2、组件详解</vt:lpstr>
      <vt:lpstr>2、组件详解</vt:lpstr>
      <vt:lpstr>2、组件详解</vt:lpstr>
      <vt:lpstr>2、组件详解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Administrator</dc:creator>
  <cp:lastModifiedBy>Administrator</cp:lastModifiedBy>
  <cp:revision>429</cp:revision>
  <dcterms:created xsi:type="dcterms:W3CDTF">2009-03-03T10:06:00Z</dcterms:created>
  <dcterms:modified xsi:type="dcterms:W3CDTF">2016-10-17T08:16:30Z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