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60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8" r:id="rId12"/>
    <p:sldId id="379" r:id="rId13"/>
    <p:sldId id="380" r:id="rId14"/>
    <p:sldId id="349" r:id="rId15"/>
    <p:sldId id="350" r:id="rId16"/>
    <p:sldId id="348" r:id="rId17"/>
    <p:sldId id="351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hyperlink" Target="https://mp.weixin.qq.com/debug/wxadoc/dev/component/button.html?t=1476197486816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2667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2.12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slider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滑动选择器。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4520" y="-22860"/>
            <a:ext cx="2200275" cy="2527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2356485"/>
            <a:ext cx="7837805" cy="4428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0" y="1504315"/>
            <a:ext cx="3218815" cy="504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2.13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switch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</a:t>
            </a:r>
            <a:r>
              <a:rPr lang="zh-CN" altLang="en-US" sz="1400">
                <a:sym typeface="+mn-ea"/>
              </a:rPr>
              <a:t>开关</a:t>
            </a:r>
            <a:r>
              <a:rPr lang="en-US" altLang="zh-CN" sz="1400">
                <a:sym typeface="+mn-ea"/>
              </a:rPr>
              <a:t>选择器。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4520" y="-22860"/>
            <a:ext cx="2200275" cy="2527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062605"/>
            <a:ext cx="8152130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65" y="1908810"/>
            <a:ext cx="742950" cy="409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2.14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button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</a:t>
            </a:r>
            <a:r>
              <a:rPr lang="zh-CN" altLang="en-US" sz="1400">
                <a:sym typeface="+mn-ea"/>
              </a:rPr>
              <a:t>按钮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4520" y="-22860"/>
            <a:ext cx="2200275" cy="2527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2651125"/>
            <a:ext cx="8173720" cy="39128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  <a:hlinkClick r:id="rId1" tooltip="" action="ppaction://hlinkfile"/>
              </a:rPr>
              <a:t>组件文档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2.15</a:t>
            </a:r>
            <a:r>
              <a:rPr lang="zh-CN" altLang="en-US" sz="1400">
                <a:sym typeface="+mn-ea"/>
              </a:rPr>
              <a:t>、组件之操作反馈类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action-sheet</a:t>
            </a:r>
            <a:r>
              <a:rPr lang="zh-CN" altLang="en-US" sz="1400">
                <a:sym typeface="+mn-ea"/>
              </a:rPr>
              <a:t>：从屏幕底部出现的菜单表，用于选择操作类型进行操作。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38935"/>
            <a:ext cx="3028315" cy="3580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725" y="10287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modal：模态弹窗，用于操作确认或者错误提示。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toast：消息提示框，用于消息提示。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loading：加载提示，用于加载数据时的界面提示。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1552575"/>
            <a:ext cx="2866390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65" y="1552575"/>
            <a:ext cx="292354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15" y="3475355"/>
            <a:ext cx="1866900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4575175"/>
            <a:ext cx="2152650" cy="2124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2.16</a:t>
            </a:r>
            <a:r>
              <a:rPr lang="zh-CN" altLang="en-US" sz="1400">
                <a:sym typeface="+mn-ea"/>
              </a:rPr>
              <a:t>、组件之导航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&lt;navigator/&gt;，用于页面跳转url为跳转到的链接地址。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2.17</a:t>
            </a:r>
            <a:r>
              <a:rPr lang="zh-CN" altLang="en-US" sz="1400">
                <a:sym typeface="+mn-ea"/>
              </a:rPr>
              <a:t>、组件之媒体组件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en-US" altLang="zh-CN" sz="1400"/>
              <a:t>audio:音频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image:</a:t>
            </a:r>
            <a:r>
              <a:rPr lang="zh-CN" altLang="en-US" sz="1400"/>
              <a:t>图片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en-US" altLang="zh-CN" sz="1400"/>
              <a:t>video:</a:t>
            </a:r>
            <a:r>
              <a:rPr lang="zh-CN" altLang="zh-CN" sz="1400"/>
              <a:t>视频</a:t>
            </a:r>
            <a:endParaRPr lang="zh-CN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146300"/>
            <a:ext cx="2875915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4227830"/>
            <a:ext cx="2885440" cy="2419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45" y="8001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2.18</a:t>
            </a:r>
            <a:r>
              <a:rPr lang="zh-CN" altLang="en-US" sz="1400"/>
              <a:t>、</a:t>
            </a:r>
            <a:r>
              <a:rPr lang="en-US" altLang="zh-CN" sz="1400"/>
              <a:t>map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2.19</a:t>
            </a:r>
            <a:r>
              <a:rPr lang="zh-CN" altLang="en-US" sz="1400"/>
              <a:t>、</a:t>
            </a:r>
            <a:r>
              <a:rPr lang="en-US" altLang="zh-CN" sz="1400"/>
              <a:t>canvas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2.20</a:t>
            </a:r>
            <a:r>
              <a:rPr lang="zh-CN" altLang="en-US" sz="1400"/>
              <a:t>、练习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</a:t>
            </a:r>
            <a:r>
              <a:rPr lang="en-US" altLang="zh-CN" sz="1400"/>
              <a:t>1</a:t>
            </a:r>
            <a:r>
              <a:rPr lang="zh-CN" altLang="en-US" sz="1400"/>
              <a:t>、将没有详细说明属性的组件自己阅读一遍文档；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  2</a:t>
            </a:r>
            <a:r>
              <a:rPr lang="zh-CN" altLang="en-US" sz="1400"/>
              <a:t>、</a:t>
            </a:r>
            <a:r>
              <a:rPr lang="zh-CN" altLang="en-US" sz="1400"/>
              <a:t>将以上所讲的组件自己尝试做一遍。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0385" y="4064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2.7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form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表单，将组件内的用户输入的&lt;switch/&gt; &lt;input/&gt; &lt;checkbox/&gt; &lt;slider/&gt; &lt;radio/&gt; &lt;picker/&gt; 提交。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4310"/>
            <a:ext cx="7823200" cy="2162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331089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2.8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checkbox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467485"/>
            <a:ext cx="8298815" cy="5419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-22860"/>
            <a:ext cx="2200275" cy="2990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85" y="1341755"/>
            <a:ext cx="1200150" cy="523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2.9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input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</a:t>
            </a:r>
            <a:r>
              <a:rPr lang="zh-CN" altLang="en-US" sz="1400">
                <a:sym typeface="+mn-ea"/>
              </a:rPr>
              <a:t>输入框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1699260"/>
            <a:ext cx="8876030" cy="49949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-22860"/>
            <a:ext cx="2200275" cy="2527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4520" y="-22860"/>
            <a:ext cx="2200275" cy="2527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2651125"/>
            <a:ext cx="7738745" cy="27330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2.10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picker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</a:t>
            </a:r>
            <a:r>
              <a:rPr sz="1400">
                <a:sym typeface="+mn-ea"/>
              </a:rPr>
              <a:t>滚动选择器，现支持三种选择器，通过mode来区分，分别是普通选择器，时间选择器，日期选择器，默认是普通选择器。</a:t>
            </a:r>
            <a:endParaRPr sz="1400">
              <a:sym typeface="+mn-ea"/>
            </a:endParaRPr>
          </a:p>
          <a:p>
            <a:pPr marL="0" indent="0">
              <a:buNone/>
            </a:pPr>
            <a:endParaRPr sz="1400">
              <a:sym typeface="+mn-ea"/>
            </a:endParaRPr>
          </a:p>
          <a:p>
            <a:pPr marL="0" indent="0">
              <a:buNone/>
            </a:pPr>
            <a:r>
              <a:rPr sz="1400">
                <a:sym typeface="+mn-ea"/>
              </a:rPr>
              <a:t>普通选择器：mode = selector</a:t>
            </a:r>
            <a:endParaRPr sz="1400">
              <a:sym typeface="+mn-ea"/>
            </a:endParaRPr>
          </a:p>
          <a:p>
            <a:pPr marL="0" indent="0">
              <a:buNone/>
            </a:pPr>
            <a:r>
              <a:rPr sz="1400">
                <a:sym typeface="+mn-ea"/>
              </a:rPr>
              <a:t>时间选择器：mode = time</a:t>
            </a:r>
            <a:endParaRPr sz="1400">
              <a:sym typeface="+mn-ea"/>
            </a:endParaRPr>
          </a:p>
          <a:p>
            <a:pPr marL="0" indent="0">
              <a:buNone/>
            </a:pPr>
            <a:r>
              <a:rPr sz="1400">
                <a:sym typeface="+mn-ea"/>
              </a:rPr>
              <a:t>日期选择器：mode = date</a:t>
            </a:r>
            <a:endParaRPr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+mn-ea"/>
              </a:rPr>
              <a:t>  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</a:rPr>
              <a:t>注意：开发工具暂时只支持mode = selector。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4520" y="-22860"/>
            <a:ext cx="2200275" cy="2527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35" y="3592830"/>
            <a:ext cx="3418840" cy="2447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1009650"/>
            <a:ext cx="8034020" cy="55543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2677160"/>
            <a:ext cx="8073390" cy="3961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-22860"/>
            <a:ext cx="2200275" cy="28848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2.11</a:t>
            </a:r>
            <a:r>
              <a:rPr lang="zh-CN" altLang="en-US" sz="1400">
                <a:sym typeface="+mn-ea"/>
              </a:rPr>
              <a:t>、组件之</a:t>
            </a:r>
            <a:r>
              <a:rPr lang="en-US" altLang="zh-CN" sz="1400">
                <a:sym typeface="+mn-ea"/>
              </a:rPr>
              <a:t>radio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单选项目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1631950"/>
            <a:ext cx="9018905" cy="51714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-22860"/>
            <a:ext cx="2200275" cy="2527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55" y="1083945"/>
            <a:ext cx="1533525" cy="314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演示</Application>
  <PresentationFormat>在屏幕上显示</PresentationFormat>
  <Paragraphs>163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楷体_GB2312</vt:lpstr>
      <vt:lpstr>通用_汇报</vt:lpstr>
      <vt:lpstr>微信小程序培训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2、组件详解</vt:lpstr>
      <vt:lpstr>2、 组件详解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480</cp:revision>
  <dcterms:created xsi:type="dcterms:W3CDTF">2009-03-03T10:06:00Z</dcterms:created>
  <dcterms:modified xsi:type="dcterms:W3CDTF">2016-10-18T09:27:44Z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