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346" r:id="rId4"/>
    <p:sldId id="357" r:id="rId5"/>
    <p:sldId id="353" r:id="rId6"/>
    <p:sldId id="354" r:id="rId7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00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8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/>
          </a:p>
        </p:txBody>
      </p:sp>
      <p:sp>
        <p:nvSpPr>
          <p:cNvPr id="3076" name="幻灯片图像占位符 3075"/>
          <p:cNvSpPr>
            <a:spLocks noGrp="1" noRo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77" name="文本占位符 3076"/>
          <p:cNvSpPr>
            <a:spLocks noGrp="1" noRot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dirty="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Font typeface="Times New Roman" panose="02020603050405020304" pitchFamily="18" charset="0"/>
            </a:pPr>
            <a:endParaRPr lang="zh-CN" alt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Font typeface="Times New Roman" panose="02020603050405020304" pitchFamily="18" charset="0"/>
            </a:pPr>
            <a:endParaRPr lang="zh-CN" alt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Font typeface="Times New Roman" panose="02020603050405020304" pitchFamily="18" charset="0"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PMingLiU" panose="02020500000000000000" pitchFamily="18" charset="-120"/>
              </a:rPr>
            </a:fld>
            <a:endParaRPr lang="zh-CN" alt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>
    <p:random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 idx="1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css88.com/book/css/properties/flexible-box/index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4097"/>
          <p:cNvSpPr/>
          <p:nvPr>
            <p:ph type="ctrTitle"/>
          </p:nvPr>
        </p:nvSpPr>
        <p:spPr>
          <a:xfrm>
            <a:off x="933133" y="-36195"/>
            <a:ext cx="7772400" cy="1470025"/>
          </a:xfrm>
        </p:spPr>
        <p:txBody>
          <a:bodyPr anchor="ctr"/>
          <a:p>
            <a:pPr defTabSz="914400">
              <a:buSzPct val="100000"/>
              <a:buFont typeface="Times New Roman" panose="02020603050405020304" pitchFamily="18" charset="0"/>
              <a:buNone/>
            </a:pPr>
            <a:r>
              <a:rPr lang="zh-CN" altLang="en-US" kern="1200" baseline="0">
                <a:latin typeface="Arial" panose="020B0604020202020204" pitchFamily="34" charset="0"/>
                <a:ea typeface="楷体_GB2312" pitchFamily="49" charset="-122"/>
              </a:rPr>
              <a:t>微信小程序培训</a:t>
            </a:r>
            <a:endParaRPr lang="zh-CN" altLang="en-US" kern="1200" baseline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099" name="副标题 4098"/>
          <p:cNvSpPr/>
          <p:nvPr>
            <p:ph type="subTitle" idx="1"/>
          </p:nvPr>
        </p:nvSpPr>
        <p:spPr/>
        <p:txBody>
          <a:bodyPr anchor="ctr"/>
          <a:p>
            <a:pPr defTabSz="914400">
              <a:buSzPct val="110000"/>
              <a:buFont typeface="Wingdings" panose="05000000000000000000" pitchFamily="2" charset="2"/>
              <a:buNone/>
            </a:pP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</a:rPr>
              <a:t>                 </a:t>
            </a:r>
            <a:r>
              <a:rPr lang="en-US" altLang="zh-CN">
                <a:sym typeface="+mn-ea"/>
              </a:rPr>
              <a:t>WXSS</a:t>
            </a:r>
            <a:r>
              <a:rPr lang="zh-CN" altLang="en-US">
                <a:sym typeface="+mn-ea"/>
              </a:rPr>
              <a:t>解析</a:t>
            </a:r>
            <a:endParaRPr lang="zh-CN" altLang="en-US">
              <a:sym typeface="+mn-ea"/>
            </a:endParaRPr>
          </a:p>
          <a:p>
            <a:pPr defTabSz="914400">
              <a:buSzPct val="110000"/>
              <a:buFont typeface="Wingdings" panose="05000000000000000000" pitchFamily="2" charset="2"/>
              <a:buNone/>
            </a:pPr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</a:rPr>
              <a:t>——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</a:rPr>
              <a:t>培训讲师：</a:t>
            </a:r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Johnny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WXSS</a:t>
            </a:r>
            <a:r>
              <a:rPr lang="zh-CN" altLang="en-US">
                <a:sym typeface="+mn-ea"/>
              </a:rPr>
              <a:t>解析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zh-CN" altLang="en-US" sz="1400">
                <a:sym typeface="+mn-ea"/>
              </a:rPr>
              <a:t>  </a:t>
            </a:r>
            <a:r>
              <a:rPr lang="en-US" altLang="zh-CN" sz="1400">
                <a:sym typeface="+mn-ea"/>
              </a:rPr>
              <a:t>3.1</a:t>
            </a:r>
            <a:r>
              <a:rPr lang="zh-CN" altLang="en-US" sz="1400">
                <a:sym typeface="+mn-ea"/>
              </a:rPr>
              <a:t>、概述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WXSS(WeiXin Style Sheets)是一套样式语言，用于描述 WXML 的组件样式。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WXSS 用来决定 WXML 的组件应该怎么显示。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为了适应广大的前端开发者，我们的 WXSS 具有 CSS 大部分特性。 同时为了更适合开发微信小程序，我们对 CSS 进行了扩充以及修改。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与 CSS 相比我们扩展的特性有：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尺寸单位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    rpx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rem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样式导入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chemeClr val="tx1"/>
                </a:solidFill>
                <a:sym typeface="+mn-ea"/>
              </a:rPr>
              <a:t>    使用@import语句可以导入外联样式表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rgbClr val="FF0000"/>
                </a:solidFill>
                <a:sym typeface="+mn-ea"/>
              </a:rPr>
              <a:t>官方建议： 开发微信小程序时设计师可以用 iPhone6 作为视觉稿的标准。</a:t>
            </a:r>
            <a:endParaRPr lang="zh-CN" altLang="en-US" sz="14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WXSS</a:t>
            </a:r>
            <a:r>
              <a:rPr lang="zh-CN" altLang="en-US">
                <a:sym typeface="+mn-ea"/>
              </a:rPr>
              <a:t>解析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zh-CN" altLang="en-US" sz="1400">
                <a:sym typeface="+mn-ea"/>
              </a:rPr>
              <a:t>选择器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165" y="1531620"/>
            <a:ext cx="7942580" cy="396176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WXSS</a:t>
            </a:r>
            <a:r>
              <a:rPr lang="zh-CN" altLang="en-US">
                <a:sym typeface="+mn-ea"/>
              </a:rPr>
              <a:t>解析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en-US" altLang="zh-CN" sz="1400">
                <a:sym typeface="+mn-ea"/>
              </a:rPr>
              <a:t>3.2</a:t>
            </a:r>
            <a:r>
              <a:rPr lang="zh-CN" altLang="en-US" sz="1400">
                <a:sym typeface="+mn-ea"/>
              </a:rPr>
              <a:t>、样式之尺寸单位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     </a:t>
            </a:r>
            <a:r>
              <a:rPr lang="en-US" altLang="zh-CN" sz="1400">
                <a:sym typeface="+mn-ea"/>
              </a:rPr>
              <a:t>rpx</a:t>
            </a:r>
            <a:r>
              <a:rPr lang="zh-CN" altLang="en-US" sz="1400">
                <a:sym typeface="+mn-ea"/>
              </a:rPr>
              <a:t>：规定屏幕宽为750rpx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rem</a:t>
            </a:r>
            <a:r>
              <a:rPr lang="zh-CN" altLang="en-US" sz="1400">
                <a:sym typeface="+mn-ea"/>
              </a:rPr>
              <a:t>：规定屏幕宽度为20rem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以上是</a:t>
            </a:r>
            <a:r>
              <a:rPr lang="en-US" altLang="zh-CN" sz="1400">
                <a:sym typeface="+mn-ea"/>
              </a:rPr>
              <a:t>wxss</a:t>
            </a:r>
            <a:r>
              <a:rPr lang="zh-CN" altLang="en-US" sz="1400">
                <a:sym typeface="+mn-ea"/>
              </a:rPr>
              <a:t>针对于</a:t>
            </a:r>
            <a:r>
              <a:rPr lang="en-US" altLang="zh-CN" sz="1400">
                <a:sym typeface="+mn-ea"/>
              </a:rPr>
              <a:t>css</a:t>
            </a:r>
            <a:r>
              <a:rPr lang="zh-CN" altLang="en-US" sz="1400">
                <a:sym typeface="+mn-ea"/>
              </a:rPr>
              <a:t>扩展的</a:t>
            </a:r>
            <a:r>
              <a:rPr lang="en-US" altLang="zh-CN" sz="1400">
                <a:sym typeface="+mn-ea"/>
              </a:rPr>
              <a:t>2</a:t>
            </a:r>
            <a:r>
              <a:rPr lang="zh-CN" altLang="en-US" sz="1400">
                <a:sym typeface="+mn-ea"/>
              </a:rPr>
              <a:t>个尺寸单位，除此以外原</a:t>
            </a:r>
            <a:r>
              <a:rPr lang="en-US" altLang="zh-CN" sz="1400">
                <a:sym typeface="+mn-ea"/>
              </a:rPr>
              <a:t>css</a:t>
            </a:r>
            <a:r>
              <a:rPr lang="zh-CN" altLang="en-US" sz="1400">
                <a:sym typeface="+mn-ea"/>
              </a:rPr>
              <a:t>所用尺寸单位也都可以使用，如：</a:t>
            </a:r>
            <a:r>
              <a:rPr lang="en-US" altLang="zh-CN" sz="1400">
                <a:sym typeface="+mn-ea"/>
              </a:rPr>
              <a:t>px</a:t>
            </a:r>
            <a:r>
              <a:rPr lang="zh-CN" altLang="en-US" sz="1400">
                <a:sym typeface="+mn-ea"/>
              </a:rPr>
              <a:t>（像素）等。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3.3</a:t>
            </a:r>
            <a:r>
              <a:rPr lang="zh-CN" altLang="en-US" sz="1400">
                <a:sym typeface="+mn-ea"/>
              </a:rPr>
              <a:t>、样式之高度、宽度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     </a:t>
            </a:r>
            <a:r>
              <a:rPr lang="en-US" altLang="zh-CN" sz="1400">
                <a:sym typeface="+mn-ea"/>
              </a:rPr>
              <a:t>height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width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     单位可以用</a:t>
            </a:r>
            <a:r>
              <a:rPr lang="en-US" altLang="zh-CN" sz="1400">
                <a:sym typeface="+mn-ea"/>
              </a:rPr>
              <a:t>px</a:t>
            </a:r>
            <a:r>
              <a:rPr lang="zh-CN" altLang="zh-CN" sz="1400">
                <a:sym typeface="+mn-ea"/>
              </a:rPr>
              <a:t>、</a:t>
            </a:r>
            <a:r>
              <a:rPr lang="en-US" altLang="zh-CN" sz="1400">
                <a:sym typeface="+mn-ea"/>
              </a:rPr>
              <a:t>rpx</a:t>
            </a:r>
            <a:r>
              <a:rPr lang="zh-CN" altLang="en-US" sz="1400">
                <a:sym typeface="+mn-ea"/>
              </a:rPr>
              <a:t>、</a:t>
            </a:r>
            <a:r>
              <a:rPr lang="en-US" altLang="zh-CN" sz="1400">
                <a:sym typeface="+mn-ea"/>
              </a:rPr>
              <a:t>rem</a:t>
            </a:r>
            <a:r>
              <a:rPr lang="zh-CN" altLang="en-US" sz="1400">
                <a:sym typeface="+mn-ea"/>
              </a:rPr>
              <a:t>或者百分比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 </a:t>
            </a:r>
            <a:r>
              <a:rPr lang="en-US" altLang="zh-CN" sz="1400">
                <a:sym typeface="+mn-ea"/>
              </a:rPr>
              <a:t>3.4</a:t>
            </a:r>
            <a:r>
              <a:rPr lang="zh-CN" altLang="en-US" sz="1400">
                <a:sym typeface="+mn-ea"/>
              </a:rPr>
              <a:t>、样式之内间距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padding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 </a:t>
            </a:r>
            <a:r>
              <a:rPr lang="en-US" altLang="zh-CN" sz="1400">
                <a:sym typeface="+mn-ea"/>
              </a:rPr>
              <a:t>3.5</a:t>
            </a:r>
            <a:r>
              <a:rPr lang="zh-CN" altLang="en-US" sz="1400">
                <a:sym typeface="+mn-ea"/>
              </a:rPr>
              <a:t>、样式之外间距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margin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 </a:t>
            </a:r>
            <a:r>
              <a:rPr lang="en-US" altLang="zh-CN" sz="1400">
                <a:sym typeface="+mn-ea"/>
              </a:rPr>
              <a:t>3.6</a:t>
            </a:r>
            <a:r>
              <a:rPr lang="zh-CN" altLang="en-US" sz="1400">
                <a:sym typeface="+mn-ea"/>
              </a:rPr>
              <a:t>、样式之边框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border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 </a:t>
            </a:r>
            <a:r>
              <a:rPr lang="en-US" altLang="zh-CN" sz="1400">
                <a:sym typeface="+mn-ea"/>
              </a:rPr>
              <a:t>3.7</a:t>
            </a:r>
            <a:r>
              <a:rPr lang="zh-CN" altLang="en-US" sz="1400">
                <a:sym typeface="+mn-ea"/>
              </a:rPr>
              <a:t>、样式之字体颜色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color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WXSS</a:t>
            </a:r>
            <a:r>
              <a:rPr lang="zh-CN" altLang="en-US">
                <a:sym typeface="+mn-ea"/>
              </a:rPr>
              <a:t>解析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3.8</a:t>
            </a:r>
            <a:r>
              <a:rPr lang="zh-CN" altLang="en-US" sz="1400">
                <a:sym typeface="+mn-ea"/>
              </a:rPr>
              <a:t>、样式之背景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background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 </a:t>
            </a:r>
            <a:r>
              <a:rPr lang="en-US" altLang="zh-CN" sz="1400">
                <a:sym typeface="+mn-ea"/>
              </a:rPr>
              <a:t>3.9</a:t>
            </a:r>
            <a:r>
              <a:rPr lang="zh-CN" altLang="en-US" sz="1400">
                <a:sym typeface="+mn-ea"/>
              </a:rPr>
              <a:t>、样式之字体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   </a:t>
            </a:r>
            <a:r>
              <a:rPr lang="en-US" altLang="zh-CN" sz="1400">
                <a:sym typeface="+mn-ea"/>
              </a:rPr>
              <a:t>font-size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 </a:t>
            </a:r>
            <a:r>
              <a:rPr lang="en-US" altLang="zh-CN" sz="1400">
                <a:sym typeface="+mn-ea"/>
              </a:rPr>
              <a:t>3.10</a:t>
            </a:r>
            <a:r>
              <a:rPr lang="zh-CN" altLang="en-US" sz="1400">
                <a:sym typeface="+mn-ea"/>
              </a:rPr>
              <a:t>、样式之布局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   </a:t>
            </a:r>
            <a:r>
              <a:rPr lang="en-US" altLang="zh-CN" sz="1400">
                <a:sym typeface="+mn-ea"/>
              </a:rPr>
              <a:t>display:flex;</a:t>
            </a:r>
            <a:endParaRPr lang="zh-CN" altLang="zh-CN" sz="1400">
              <a:sym typeface="+mn-ea"/>
            </a:endParaRPr>
          </a:p>
          <a:p>
            <a:pPr marL="0" indent="0">
              <a:buNone/>
            </a:pPr>
            <a:r>
              <a:rPr lang="zh-CN" altLang="zh-CN" sz="1400">
                <a:sym typeface="+mn-ea"/>
              </a:rPr>
              <a:t>   </a:t>
            </a:r>
            <a:r>
              <a:rPr lang="en-US" altLang="zh-CN" sz="1400">
                <a:sym typeface="+mn-ea"/>
              </a:rPr>
              <a:t>flex-direction:row  (</a:t>
            </a:r>
            <a:r>
              <a:rPr lang="zh-CN" altLang="zh-CN" sz="1400">
                <a:sym typeface="+mn-ea"/>
              </a:rPr>
              <a:t>横向排列，各子块必须定义宽度或</a:t>
            </a:r>
            <a:r>
              <a:rPr lang="en-US" altLang="zh-CN" sz="1400">
                <a:sym typeface="+mn-ea"/>
              </a:rPr>
              <a:t>flex,</a:t>
            </a:r>
            <a:r>
              <a:rPr lang="zh-CN" altLang="en-US" sz="1400">
                <a:sym typeface="+mn-ea"/>
              </a:rPr>
              <a:t>高度默认为容器高度</a:t>
            </a:r>
            <a:r>
              <a:rPr lang="en-US" altLang="zh-CN" sz="1400">
                <a:sym typeface="+mn-ea"/>
              </a:rPr>
              <a:t>)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flex-direction:column (</a:t>
            </a:r>
            <a:r>
              <a:rPr lang="zh-CN" altLang="en-US" sz="1400">
                <a:sym typeface="+mn-ea"/>
              </a:rPr>
              <a:t>纵向排列，各子块必须定义高度或</a:t>
            </a:r>
            <a:r>
              <a:rPr lang="en-US" altLang="zh-CN" sz="1400">
                <a:sym typeface="+mn-ea"/>
              </a:rPr>
              <a:t>flex</a:t>
            </a:r>
            <a:r>
              <a:rPr lang="zh-CN" altLang="en-US" sz="1400">
                <a:sym typeface="+mn-ea"/>
              </a:rPr>
              <a:t>，宽度默认为容器宽度</a:t>
            </a:r>
            <a:r>
              <a:rPr lang="en-US" altLang="zh-CN" sz="1400">
                <a:sym typeface="+mn-ea"/>
              </a:rPr>
              <a:t>)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 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3.11</a:t>
            </a:r>
            <a:r>
              <a:rPr lang="zh-CN" altLang="en-US" sz="1400">
                <a:sym typeface="+mn-ea"/>
              </a:rPr>
              <a:t>、样式之</a:t>
            </a:r>
            <a:r>
              <a:rPr lang="en-US" altLang="zh-CN" sz="1400">
                <a:sym typeface="+mn-ea"/>
                <a:hlinkClick r:id="rId1"/>
              </a:rPr>
              <a:t>CSS</a:t>
            </a:r>
            <a:r>
              <a:rPr lang="zh-CN" altLang="en-US" sz="1400">
                <a:sym typeface="+mn-ea"/>
                <a:hlinkClick r:id="rId1"/>
              </a:rPr>
              <a:t>参考手册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778</Words>
  <Application>WPS 演示</Application>
  <PresentationFormat>在屏幕上显示</PresentationFormat>
  <Paragraphs>94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Times New Roman</vt:lpstr>
      <vt:lpstr>PMingLiU</vt:lpstr>
      <vt:lpstr>楷体_GB2312</vt:lpstr>
      <vt:lpstr>新宋体</vt:lpstr>
      <vt:lpstr>微软雅黑</vt:lpstr>
      <vt:lpstr>Calibri</vt:lpstr>
      <vt:lpstr>楷体_GB2312</vt:lpstr>
      <vt:lpstr>通用_汇报</vt:lpstr>
      <vt:lpstr>微信小程序培训</vt:lpstr>
      <vt:lpstr>2.2、 WXSS</vt:lpstr>
      <vt:lpstr>3、WXSS解析</vt:lpstr>
      <vt:lpstr>2.2、 WXSS</vt:lpstr>
      <vt:lpstr>2.2、 WXSS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培训主题内容</dc:title>
  <dc:creator>Administrator</dc:creator>
  <cp:lastModifiedBy>Administrator</cp:lastModifiedBy>
  <cp:revision>361</cp:revision>
  <dcterms:created xsi:type="dcterms:W3CDTF">2009-03-03T10:06:00Z</dcterms:created>
  <dcterms:modified xsi:type="dcterms:W3CDTF">2016-10-19T13:26:52Z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