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346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53" r:id="rId12"/>
    <p:sldId id="361" r:id="rId13"/>
    <p:sldId id="362" r:id="rId15"/>
    <p:sldId id="369" r:id="rId1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hyperlink" Target="https://mp.weixin.qq.com/debug/wxadoc/dev/framework/view/wxml/list.html?t=1475052057161" TargetMode="Externa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hyperlink" Target="https://mp.weixin.qq.com/debug/wxadoc/dev/framework/view/wxml/list.html?t=147505205716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933133" y="-36195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anose="02020603050405020304" pitchFamily="18" charset="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微信小程序培训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培训讲师：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Johnny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5080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/>
              <a:t>4.2</a:t>
            </a:r>
            <a:r>
              <a:rPr lang="zh-CN" altLang="en-US" sz="1400"/>
              <a:t>、条件渲染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341755"/>
            <a:ext cx="7929880" cy="4639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0350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4.3</a:t>
            </a:r>
            <a:r>
              <a:rPr lang="zh-CN" altLang="en-US" sz="1400">
                <a:sym typeface="+mn-ea"/>
              </a:rPr>
              <a:t>、列表渲染</a:t>
            </a:r>
            <a:endParaRPr lang="zh-CN" altLang="en-US" sz="1400">
              <a:sym typeface="+mn-ea"/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  <a:hlinkClick r:id="rId1" action="ppaction://hlinkfile"/>
              </a:rPr>
              <a:t>                    </a:t>
            </a:r>
            <a:endParaRPr lang="en-US" altLang="zh-CN" sz="1400">
              <a:sym typeface="+mn-ea"/>
              <a:hlinkClick r:id="rId1" action="ppaction://hlinkfile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	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" y="1341755"/>
            <a:ext cx="8027035" cy="5217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245554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>
              <a:sym typeface="+mn-ea"/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  <a:hlinkClick r:id="rId1" action="ppaction://hlinkfile"/>
              </a:rPr>
              <a:t>                    </a:t>
            </a:r>
            <a:endParaRPr lang="en-US" altLang="zh-CN" sz="1400">
              <a:sym typeface="+mn-ea"/>
              <a:hlinkClick r:id="rId1" action="ppaction://hlinkfile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	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112520"/>
            <a:ext cx="7771130" cy="50634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85" y="19875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了解js的数据类型</a:t>
            </a:r>
            <a:endParaRPr lang="zh-CN" altLang="en-US"/>
          </a:p>
          <a:p>
            <a:r>
              <a:rPr lang="zh-CN" altLang="en-US"/>
              <a:t>以上讲的几个能力，自己练习一遍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</a:t>
            </a:r>
            <a:r>
              <a:rPr lang="en-US" altLang="zh-CN" sz="1400"/>
              <a:t>4.1 </a:t>
            </a:r>
            <a:r>
              <a:rPr lang="zh-CN" altLang="en-US" sz="1400"/>
              <a:t>、数据绑定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WXML 中的动态数据均来自对应 </a:t>
            </a:r>
            <a:r>
              <a:rPr lang="en-US" altLang="zh-CN" sz="1400"/>
              <a:t>js</a:t>
            </a:r>
            <a:r>
              <a:rPr lang="zh-CN" altLang="zh-CN" sz="1400"/>
              <a:t>文件中</a:t>
            </a:r>
            <a:r>
              <a:rPr lang="zh-CN" altLang="en-US" sz="1400"/>
              <a:t>Page 的 data。在</a:t>
            </a:r>
            <a:r>
              <a:rPr lang="en-US" altLang="zh-CN" sz="1400"/>
              <a:t>js</a:t>
            </a:r>
            <a:r>
              <a:rPr lang="zh-CN" altLang="en-US" sz="1400"/>
              <a:t>中访问</a:t>
            </a:r>
            <a:r>
              <a:rPr lang="en-US" altLang="zh-CN" sz="1400"/>
              <a:t>Page</a:t>
            </a:r>
            <a:r>
              <a:rPr lang="zh-CN" altLang="en-US" sz="1400"/>
              <a:t>的</a:t>
            </a:r>
            <a:r>
              <a:rPr lang="en-US" altLang="zh-CN" sz="1400"/>
              <a:t>data</a:t>
            </a:r>
            <a:r>
              <a:rPr lang="zh-CN" altLang="en-US" sz="1400"/>
              <a:t>用</a:t>
            </a:r>
            <a:r>
              <a:rPr lang="en-US" altLang="zh-CN" sz="1400"/>
              <a:t>this.data,</a:t>
            </a:r>
            <a:r>
              <a:rPr lang="zh-CN" altLang="en-US" sz="1400"/>
              <a:t>改变</a:t>
            </a:r>
            <a:r>
              <a:rPr lang="en-US" altLang="zh-CN" sz="1400"/>
              <a:t>data</a:t>
            </a:r>
            <a:r>
              <a:rPr lang="zh-CN" altLang="en-US" sz="1400"/>
              <a:t>中某个属性的值用</a:t>
            </a:r>
            <a:r>
              <a:rPr lang="en-US" altLang="zh-CN" sz="1400"/>
              <a:t>setData()</a:t>
            </a:r>
            <a:r>
              <a:rPr lang="zh-CN" altLang="en-US" sz="1400"/>
              <a:t>方法。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olidFill>
                  <a:schemeClr val="accent2"/>
                </a:solidFill>
              </a:rPr>
              <a:t>简单绑定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数据绑定使用 Mustache 语法（双大括号）将变量包起来，可以作用于以下区域：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）、作用于内容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3411855"/>
            <a:ext cx="2952115" cy="1885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0" y="325882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）、作用于组件属性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3</a:t>
            </a:r>
            <a:r>
              <a:rPr lang="zh-CN" altLang="en-US" sz="1400"/>
              <a:t>）、</a:t>
            </a:r>
            <a:r>
              <a:rPr lang="zh-CN" altLang="en-US" sz="1400">
                <a:sym typeface="+mn-ea"/>
              </a:rPr>
              <a:t>作用于</a:t>
            </a:r>
            <a:r>
              <a:rPr lang="zh-CN" altLang="en-US" sz="1400"/>
              <a:t>控制属性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0" y="1341755"/>
            <a:ext cx="2419350" cy="1714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3914775"/>
            <a:ext cx="3037840" cy="18478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85" y="19875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olidFill>
                  <a:schemeClr val="accent2"/>
                </a:solidFill>
              </a:rPr>
              <a:t>运算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可以在 {{}} 内进行简单的运算，支持的有如下几种方式：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）、三元运算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）、算数运算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2175510"/>
            <a:ext cx="3771265" cy="36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3192145"/>
            <a:ext cx="3904615" cy="2219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19875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3</a:t>
            </a:r>
            <a:r>
              <a:rPr lang="zh-CN" altLang="en-US" sz="1400"/>
              <a:t>）、逻辑判断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4</a:t>
            </a:r>
            <a:r>
              <a:rPr lang="zh-CN" altLang="en-US" sz="1400"/>
              <a:t>）、字符串运算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1341755"/>
            <a:ext cx="2866390" cy="457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2168525"/>
            <a:ext cx="3971290" cy="1952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80" y="19875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olidFill>
                  <a:schemeClr val="accent2"/>
                </a:solidFill>
              </a:rPr>
              <a:t>组合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可以在 Mustache 内直接进行组合，构成新的对象或者数组。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）、数组组合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最终组合成数组[0, 1, 2, 3, 4]。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）、对象组合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2125345"/>
            <a:ext cx="4114165" cy="1828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55" y="4687570"/>
            <a:ext cx="5771515" cy="2076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80" y="19875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</a:rPr>
              <a:t>也可以用扩展运算符 ... 来将一个对象展开</a:t>
            </a: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1341755"/>
            <a:ext cx="5685790" cy="4123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45" y="12446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</a:rPr>
              <a:t>如果对象的 key 和 value 相同，也可以间接地表达</a:t>
            </a: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</a:rPr>
              <a:t>{foo:foo,bar:bar}</a:t>
            </a:r>
            <a:endParaRPr lang="en-US" altLang="zh-CN" sz="1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</a:rPr>
              <a:t>data=”{{foo,bar}}”</a:t>
            </a:r>
            <a:endParaRPr lang="en-US" altLang="zh-CN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341755"/>
            <a:ext cx="5266690" cy="2486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930" y="19875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WXML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</a:rPr>
              <a:t>上述方式可以随意组合，但是如有存在变量名相同的情况，后边的会覆盖前面</a:t>
            </a: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1476375"/>
            <a:ext cx="6019165" cy="39046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328104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演示</Application>
  <PresentationFormat>在屏幕上显示</PresentationFormat>
  <Paragraphs>150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Calibri</vt:lpstr>
      <vt:lpstr>通用_汇报</vt:lpstr>
      <vt:lpstr>微信小程序培训</vt:lpstr>
      <vt:lpstr>4、WXML详解</vt:lpstr>
      <vt:lpstr>4、WXML详解</vt:lpstr>
      <vt:lpstr>4、WXML详解</vt:lpstr>
      <vt:lpstr>4、WXML详解</vt:lpstr>
      <vt:lpstr>4、WXML详解</vt:lpstr>
      <vt:lpstr>4、WXML详解</vt:lpstr>
      <vt:lpstr>4、WXML详解</vt:lpstr>
      <vt:lpstr>4、WXML详解</vt:lpstr>
      <vt:lpstr>4、WXML详解</vt:lpstr>
      <vt:lpstr>4、WXML详解</vt:lpstr>
      <vt:lpstr>4、WXML详解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395</cp:revision>
  <dcterms:created xsi:type="dcterms:W3CDTF">2009-03-03T10:06:00Z</dcterms:created>
  <dcterms:modified xsi:type="dcterms:W3CDTF">2016-10-21T11:53:52Z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