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sldIdLst>
    <p:sldId id="256" r:id="rId4"/>
    <p:sldId id="354" r:id="rId5"/>
    <p:sldId id="355" r:id="rId6"/>
    <p:sldId id="356" r:id="rId7"/>
    <p:sldId id="347" r:id="rId8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00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8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3076" name="幻灯片图像占位符 3075"/>
          <p:cNvSpPr>
            <a:spLocks noGrp="1" noRo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7" name="文本占位符 3076"/>
          <p:cNvSpPr>
            <a:spLocks noGrp="1" noRot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PMingLiU" panose="02020500000000000000" pitchFamily="18" charset="-120"/>
              </a:rPr>
            </a:fld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PMingLiU" panose="02020500000000000000" pitchFamily="18" charset="-120"/>
              </a:rPr>
            </a:fld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 idx="1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 idx="1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xiaochengxu-wx.com/wendang/jianyi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hyperlink" Target="http://www.xiaochengxu-wx.com/thread-60-1-1.html&#13;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/>
          <p:nvPr>
            <p:ph type="ctrTitle"/>
          </p:nvPr>
        </p:nvSpPr>
        <p:spPr>
          <a:xfrm>
            <a:off x="933133" y="-36195"/>
            <a:ext cx="7772400" cy="1470025"/>
          </a:xfrm>
        </p:spPr>
        <p:txBody>
          <a:bodyPr anchor="ctr"/>
          <a:p>
            <a:pPr defTabSz="914400">
              <a:buSzPct val="100000"/>
              <a:buFont typeface="Times New Roman" panose="02020603050405020304" pitchFamily="18" charset="0"/>
              <a:buNone/>
            </a:pPr>
            <a:r>
              <a:rPr lang="zh-CN" altLang="en-US" kern="1200" baseline="0">
                <a:latin typeface="Arial" panose="020B0604020202020204" pitchFamily="34" charset="0"/>
                <a:ea typeface="楷体_GB2312" pitchFamily="49" charset="-122"/>
              </a:rPr>
              <a:t>微信小程序培训</a:t>
            </a:r>
            <a:endParaRPr lang="zh-CN" altLang="en-US" kern="1200" baseline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099" name="副标题 4098"/>
          <p:cNvSpPr/>
          <p:nvPr>
            <p:ph type="subTitle" idx="1"/>
          </p:nvPr>
        </p:nvSpPr>
        <p:spPr/>
        <p:txBody>
          <a:bodyPr anchor="ctr"/>
          <a:p>
            <a:pPr defTabSz="914400">
              <a:buSzPct val="110000"/>
              <a:buFont typeface="Wingdings" panose="05000000000000000000" pitchFamily="2" charset="2"/>
              <a:buNone/>
            </a:pP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</a:rPr>
              <a:t>                 </a:t>
            </a:r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</a:rPr>
              <a:t>——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</a:rPr>
              <a:t>培训讲师：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Johnny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45" y="50800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5.3</a:t>
            </a:r>
            <a:r>
              <a:rPr lang="zh-CN" altLang="en-US">
                <a:sym typeface="+mn-ea"/>
              </a:rPr>
              <a:t>、数据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zh-CN" altLang="en-US" sz="1400"/>
              <a:t>数据缓存：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每个微信小程序都可以有自己的本地缓存，可以通过 wx.setStorage（wx.setStorageSync）、wx.getStorage（wx.getStorageSync）、wx.clearStorage（wx.clearStorageSync）可以对本地缓存进行设置、获取和清理。本地缓存最大为10MB。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注意： localStorage 是永久存储的，但是我们不建议将关键信息全部存在 localStorage，以防用户换设备的情况。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相同点：都能够对本地缓存进行操作。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不同点：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1</a:t>
            </a:r>
            <a:r>
              <a:rPr lang="zh-CN" altLang="en-US" sz="1400"/>
              <a:t>、传参形式不一样；（具体传参方式请查看</a:t>
            </a:r>
            <a:r>
              <a:rPr lang="zh-CN" altLang="en-US" sz="1400">
                <a:hlinkClick r:id="rId1"/>
              </a:rPr>
              <a:t>文档</a:t>
            </a:r>
            <a:r>
              <a:rPr lang="zh-CN" altLang="en-US" sz="1400"/>
              <a:t>）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2</a:t>
            </a:r>
            <a:r>
              <a:rPr lang="zh-CN" altLang="en-US" sz="1400"/>
              <a:t>、代码执行顺序不一样；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		</a:t>
            </a:r>
            <a:endParaRPr lang="en-US" altLang="zh-CN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graphicFrame>
        <p:nvGraphicFramePr>
          <p:cNvPr id="2" name="表格 1"/>
          <p:cNvGraphicFramePr/>
          <p:nvPr/>
        </p:nvGraphicFramePr>
        <p:xfrm>
          <a:off x="909955" y="2625725"/>
          <a:ext cx="801814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325"/>
                <a:gridCol w="2775585"/>
                <a:gridCol w="27692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异步方式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同步方式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设置缓存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wx.setStorage</a:t>
                      </a:r>
                      <a:r>
                        <a:rPr lang="en-US" altLang="zh-CN" sz="1800">
                          <a:sym typeface="+mn-ea"/>
                        </a:rPr>
                        <a:t>()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wx.setStorageSync</a:t>
                      </a:r>
                      <a:r>
                        <a:rPr lang="en-US" altLang="zh-CN" sz="1800">
                          <a:sym typeface="+mn-ea"/>
                        </a:rPr>
                        <a:t>()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获取缓存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wx.getStorage</a:t>
                      </a:r>
                      <a:r>
                        <a:rPr lang="en-US" altLang="zh-CN" sz="1800">
                          <a:sym typeface="+mn-ea"/>
                        </a:rPr>
                        <a:t>()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wx.getStorageSync</a:t>
                      </a:r>
                      <a:r>
                        <a:rPr lang="en-US" altLang="zh-CN" sz="1800">
                          <a:sym typeface="+mn-ea"/>
                        </a:rPr>
                        <a:t>()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移除缓存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wx.removeStorage()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wx.removeStorageSync()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清除缓存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wx.clearStorage</a:t>
                      </a:r>
                      <a:r>
                        <a:rPr lang="en-US" altLang="zh-CN" sz="1800">
                          <a:sym typeface="+mn-ea"/>
                        </a:rPr>
                        <a:t>()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wx.clearStorageSync</a:t>
                      </a:r>
                      <a:r>
                        <a:rPr lang="en-US" altLang="zh-CN" sz="1800">
                          <a:sym typeface="+mn-ea"/>
                        </a:rPr>
                        <a:t>()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获取缓存的存储信息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wx.getStorageInfo</a:t>
                      </a:r>
                      <a:r>
                        <a:rPr lang="en-US" altLang="zh-CN"/>
                        <a:t>()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wx.getStorageInfo</a:t>
                      </a:r>
                      <a:r>
                        <a:rPr lang="en-US" altLang="zh-CN" sz="1800">
                          <a:sym typeface="+mn-ea"/>
                        </a:rPr>
                        <a:t>Sync()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5.4</a:t>
            </a:r>
            <a:r>
              <a:rPr lang="zh-CN" altLang="en-US">
                <a:sym typeface="+mn-ea"/>
              </a:rPr>
              <a:t>、位置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调用腾讯地图获取位置信息。</a:t>
            </a: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38925" y="198755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5.5</a:t>
            </a:r>
            <a:r>
              <a:rPr lang="zh-CN" altLang="en-US">
                <a:sym typeface="+mn-ea"/>
              </a:rPr>
              <a:t>、设备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zh-CN" altLang="en-US" sz="1400"/>
              <a:t>获取网络状态、系统信息、重力感应、罗盘等信息，以及拨打电话等。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>
                <a:hlinkClick r:id="rId1"/>
              </a:rPr>
              <a:t>设备像素比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http://www.xiaochengxu-wx.com/thread-60-1-1.html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25" y="2273935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br>
              <a:rPr lang="zh-CN" altLang="en-US"/>
            </a:b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zh-CN" altLang="en-US" sz="1400"/>
              <a:t>重力感应系统的坐标系以屏幕的左下方为原点(【注意】2d编程的时候，是以屏幕左上方为原点的)，箭头指向的方向为正。从-10到10，以浮点数为等级单位，想象一下以下情形：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　　手机屏幕向上(z轴朝天)水平放置的时侯，(x，y，z)的值分别为(0，0，10);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　　手机屏幕向下(z轴朝地)水平放置的时侯，(x，y，z)的值分别为(0，0，-10);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　　手机屏幕向左侧放(x轴朝天)的时候，(x，y，z)的值分别为(10，0，0);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　　手机竖直(y轴朝天)向上的时候，(x，y，z)的值分别为(0，10，0);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　　其他的如此类推，规律就是：朝天的就是正数，朝地的就是负数。利用x,y,z三个值求三角函数，就可以精确检测手机的运动状态了。</a:t>
            </a: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1605" y="3204210"/>
            <a:ext cx="2419350" cy="4057015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979</Words>
  <Application>WPS 演示</Application>
  <PresentationFormat>在屏幕上显示</PresentationFormat>
  <Paragraphs>87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Times New Roman</vt:lpstr>
      <vt:lpstr>PMingLiU</vt:lpstr>
      <vt:lpstr>楷体_GB2312</vt:lpstr>
      <vt:lpstr>新宋体</vt:lpstr>
      <vt:lpstr>微软雅黑</vt:lpstr>
      <vt:lpstr>Calibri</vt:lpstr>
      <vt:lpstr>通用_汇报</vt:lpstr>
      <vt:lpstr>1_通用_汇报</vt:lpstr>
      <vt:lpstr>微信小程序培训</vt:lpstr>
      <vt:lpstr>5.3、数据</vt:lpstr>
      <vt:lpstr> 5.4、位置</vt:lpstr>
      <vt:lpstr> 5.5、设备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培训主题内容</dc:title>
  <dc:creator>Administrator</dc:creator>
  <cp:lastModifiedBy>Administrator</cp:lastModifiedBy>
  <cp:revision>436</cp:revision>
  <dcterms:created xsi:type="dcterms:W3CDTF">2009-03-03T10:06:00Z</dcterms:created>
  <dcterms:modified xsi:type="dcterms:W3CDTF">2016-11-01T03:42:19Z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