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57" r:id="rId5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5.6</a:t>
            </a:r>
            <a:r>
              <a:rPr lang="zh-CN" altLang="en-US">
                <a:sym typeface="+mn-ea"/>
              </a:rPr>
              <a:t>、界面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1014730" y="805180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 b="1"/>
              <a:t>动画：</a:t>
            </a:r>
            <a:endParaRPr lang="zh-CN" altLang="en-US" sz="1400" b="1"/>
          </a:p>
          <a:p>
            <a:pPr marL="0" indent="0">
              <a:buNone/>
            </a:pPr>
            <a:endParaRPr lang="zh-CN" altLang="en-US" sz="1400" b="1"/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通过动画实例的export方法导出动画数据传递给组件的animation属性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olidFill>
                  <a:schemeClr val="accent2"/>
                </a:solidFill>
              </a:rPr>
              <a:t>timingFunction</a:t>
            </a:r>
            <a:endParaRPr lang="en-US" altLang="zh-CN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定义动画的效果，默认值"linear"，有效值："linear","ease","ease-in","ease-in-out","ease-out","step-start","step-end"。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linear：从开头到结尾以相同的速度来播放动画。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ease：规定慢速开始，然后变快，然后慢速结束的过渡效果。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ease-in：规定以慢速开始的过渡效果。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ease-in-out：规定以慢速开始和结束的过渡效果。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ease-out：规定以慢速结束的过渡效果。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step-start：在每个间隔的起点发生阶跃变化。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step-end</a:t>
            </a:r>
            <a:r>
              <a:rPr lang="zh-CN" altLang="en-US" sz="1400">
                <a:sym typeface="+mn-ea"/>
              </a:rPr>
              <a:t>：在每个间隔的终点发生阶跃变化。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transformOrigin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设置旋转元素的基点位置，即：绕着哪个点旋转。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olidFill>
                  <a:schemeClr val="accent2"/>
                </a:solidFill>
              </a:rPr>
              <a:t>动画队列</a:t>
            </a:r>
            <a:endParaRPr lang="zh-CN" altLang="en-US" sz="1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调用动画操作方法后要调用 step() 来表示一组动画完成，可以在一组动画中调用任意多个动画方法，</a:t>
            </a:r>
            <a:r>
              <a:rPr lang="zh-CN" altLang="en-US" sz="1400">
                <a:solidFill>
                  <a:srgbClr val="FF0000"/>
                </a:solidFill>
              </a:rPr>
              <a:t>一组动画中的所有动画会同时开始</a:t>
            </a:r>
            <a:r>
              <a:rPr lang="zh-CN" altLang="en-US" sz="1400"/>
              <a:t>，一组动画完成后才会进行下一组动画。</a:t>
            </a:r>
            <a:r>
              <a:rPr lang="zh-CN" altLang="en-US" sz="1400">
                <a:solidFill>
                  <a:srgbClr val="FF0000"/>
                </a:solidFill>
              </a:rPr>
              <a:t>step 可以传入一个跟 wx.createAnimation() 一样的配置参数用于指定当前组动画的配置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在屏幕上显示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1_通用_汇报</vt:lpstr>
      <vt:lpstr>微信小程序培训</vt:lpstr>
      <vt:lpstr>5.6、界面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499</cp:revision>
  <dcterms:created xsi:type="dcterms:W3CDTF">2009-03-03T10:06:00Z</dcterms:created>
  <dcterms:modified xsi:type="dcterms:W3CDTF">2016-11-06T10:10:31Z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