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363" r:id="rId5"/>
    <p:sldId id="364" r:id="rId6"/>
    <p:sldId id="365" r:id="rId7"/>
    <p:sldId id="366" r:id="rId8"/>
    <p:sldId id="358" r:id="rId9"/>
    <p:sldId id="361" r:id="rId10"/>
    <p:sldId id="359" r:id="rId11"/>
    <p:sldId id="367" r:id="rId12"/>
    <p:sldId id="360" r:id="rId13"/>
    <p:sldId id="368" r:id="rId14"/>
    <p:sldId id="369" r:id="rId15"/>
    <p:sldId id="370" r:id="rId16"/>
    <p:sldId id="371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p.weixin.qq.com/debug/wxadoc/dev/api/api-login.html?t=2016110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https://pay.weixin.qq.com/wiki/doc/api/jsapi.php?chapter=4_3&amp;t=20161102" TargetMode="External"/><Relationship Id="rId1" Type="http://schemas.openxmlformats.org/officeDocument/2006/relationships/hyperlink" Target="https://pay.weixin.qq.com/wiki/doc/api/jsapi.php?chapter=9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场景四：发送模板消息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向用户微信发送通知的渠道。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步骤：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、到已申请的小程序后台查看需要使用的模板</a:t>
            </a:r>
            <a:r>
              <a:rPr lang="en-US" altLang="zh-CN" sz="1400"/>
              <a:t>id,</a:t>
            </a:r>
            <a:r>
              <a:rPr lang="zh-CN" altLang="en-US" sz="1400"/>
              <a:t>如果没有合适的，可以自行创建消息模板。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2361565"/>
            <a:ext cx="7154545" cy="42024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场景四：发送模板消息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、获取 access_token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2005965"/>
            <a:ext cx="7761605" cy="4495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场景四：发送模板消息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625600"/>
            <a:ext cx="6704965" cy="4285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场景四：发送模板消息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3</a:t>
            </a:r>
            <a:r>
              <a:rPr lang="zh-CN" altLang="en-US" sz="1400"/>
              <a:t>、发送模板消息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350"/>
            <a:ext cx="8523605" cy="6590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044575"/>
            <a:ext cx="3285490" cy="5447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5" y="851535"/>
            <a:ext cx="4237990" cy="58337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场景一：登录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wx.login(OBJECT)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调用接口获取登录凭证（code）进而换取用户登录态信息，包括用户的唯一标识（openid） 及本次登录的 会话密钥（session_key）。用户数据的加解密通讯需要依赖会话密钥完成。</a:t>
            </a:r>
            <a:endParaRPr lang="zh-CN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2050"/>
            <a:ext cx="7869555" cy="41313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场景一：登录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zh-CN" sz="1400"/>
              <a:t>code 换取 session_key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​ 这是一个 HTTP 接口，开发者服务器使用登录凭证 code 获取 session_key 和 openid。其中 session_key 是对用户数据进行加密签名的密钥。为了自身应用安全，session_key 不应该在网络上传输。</a:t>
            </a: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接口地址：</a:t>
            </a: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https://api.weixin.qq.com/sns/jscode2session?appid=APPID&amp;secret=SECRET&amp;js_code=JSCODE&amp;grant_type=authorization_code</a:t>
            </a:r>
            <a:endParaRPr lang="zh-CN" altLang="zh-CN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场景一：登录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1481455"/>
            <a:ext cx="6022975" cy="48406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场景一：登录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zh-CN" sz="1400"/>
              <a:t>通过 wx.login() 获取到用户登录态之后，需要维护登录态。开发者要注意不应该直接把 session_key、openid 等字段作为用户的标识或者 session 的标识，而应该自己派发一个 session 登录态（请参考登录时序图）。对于开发者自己生成的 session，应该保证其安全性且不应该设置较长的过期时间。session 派发到小程序客户端之后，可将其存储在 storage ，用于后续通信使用。</a:t>
            </a: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r>
              <a:rPr lang="zh-CN" altLang="zh-CN" sz="1400">
                <a:hlinkClick r:id="rId1" action="ppaction://hlinkfile"/>
              </a:rPr>
              <a:t>时序图</a:t>
            </a: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wx.checkSession(OBJECT)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检查登陆态是否过期</a:t>
            </a:r>
            <a:endParaRPr lang="zh-CN" altLang="zh-CN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场景二：获取用户信息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使用wx.getUserInfo(OBJECT)获取用户信息，前提：先调用 wx.login</a:t>
            </a:r>
            <a:r>
              <a:rPr lang="en-US" altLang="zh-CN" sz="1400"/>
              <a:t>()</a:t>
            </a:r>
            <a:r>
              <a:rPr lang="zh-CN" altLang="zh-CN" sz="1400"/>
              <a:t>登录。</a:t>
            </a: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1771650"/>
            <a:ext cx="7457440" cy="2514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场景二：获取用户信息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zh-CN" sz="1400"/>
          </a:p>
          <a:p>
            <a:pPr marL="0" indent="0">
              <a:buNone/>
            </a:pPr>
            <a:endParaRPr lang="zh-CN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1450975"/>
            <a:ext cx="7828280" cy="37045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场景三：微信支付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wx.requestPayment(OBJECT)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发起微信支付。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1873250"/>
            <a:ext cx="7070090" cy="4606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5.7</a:t>
            </a:r>
            <a:r>
              <a:rPr lang="zh-CN" altLang="en-US">
                <a:sym typeface="+mn-ea"/>
              </a:rPr>
              <a:t>、开放接口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场景三：微信支付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package：</a:t>
            </a:r>
            <a:r>
              <a:rPr lang="zh-CN" altLang="en-US" sz="1400">
                <a:hlinkClick r:id="rId1" action="ppaction://hlinkfile"/>
              </a:rPr>
              <a:t>统一下单接口</a:t>
            </a:r>
            <a:r>
              <a:rPr lang="zh-CN" altLang="en-US" sz="1400"/>
              <a:t>返回的 prepay_id 参数值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paySign：签名，</a:t>
            </a:r>
            <a:r>
              <a:rPr lang="zh-CN" altLang="en-US" sz="1400">
                <a:hlinkClick r:id="rId2" action="ppaction://hlinkfile"/>
              </a:rPr>
              <a:t>算法</a:t>
            </a:r>
            <a:endParaRPr lang="zh-CN" altLang="en-US" sz="1400">
              <a:hlinkClick r:id="rId2" action="ppaction://hlinkfile"/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5" y="2619375"/>
            <a:ext cx="3142615" cy="281876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在屏幕上显示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1_通用_汇报</vt:lpstr>
      <vt:lpstr>微信小程序培训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  <vt:lpstr>5.7、开放接口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500</cp:revision>
  <dcterms:created xsi:type="dcterms:W3CDTF">2009-03-03T10:06:00Z</dcterms:created>
  <dcterms:modified xsi:type="dcterms:W3CDTF">2016-11-07T11:38:03Z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