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498" r:id="rId2"/>
    <p:sldId id="492" r:id="rId3"/>
    <p:sldId id="449" r:id="rId4"/>
    <p:sldId id="312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497" r:id="rId13"/>
    <p:sldId id="493" r:id="rId14"/>
    <p:sldId id="516" r:id="rId15"/>
  </p:sldIdLst>
  <p:sldSz cx="24384000" cy="13716000"/>
  <p:notesSz cx="6858000" cy="9144000"/>
  <p:defaultTextStyle>
    <a:defPPr>
      <a:defRPr lang="en-US"/>
    </a:defPPr>
    <a:lvl1pPr marL="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C81642-96A5-435F-826C-8911D6964281}">
          <p14:sldIdLst>
            <p14:sldId id="498"/>
            <p14:sldId id="492"/>
            <p14:sldId id="449"/>
            <p14:sldId id="312"/>
            <p14:sldId id="509"/>
            <p14:sldId id="510"/>
            <p14:sldId id="511"/>
            <p14:sldId id="512"/>
            <p14:sldId id="513"/>
            <p14:sldId id="514"/>
            <p14:sldId id="515"/>
            <p14:sldId id="497"/>
            <p14:sldId id="493"/>
            <p14:sldId id="51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7903" userDrawn="1">
          <p15:clr>
            <a:srgbClr val="547EBF"/>
          </p15:clr>
        </p15:guide>
        <p15:guide id="2" pos="604" userDrawn="1">
          <p15:clr>
            <a:srgbClr val="A4A3A4"/>
          </p15:clr>
        </p15:guide>
        <p15:guide id="3" pos="14756" userDrawn="1">
          <p15:clr>
            <a:srgbClr val="A4A3A4"/>
          </p15:clr>
        </p15:guide>
        <p15:guide id="8" orient="horz" pos="464" userDrawn="1">
          <p15:clr>
            <a:srgbClr val="A4A3A4"/>
          </p15:clr>
        </p15:guide>
        <p15:guide id="9" orient="horz" pos="4320" userDrawn="1">
          <p15:clr>
            <a:srgbClr val="A4A3A4"/>
          </p15:clr>
        </p15:guide>
        <p15:guide id="10" orient="horz" pos="4955">
          <p15:clr>
            <a:srgbClr val="A4A3A4"/>
          </p15:clr>
        </p15:guide>
        <p15:guide id="11" orient="horz" pos="3050">
          <p15:clr>
            <a:srgbClr val="A4A3A4"/>
          </p15:clr>
        </p15:guide>
        <p15:guide id="12" pos="3598">
          <p15:clr>
            <a:srgbClr val="A4A3A4"/>
          </p15:clr>
        </p15:guide>
        <p15:guide id="13" pos="1171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 Lafrentz" initials="ML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81D"/>
    <a:srgbClr val="555964"/>
    <a:srgbClr val="FC515E"/>
    <a:srgbClr val="F9B355"/>
    <a:srgbClr val="333230"/>
    <a:srgbClr val="CECABE"/>
    <a:srgbClr val="DB8007"/>
    <a:srgbClr val="61605B"/>
    <a:srgbClr val="382276"/>
    <a:srgbClr val="43B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37" autoAdjust="0"/>
    <p:restoredTop sz="94853" autoAdjust="0"/>
  </p:normalViewPr>
  <p:slideViewPr>
    <p:cSldViewPr snapToObjects="1">
      <p:cViewPr>
        <p:scale>
          <a:sx n="20" d="100"/>
          <a:sy n="20" d="100"/>
        </p:scale>
        <p:origin x="-2237" y="-744"/>
      </p:cViewPr>
      <p:guideLst>
        <p:guide orient="horz" pos="7903"/>
        <p:guide orient="horz" pos="464"/>
        <p:guide orient="horz" pos="4320"/>
        <p:guide orient="horz" pos="4955"/>
        <p:guide orient="horz" pos="3050"/>
        <p:guide pos="604"/>
        <p:guide pos="14756"/>
        <p:guide pos="3598"/>
        <p:guide pos="117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Objects="1" showGuides="1">
      <p:cViewPr varScale="1">
        <p:scale>
          <a:sx n="50" d="100"/>
          <a:sy n="50" d="100"/>
        </p:scale>
        <p:origin x="-2620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93F5F-2CB0-4229-855E-C2E0C65B7458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4202E-9467-4A8F-8B67-67E747175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2986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7A736-6CC3-4C18-98AD-86E9D9BA66F5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3A6D8-FB85-4A58-8BD4-8660BCD7B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093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3A6D8-FB85-4A58-8BD4-8660BCD7BD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2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3A6D8-FB85-4A58-8BD4-8660BCD7BDC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81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Click</a:t>
            </a:r>
            <a:r>
              <a:rPr lang="id-ID" baseline="0" dirty="0"/>
              <a:t> Icon or Drag the picture and Right Click&gt; Send to Back</a:t>
            </a:r>
            <a:endParaRPr lang="id-ID" dirty="0"/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3A6D8-FB85-4A58-8BD4-8660BCD7BDC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42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3A6D8-FB85-4A58-8BD4-8660BCD7BD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816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3A6D8-FB85-4A58-8BD4-8660BCD7BD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81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3A6D8-FB85-4A58-8BD4-8660BCD7BDC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81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3A6D8-FB85-4A58-8BD4-8660BCD7BDC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20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82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5400"/>
            </a:lvl1pPr>
          </a:lstStyle>
          <a:p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0607824" y="737320"/>
            <a:ext cx="1584176" cy="64807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111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5400"/>
            </a:lvl1pPr>
          </a:lstStyle>
          <a:p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2264008" y="737320"/>
            <a:ext cx="1584176" cy="64807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3699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>
              <a:defRPr sz="5400"/>
            </a:lvl1pPr>
          </a:lstStyle>
          <a:p>
            <a:r>
              <a:rPr lang="id-ID"/>
              <a:t>Drag the </a:t>
            </a:r>
            <a:r>
              <a:rPr lang="id-ID" err="1"/>
              <a:t>Images</a:t>
            </a:r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10800000">
            <a:off x="14039528" y="2609528"/>
            <a:ext cx="8496944" cy="849694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>
              <a:defRPr sz="4800"/>
            </a:lvl1pPr>
          </a:lstStyle>
          <a:p>
            <a:r>
              <a:rPr lang="id-ID"/>
              <a:t>Drag The </a:t>
            </a:r>
            <a:r>
              <a:rPr lang="id-ID" err="1"/>
              <a:t>Images</a:t>
            </a:r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379788" y="4949788"/>
            <a:ext cx="3816424" cy="3816424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sz="3200"/>
            </a:lvl1pPr>
          </a:lstStyle>
          <a:p>
            <a:r>
              <a:rPr lang="id-ID"/>
              <a:t>Drag The </a:t>
            </a:r>
            <a:r>
              <a:rPr lang="id-ID" err="1"/>
              <a:t>Images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0607824" y="737320"/>
            <a:ext cx="1584176" cy="64807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7166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>
              <a:defRPr sz="5400" baseline="0"/>
            </a:lvl1pPr>
          </a:lstStyle>
          <a:p>
            <a:r>
              <a:rPr lang="id-ID"/>
              <a:t>Drag the </a:t>
            </a:r>
            <a:r>
              <a:rPr lang="id-ID" err="1"/>
              <a:t>Images</a:t>
            </a:r>
            <a:r>
              <a:rPr lang="id-ID"/>
              <a:t> Here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10800000">
            <a:off x="14045190" y="2615190"/>
            <a:ext cx="8485620" cy="8485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>
              <a:defRPr sz="4800"/>
            </a:lvl1pPr>
          </a:lstStyle>
          <a:p>
            <a:r>
              <a:rPr lang="id-ID"/>
              <a:t>Drag the </a:t>
            </a:r>
            <a:r>
              <a:rPr lang="id-ID" err="1"/>
              <a:t>Images</a:t>
            </a:r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379788" y="4949788"/>
            <a:ext cx="3816424" cy="38164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sz="4400"/>
            </a:lvl1pPr>
          </a:lstStyle>
          <a:p>
            <a:r>
              <a:rPr lang="id-ID"/>
              <a:t>Drag the </a:t>
            </a:r>
            <a:r>
              <a:rPr lang="id-ID" err="1"/>
              <a:t>Images</a:t>
            </a:r>
            <a:r>
              <a:rPr lang="id-ID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0607824" y="737320"/>
            <a:ext cx="1584176" cy="64807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713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4" name="Freeform 11"/>
          <p:cNvSpPr>
            <a:spLocks noGrp="1"/>
          </p:cNvSpPr>
          <p:nvPr>
            <p:ph type="pic" sz="quarter" idx="11"/>
          </p:nvPr>
        </p:nvSpPr>
        <p:spPr>
          <a:xfrm>
            <a:off x="2124397" y="1457400"/>
            <a:ext cx="9419531" cy="10872125"/>
          </a:xfrm>
          <a:custGeom>
            <a:avLst/>
            <a:gdLst>
              <a:gd name="connsiteX0" fmla="*/ 9707563 w 9707563"/>
              <a:gd name="connsiteY0" fmla="*/ 5786437 h 11204575"/>
              <a:gd name="connsiteX1" fmla="*/ 9707563 w 9707563"/>
              <a:gd name="connsiteY1" fmla="*/ 8401050 h 11204575"/>
              <a:gd name="connsiteX2" fmla="*/ 7312025 w 9707563"/>
              <a:gd name="connsiteY2" fmla="*/ 9791700 h 11204575"/>
              <a:gd name="connsiteX3" fmla="*/ 5073651 w 9707563"/>
              <a:gd name="connsiteY3" fmla="*/ 8432800 h 11204575"/>
              <a:gd name="connsiteX4" fmla="*/ 7359649 w 9707563"/>
              <a:gd name="connsiteY4" fmla="*/ 7113587 h 11204575"/>
              <a:gd name="connsiteX5" fmla="*/ 2293937 w 9707563"/>
              <a:gd name="connsiteY5" fmla="*/ 4373562 h 11204575"/>
              <a:gd name="connsiteX6" fmla="*/ 2293937 w 9707563"/>
              <a:gd name="connsiteY6" fmla="*/ 7081837 h 11204575"/>
              <a:gd name="connsiteX7" fmla="*/ 4799011 w 9707563"/>
              <a:gd name="connsiteY7" fmla="*/ 8528050 h 11204575"/>
              <a:gd name="connsiteX8" fmla="*/ 7091363 w 9707563"/>
              <a:gd name="connsiteY8" fmla="*/ 9917112 h 11204575"/>
              <a:gd name="connsiteX9" fmla="*/ 4852987 w 9707563"/>
              <a:gd name="connsiteY9" fmla="*/ 11204575 h 11204575"/>
              <a:gd name="connsiteX10" fmla="*/ 0 w 9707563"/>
              <a:gd name="connsiteY10" fmla="*/ 8401050 h 11204575"/>
              <a:gd name="connsiteX11" fmla="*/ 0 w 9707563"/>
              <a:gd name="connsiteY11" fmla="*/ 5661025 h 11204575"/>
              <a:gd name="connsiteX12" fmla="*/ 2403475 w 9707563"/>
              <a:gd name="connsiteY12" fmla="*/ 1414462 h 11204575"/>
              <a:gd name="connsiteX13" fmla="*/ 4641851 w 9707563"/>
              <a:gd name="connsiteY13" fmla="*/ 2763838 h 11204575"/>
              <a:gd name="connsiteX14" fmla="*/ 2347913 w 9707563"/>
              <a:gd name="connsiteY14" fmla="*/ 4090987 h 11204575"/>
              <a:gd name="connsiteX15" fmla="*/ 0 w 9707563"/>
              <a:gd name="connsiteY15" fmla="*/ 5410200 h 11204575"/>
              <a:gd name="connsiteX16" fmla="*/ 0 w 9707563"/>
              <a:gd name="connsiteY16" fmla="*/ 2795587 h 11204575"/>
              <a:gd name="connsiteX17" fmla="*/ 4852987 w 9707563"/>
              <a:gd name="connsiteY17" fmla="*/ 0 h 11204575"/>
              <a:gd name="connsiteX18" fmla="*/ 9707563 w 9707563"/>
              <a:gd name="connsiteY18" fmla="*/ 2795588 h 11204575"/>
              <a:gd name="connsiteX19" fmla="*/ 9707563 w 9707563"/>
              <a:gd name="connsiteY19" fmla="*/ 5535613 h 11204575"/>
              <a:gd name="connsiteX20" fmla="*/ 7421563 w 9707563"/>
              <a:gd name="connsiteY20" fmla="*/ 6831013 h 11204575"/>
              <a:gd name="connsiteX21" fmla="*/ 7421563 w 9707563"/>
              <a:gd name="connsiteY21" fmla="*/ 4122738 h 11204575"/>
              <a:gd name="connsiteX22" fmla="*/ 4916487 w 9707563"/>
              <a:gd name="connsiteY22" fmla="*/ 2678113 h 11204575"/>
              <a:gd name="connsiteX23" fmla="*/ 2622550 w 9707563"/>
              <a:gd name="connsiteY23" fmla="*/ 1287463 h 1120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707563" h="11204575">
                <a:moveTo>
                  <a:pt x="9707563" y="5786437"/>
                </a:moveTo>
                <a:lnTo>
                  <a:pt x="9707563" y="8401050"/>
                </a:lnTo>
                <a:lnTo>
                  <a:pt x="7312025" y="9791700"/>
                </a:lnTo>
                <a:lnTo>
                  <a:pt x="5073651" y="8432800"/>
                </a:lnTo>
                <a:lnTo>
                  <a:pt x="7359649" y="7113587"/>
                </a:lnTo>
                <a:close/>
                <a:moveTo>
                  <a:pt x="2293937" y="4373562"/>
                </a:moveTo>
                <a:lnTo>
                  <a:pt x="2293937" y="7081837"/>
                </a:lnTo>
                <a:lnTo>
                  <a:pt x="4799011" y="8528050"/>
                </a:lnTo>
                <a:lnTo>
                  <a:pt x="7091363" y="9917112"/>
                </a:lnTo>
                <a:lnTo>
                  <a:pt x="4852987" y="11204575"/>
                </a:lnTo>
                <a:lnTo>
                  <a:pt x="0" y="8401050"/>
                </a:lnTo>
                <a:lnTo>
                  <a:pt x="0" y="5661025"/>
                </a:lnTo>
                <a:close/>
                <a:moveTo>
                  <a:pt x="2403475" y="1414462"/>
                </a:moveTo>
                <a:lnTo>
                  <a:pt x="4641851" y="2763838"/>
                </a:lnTo>
                <a:lnTo>
                  <a:pt x="2347913" y="4090987"/>
                </a:lnTo>
                <a:lnTo>
                  <a:pt x="0" y="5410200"/>
                </a:lnTo>
                <a:lnTo>
                  <a:pt x="0" y="2795587"/>
                </a:lnTo>
                <a:close/>
                <a:moveTo>
                  <a:pt x="4852987" y="0"/>
                </a:moveTo>
                <a:lnTo>
                  <a:pt x="9707563" y="2795588"/>
                </a:lnTo>
                <a:lnTo>
                  <a:pt x="9707563" y="5535613"/>
                </a:lnTo>
                <a:lnTo>
                  <a:pt x="7421563" y="6831013"/>
                </a:lnTo>
                <a:lnTo>
                  <a:pt x="7421563" y="4122738"/>
                </a:lnTo>
                <a:lnTo>
                  <a:pt x="4916487" y="2678113"/>
                </a:lnTo>
                <a:lnTo>
                  <a:pt x="2622550" y="1287463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241918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5" name="Freeform 28"/>
          <p:cNvSpPr>
            <a:spLocks noGrp="1"/>
          </p:cNvSpPr>
          <p:nvPr>
            <p:ph type="pic" sz="quarter" idx="12"/>
          </p:nvPr>
        </p:nvSpPr>
        <p:spPr>
          <a:xfrm>
            <a:off x="12624048" y="1457400"/>
            <a:ext cx="9562754" cy="10973550"/>
          </a:xfrm>
          <a:custGeom>
            <a:avLst/>
            <a:gdLst>
              <a:gd name="connsiteX0" fmla="*/ 4852987 w 9705975"/>
              <a:gd name="connsiteY0" fmla="*/ 5721350 h 11137900"/>
              <a:gd name="connsiteX1" fmla="*/ 7083425 w 9705975"/>
              <a:gd name="connsiteY1" fmla="*/ 7008813 h 11137900"/>
              <a:gd name="connsiteX2" fmla="*/ 4852987 w 9705975"/>
              <a:gd name="connsiteY2" fmla="*/ 8296275 h 11137900"/>
              <a:gd name="connsiteX3" fmla="*/ 2622550 w 9705975"/>
              <a:gd name="connsiteY3" fmla="*/ 7008813 h 11137900"/>
              <a:gd name="connsiteX4" fmla="*/ 4962525 w 9705975"/>
              <a:gd name="connsiteY4" fmla="*/ 2959100 h 11137900"/>
              <a:gd name="connsiteX5" fmla="*/ 7192963 w 9705975"/>
              <a:gd name="connsiteY5" fmla="*/ 4246563 h 11137900"/>
              <a:gd name="connsiteX6" fmla="*/ 7192963 w 9705975"/>
              <a:gd name="connsiteY6" fmla="*/ 6821488 h 11137900"/>
              <a:gd name="connsiteX7" fmla="*/ 4962525 w 9705975"/>
              <a:gd name="connsiteY7" fmla="*/ 5534025 h 11137900"/>
              <a:gd name="connsiteX8" fmla="*/ 4743451 w 9705975"/>
              <a:gd name="connsiteY8" fmla="*/ 2959100 h 11137900"/>
              <a:gd name="connsiteX9" fmla="*/ 4743451 w 9705975"/>
              <a:gd name="connsiteY9" fmla="*/ 5534025 h 11137900"/>
              <a:gd name="connsiteX10" fmla="*/ 2513013 w 9705975"/>
              <a:gd name="connsiteY10" fmla="*/ 6821488 h 11137900"/>
              <a:gd name="connsiteX11" fmla="*/ 2513013 w 9705975"/>
              <a:gd name="connsiteY11" fmla="*/ 4246563 h 11137900"/>
              <a:gd name="connsiteX12" fmla="*/ 9705975 w 9705975"/>
              <a:gd name="connsiteY12" fmla="*/ 2927350 h 11137900"/>
              <a:gd name="connsiteX13" fmla="*/ 9705975 w 9705975"/>
              <a:gd name="connsiteY13" fmla="*/ 8399463 h 11137900"/>
              <a:gd name="connsiteX14" fmla="*/ 4962525 w 9705975"/>
              <a:gd name="connsiteY14" fmla="*/ 11137900 h 11137900"/>
              <a:gd name="connsiteX15" fmla="*/ 4962525 w 9705975"/>
              <a:gd name="connsiteY15" fmla="*/ 8493125 h 11137900"/>
              <a:gd name="connsiteX16" fmla="*/ 7413625 w 9705975"/>
              <a:gd name="connsiteY16" fmla="*/ 7080250 h 11137900"/>
              <a:gd name="connsiteX17" fmla="*/ 7413625 w 9705975"/>
              <a:gd name="connsiteY17" fmla="*/ 4246563 h 11137900"/>
              <a:gd name="connsiteX18" fmla="*/ 0 w 9705975"/>
              <a:gd name="connsiteY18" fmla="*/ 2927350 h 11137900"/>
              <a:gd name="connsiteX19" fmla="*/ 2293937 w 9705975"/>
              <a:gd name="connsiteY19" fmla="*/ 4246563 h 11137900"/>
              <a:gd name="connsiteX20" fmla="*/ 2293937 w 9705975"/>
              <a:gd name="connsiteY20" fmla="*/ 7080250 h 11137900"/>
              <a:gd name="connsiteX21" fmla="*/ 4743449 w 9705975"/>
              <a:gd name="connsiteY21" fmla="*/ 8493125 h 11137900"/>
              <a:gd name="connsiteX22" fmla="*/ 4743449 w 9705975"/>
              <a:gd name="connsiteY22" fmla="*/ 11137900 h 11137900"/>
              <a:gd name="connsiteX23" fmla="*/ 0 w 9705975"/>
              <a:gd name="connsiteY23" fmla="*/ 8399463 h 11137900"/>
              <a:gd name="connsiteX24" fmla="*/ 4852989 w 9705975"/>
              <a:gd name="connsiteY24" fmla="*/ 0 h 11137900"/>
              <a:gd name="connsiteX25" fmla="*/ 9596437 w 9705975"/>
              <a:gd name="connsiteY25" fmla="*/ 2732088 h 11137900"/>
              <a:gd name="connsiteX26" fmla="*/ 7304089 w 9705975"/>
              <a:gd name="connsiteY26" fmla="*/ 4057650 h 11137900"/>
              <a:gd name="connsiteX27" fmla="*/ 4852989 w 9705975"/>
              <a:gd name="connsiteY27" fmla="*/ 2644775 h 11137900"/>
              <a:gd name="connsiteX28" fmla="*/ 2403475 w 9705975"/>
              <a:gd name="connsiteY28" fmla="*/ 4057650 h 11137900"/>
              <a:gd name="connsiteX29" fmla="*/ 109538 w 9705975"/>
              <a:gd name="connsiteY29" fmla="*/ 2732088 h 1113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705975" h="11137900">
                <a:moveTo>
                  <a:pt x="4852987" y="5721350"/>
                </a:moveTo>
                <a:lnTo>
                  <a:pt x="7083425" y="7008813"/>
                </a:lnTo>
                <a:lnTo>
                  <a:pt x="4852987" y="8296275"/>
                </a:lnTo>
                <a:lnTo>
                  <a:pt x="2622550" y="7008813"/>
                </a:lnTo>
                <a:close/>
                <a:moveTo>
                  <a:pt x="4962525" y="2959100"/>
                </a:moveTo>
                <a:lnTo>
                  <a:pt x="7192963" y="4246563"/>
                </a:lnTo>
                <a:lnTo>
                  <a:pt x="7192963" y="6821488"/>
                </a:lnTo>
                <a:lnTo>
                  <a:pt x="4962525" y="5534025"/>
                </a:lnTo>
                <a:close/>
                <a:moveTo>
                  <a:pt x="4743451" y="2959100"/>
                </a:moveTo>
                <a:lnTo>
                  <a:pt x="4743451" y="5534025"/>
                </a:lnTo>
                <a:lnTo>
                  <a:pt x="2513013" y="6821488"/>
                </a:lnTo>
                <a:lnTo>
                  <a:pt x="2513013" y="4246563"/>
                </a:lnTo>
                <a:close/>
                <a:moveTo>
                  <a:pt x="9705975" y="2927350"/>
                </a:moveTo>
                <a:lnTo>
                  <a:pt x="9705975" y="8399463"/>
                </a:lnTo>
                <a:lnTo>
                  <a:pt x="4962525" y="11137900"/>
                </a:lnTo>
                <a:lnTo>
                  <a:pt x="4962525" y="8493125"/>
                </a:lnTo>
                <a:lnTo>
                  <a:pt x="7413625" y="7080250"/>
                </a:lnTo>
                <a:lnTo>
                  <a:pt x="7413625" y="4246563"/>
                </a:lnTo>
                <a:close/>
                <a:moveTo>
                  <a:pt x="0" y="2927350"/>
                </a:moveTo>
                <a:lnTo>
                  <a:pt x="2293937" y="4246563"/>
                </a:lnTo>
                <a:lnTo>
                  <a:pt x="2293937" y="7080250"/>
                </a:lnTo>
                <a:lnTo>
                  <a:pt x="4743449" y="8493125"/>
                </a:lnTo>
                <a:lnTo>
                  <a:pt x="4743449" y="11137900"/>
                </a:lnTo>
                <a:lnTo>
                  <a:pt x="0" y="8399463"/>
                </a:lnTo>
                <a:close/>
                <a:moveTo>
                  <a:pt x="4852989" y="0"/>
                </a:moveTo>
                <a:lnTo>
                  <a:pt x="9596437" y="2732088"/>
                </a:lnTo>
                <a:lnTo>
                  <a:pt x="7304089" y="4057650"/>
                </a:lnTo>
                <a:lnTo>
                  <a:pt x="4852989" y="2644775"/>
                </a:lnTo>
                <a:lnTo>
                  <a:pt x="2403475" y="4057650"/>
                </a:lnTo>
                <a:lnTo>
                  <a:pt x="109538" y="2732088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78556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7871519" cy="13716000"/>
          </a:xfrm>
          <a:prstGeom prst="rect">
            <a:avLst/>
          </a:prstGeom>
          <a:solidFill>
            <a:schemeClr val="accent5"/>
          </a:solidFill>
        </p:spPr>
        <p:txBody>
          <a:bodyPr/>
          <a:lstStyle/>
          <a:p>
            <a:endParaRPr lang="id-ID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0535816" y="737320"/>
            <a:ext cx="4104456" cy="100811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4343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547100" y="1817688"/>
            <a:ext cx="7367588" cy="5400675"/>
          </a:xfrm>
          <a:prstGeom prst="rect">
            <a:avLst/>
          </a:prstGeom>
          <a:solidFill>
            <a:schemeClr val="accent5"/>
          </a:solidFill>
        </p:spPr>
        <p:txBody>
          <a:bodyPr/>
          <a:lstStyle/>
          <a:p>
            <a:endParaRPr lang="id-ID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179512" y="7218363"/>
            <a:ext cx="7367588" cy="5400675"/>
          </a:xfrm>
          <a:prstGeom prst="rect">
            <a:avLst/>
          </a:prstGeom>
          <a:solidFill>
            <a:schemeClr val="accent5"/>
          </a:solidFill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914688" y="7218362"/>
            <a:ext cx="7367588" cy="5400675"/>
          </a:xfrm>
          <a:prstGeom prst="rect">
            <a:avLst/>
          </a:prstGeom>
          <a:solidFill>
            <a:schemeClr val="accent5"/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842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-50800" y="0"/>
            <a:ext cx="24485600" cy="6858000"/>
          </a:xfrm>
          <a:custGeom>
            <a:avLst/>
            <a:gdLst>
              <a:gd name="connsiteX0" fmla="*/ 0 w 24384000"/>
              <a:gd name="connsiteY0" fmla="*/ 0 h 6858000"/>
              <a:gd name="connsiteX1" fmla="*/ 24384000 w 24384000"/>
              <a:gd name="connsiteY1" fmla="*/ 0 h 6858000"/>
              <a:gd name="connsiteX2" fmla="*/ 24384000 w 24384000"/>
              <a:gd name="connsiteY2" fmla="*/ 6858000 h 6858000"/>
              <a:gd name="connsiteX3" fmla="*/ 0 w 24384000"/>
              <a:gd name="connsiteY3" fmla="*/ 6858000 h 6858000"/>
              <a:gd name="connsiteX4" fmla="*/ 0 w 24384000"/>
              <a:gd name="connsiteY4" fmla="*/ 0 h 6858000"/>
              <a:gd name="connsiteX0" fmla="*/ 0 w 24384000"/>
              <a:gd name="connsiteY0" fmla="*/ 0 h 6858000"/>
              <a:gd name="connsiteX1" fmla="*/ 24384000 w 24384000"/>
              <a:gd name="connsiteY1" fmla="*/ 0 h 6858000"/>
              <a:gd name="connsiteX2" fmla="*/ 24384000 w 24384000"/>
              <a:gd name="connsiteY2" fmla="*/ 6858000 h 6858000"/>
              <a:gd name="connsiteX3" fmla="*/ 6045200 w 24384000"/>
              <a:gd name="connsiteY3" fmla="*/ 6858000 h 6858000"/>
              <a:gd name="connsiteX4" fmla="*/ 0 w 24384000"/>
              <a:gd name="connsiteY4" fmla="*/ 0 h 6858000"/>
              <a:gd name="connsiteX0" fmla="*/ 0 w 24384000"/>
              <a:gd name="connsiteY0" fmla="*/ 0 h 6858000"/>
              <a:gd name="connsiteX1" fmla="*/ 24384000 w 24384000"/>
              <a:gd name="connsiteY1" fmla="*/ 0 h 6858000"/>
              <a:gd name="connsiteX2" fmla="*/ 18338800 w 24384000"/>
              <a:gd name="connsiteY2" fmla="*/ 6832600 h 6858000"/>
              <a:gd name="connsiteX3" fmla="*/ 6045200 w 24384000"/>
              <a:gd name="connsiteY3" fmla="*/ 6858000 h 6858000"/>
              <a:gd name="connsiteX4" fmla="*/ 0 w 24384000"/>
              <a:gd name="connsiteY4" fmla="*/ 0 h 6858000"/>
              <a:gd name="connsiteX0" fmla="*/ 0 w 22377400"/>
              <a:gd name="connsiteY0" fmla="*/ 0 h 6858000"/>
              <a:gd name="connsiteX1" fmla="*/ 22377400 w 22377400"/>
              <a:gd name="connsiteY1" fmla="*/ 0 h 6858000"/>
              <a:gd name="connsiteX2" fmla="*/ 16332200 w 22377400"/>
              <a:gd name="connsiteY2" fmla="*/ 6832600 h 6858000"/>
              <a:gd name="connsiteX3" fmla="*/ 4038600 w 22377400"/>
              <a:gd name="connsiteY3" fmla="*/ 6858000 h 6858000"/>
              <a:gd name="connsiteX4" fmla="*/ 0 w 22377400"/>
              <a:gd name="connsiteY4" fmla="*/ 0 h 6858000"/>
              <a:gd name="connsiteX0" fmla="*/ 0 w 20345400"/>
              <a:gd name="connsiteY0" fmla="*/ 0 h 6858000"/>
              <a:gd name="connsiteX1" fmla="*/ 20345400 w 20345400"/>
              <a:gd name="connsiteY1" fmla="*/ 0 h 6858000"/>
              <a:gd name="connsiteX2" fmla="*/ 16332200 w 20345400"/>
              <a:gd name="connsiteY2" fmla="*/ 6832600 h 6858000"/>
              <a:gd name="connsiteX3" fmla="*/ 4038600 w 20345400"/>
              <a:gd name="connsiteY3" fmla="*/ 6858000 h 6858000"/>
              <a:gd name="connsiteX4" fmla="*/ 0 w 20345400"/>
              <a:gd name="connsiteY4" fmla="*/ 0 h 6858000"/>
              <a:gd name="connsiteX0" fmla="*/ 0 w 22402800"/>
              <a:gd name="connsiteY0" fmla="*/ 0 h 6858000"/>
              <a:gd name="connsiteX1" fmla="*/ 22402800 w 22402800"/>
              <a:gd name="connsiteY1" fmla="*/ 0 h 6858000"/>
              <a:gd name="connsiteX2" fmla="*/ 18389600 w 22402800"/>
              <a:gd name="connsiteY2" fmla="*/ 6832600 h 6858000"/>
              <a:gd name="connsiteX3" fmla="*/ 6096000 w 22402800"/>
              <a:gd name="connsiteY3" fmla="*/ 6858000 h 6858000"/>
              <a:gd name="connsiteX4" fmla="*/ 0 w 22402800"/>
              <a:gd name="connsiteY4" fmla="*/ 0 h 6858000"/>
              <a:gd name="connsiteX0" fmla="*/ 0 w 24485600"/>
              <a:gd name="connsiteY0" fmla="*/ 0 h 6858000"/>
              <a:gd name="connsiteX1" fmla="*/ 24485600 w 24485600"/>
              <a:gd name="connsiteY1" fmla="*/ 0 h 6858000"/>
              <a:gd name="connsiteX2" fmla="*/ 18389600 w 24485600"/>
              <a:gd name="connsiteY2" fmla="*/ 6832600 h 6858000"/>
              <a:gd name="connsiteX3" fmla="*/ 6096000 w 24485600"/>
              <a:gd name="connsiteY3" fmla="*/ 6858000 h 6858000"/>
              <a:gd name="connsiteX4" fmla="*/ 0 w 24485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5600" h="6858000">
                <a:moveTo>
                  <a:pt x="0" y="0"/>
                </a:moveTo>
                <a:lnTo>
                  <a:pt x="24485600" y="0"/>
                </a:lnTo>
                <a:lnTo>
                  <a:pt x="18389600" y="6832600"/>
                </a:lnTo>
                <a:lnTo>
                  <a:pt x="609600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>
              <a:defRPr/>
            </a:lvl1pPr>
          </a:lstStyle>
          <a:p>
            <a:r>
              <a:rPr lang="id-ID"/>
              <a:t>Drag </a:t>
            </a:r>
            <a:r>
              <a:rPr lang="id-ID" err="1"/>
              <a:t>Image</a:t>
            </a:r>
            <a:r>
              <a:rPr lang="id-ID"/>
              <a:t> </a:t>
            </a:r>
            <a:r>
              <a:rPr lang="id-ID" err="1"/>
              <a:t>here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037097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824" userDrawn="1">
          <p15:clr>
            <a:srgbClr val="FBAE40"/>
          </p15:clr>
        </p15:guide>
        <p15:guide id="2" pos="1153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-51926" y="-50799"/>
            <a:ext cx="24435926" cy="8432800"/>
          </a:xfrm>
          <a:custGeom>
            <a:avLst/>
            <a:gdLst>
              <a:gd name="connsiteX0" fmla="*/ 0 w 24384000"/>
              <a:gd name="connsiteY0" fmla="*/ 0 h 7218363"/>
              <a:gd name="connsiteX1" fmla="*/ 24384000 w 24384000"/>
              <a:gd name="connsiteY1" fmla="*/ 0 h 7218363"/>
              <a:gd name="connsiteX2" fmla="*/ 24384000 w 24384000"/>
              <a:gd name="connsiteY2" fmla="*/ 7218363 h 7218363"/>
              <a:gd name="connsiteX3" fmla="*/ 0 w 24384000"/>
              <a:gd name="connsiteY3" fmla="*/ 7218363 h 7218363"/>
              <a:gd name="connsiteX4" fmla="*/ 0 w 24384000"/>
              <a:gd name="connsiteY4" fmla="*/ 0 h 7218363"/>
              <a:gd name="connsiteX0" fmla="*/ 0 w 24384000"/>
              <a:gd name="connsiteY0" fmla="*/ 0 h 7218363"/>
              <a:gd name="connsiteX1" fmla="*/ 24384000 w 24384000"/>
              <a:gd name="connsiteY1" fmla="*/ 0 h 7218363"/>
              <a:gd name="connsiteX2" fmla="*/ 24384000 w 24384000"/>
              <a:gd name="connsiteY2" fmla="*/ 7218363 h 7218363"/>
              <a:gd name="connsiteX3" fmla="*/ 5969000 w 24384000"/>
              <a:gd name="connsiteY3" fmla="*/ 7188200 h 7218363"/>
              <a:gd name="connsiteX4" fmla="*/ 0 w 24384000"/>
              <a:gd name="connsiteY4" fmla="*/ 7218363 h 7218363"/>
              <a:gd name="connsiteX5" fmla="*/ 0 w 24384000"/>
              <a:gd name="connsiteY5" fmla="*/ 0 h 7218363"/>
              <a:gd name="connsiteX0" fmla="*/ 0 w 24384000"/>
              <a:gd name="connsiteY0" fmla="*/ 0 h 8661400"/>
              <a:gd name="connsiteX1" fmla="*/ 24384000 w 24384000"/>
              <a:gd name="connsiteY1" fmla="*/ 0 h 8661400"/>
              <a:gd name="connsiteX2" fmla="*/ 24384000 w 24384000"/>
              <a:gd name="connsiteY2" fmla="*/ 7218363 h 8661400"/>
              <a:gd name="connsiteX3" fmla="*/ 4775200 w 24384000"/>
              <a:gd name="connsiteY3" fmla="*/ 8661400 h 8661400"/>
              <a:gd name="connsiteX4" fmla="*/ 0 w 24384000"/>
              <a:gd name="connsiteY4" fmla="*/ 7218363 h 8661400"/>
              <a:gd name="connsiteX5" fmla="*/ 0 w 24384000"/>
              <a:gd name="connsiteY5" fmla="*/ 0 h 8661400"/>
              <a:gd name="connsiteX0" fmla="*/ 0 w 24384000"/>
              <a:gd name="connsiteY0" fmla="*/ 0 h 9575800"/>
              <a:gd name="connsiteX1" fmla="*/ 24384000 w 24384000"/>
              <a:gd name="connsiteY1" fmla="*/ 0 h 9575800"/>
              <a:gd name="connsiteX2" fmla="*/ 24384000 w 24384000"/>
              <a:gd name="connsiteY2" fmla="*/ 7218363 h 9575800"/>
              <a:gd name="connsiteX3" fmla="*/ 6121400 w 24384000"/>
              <a:gd name="connsiteY3" fmla="*/ 9575800 h 9575800"/>
              <a:gd name="connsiteX4" fmla="*/ 0 w 24384000"/>
              <a:gd name="connsiteY4" fmla="*/ 7218363 h 9575800"/>
              <a:gd name="connsiteX5" fmla="*/ 0 w 24384000"/>
              <a:gd name="connsiteY5" fmla="*/ 0 h 9575800"/>
              <a:gd name="connsiteX0" fmla="*/ 0 w 24384000"/>
              <a:gd name="connsiteY0" fmla="*/ 0 h 9575800"/>
              <a:gd name="connsiteX1" fmla="*/ 24384000 w 24384000"/>
              <a:gd name="connsiteY1" fmla="*/ 0 h 9575800"/>
              <a:gd name="connsiteX2" fmla="*/ 24358600 w 24384000"/>
              <a:gd name="connsiteY2" fmla="*/ 5948363 h 9575800"/>
              <a:gd name="connsiteX3" fmla="*/ 6121400 w 24384000"/>
              <a:gd name="connsiteY3" fmla="*/ 9575800 h 9575800"/>
              <a:gd name="connsiteX4" fmla="*/ 0 w 24384000"/>
              <a:gd name="connsiteY4" fmla="*/ 7218363 h 9575800"/>
              <a:gd name="connsiteX5" fmla="*/ 0 w 24384000"/>
              <a:gd name="connsiteY5" fmla="*/ 0 h 9575800"/>
              <a:gd name="connsiteX0" fmla="*/ 25400 w 24409400"/>
              <a:gd name="connsiteY0" fmla="*/ 0 h 9575800"/>
              <a:gd name="connsiteX1" fmla="*/ 24409400 w 24409400"/>
              <a:gd name="connsiteY1" fmla="*/ 0 h 9575800"/>
              <a:gd name="connsiteX2" fmla="*/ 24384000 w 24409400"/>
              <a:gd name="connsiteY2" fmla="*/ 5948363 h 9575800"/>
              <a:gd name="connsiteX3" fmla="*/ 6146800 w 24409400"/>
              <a:gd name="connsiteY3" fmla="*/ 9575800 h 9575800"/>
              <a:gd name="connsiteX4" fmla="*/ 0 w 24409400"/>
              <a:gd name="connsiteY4" fmla="*/ 6507163 h 9575800"/>
              <a:gd name="connsiteX5" fmla="*/ 25400 w 24409400"/>
              <a:gd name="connsiteY5" fmla="*/ 0 h 9575800"/>
              <a:gd name="connsiteX0" fmla="*/ 25400 w 24409400"/>
              <a:gd name="connsiteY0" fmla="*/ 0 h 8661400"/>
              <a:gd name="connsiteX1" fmla="*/ 24409400 w 24409400"/>
              <a:gd name="connsiteY1" fmla="*/ 0 h 8661400"/>
              <a:gd name="connsiteX2" fmla="*/ 24384000 w 24409400"/>
              <a:gd name="connsiteY2" fmla="*/ 5948363 h 8661400"/>
              <a:gd name="connsiteX3" fmla="*/ 6070600 w 24409400"/>
              <a:gd name="connsiteY3" fmla="*/ 8661400 h 8661400"/>
              <a:gd name="connsiteX4" fmla="*/ 0 w 24409400"/>
              <a:gd name="connsiteY4" fmla="*/ 6507163 h 8661400"/>
              <a:gd name="connsiteX5" fmla="*/ 25400 w 24409400"/>
              <a:gd name="connsiteY5" fmla="*/ 0 h 8661400"/>
              <a:gd name="connsiteX0" fmla="*/ 25400 w 24409400"/>
              <a:gd name="connsiteY0" fmla="*/ 0 h 9042400"/>
              <a:gd name="connsiteX1" fmla="*/ 24409400 w 24409400"/>
              <a:gd name="connsiteY1" fmla="*/ 0 h 9042400"/>
              <a:gd name="connsiteX2" fmla="*/ 24384000 w 24409400"/>
              <a:gd name="connsiteY2" fmla="*/ 5948363 h 9042400"/>
              <a:gd name="connsiteX3" fmla="*/ 6096000 w 24409400"/>
              <a:gd name="connsiteY3" fmla="*/ 9042400 h 9042400"/>
              <a:gd name="connsiteX4" fmla="*/ 0 w 24409400"/>
              <a:gd name="connsiteY4" fmla="*/ 6507163 h 9042400"/>
              <a:gd name="connsiteX5" fmla="*/ 25400 w 24409400"/>
              <a:gd name="connsiteY5" fmla="*/ 0 h 9042400"/>
              <a:gd name="connsiteX0" fmla="*/ 25400 w 24409400"/>
              <a:gd name="connsiteY0" fmla="*/ 0 h 9042400"/>
              <a:gd name="connsiteX1" fmla="*/ 24409400 w 24409400"/>
              <a:gd name="connsiteY1" fmla="*/ 0 h 9042400"/>
              <a:gd name="connsiteX2" fmla="*/ 24384000 w 24409400"/>
              <a:gd name="connsiteY2" fmla="*/ 5948363 h 9042400"/>
              <a:gd name="connsiteX3" fmla="*/ 6096000 w 24409400"/>
              <a:gd name="connsiteY3" fmla="*/ 9042400 h 9042400"/>
              <a:gd name="connsiteX4" fmla="*/ 0 w 24409400"/>
              <a:gd name="connsiteY4" fmla="*/ 6126163 h 9042400"/>
              <a:gd name="connsiteX5" fmla="*/ 25400 w 24409400"/>
              <a:gd name="connsiteY5" fmla="*/ 0 h 9042400"/>
              <a:gd name="connsiteX0" fmla="*/ 25400 w 24409400"/>
              <a:gd name="connsiteY0" fmla="*/ 0 h 9042400"/>
              <a:gd name="connsiteX1" fmla="*/ 24409400 w 24409400"/>
              <a:gd name="connsiteY1" fmla="*/ 0 h 9042400"/>
              <a:gd name="connsiteX2" fmla="*/ 24409400 w 24409400"/>
              <a:gd name="connsiteY2" fmla="*/ 6075363 h 9042400"/>
              <a:gd name="connsiteX3" fmla="*/ 6096000 w 24409400"/>
              <a:gd name="connsiteY3" fmla="*/ 9042400 h 9042400"/>
              <a:gd name="connsiteX4" fmla="*/ 0 w 24409400"/>
              <a:gd name="connsiteY4" fmla="*/ 6126163 h 9042400"/>
              <a:gd name="connsiteX5" fmla="*/ 25400 w 24409400"/>
              <a:gd name="connsiteY5" fmla="*/ 0 h 9042400"/>
              <a:gd name="connsiteX0" fmla="*/ 1127 w 24385127"/>
              <a:gd name="connsiteY0" fmla="*/ 0 h 9042400"/>
              <a:gd name="connsiteX1" fmla="*/ 24385127 w 24385127"/>
              <a:gd name="connsiteY1" fmla="*/ 0 h 9042400"/>
              <a:gd name="connsiteX2" fmla="*/ 24385127 w 24385127"/>
              <a:gd name="connsiteY2" fmla="*/ 6075363 h 9042400"/>
              <a:gd name="connsiteX3" fmla="*/ 6071727 w 24385127"/>
              <a:gd name="connsiteY3" fmla="*/ 9042400 h 9042400"/>
              <a:gd name="connsiteX4" fmla="*/ 26527 w 24385127"/>
              <a:gd name="connsiteY4" fmla="*/ 6075363 h 9042400"/>
              <a:gd name="connsiteX5" fmla="*/ 1127 w 24385127"/>
              <a:gd name="connsiteY5" fmla="*/ 0 h 9042400"/>
              <a:gd name="connsiteX0" fmla="*/ 1127 w 24385127"/>
              <a:gd name="connsiteY0" fmla="*/ 0 h 9042400"/>
              <a:gd name="connsiteX1" fmla="*/ 24385127 w 24385127"/>
              <a:gd name="connsiteY1" fmla="*/ 0 h 9042400"/>
              <a:gd name="connsiteX2" fmla="*/ 24385127 w 24385127"/>
              <a:gd name="connsiteY2" fmla="*/ 6075363 h 9042400"/>
              <a:gd name="connsiteX3" fmla="*/ 6071727 w 24385127"/>
              <a:gd name="connsiteY3" fmla="*/ 9042400 h 9042400"/>
              <a:gd name="connsiteX4" fmla="*/ 26527 w 24385127"/>
              <a:gd name="connsiteY4" fmla="*/ 6126163 h 9042400"/>
              <a:gd name="connsiteX5" fmla="*/ 1127 w 24385127"/>
              <a:gd name="connsiteY5" fmla="*/ 0 h 9042400"/>
              <a:gd name="connsiteX0" fmla="*/ 1127 w 24385127"/>
              <a:gd name="connsiteY0" fmla="*/ 0 h 8356600"/>
              <a:gd name="connsiteX1" fmla="*/ 24385127 w 24385127"/>
              <a:gd name="connsiteY1" fmla="*/ 0 h 8356600"/>
              <a:gd name="connsiteX2" fmla="*/ 24385127 w 24385127"/>
              <a:gd name="connsiteY2" fmla="*/ 6075363 h 8356600"/>
              <a:gd name="connsiteX3" fmla="*/ 5106527 w 24385127"/>
              <a:gd name="connsiteY3" fmla="*/ 8356600 h 8356600"/>
              <a:gd name="connsiteX4" fmla="*/ 26527 w 24385127"/>
              <a:gd name="connsiteY4" fmla="*/ 6126163 h 8356600"/>
              <a:gd name="connsiteX5" fmla="*/ 1127 w 24385127"/>
              <a:gd name="connsiteY5" fmla="*/ 0 h 8356600"/>
              <a:gd name="connsiteX0" fmla="*/ 2444 w 24386444"/>
              <a:gd name="connsiteY0" fmla="*/ 0 h 8356600"/>
              <a:gd name="connsiteX1" fmla="*/ 24386444 w 24386444"/>
              <a:gd name="connsiteY1" fmla="*/ 0 h 8356600"/>
              <a:gd name="connsiteX2" fmla="*/ 24386444 w 24386444"/>
              <a:gd name="connsiteY2" fmla="*/ 6075363 h 8356600"/>
              <a:gd name="connsiteX3" fmla="*/ 5107844 w 24386444"/>
              <a:gd name="connsiteY3" fmla="*/ 8356600 h 8356600"/>
              <a:gd name="connsiteX4" fmla="*/ 2444 w 24386444"/>
              <a:gd name="connsiteY4" fmla="*/ 5516563 h 8356600"/>
              <a:gd name="connsiteX5" fmla="*/ 2444 w 24386444"/>
              <a:gd name="connsiteY5" fmla="*/ 0 h 8356600"/>
              <a:gd name="connsiteX0" fmla="*/ 2444 w 24386444"/>
              <a:gd name="connsiteY0" fmla="*/ 0 h 8356600"/>
              <a:gd name="connsiteX1" fmla="*/ 24386444 w 24386444"/>
              <a:gd name="connsiteY1" fmla="*/ 0 h 8356600"/>
              <a:gd name="connsiteX2" fmla="*/ 24386444 w 24386444"/>
              <a:gd name="connsiteY2" fmla="*/ 6075363 h 8356600"/>
              <a:gd name="connsiteX3" fmla="*/ 5107844 w 24386444"/>
              <a:gd name="connsiteY3" fmla="*/ 8356600 h 8356600"/>
              <a:gd name="connsiteX4" fmla="*/ 2444 w 24386444"/>
              <a:gd name="connsiteY4" fmla="*/ 5440363 h 8356600"/>
              <a:gd name="connsiteX5" fmla="*/ 2444 w 24386444"/>
              <a:gd name="connsiteY5" fmla="*/ 0 h 8356600"/>
              <a:gd name="connsiteX0" fmla="*/ 2444 w 24437244"/>
              <a:gd name="connsiteY0" fmla="*/ 0 h 8356600"/>
              <a:gd name="connsiteX1" fmla="*/ 24386444 w 24437244"/>
              <a:gd name="connsiteY1" fmla="*/ 0 h 8356600"/>
              <a:gd name="connsiteX2" fmla="*/ 24437244 w 24437244"/>
              <a:gd name="connsiteY2" fmla="*/ 5465763 h 8356600"/>
              <a:gd name="connsiteX3" fmla="*/ 5107844 w 24437244"/>
              <a:gd name="connsiteY3" fmla="*/ 8356600 h 8356600"/>
              <a:gd name="connsiteX4" fmla="*/ 2444 w 24437244"/>
              <a:gd name="connsiteY4" fmla="*/ 5440363 h 8356600"/>
              <a:gd name="connsiteX5" fmla="*/ 2444 w 24437244"/>
              <a:gd name="connsiteY5" fmla="*/ 0 h 8356600"/>
              <a:gd name="connsiteX0" fmla="*/ 2444 w 24462644"/>
              <a:gd name="connsiteY0" fmla="*/ 0 h 8356600"/>
              <a:gd name="connsiteX1" fmla="*/ 24386444 w 24462644"/>
              <a:gd name="connsiteY1" fmla="*/ 0 h 8356600"/>
              <a:gd name="connsiteX2" fmla="*/ 24462644 w 24462644"/>
              <a:gd name="connsiteY2" fmla="*/ 5491163 h 8356600"/>
              <a:gd name="connsiteX3" fmla="*/ 5107844 w 24462644"/>
              <a:gd name="connsiteY3" fmla="*/ 8356600 h 8356600"/>
              <a:gd name="connsiteX4" fmla="*/ 2444 w 24462644"/>
              <a:gd name="connsiteY4" fmla="*/ 5440363 h 8356600"/>
              <a:gd name="connsiteX5" fmla="*/ 2444 w 24462644"/>
              <a:gd name="connsiteY5" fmla="*/ 0 h 8356600"/>
              <a:gd name="connsiteX0" fmla="*/ 2444 w 24437244"/>
              <a:gd name="connsiteY0" fmla="*/ 0 h 8356600"/>
              <a:gd name="connsiteX1" fmla="*/ 24386444 w 24437244"/>
              <a:gd name="connsiteY1" fmla="*/ 0 h 8356600"/>
              <a:gd name="connsiteX2" fmla="*/ 24437244 w 24437244"/>
              <a:gd name="connsiteY2" fmla="*/ 5440363 h 8356600"/>
              <a:gd name="connsiteX3" fmla="*/ 5107844 w 24437244"/>
              <a:gd name="connsiteY3" fmla="*/ 8356600 h 8356600"/>
              <a:gd name="connsiteX4" fmla="*/ 2444 w 24437244"/>
              <a:gd name="connsiteY4" fmla="*/ 5440363 h 8356600"/>
              <a:gd name="connsiteX5" fmla="*/ 2444 w 24437244"/>
              <a:gd name="connsiteY5" fmla="*/ 0 h 8356600"/>
              <a:gd name="connsiteX0" fmla="*/ 25400 w 24460200"/>
              <a:gd name="connsiteY0" fmla="*/ 0 h 8356600"/>
              <a:gd name="connsiteX1" fmla="*/ 24409400 w 24460200"/>
              <a:gd name="connsiteY1" fmla="*/ 0 h 8356600"/>
              <a:gd name="connsiteX2" fmla="*/ 24460200 w 24460200"/>
              <a:gd name="connsiteY2" fmla="*/ 5440363 h 8356600"/>
              <a:gd name="connsiteX3" fmla="*/ 5130800 w 24460200"/>
              <a:gd name="connsiteY3" fmla="*/ 8356600 h 8356600"/>
              <a:gd name="connsiteX4" fmla="*/ 0 w 24460200"/>
              <a:gd name="connsiteY4" fmla="*/ 5440363 h 8356600"/>
              <a:gd name="connsiteX5" fmla="*/ 25400 w 24460200"/>
              <a:gd name="connsiteY5" fmla="*/ 0 h 8356600"/>
              <a:gd name="connsiteX0" fmla="*/ 1126 w 24486726"/>
              <a:gd name="connsiteY0" fmla="*/ 0 h 8407400"/>
              <a:gd name="connsiteX1" fmla="*/ 24435926 w 24486726"/>
              <a:gd name="connsiteY1" fmla="*/ 50800 h 8407400"/>
              <a:gd name="connsiteX2" fmla="*/ 24486726 w 24486726"/>
              <a:gd name="connsiteY2" fmla="*/ 5491163 h 8407400"/>
              <a:gd name="connsiteX3" fmla="*/ 5157326 w 24486726"/>
              <a:gd name="connsiteY3" fmla="*/ 8407400 h 8407400"/>
              <a:gd name="connsiteX4" fmla="*/ 26526 w 24486726"/>
              <a:gd name="connsiteY4" fmla="*/ 5491163 h 8407400"/>
              <a:gd name="connsiteX5" fmla="*/ 1126 w 24486726"/>
              <a:gd name="connsiteY5" fmla="*/ 0 h 8407400"/>
              <a:gd name="connsiteX0" fmla="*/ 1126 w 24435926"/>
              <a:gd name="connsiteY0" fmla="*/ 0 h 8407400"/>
              <a:gd name="connsiteX1" fmla="*/ 24435926 w 24435926"/>
              <a:gd name="connsiteY1" fmla="*/ 50800 h 8407400"/>
              <a:gd name="connsiteX2" fmla="*/ 24435926 w 24435926"/>
              <a:gd name="connsiteY2" fmla="*/ 5491163 h 8407400"/>
              <a:gd name="connsiteX3" fmla="*/ 5157326 w 24435926"/>
              <a:gd name="connsiteY3" fmla="*/ 8407400 h 8407400"/>
              <a:gd name="connsiteX4" fmla="*/ 26526 w 24435926"/>
              <a:gd name="connsiteY4" fmla="*/ 5491163 h 8407400"/>
              <a:gd name="connsiteX5" fmla="*/ 1126 w 24435926"/>
              <a:gd name="connsiteY5" fmla="*/ 0 h 8407400"/>
              <a:gd name="connsiteX0" fmla="*/ 1126 w 24435926"/>
              <a:gd name="connsiteY0" fmla="*/ 0 h 8432800"/>
              <a:gd name="connsiteX1" fmla="*/ 24435926 w 24435926"/>
              <a:gd name="connsiteY1" fmla="*/ 50800 h 8432800"/>
              <a:gd name="connsiteX2" fmla="*/ 24435926 w 24435926"/>
              <a:gd name="connsiteY2" fmla="*/ 5491163 h 8432800"/>
              <a:gd name="connsiteX3" fmla="*/ 6478126 w 24435926"/>
              <a:gd name="connsiteY3" fmla="*/ 8432800 h 8432800"/>
              <a:gd name="connsiteX4" fmla="*/ 26526 w 24435926"/>
              <a:gd name="connsiteY4" fmla="*/ 5491163 h 8432800"/>
              <a:gd name="connsiteX5" fmla="*/ 1126 w 24435926"/>
              <a:gd name="connsiteY5" fmla="*/ 0 h 843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35926" h="8432800">
                <a:moveTo>
                  <a:pt x="1126" y="0"/>
                </a:moveTo>
                <a:lnTo>
                  <a:pt x="24435926" y="50800"/>
                </a:lnTo>
                <a:lnTo>
                  <a:pt x="24435926" y="5491163"/>
                </a:lnTo>
                <a:lnTo>
                  <a:pt x="6478126" y="8432800"/>
                </a:lnTo>
                <a:lnTo>
                  <a:pt x="26526" y="5491163"/>
                </a:lnTo>
                <a:cubicBezTo>
                  <a:pt x="34993" y="3322109"/>
                  <a:pt x="-7341" y="2169054"/>
                  <a:pt x="1126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/>
          <a:lstStyle/>
          <a:p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067073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3" orient="horz" pos="34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lang="id-ID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41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06824" y="-54768"/>
            <a:ext cx="14545616" cy="14594896"/>
          </a:xfrm>
          <a:custGeom>
            <a:avLst/>
            <a:gdLst>
              <a:gd name="connsiteX0" fmla="*/ 6822385 w 14545616"/>
              <a:gd name="connsiteY0" fmla="*/ 0 h 14594896"/>
              <a:gd name="connsiteX1" fmla="*/ 14545616 w 14545616"/>
              <a:gd name="connsiteY1" fmla="*/ 0 h 14594896"/>
              <a:gd name="connsiteX2" fmla="*/ 7756742 w 14545616"/>
              <a:gd name="connsiteY2" fmla="*/ 14594896 h 14594896"/>
              <a:gd name="connsiteX3" fmla="*/ 0 w 14545616"/>
              <a:gd name="connsiteY3" fmla="*/ 14594896 h 1459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5616" h="14594896">
                <a:moveTo>
                  <a:pt x="6822385" y="0"/>
                </a:moveTo>
                <a:lnTo>
                  <a:pt x="14545616" y="0"/>
                </a:lnTo>
                <a:lnTo>
                  <a:pt x="7756742" y="14594896"/>
                </a:lnTo>
                <a:lnTo>
                  <a:pt x="0" y="14594896"/>
                </a:lnTo>
                <a:close/>
              </a:path>
            </a:pathLst>
          </a:custGeom>
          <a:solidFill>
            <a:srgbClr val="F8981D"/>
          </a:solidFill>
        </p:spPr>
        <p:txBody>
          <a:bodyPr wrap="square">
            <a:noAutofit/>
          </a:bodyPr>
          <a:lstStyle>
            <a:lvl1pPr>
              <a:defRPr sz="4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8842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10463808" y="-752120"/>
            <a:ext cx="14545616" cy="14594896"/>
          </a:xfrm>
          <a:custGeom>
            <a:avLst/>
            <a:gdLst>
              <a:gd name="connsiteX0" fmla="*/ 6822385 w 14545616"/>
              <a:gd name="connsiteY0" fmla="*/ 0 h 14594896"/>
              <a:gd name="connsiteX1" fmla="*/ 14545616 w 14545616"/>
              <a:gd name="connsiteY1" fmla="*/ 0 h 14594896"/>
              <a:gd name="connsiteX2" fmla="*/ 7756742 w 14545616"/>
              <a:gd name="connsiteY2" fmla="*/ 14594896 h 14594896"/>
              <a:gd name="connsiteX3" fmla="*/ 0 w 14545616"/>
              <a:gd name="connsiteY3" fmla="*/ 14594896 h 1459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5616" h="14594896">
                <a:moveTo>
                  <a:pt x="6822385" y="0"/>
                </a:moveTo>
                <a:lnTo>
                  <a:pt x="14545616" y="0"/>
                </a:lnTo>
                <a:lnTo>
                  <a:pt x="7756742" y="14594896"/>
                </a:lnTo>
                <a:lnTo>
                  <a:pt x="0" y="14594896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>
              <a:defRPr sz="4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5052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0463808" y="737320"/>
            <a:ext cx="3528392" cy="64807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6550067" y="5321193"/>
            <a:ext cx="11151178" cy="7297447"/>
          </a:xfrm>
          <a:custGeom>
            <a:avLst/>
            <a:gdLst>
              <a:gd name="connsiteX0" fmla="*/ 3411192 w 11151178"/>
              <a:gd name="connsiteY0" fmla="*/ 0 h 7297447"/>
              <a:gd name="connsiteX1" fmla="*/ 11151178 w 11151178"/>
              <a:gd name="connsiteY1" fmla="*/ 0 h 7297447"/>
              <a:gd name="connsiteX2" fmla="*/ 7756742 w 11151178"/>
              <a:gd name="connsiteY2" fmla="*/ 7297447 h 7297447"/>
              <a:gd name="connsiteX3" fmla="*/ 0 w 11151178"/>
              <a:gd name="connsiteY3" fmla="*/ 7297447 h 729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1178" h="7297447">
                <a:moveTo>
                  <a:pt x="3411192" y="0"/>
                </a:moveTo>
                <a:lnTo>
                  <a:pt x="11151178" y="0"/>
                </a:lnTo>
                <a:lnTo>
                  <a:pt x="7756742" y="7297447"/>
                </a:lnTo>
                <a:lnTo>
                  <a:pt x="0" y="7297447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0905918" y="737320"/>
            <a:ext cx="11151178" cy="7297447"/>
          </a:xfrm>
          <a:custGeom>
            <a:avLst/>
            <a:gdLst>
              <a:gd name="connsiteX0" fmla="*/ 3411192 w 11151178"/>
              <a:gd name="connsiteY0" fmla="*/ 0 h 7297447"/>
              <a:gd name="connsiteX1" fmla="*/ 11151178 w 11151178"/>
              <a:gd name="connsiteY1" fmla="*/ 0 h 7297447"/>
              <a:gd name="connsiteX2" fmla="*/ 7756742 w 11151178"/>
              <a:gd name="connsiteY2" fmla="*/ 7297447 h 7297447"/>
              <a:gd name="connsiteX3" fmla="*/ 0 w 11151178"/>
              <a:gd name="connsiteY3" fmla="*/ 7297447 h 729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1178" h="7297447">
                <a:moveTo>
                  <a:pt x="3411192" y="0"/>
                </a:moveTo>
                <a:lnTo>
                  <a:pt x="11151178" y="0"/>
                </a:lnTo>
                <a:lnTo>
                  <a:pt x="7756742" y="7297447"/>
                </a:lnTo>
                <a:lnTo>
                  <a:pt x="0" y="7297447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9505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872520" y="2249488"/>
            <a:ext cx="5892769" cy="4450013"/>
          </a:xfrm>
          <a:prstGeom prst="parallelogram">
            <a:avLst/>
          </a:prstGeom>
          <a:solidFill>
            <a:schemeClr val="accent5"/>
          </a:solidFill>
        </p:spPr>
        <p:txBody>
          <a:bodyPr/>
          <a:lstStyle>
            <a:lvl1pPr>
              <a:defRPr sz="4000"/>
            </a:lvl1pPr>
          </a:lstStyle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762348" y="6652541"/>
            <a:ext cx="5892769" cy="4450013"/>
          </a:xfrm>
          <a:prstGeom prst="parallelogram">
            <a:avLst/>
          </a:prstGeom>
          <a:solidFill>
            <a:schemeClr val="accent5"/>
          </a:solidFill>
        </p:spPr>
        <p:txBody>
          <a:bodyPr/>
          <a:lstStyle>
            <a:lvl1pPr>
              <a:defRPr sz="40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843501" y="3257600"/>
            <a:ext cx="5892769" cy="4450013"/>
          </a:xfrm>
          <a:prstGeom prst="parallelogram">
            <a:avLst/>
          </a:prstGeom>
          <a:solidFill>
            <a:schemeClr val="accent5"/>
          </a:solidFill>
        </p:spPr>
        <p:txBody>
          <a:bodyPr/>
          <a:lstStyle>
            <a:lvl1pPr>
              <a:defRPr sz="4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733329" y="7707613"/>
            <a:ext cx="5892769" cy="4450013"/>
          </a:xfrm>
          <a:prstGeom prst="parallelogram">
            <a:avLst/>
          </a:prstGeom>
          <a:solidFill>
            <a:schemeClr val="accent5"/>
          </a:solidFill>
        </p:spPr>
        <p:txBody>
          <a:bodyPr/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43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327824" y="7103638"/>
            <a:ext cx="7303042" cy="5515002"/>
          </a:xfrm>
          <a:prstGeom prst="parallelogram">
            <a:avLst/>
          </a:prstGeom>
          <a:solidFill>
            <a:schemeClr val="accent5"/>
          </a:solidFill>
        </p:spPr>
        <p:txBody>
          <a:bodyPr/>
          <a:lstStyle>
            <a:lvl1pPr>
              <a:defRPr sz="4000"/>
            </a:lvl1pPr>
          </a:lstStyle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561366" y="7103638"/>
            <a:ext cx="7303042" cy="5515002"/>
          </a:xfrm>
          <a:prstGeom prst="parallelogram">
            <a:avLst/>
          </a:prstGeom>
          <a:solidFill>
            <a:schemeClr val="accent5"/>
          </a:solidFill>
        </p:spPr>
        <p:txBody>
          <a:bodyPr/>
          <a:lstStyle>
            <a:lvl1pPr>
              <a:defRPr sz="40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4806483" y="7103638"/>
            <a:ext cx="7303042" cy="5515002"/>
          </a:xfrm>
          <a:prstGeom prst="parallelogram">
            <a:avLst/>
          </a:prstGeom>
          <a:solidFill>
            <a:schemeClr val="accent5"/>
          </a:solidFill>
        </p:spPr>
        <p:txBody>
          <a:bodyPr/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99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3889958" y="-1411961"/>
            <a:ext cx="7303042" cy="5515002"/>
          </a:xfrm>
          <a:prstGeom prst="parallelogram">
            <a:avLst/>
          </a:prstGeom>
          <a:solidFill>
            <a:schemeClr val="accent5"/>
          </a:solidFill>
        </p:spPr>
        <p:txBody>
          <a:bodyPr/>
          <a:lstStyle>
            <a:lvl1pPr>
              <a:defRPr sz="4000"/>
            </a:lvl1pPr>
          </a:lstStyle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521806" y="4103041"/>
            <a:ext cx="7303042" cy="5515002"/>
          </a:xfrm>
          <a:prstGeom prst="parallelogram">
            <a:avLst/>
          </a:prstGeom>
          <a:solidFill>
            <a:schemeClr val="accent5"/>
          </a:solidFill>
        </p:spPr>
        <p:txBody>
          <a:bodyPr/>
          <a:lstStyle>
            <a:lvl1pPr>
              <a:defRPr sz="40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1123420" y="9618043"/>
            <a:ext cx="7303042" cy="5515002"/>
          </a:xfrm>
          <a:prstGeom prst="parallelogram">
            <a:avLst/>
          </a:prstGeom>
          <a:solidFill>
            <a:schemeClr val="accent5"/>
          </a:solidFill>
        </p:spPr>
        <p:txBody>
          <a:bodyPr/>
          <a:lstStyle>
            <a:lvl1pPr>
              <a:defRPr sz="4000"/>
            </a:lvl1pPr>
          </a:lstStyle>
          <a:p>
            <a:endParaRPr lang="en-US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10391800" y="737320"/>
            <a:ext cx="3816424" cy="72008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15135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254896" y="2250546"/>
            <a:ext cx="9217024" cy="9214907"/>
          </a:xfrm>
          <a:prstGeom prst="diamond">
            <a:avLst/>
          </a:prstGeom>
          <a:solidFill>
            <a:schemeClr val="accent5"/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867116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2912080" y="2755446"/>
            <a:ext cx="8280920" cy="8279018"/>
          </a:xfrm>
          <a:prstGeom prst="ellipse">
            <a:avLst/>
          </a:prstGeom>
          <a:solidFill>
            <a:schemeClr val="accent5"/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834477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14231019" y="6509308"/>
            <a:ext cx="9108440" cy="9108440"/>
          </a:xfrm>
          <a:prstGeom prst="diamond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6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15510645" y="-4530612"/>
            <a:ext cx="9108440" cy="9108440"/>
          </a:xfrm>
          <a:prstGeom prst="diamond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6000"/>
            </a:lvl1pPr>
          </a:lstStyle>
          <a:p>
            <a:endParaRPr lang="id-ID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10626885" y="305272"/>
            <a:ext cx="9108440" cy="9108440"/>
          </a:xfrm>
          <a:prstGeom prst="diamond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6000"/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9141344" y="1673424"/>
            <a:ext cx="9108440" cy="9108440"/>
          </a:xfrm>
          <a:prstGeom prst="diamond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6000"/>
            </a:lvl1pPr>
          </a:lstStyle>
          <a:p>
            <a:endParaRPr lang="id-ID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0391800" y="737320"/>
            <a:ext cx="3604134" cy="57606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70359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0535816" y="449288"/>
            <a:ext cx="1872208" cy="86409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14280232" y="-752120"/>
            <a:ext cx="14545616" cy="14594896"/>
          </a:xfrm>
          <a:custGeom>
            <a:avLst/>
            <a:gdLst>
              <a:gd name="connsiteX0" fmla="*/ 6822385 w 14545616"/>
              <a:gd name="connsiteY0" fmla="*/ 0 h 14594896"/>
              <a:gd name="connsiteX1" fmla="*/ 14545616 w 14545616"/>
              <a:gd name="connsiteY1" fmla="*/ 0 h 14594896"/>
              <a:gd name="connsiteX2" fmla="*/ 7756742 w 14545616"/>
              <a:gd name="connsiteY2" fmla="*/ 14594896 h 14594896"/>
              <a:gd name="connsiteX3" fmla="*/ 0 w 14545616"/>
              <a:gd name="connsiteY3" fmla="*/ 14594896 h 1459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5616" h="14594896">
                <a:moveTo>
                  <a:pt x="6822385" y="0"/>
                </a:moveTo>
                <a:lnTo>
                  <a:pt x="14545616" y="0"/>
                </a:lnTo>
                <a:lnTo>
                  <a:pt x="7756742" y="14594896"/>
                </a:lnTo>
                <a:lnTo>
                  <a:pt x="0" y="14594896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 sz="4800"/>
            </a:lvl1pPr>
          </a:lstStyle>
          <a:p>
            <a:endParaRPr lang="id-ID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591600" y="-7736896"/>
            <a:ext cx="14545616" cy="14594896"/>
          </a:xfrm>
          <a:custGeom>
            <a:avLst/>
            <a:gdLst>
              <a:gd name="connsiteX0" fmla="*/ 6822385 w 14545616"/>
              <a:gd name="connsiteY0" fmla="*/ 0 h 14594896"/>
              <a:gd name="connsiteX1" fmla="*/ 14545616 w 14545616"/>
              <a:gd name="connsiteY1" fmla="*/ 0 h 14594896"/>
              <a:gd name="connsiteX2" fmla="*/ 7756742 w 14545616"/>
              <a:gd name="connsiteY2" fmla="*/ 14594896 h 14594896"/>
              <a:gd name="connsiteX3" fmla="*/ 0 w 14545616"/>
              <a:gd name="connsiteY3" fmla="*/ 14594896 h 1459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5616" h="14594896">
                <a:moveTo>
                  <a:pt x="6822385" y="0"/>
                </a:moveTo>
                <a:lnTo>
                  <a:pt x="14545616" y="0"/>
                </a:lnTo>
                <a:lnTo>
                  <a:pt x="7756742" y="14594896"/>
                </a:lnTo>
                <a:lnTo>
                  <a:pt x="0" y="14594896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 sz="4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87644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5400" baseline="0"/>
            </a:lvl1pPr>
          </a:lstStyle>
          <a:p>
            <a:r>
              <a:rPr lang="id-ID"/>
              <a:t>Drag the Picture Here</a:t>
            </a:r>
          </a:p>
        </p:txBody>
      </p:sp>
    </p:spTree>
    <p:extLst>
      <p:ext uri="{BB962C8B-B14F-4D97-AF65-F5344CB8AC3E}">
        <p14:creationId xmlns:p14="http://schemas.microsoft.com/office/powerpoint/2010/main" val="41065759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0319792" y="703606"/>
            <a:ext cx="3600400" cy="82580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-3793776" y="9018240"/>
            <a:ext cx="14545616" cy="7297448"/>
          </a:xfrm>
          <a:custGeom>
            <a:avLst/>
            <a:gdLst>
              <a:gd name="connsiteX0" fmla="*/ 6822385 w 14545616"/>
              <a:gd name="connsiteY0" fmla="*/ 0 h 14594896"/>
              <a:gd name="connsiteX1" fmla="*/ 14545616 w 14545616"/>
              <a:gd name="connsiteY1" fmla="*/ 0 h 14594896"/>
              <a:gd name="connsiteX2" fmla="*/ 7756742 w 14545616"/>
              <a:gd name="connsiteY2" fmla="*/ 14594896 h 14594896"/>
              <a:gd name="connsiteX3" fmla="*/ 0 w 14545616"/>
              <a:gd name="connsiteY3" fmla="*/ 14594896 h 1459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5616" h="14594896">
                <a:moveTo>
                  <a:pt x="6822385" y="0"/>
                </a:moveTo>
                <a:lnTo>
                  <a:pt x="14545616" y="0"/>
                </a:lnTo>
                <a:lnTo>
                  <a:pt x="7756742" y="14594896"/>
                </a:lnTo>
                <a:lnTo>
                  <a:pt x="0" y="14594896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>
              <a:defRPr sz="4800"/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-7682208" y="3257600"/>
            <a:ext cx="14545616" cy="7297448"/>
          </a:xfrm>
          <a:custGeom>
            <a:avLst/>
            <a:gdLst>
              <a:gd name="connsiteX0" fmla="*/ 6822385 w 14545616"/>
              <a:gd name="connsiteY0" fmla="*/ 0 h 14594896"/>
              <a:gd name="connsiteX1" fmla="*/ 14545616 w 14545616"/>
              <a:gd name="connsiteY1" fmla="*/ 0 h 14594896"/>
              <a:gd name="connsiteX2" fmla="*/ 7756742 w 14545616"/>
              <a:gd name="connsiteY2" fmla="*/ 14594896 h 14594896"/>
              <a:gd name="connsiteX3" fmla="*/ 0 w 14545616"/>
              <a:gd name="connsiteY3" fmla="*/ 14594896 h 1459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5616" h="14594896">
                <a:moveTo>
                  <a:pt x="6822385" y="0"/>
                </a:moveTo>
                <a:lnTo>
                  <a:pt x="14545616" y="0"/>
                </a:lnTo>
                <a:lnTo>
                  <a:pt x="7756742" y="14594896"/>
                </a:lnTo>
                <a:lnTo>
                  <a:pt x="0" y="14594896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>
              <a:defRPr sz="4800"/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5"/>
          </p:nvPr>
        </p:nvSpPr>
        <p:spPr>
          <a:xfrm>
            <a:off x="3839072" y="703606"/>
            <a:ext cx="14545616" cy="7297448"/>
          </a:xfrm>
          <a:custGeom>
            <a:avLst/>
            <a:gdLst>
              <a:gd name="connsiteX0" fmla="*/ 6822385 w 14545616"/>
              <a:gd name="connsiteY0" fmla="*/ 0 h 14594896"/>
              <a:gd name="connsiteX1" fmla="*/ 14545616 w 14545616"/>
              <a:gd name="connsiteY1" fmla="*/ 0 h 14594896"/>
              <a:gd name="connsiteX2" fmla="*/ 7756742 w 14545616"/>
              <a:gd name="connsiteY2" fmla="*/ 14594896 h 14594896"/>
              <a:gd name="connsiteX3" fmla="*/ 0 w 14545616"/>
              <a:gd name="connsiteY3" fmla="*/ 14594896 h 1459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5616" h="14594896">
                <a:moveTo>
                  <a:pt x="6822385" y="0"/>
                </a:moveTo>
                <a:lnTo>
                  <a:pt x="14545616" y="0"/>
                </a:lnTo>
                <a:lnTo>
                  <a:pt x="7756742" y="14594896"/>
                </a:lnTo>
                <a:lnTo>
                  <a:pt x="0" y="14594896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>
              <a:defRPr sz="4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53539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13128104" y="0"/>
            <a:ext cx="14545616" cy="7297448"/>
          </a:xfrm>
          <a:custGeom>
            <a:avLst/>
            <a:gdLst>
              <a:gd name="connsiteX0" fmla="*/ 6822385 w 14545616"/>
              <a:gd name="connsiteY0" fmla="*/ 0 h 14594896"/>
              <a:gd name="connsiteX1" fmla="*/ 14545616 w 14545616"/>
              <a:gd name="connsiteY1" fmla="*/ 0 h 14594896"/>
              <a:gd name="connsiteX2" fmla="*/ 7756742 w 14545616"/>
              <a:gd name="connsiteY2" fmla="*/ 14594896 h 14594896"/>
              <a:gd name="connsiteX3" fmla="*/ 0 w 14545616"/>
              <a:gd name="connsiteY3" fmla="*/ 14594896 h 1459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5616" h="14594896">
                <a:moveTo>
                  <a:pt x="6822385" y="0"/>
                </a:moveTo>
                <a:lnTo>
                  <a:pt x="14545616" y="0"/>
                </a:lnTo>
                <a:lnTo>
                  <a:pt x="7756742" y="14594896"/>
                </a:lnTo>
                <a:lnTo>
                  <a:pt x="0" y="14594896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>
              <a:defRPr sz="4800"/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5472608" y="8298160"/>
            <a:ext cx="14545616" cy="7297448"/>
          </a:xfrm>
          <a:custGeom>
            <a:avLst/>
            <a:gdLst>
              <a:gd name="connsiteX0" fmla="*/ 6822385 w 14545616"/>
              <a:gd name="connsiteY0" fmla="*/ 0 h 14594896"/>
              <a:gd name="connsiteX1" fmla="*/ 14545616 w 14545616"/>
              <a:gd name="connsiteY1" fmla="*/ 0 h 14594896"/>
              <a:gd name="connsiteX2" fmla="*/ 7756742 w 14545616"/>
              <a:gd name="connsiteY2" fmla="*/ 14594896 h 14594896"/>
              <a:gd name="connsiteX3" fmla="*/ 0 w 14545616"/>
              <a:gd name="connsiteY3" fmla="*/ 14594896 h 1459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5616" h="14594896">
                <a:moveTo>
                  <a:pt x="6822385" y="0"/>
                </a:moveTo>
                <a:lnTo>
                  <a:pt x="14545616" y="0"/>
                </a:lnTo>
                <a:lnTo>
                  <a:pt x="7756742" y="14594896"/>
                </a:lnTo>
                <a:lnTo>
                  <a:pt x="0" y="14594896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>
              <a:defRPr sz="4800"/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5"/>
          </p:nvPr>
        </p:nvSpPr>
        <p:spPr>
          <a:xfrm>
            <a:off x="16512480" y="6473320"/>
            <a:ext cx="14545616" cy="7297448"/>
          </a:xfrm>
          <a:custGeom>
            <a:avLst/>
            <a:gdLst>
              <a:gd name="connsiteX0" fmla="*/ 6822385 w 14545616"/>
              <a:gd name="connsiteY0" fmla="*/ 0 h 14594896"/>
              <a:gd name="connsiteX1" fmla="*/ 14545616 w 14545616"/>
              <a:gd name="connsiteY1" fmla="*/ 0 h 14594896"/>
              <a:gd name="connsiteX2" fmla="*/ 7756742 w 14545616"/>
              <a:gd name="connsiteY2" fmla="*/ 14594896 h 14594896"/>
              <a:gd name="connsiteX3" fmla="*/ 0 w 14545616"/>
              <a:gd name="connsiteY3" fmla="*/ 14594896 h 1459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5616" h="14594896">
                <a:moveTo>
                  <a:pt x="6822385" y="0"/>
                </a:moveTo>
                <a:lnTo>
                  <a:pt x="14545616" y="0"/>
                </a:lnTo>
                <a:lnTo>
                  <a:pt x="7756742" y="14594896"/>
                </a:lnTo>
                <a:lnTo>
                  <a:pt x="0" y="14594896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>
              <a:defRPr sz="4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6236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359352" y="8082136"/>
            <a:ext cx="12311336" cy="6176523"/>
          </a:xfrm>
          <a:custGeom>
            <a:avLst/>
            <a:gdLst>
              <a:gd name="connsiteX0" fmla="*/ 6822385 w 14545616"/>
              <a:gd name="connsiteY0" fmla="*/ 0 h 14594896"/>
              <a:gd name="connsiteX1" fmla="*/ 14545616 w 14545616"/>
              <a:gd name="connsiteY1" fmla="*/ 0 h 14594896"/>
              <a:gd name="connsiteX2" fmla="*/ 7756742 w 14545616"/>
              <a:gd name="connsiteY2" fmla="*/ 14594896 h 14594896"/>
              <a:gd name="connsiteX3" fmla="*/ 0 w 14545616"/>
              <a:gd name="connsiteY3" fmla="*/ 14594896 h 1459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5616" h="14594896">
                <a:moveTo>
                  <a:pt x="6822385" y="0"/>
                </a:moveTo>
                <a:lnTo>
                  <a:pt x="14545616" y="0"/>
                </a:lnTo>
                <a:lnTo>
                  <a:pt x="7756742" y="14594896"/>
                </a:lnTo>
                <a:lnTo>
                  <a:pt x="0" y="14594896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>
              <a:defRPr sz="4800"/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12842104" y="8101568"/>
            <a:ext cx="12311336" cy="6176523"/>
          </a:xfrm>
          <a:custGeom>
            <a:avLst/>
            <a:gdLst>
              <a:gd name="connsiteX0" fmla="*/ 6822385 w 14545616"/>
              <a:gd name="connsiteY0" fmla="*/ 0 h 14594896"/>
              <a:gd name="connsiteX1" fmla="*/ 14545616 w 14545616"/>
              <a:gd name="connsiteY1" fmla="*/ 0 h 14594896"/>
              <a:gd name="connsiteX2" fmla="*/ 7756742 w 14545616"/>
              <a:gd name="connsiteY2" fmla="*/ 14594896 h 14594896"/>
              <a:gd name="connsiteX3" fmla="*/ 0 w 14545616"/>
              <a:gd name="connsiteY3" fmla="*/ 14594896 h 1459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5616" h="14594896">
                <a:moveTo>
                  <a:pt x="6822385" y="0"/>
                </a:moveTo>
                <a:lnTo>
                  <a:pt x="14545616" y="0"/>
                </a:lnTo>
                <a:lnTo>
                  <a:pt x="7756742" y="14594896"/>
                </a:lnTo>
                <a:lnTo>
                  <a:pt x="0" y="14594896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>
              <a:defRPr sz="4800"/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5"/>
          </p:nvPr>
        </p:nvSpPr>
        <p:spPr>
          <a:xfrm>
            <a:off x="12119992" y="1905613"/>
            <a:ext cx="12311336" cy="6176523"/>
          </a:xfrm>
          <a:custGeom>
            <a:avLst/>
            <a:gdLst>
              <a:gd name="connsiteX0" fmla="*/ 6822385 w 14545616"/>
              <a:gd name="connsiteY0" fmla="*/ 0 h 14594896"/>
              <a:gd name="connsiteX1" fmla="*/ 14545616 w 14545616"/>
              <a:gd name="connsiteY1" fmla="*/ 0 h 14594896"/>
              <a:gd name="connsiteX2" fmla="*/ 7756742 w 14545616"/>
              <a:gd name="connsiteY2" fmla="*/ 14594896 h 14594896"/>
              <a:gd name="connsiteX3" fmla="*/ 0 w 14545616"/>
              <a:gd name="connsiteY3" fmla="*/ 14594896 h 1459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5616" h="14594896">
                <a:moveTo>
                  <a:pt x="6822385" y="0"/>
                </a:moveTo>
                <a:lnTo>
                  <a:pt x="14545616" y="0"/>
                </a:lnTo>
                <a:lnTo>
                  <a:pt x="7756742" y="14594896"/>
                </a:lnTo>
                <a:lnTo>
                  <a:pt x="0" y="14594896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>
              <a:defRPr sz="4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87310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17" name="Picture Placeholder 16"/>
          <p:cNvSpPr>
            <a:spLocks noGrp="1" noChangeAspect="1"/>
          </p:cNvSpPr>
          <p:nvPr>
            <p:ph type="pic" sz="quarter" idx="17"/>
          </p:nvPr>
        </p:nvSpPr>
        <p:spPr>
          <a:xfrm flipH="1">
            <a:off x="-4590603" y="-1566936"/>
            <a:ext cx="33565205" cy="15426952"/>
          </a:xfrm>
          <a:custGeom>
            <a:avLst/>
            <a:gdLst>
              <a:gd name="connsiteX0" fmla="*/ 18107916 w 29633423"/>
              <a:gd name="connsiteY0" fmla="*/ 0 h 12353045"/>
              <a:gd name="connsiteX1" fmla="*/ 18087620 w 29633423"/>
              <a:gd name="connsiteY1" fmla="*/ 0 h 12353045"/>
              <a:gd name="connsiteX2" fmla="*/ 11571012 w 29633423"/>
              <a:gd name="connsiteY2" fmla="*/ 0 h 12353045"/>
              <a:gd name="connsiteX3" fmla="*/ 11550716 w 29633423"/>
              <a:gd name="connsiteY3" fmla="*/ 0 h 12353045"/>
              <a:gd name="connsiteX4" fmla="*/ 5776286 w 29633423"/>
              <a:gd name="connsiteY4" fmla="*/ 6176521 h 12353045"/>
              <a:gd name="connsiteX5" fmla="*/ 5774432 w 29633423"/>
              <a:gd name="connsiteY5" fmla="*/ 6176521 h 12353045"/>
              <a:gd name="connsiteX6" fmla="*/ 0 w 29633423"/>
              <a:gd name="connsiteY6" fmla="*/ 12353044 h 12353045"/>
              <a:gd name="connsiteX7" fmla="*/ 6565268 w 29633423"/>
              <a:gd name="connsiteY7" fmla="*/ 12353044 h 12353045"/>
              <a:gd name="connsiteX8" fmla="*/ 12311335 w 29633423"/>
              <a:gd name="connsiteY8" fmla="*/ 6176523 h 12353045"/>
              <a:gd name="connsiteX9" fmla="*/ 12341552 w 29633423"/>
              <a:gd name="connsiteY9" fmla="*/ 6176523 h 12353045"/>
              <a:gd name="connsiteX10" fmla="*/ 14829315 w 29633423"/>
              <a:gd name="connsiteY10" fmla="*/ 3502393 h 12353045"/>
              <a:gd name="connsiteX11" fmla="*/ 17317080 w 29633423"/>
              <a:gd name="connsiteY11" fmla="*/ 6176523 h 12353045"/>
              <a:gd name="connsiteX12" fmla="*/ 17322088 w 29633423"/>
              <a:gd name="connsiteY12" fmla="*/ 6176523 h 12353045"/>
              <a:gd name="connsiteX13" fmla="*/ 23068156 w 29633423"/>
              <a:gd name="connsiteY13" fmla="*/ 12353045 h 12353045"/>
              <a:gd name="connsiteX14" fmla="*/ 29633423 w 29633423"/>
              <a:gd name="connsiteY14" fmla="*/ 12353045 h 12353045"/>
              <a:gd name="connsiteX15" fmla="*/ 23858992 w 29633423"/>
              <a:gd name="connsiteY15" fmla="*/ 6176523 h 12353045"/>
              <a:gd name="connsiteX16" fmla="*/ 23882348 w 29633423"/>
              <a:gd name="connsiteY16" fmla="*/ 6176523 h 12353045"/>
              <a:gd name="connsiteX0" fmla="*/ 18107916 w 29633423"/>
              <a:gd name="connsiteY0" fmla="*/ 0 h 12353045"/>
              <a:gd name="connsiteX1" fmla="*/ 18087620 w 29633423"/>
              <a:gd name="connsiteY1" fmla="*/ 0 h 12353045"/>
              <a:gd name="connsiteX2" fmla="*/ 11571012 w 29633423"/>
              <a:gd name="connsiteY2" fmla="*/ 0 h 12353045"/>
              <a:gd name="connsiteX3" fmla="*/ 11550716 w 29633423"/>
              <a:gd name="connsiteY3" fmla="*/ 0 h 12353045"/>
              <a:gd name="connsiteX4" fmla="*/ 5776286 w 29633423"/>
              <a:gd name="connsiteY4" fmla="*/ 6176521 h 12353045"/>
              <a:gd name="connsiteX5" fmla="*/ 5774432 w 29633423"/>
              <a:gd name="connsiteY5" fmla="*/ 6176521 h 12353045"/>
              <a:gd name="connsiteX6" fmla="*/ 0 w 29633423"/>
              <a:gd name="connsiteY6" fmla="*/ 12353044 h 12353045"/>
              <a:gd name="connsiteX7" fmla="*/ 6565268 w 29633423"/>
              <a:gd name="connsiteY7" fmla="*/ 12353044 h 12353045"/>
              <a:gd name="connsiteX8" fmla="*/ 12341552 w 29633423"/>
              <a:gd name="connsiteY8" fmla="*/ 6176523 h 12353045"/>
              <a:gd name="connsiteX9" fmla="*/ 14829315 w 29633423"/>
              <a:gd name="connsiteY9" fmla="*/ 3502393 h 12353045"/>
              <a:gd name="connsiteX10" fmla="*/ 17317080 w 29633423"/>
              <a:gd name="connsiteY10" fmla="*/ 6176523 h 12353045"/>
              <a:gd name="connsiteX11" fmla="*/ 17322088 w 29633423"/>
              <a:gd name="connsiteY11" fmla="*/ 6176523 h 12353045"/>
              <a:gd name="connsiteX12" fmla="*/ 23068156 w 29633423"/>
              <a:gd name="connsiteY12" fmla="*/ 12353045 h 12353045"/>
              <a:gd name="connsiteX13" fmla="*/ 29633423 w 29633423"/>
              <a:gd name="connsiteY13" fmla="*/ 12353045 h 12353045"/>
              <a:gd name="connsiteX14" fmla="*/ 23858992 w 29633423"/>
              <a:gd name="connsiteY14" fmla="*/ 6176523 h 12353045"/>
              <a:gd name="connsiteX15" fmla="*/ 23882348 w 29633423"/>
              <a:gd name="connsiteY15" fmla="*/ 6176523 h 12353045"/>
              <a:gd name="connsiteX16" fmla="*/ 18107916 w 29633423"/>
              <a:gd name="connsiteY16" fmla="*/ 0 h 12353045"/>
              <a:gd name="connsiteX0" fmla="*/ 18107916 w 29633423"/>
              <a:gd name="connsiteY0" fmla="*/ 0 h 12353045"/>
              <a:gd name="connsiteX1" fmla="*/ 18087620 w 29633423"/>
              <a:gd name="connsiteY1" fmla="*/ 0 h 12353045"/>
              <a:gd name="connsiteX2" fmla="*/ 11571012 w 29633423"/>
              <a:gd name="connsiteY2" fmla="*/ 0 h 12353045"/>
              <a:gd name="connsiteX3" fmla="*/ 11550716 w 29633423"/>
              <a:gd name="connsiteY3" fmla="*/ 0 h 12353045"/>
              <a:gd name="connsiteX4" fmla="*/ 5776286 w 29633423"/>
              <a:gd name="connsiteY4" fmla="*/ 6176521 h 12353045"/>
              <a:gd name="connsiteX5" fmla="*/ 5774432 w 29633423"/>
              <a:gd name="connsiteY5" fmla="*/ 6176521 h 12353045"/>
              <a:gd name="connsiteX6" fmla="*/ 0 w 29633423"/>
              <a:gd name="connsiteY6" fmla="*/ 12353044 h 12353045"/>
              <a:gd name="connsiteX7" fmla="*/ 6565268 w 29633423"/>
              <a:gd name="connsiteY7" fmla="*/ 12353044 h 12353045"/>
              <a:gd name="connsiteX8" fmla="*/ 12341552 w 29633423"/>
              <a:gd name="connsiteY8" fmla="*/ 6176523 h 12353045"/>
              <a:gd name="connsiteX9" fmla="*/ 14829315 w 29633423"/>
              <a:gd name="connsiteY9" fmla="*/ 3502393 h 12353045"/>
              <a:gd name="connsiteX10" fmla="*/ 17317080 w 29633423"/>
              <a:gd name="connsiteY10" fmla="*/ 6176523 h 12353045"/>
              <a:gd name="connsiteX11" fmla="*/ 17322088 w 29633423"/>
              <a:gd name="connsiteY11" fmla="*/ 6176523 h 12353045"/>
              <a:gd name="connsiteX12" fmla="*/ 23068156 w 29633423"/>
              <a:gd name="connsiteY12" fmla="*/ 12353045 h 12353045"/>
              <a:gd name="connsiteX13" fmla="*/ 29633423 w 29633423"/>
              <a:gd name="connsiteY13" fmla="*/ 12353045 h 12353045"/>
              <a:gd name="connsiteX14" fmla="*/ 23858992 w 29633423"/>
              <a:gd name="connsiteY14" fmla="*/ 6176523 h 12353045"/>
              <a:gd name="connsiteX15" fmla="*/ 18107916 w 29633423"/>
              <a:gd name="connsiteY15" fmla="*/ 0 h 1235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633423" h="12353045">
                <a:moveTo>
                  <a:pt x="18107916" y="0"/>
                </a:moveTo>
                <a:lnTo>
                  <a:pt x="18087620" y="0"/>
                </a:lnTo>
                <a:lnTo>
                  <a:pt x="11571012" y="0"/>
                </a:lnTo>
                <a:lnTo>
                  <a:pt x="11550716" y="0"/>
                </a:lnTo>
                <a:lnTo>
                  <a:pt x="5776286" y="6176521"/>
                </a:lnTo>
                <a:lnTo>
                  <a:pt x="5774432" y="6176521"/>
                </a:lnTo>
                <a:lnTo>
                  <a:pt x="0" y="12353044"/>
                </a:lnTo>
                <a:lnTo>
                  <a:pt x="6565268" y="12353044"/>
                </a:lnTo>
                <a:lnTo>
                  <a:pt x="12341552" y="6176523"/>
                </a:lnTo>
                <a:lnTo>
                  <a:pt x="14829315" y="3502393"/>
                </a:lnTo>
                <a:lnTo>
                  <a:pt x="17317080" y="6176523"/>
                </a:lnTo>
                <a:lnTo>
                  <a:pt x="17322088" y="6176523"/>
                </a:lnTo>
                <a:lnTo>
                  <a:pt x="23068156" y="12353045"/>
                </a:lnTo>
                <a:lnTo>
                  <a:pt x="29633423" y="12353045"/>
                </a:lnTo>
                <a:lnTo>
                  <a:pt x="23858992" y="6176523"/>
                </a:lnTo>
                <a:lnTo>
                  <a:pt x="18107916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>
              <a:defRPr sz="4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17174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-1561355" y="-93862"/>
            <a:ext cx="18433875" cy="13784183"/>
          </a:xfrm>
          <a:custGeom>
            <a:avLst/>
            <a:gdLst>
              <a:gd name="connsiteX0" fmla="*/ 12814676 w 18433875"/>
              <a:gd name="connsiteY0" fmla="*/ 0 h 13784183"/>
              <a:gd name="connsiteX1" fmla="*/ 18433875 w 18433875"/>
              <a:gd name="connsiteY1" fmla="*/ 0 h 13784183"/>
              <a:gd name="connsiteX2" fmla="*/ 5619199 w 18433875"/>
              <a:gd name="connsiteY2" fmla="*/ 13784183 h 13784183"/>
              <a:gd name="connsiteX3" fmla="*/ 0 w 18433875"/>
              <a:gd name="connsiteY3" fmla="*/ 13784183 h 1378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3875" h="13784183">
                <a:moveTo>
                  <a:pt x="12814676" y="0"/>
                </a:moveTo>
                <a:lnTo>
                  <a:pt x="18433875" y="0"/>
                </a:lnTo>
                <a:lnTo>
                  <a:pt x="5619199" y="13784183"/>
                </a:lnTo>
                <a:lnTo>
                  <a:pt x="0" y="13784183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1924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407024" y="-5023320"/>
            <a:ext cx="18433875" cy="13784183"/>
          </a:xfrm>
          <a:custGeom>
            <a:avLst/>
            <a:gdLst>
              <a:gd name="connsiteX0" fmla="*/ 12814676 w 18433875"/>
              <a:gd name="connsiteY0" fmla="*/ 0 h 13784183"/>
              <a:gd name="connsiteX1" fmla="*/ 18433875 w 18433875"/>
              <a:gd name="connsiteY1" fmla="*/ 0 h 13784183"/>
              <a:gd name="connsiteX2" fmla="*/ 5619199 w 18433875"/>
              <a:gd name="connsiteY2" fmla="*/ 13784183 h 13784183"/>
              <a:gd name="connsiteX3" fmla="*/ 0 w 18433875"/>
              <a:gd name="connsiteY3" fmla="*/ 13784183 h 1378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3875" h="13784183">
                <a:moveTo>
                  <a:pt x="12814676" y="0"/>
                </a:moveTo>
                <a:lnTo>
                  <a:pt x="18433875" y="0"/>
                </a:lnTo>
                <a:lnTo>
                  <a:pt x="5619199" y="13784183"/>
                </a:lnTo>
                <a:lnTo>
                  <a:pt x="0" y="13784183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48189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5233936" y="-97147"/>
            <a:ext cx="18433875" cy="13784183"/>
          </a:xfrm>
          <a:custGeom>
            <a:avLst/>
            <a:gdLst>
              <a:gd name="connsiteX0" fmla="*/ 12814676 w 18433875"/>
              <a:gd name="connsiteY0" fmla="*/ 0 h 13784183"/>
              <a:gd name="connsiteX1" fmla="*/ 18433875 w 18433875"/>
              <a:gd name="connsiteY1" fmla="*/ 0 h 13784183"/>
              <a:gd name="connsiteX2" fmla="*/ 5619199 w 18433875"/>
              <a:gd name="connsiteY2" fmla="*/ 13784183 h 13784183"/>
              <a:gd name="connsiteX3" fmla="*/ 0 w 18433875"/>
              <a:gd name="connsiteY3" fmla="*/ 13784183 h 1378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3875" h="13784183">
                <a:moveTo>
                  <a:pt x="12814676" y="0"/>
                </a:moveTo>
                <a:lnTo>
                  <a:pt x="18433875" y="0"/>
                </a:lnTo>
                <a:lnTo>
                  <a:pt x="5619199" y="13784183"/>
                </a:lnTo>
                <a:lnTo>
                  <a:pt x="0" y="13784183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4228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11235693" y="6785992"/>
            <a:ext cx="18433875" cy="13784183"/>
          </a:xfrm>
          <a:custGeom>
            <a:avLst/>
            <a:gdLst>
              <a:gd name="connsiteX0" fmla="*/ 12814676 w 18433875"/>
              <a:gd name="connsiteY0" fmla="*/ 0 h 13784183"/>
              <a:gd name="connsiteX1" fmla="*/ 18433875 w 18433875"/>
              <a:gd name="connsiteY1" fmla="*/ 0 h 13784183"/>
              <a:gd name="connsiteX2" fmla="*/ 5619199 w 18433875"/>
              <a:gd name="connsiteY2" fmla="*/ 13784183 h 13784183"/>
              <a:gd name="connsiteX3" fmla="*/ 0 w 18433875"/>
              <a:gd name="connsiteY3" fmla="*/ 13784183 h 1378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3875" h="13784183">
                <a:moveTo>
                  <a:pt x="12814676" y="0"/>
                </a:moveTo>
                <a:lnTo>
                  <a:pt x="18433875" y="0"/>
                </a:lnTo>
                <a:lnTo>
                  <a:pt x="5619199" y="13784183"/>
                </a:lnTo>
                <a:lnTo>
                  <a:pt x="0" y="13784183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279405" y="-6979098"/>
            <a:ext cx="18433875" cy="13784183"/>
          </a:xfrm>
          <a:custGeom>
            <a:avLst/>
            <a:gdLst>
              <a:gd name="connsiteX0" fmla="*/ 12814676 w 18433875"/>
              <a:gd name="connsiteY0" fmla="*/ 0 h 13784183"/>
              <a:gd name="connsiteX1" fmla="*/ 18433875 w 18433875"/>
              <a:gd name="connsiteY1" fmla="*/ 0 h 13784183"/>
              <a:gd name="connsiteX2" fmla="*/ 5619199 w 18433875"/>
              <a:gd name="connsiteY2" fmla="*/ 13784183 h 13784183"/>
              <a:gd name="connsiteX3" fmla="*/ 0 w 18433875"/>
              <a:gd name="connsiteY3" fmla="*/ 13784183 h 1378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3875" h="13784183">
                <a:moveTo>
                  <a:pt x="12814676" y="0"/>
                </a:moveTo>
                <a:lnTo>
                  <a:pt x="18433875" y="0"/>
                </a:lnTo>
                <a:lnTo>
                  <a:pt x="5619199" y="13784183"/>
                </a:lnTo>
                <a:lnTo>
                  <a:pt x="0" y="13784183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75937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241360" y="0"/>
            <a:ext cx="6071320" cy="6858000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8312680" y="6858000"/>
            <a:ext cx="6071320" cy="6858000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241360" cy="13716000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79622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9632"/>
            <a:ext cx="8046720" cy="13924415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6720" y="-9632"/>
            <a:ext cx="8046720" cy="13924415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6088222" y="-9632"/>
            <a:ext cx="8295778" cy="13924415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lang="id-ID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-4543109" y="6815276"/>
            <a:ext cx="12198605" cy="6906821"/>
          </a:xfrm>
          <a:custGeom>
            <a:avLst/>
            <a:gdLst>
              <a:gd name="connsiteX0" fmla="*/ 8132404 w 12198605"/>
              <a:gd name="connsiteY0" fmla="*/ 0 h 6906821"/>
              <a:gd name="connsiteX1" fmla="*/ 12198605 w 12198605"/>
              <a:gd name="connsiteY1" fmla="*/ 3453410 h 6906821"/>
              <a:gd name="connsiteX2" fmla="*/ 8132402 w 12198605"/>
              <a:gd name="connsiteY2" fmla="*/ 6906821 h 6906821"/>
              <a:gd name="connsiteX3" fmla="*/ 0 w 12198605"/>
              <a:gd name="connsiteY3" fmla="*/ 6906821 h 690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605" h="6906821">
                <a:moveTo>
                  <a:pt x="8132404" y="0"/>
                </a:moveTo>
                <a:lnTo>
                  <a:pt x="12198605" y="3453410"/>
                </a:lnTo>
                <a:lnTo>
                  <a:pt x="8132402" y="6906821"/>
                </a:lnTo>
                <a:lnTo>
                  <a:pt x="0" y="6906821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>
              <a:defRPr sz="4800"/>
            </a:lvl1pPr>
          </a:lstStyle>
          <a:p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059596" y="6815276"/>
            <a:ext cx="16264807" cy="6906821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>
              <a:defRPr sz="4800"/>
            </a:lvl1pPr>
          </a:lstStyle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16728504" y="6809179"/>
            <a:ext cx="12198606" cy="6906821"/>
          </a:xfrm>
          <a:custGeom>
            <a:avLst/>
            <a:gdLst>
              <a:gd name="connsiteX0" fmla="*/ 4066202 w 12198606"/>
              <a:gd name="connsiteY0" fmla="*/ 0 h 6906821"/>
              <a:gd name="connsiteX1" fmla="*/ 12198606 w 12198606"/>
              <a:gd name="connsiteY1" fmla="*/ 6906821 h 6906821"/>
              <a:gd name="connsiteX2" fmla="*/ 4066202 w 12198606"/>
              <a:gd name="connsiteY2" fmla="*/ 6906821 h 6906821"/>
              <a:gd name="connsiteX3" fmla="*/ 0 w 12198606"/>
              <a:gd name="connsiteY3" fmla="*/ 3453410 h 690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606" h="6906821">
                <a:moveTo>
                  <a:pt x="4066202" y="0"/>
                </a:moveTo>
                <a:lnTo>
                  <a:pt x="12198606" y="6906821"/>
                </a:lnTo>
                <a:lnTo>
                  <a:pt x="4066202" y="6906821"/>
                </a:lnTo>
                <a:lnTo>
                  <a:pt x="0" y="345341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>
              <a:defRPr sz="4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38444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6858000"/>
            <a:ext cx="8046720" cy="5760640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6720" y="6858000"/>
            <a:ext cx="8046720" cy="5760640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6088222" y="6858000"/>
            <a:ext cx="8295778" cy="5760640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71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0391800" y="737320"/>
            <a:ext cx="2232248" cy="86409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2192000" y="0"/>
            <a:ext cx="12192000" cy="452628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id-ID" sz="4400" baseline="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2192000" y="4526280"/>
            <a:ext cx="12192000" cy="452628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id-ID" sz="4400" baseline="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2192000" y="9017358"/>
            <a:ext cx="12192000" cy="4698642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id-ID" sz="4400" baseline="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3931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4481736"/>
            <a:ext cx="6071320" cy="4608512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1320" y="4489764"/>
            <a:ext cx="6071320" cy="4608512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8182152" y="4496905"/>
            <a:ext cx="6201847" cy="4593343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lang="id-ID" sz="4000" dirty="0"/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8182152" y="9080264"/>
            <a:ext cx="6201847" cy="4593343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2142640" y="4481002"/>
            <a:ext cx="6071320" cy="9209196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-69051" y="9090248"/>
            <a:ext cx="12211691" cy="4608512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63529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2241360" y="4481002"/>
            <a:ext cx="6071320" cy="9209196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90032" y="4481002"/>
            <a:ext cx="6071320" cy="9209196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71320" y="4459889"/>
            <a:ext cx="6158716" cy="9209196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4462254"/>
            <a:ext cx="6071320" cy="9209196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30767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24384000" cy="13716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246784" y="1176950"/>
            <a:ext cx="5223273" cy="11362118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6849224" y="8522312"/>
            <a:ext cx="10780658" cy="401677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849225" y="1176950"/>
            <a:ext cx="10780658" cy="693478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18009049" y="5604270"/>
            <a:ext cx="5223273" cy="6934798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endParaRPr lang="id-ID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18009049" y="1176926"/>
            <a:ext cx="5223273" cy="401677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45103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24384000" cy="13716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246784" y="1176950"/>
            <a:ext cx="5223273" cy="11362118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endParaRPr lang="id-ID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849224" y="1176950"/>
            <a:ext cx="5223273" cy="693478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endParaRPr lang="id-ID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6849224" y="8522312"/>
            <a:ext cx="5223273" cy="401677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endParaRPr lang="id-ID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2406609" y="1176950"/>
            <a:ext cx="5223273" cy="11362118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endParaRPr lang="id-ID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18009049" y="5604270"/>
            <a:ext cx="5223273" cy="6934798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endParaRPr lang="id-ID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18009049" y="1176926"/>
            <a:ext cx="5223273" cy="401677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52668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8682" y="4265712"/>
            <a:ext cx="6840910" cy="432048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54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771545" y="4265712"/>
            <a:ext cx="6840910" cy="432048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5400"/>
            </a:lvl1pPr>
          </a:lstStyle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864408" y="4266037"/>
            <a:ext cx="6840910" cy="432015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5400"/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678682" y="8802216"/>
            <a:ext cx="6840910" cy="432048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5400"/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771545" y="8802216"/>
            <a:ext cx="6840910" cy="432048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54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5864408" y="8802541"/>
            <a:ext cx="6840910" cy="432015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5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60024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0319792" y="881336"/>
            <a:ext cx="3816424" cy="4269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-7366053" y="449288"/>
            <a:ext cx="12472071" cy="12472071"/>
          </a:xfrm>
          <a:prstGeom prst="diamond">
            <a:avLst/>
          </a:prstGeom>
          <a:solidFill>
            <a:schemeClr val="accent5"/>
          </a:solidFill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id-ID" sz="4400" baseline="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id-ID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-640111" y="-6236036"/>
            <a:ext cx="12472071" cy="12472071"/>
          </a:xfrm>
          <a:prstGeom prst="diamond">
            <a:avLst/>
          </a:prstGeom>
          <a:solidFill>
            <a:schemeClr val="accent5"/>
          </a:solidFill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id-ID" sz="4400" baseline="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id-ID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552040" y="-6236037"/>
            <a:ext cx="12472071" cy="12472071"/>
          </a:xfrm>
          <a:prstGeom prst="diamond">
            <a:avLst/>
          </a:prstGeom>
          <a:solidFill>
            <a:schemeClr val="accent5"/>
          </a:solidFill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id-ID" sz="4400" baseline="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id-ID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19176776" y="449288"/>
            <a:ext cx="12472071" cy="12472071"/>
          </a:xfrm>
          <a:prstGeom prst="diamond">
            <a:avLst/>
          </a:prstGeom>
          <a:solidFill>
            <a:schemeClr val="accent5"/>
          </a:solidFill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id-ID" sz="4400" baseline="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9561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56" y="-129233"/>
            <a:ext cx="23969309" cy="1348273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21368" y="-54768"/>
            <a:ext cx="12408024" cy="5777695"/>
          </a:xfrm>
          <a:prstGeom prst="rect">
            <a:avLst/>
          </a:prstGeom>
          <a:solidFill>
            <a:schemeClr val="accent5"/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53825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18044" y="1673424"/>
            <a:ext cx="19398076" cy="1188132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697432" y="3401616"/>
            <a:ext cx="10031760" cy="8136904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10463808" y="737320"/>
            <a:ext cx="4104456" cy="93610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931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943528" y="-25400"/>
            <a:ext cx="16440472" cy="13766800"/>
          </a:xfrm>
          <a:custGeom>
            <a:avLst/>
            <a:gdLst>
              <a:gd name="connsiteX0" fmla="*/ 0 w 12192000"/>
              <a:gd name="connsiteY0" fmla="*/ 0 h 13716000"/>
              <a:gd name="connsiteX1" fmla="*/ 12192000 w 12192000"/>
              <a:gd name="connsiteY1" fmla="*/ 0 h 13716000"/>
              <a:gd name="connsiteX2" fmla="*/ 12192000 w 12192000"/>
              <a:gd name="connsiteY2" fmla="*/ 13716000 h 13716000"/>
              <a:gd name="connsiteX3" fmla="*/ 0 w 12192000"/>
              <a:gd name="connsiteY3" fmla="*/ 13716000 h 13716000"/>
              <a:gd name="connsiteX4" fmla="*/ 0 w 12192000"/>
              <a:gd name="connsiteY4" fmla="*/ 0 h 13716000"/>
              <a:gd name="connsiteX0" fmla="*/ 0 w 15062200"/>
              <a:gd name="connsiteY0" fmla="*/ 25400 h 13716000"/>
              <a:gd name="connsiteX1" fmla="*/ 15062200 w 15062200"/>
              <a:gd name="connsiteY1" fmla="*/ 0 h 13716000"/>
              <a:gd name="connsiteX2" fmla="*/ 15062200 w 15062200"/>
              <a:gd name="connsiteY2" fmla="*/ 13716000 h 13716000"/>
              <a:gd name="connsiteX3" fmla="*/ 2870200 w 15062200"/>
              <a:gd name="connsiteY3" fmla="*/ 13716000 h 13716000"/>
              <a:gd name="connsiteX4" fmla="*/ 0 w 15062200"/>
              <a:gd name="connsiteY4" fmla="*/ 25400 h 13716000"/>
              <a:gd name="connsiteX0" fmla="*/ 0 w 16484600"/>
              <a:gd name="connsiteY0" fmla="*/ 25400 h 13716000"/>
              <a:gd name="connsiteX1" fmla="*/ 16484600 w 16484600"/>
              <a:gd name="connsiteY1" fmla="*/ 0 h 13716000"/>
              <a:gd name="connsiteX2" fmla="*/ 16484600 w 16484600"/>
              <a:gd name="connsiteY2" fmla="*/ 13716000 h 13716000"/>
              <a:gd name="connsiteX3" fmla="*/ 4292600 w 16484600"/>
              <a:gd name="connsiteY3" fmla="*/ 13716000 h 13716000"/>
              <a:gd name="connsiteX4" fmla="*/ 0 w 16484600"/>
              <a:gd name="connsiteY4" fmla="*/ 25400 h 13716000"/>
              <a:gd name="connsiteX0" fmla="*/ 0 w 15748000"/>
              <a:gd name="connsiteY0" fmla="*/ 0 h 13741400"/>
              <a:gd name="connsiteX1" fmla="*/ 15748000 w 15748000"/>
              <a:gd name="connsiteY1" fmla="*/ 25400 h 13741400"/>
              <a:gd name="connsiteX2" fmla="*/ 15748000 w 15748000"/>
              <a:gd name="connsiteY2" fmla="*/ 13741400 h 13741400"/>
              <a:gd name="connsiteX3" fmla="*/ 3556000 w 15748000"/>
              <a:gd name="connsiteY3" fmla="*/ 13741400 h 13741400"/>
              <a:gd name="connsiteX4" fmla="*/ 0 w 15748000"/>
              <a:gd name="connsiteY4" fmla="*/ 0 h 13741400"/>
              <a:gd name="connsiteX0" fmla="*/ 0 w 15748000"/>
              <a:gd name="connsiteY0" fmla="*/ 0 h 13741400"/>
              <a:gd name="connsiteX1" fmla="*/ 15748000 w 15748000"/>
              <a:gd name="connsiteY1" fmla="*/ 25400 h 13741400"/>
              <a:gd name="connsiteX2" fmla="*/ 15748000 w 15748000"/>
              <a:gd name="connsiteY2" fmla="*/ 13741400 h 13741400"/>
              <a:gd name="connsiteX3" fmla="*/ 4699000 w 15748000"/>
              <a:gd name="connsiteY3" fmla="*/ 13716000 h 13741400"/>
              <a:gd name="connsiteX4" fmla="*/ 0 w 15748000"/>
              <a:gd name="connsiteY4" fmla="*/ 0 h 13741400"/>
              <a:gd name="connsiteX0" fmla="*/ 0 w 14376400"/>
              <a:gd name="connsiteY0" fmla="*/ 0 h 13716000"/>
              <a:gd name="connsiteX1" fmla="*/ 14376400 w 14376400"/>
              <a:gd name="connsiteY1" fmla="*/ 0 h 13716000"/>
              <a:gd name="connsiteX2" fmla="*/ 14376400 w 14376400"/>
              <a:gd name="connsiteY2" fmla="*/ 13716000 h 13716000"/>
              <a:gd name="connsiteX3" fmla="*/ 3327400 w 14376400"/>
              <a:gd name="connsiteY3" fmla="*/ 13690600 h 13716000"/>
              <a:gd name="connsiteX4" fmla="*/ 0 w 14376400"/>
              <a:gd name="connsiteY4" fmla="*/ 0 h 13716000"/>
              <a:gd name="connsiteX0" fmla="*/ 0 w 14376400"/>
              <a:gd name="connsiteY0" fmla="*/ 0 h 13766800"/>
              <a:gd name="connsiteX1" fmla="*/ 14376400 w 14376400"/>
              <a:gd name="connsiteY1" fmla="*/ 0 h 13766800"/>
              <a:gd name="connsiteX2" fmla="*/ 14376400 w 14376400"/>
              <a:gd name="connsiteY2" fmla="*/ 13716000 h 13766800"/>
              <a:gd name="connsiteX3" fmla="*/ 4165600 w 14376400"/>
              <a:gd name="connsiteY3" fmla="*/ 13766800 h 13766800"/>
              <a:gd name="connsiteX4" fmla="*/ 0 w 14376400"/>
              <a:gd name="connsiteY4" fmla="*/ 0 h 13766800"/>
              <a:gd name="connsiteX0" fmla="*/ 0 w 15011400"/>
              <a:gd name="connsiteY0" fmla="*/ 0 h 13766800"/>
              <a:gd name="connsiteX1" fmla="*/ 15011400 w 15011400"/>
              <a:gd name="connsiteY1" fmla="*/ 0 h 13766800"/>
              <a:gd name="connsiteX2" fmla="*/ 15011400 w 15011400"/>
              <a:gd name="connsiteY2" fmla="*/ 13716000 h 13766800"/>
              <a:gd name="connsiteX3" fmla="*/ 4800600 w 15011400"/>
              <a:gd name="connsiteY3" fmla="*/ 13766800 h 13766800"/>
              <a:gd name="connsiteX4" fmla="*/ 0 w 15011400"/>
              <a:gd name="connsiteY4" fmla="*/ 0 h 13766800"/>
              <a:gd name="connsiteX0" fmla="*/ 0 w 15011400"/>
              <a:gd name="connsiteY0" fmla="*/ 0 h 13766800"/>
              <a:gd name="connsiteX1" fmla="*/ 15011400 w 15011400"/>
              <a:gd name="connsiteY1" fmla="*/ 0 h 13766800"/>
              <a:gd name="connsiteX2" fmla="*/ 15011400 w 15011400"/>
              <a:gd name="connsiteY2" fmla="*/ 13716000 h 13766800"/>
              <a:gd name="connsiteX3" fmla="*/ 4851400 w 15011400"/>
              <a:gd name="connsiteY3" fmla="*/ 13766800 h 13766800"/>
              <a:gd name="connsiteX4" fmla="*/ 0 w 15011400"/>
              <a:gd name="connsiteY4" fmla="*/ 0 h 13766800"/>
              <a:gd name="connsiteX0" fmla="*/ 0 w 15011400"/>
              <a:gd name="connsiteY0" fmla="*/ 0 h 13741400"/>
              <a:gd name="connsiteX1" fmla="*/ 15011400 w 15011400"/>
              <a:gd name="connsiteY1" fmla="*/ 0 h 13741400"/>
              <a:gd name="connsiteX2" fmla="*/ 15011400 w 15011400"/>
              <a:gd name="connsiteY2" fmla="*/ 13716000 h 13741400"/>
              <a:gd name="connsiteX3" fmla="*/ 5308600 w 15011400"/>
              <a:gd name="connsiteY3" fmla="*/ 13741400 h 13741400"/>
              <a:gd name="connsiteX4" fmla="*/ 0 w 15011400"/>
              <a:gd name="connsiteY4" fmla="*/ 0 h 13741400"/>
              <a:gd name="connsiteX0" fmla="*/ 0 w 15900400"/>
              <a:gd name="connsiteY0" fmla="*/ 0 h 13766800"/>
              <a:gd name="connsiteX1" fmla="*/ 15900400 w 15900400"/>
              <a:gd name="connsiteY1" fmla="*/ 25400 h 13766800"/>
              <a:gd name="connsiteX2" fmla="*/ 15900400 w 15900400"/>
              <a:gd name="connsiteY2" fmla="*/ 13741400 h 13766800"/>
              <a:gd name="connsiteX3" fmla="*/ 6197600 w 15900400"/>
              <a:gd name="connsiteY3" fmla="*/ 13766800 h 13766800"/>
              <a:gd name="connsiteX4" fmla="*/ 0 w 15900400"/>
              <a:gd name="connsiteY4" fmla="*/ 0 h 13766800"/>
              <a:gd name="connsiteX0" fmla="*/ 0 w 15900400"/>
              <a:gd name="connsiteY0" fmla="*/ 0 h 13766800"/>
              <a:gd name="connsiteX1" fmla="*/ 15900400 w 15900400"/>
              <a:gd name="connsiteY1" fmla="*/ 25400 h 13766800"/>
              <a:gd name="connsiteX2" fmla="*/ 15900400 w 15900400"/>
              <a:gd name="connsiteY2" fmla="*/ 13741400 h 13766800"/>
              <a:gd name="connsiteX3" fmla="*/ 7366000 w 15900400"/>
              <a:gd name="connsiteY3" fmla="*/ 13766800 h 13766800"/>
              <a:gd name="connsiteX4" fmla="*/ 0 w 15900400"/>
              <a:gd name="connsiteY4" fmla="*/ 0 h 137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0400" h="13766800">
                <a:moveTo>
                  <a:pt x="0" y="0"/>
                </a:moveTo>
                <a:lnTo>
                  <a:pt x="15900400" y="25400"/>
                </a:lnTo>
                <a:lnTo>
                  <a:pt x="15900400" y="13741400"/>
                </a:lnTo>
                <a:lnTo>
                  <a:pt x="7366000" y="13766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>
              <a:defRPr sz="5400"/>
            </a:lvl1pPr>
          </a:lstStyle>
          <a:p>
            <a:endParaRPr lang="id-ID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lang="id-ID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058410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28" y="1673424"/>
            <a:ext cx="19398076" cy="1188132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66996" y="3401616"/>
            <a:ext cx="8325004" cy="8136904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10463808" y="737320"/>
            <a:ext cx="4104456" cy="93610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86139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72" y="1299035"/>
            <a:ext cx="19398076" cy="1188132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607824" y="2897560"/>
            <a:ext cx="13105456" cy="8280920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10463808" y="737320"/>
            <a:ext cx="4104456" cy="93610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27028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90" y="0"/>
            <a:ext cx="14977664" cy="6256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24" y="7022289"/>
            <a:ext cx="14977664" cy="62562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511480" y="7180100"/>
            <a:ext cx="9073008" cy="5040560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76450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11831960" y="2327897"/>
            <a:ext cx="18433875" cy="13784183"/>
          </a:xfrm>
          <a:custGeom>
            <a:avLst/>
            <a:gdLst>
              <a:gd name="T0" fmla="*/ 1943 w 2795"/>
              <a:gd name="T1" fmla="*/ 0 h 2090"/>
              <a:gd name="T2" fmla="*/ 0 w 2795"/>
              <a:gd name="T3" fmla="*/ 2090 h 2090"/>
              <a:gd name="T4" fmla="*/ 852 w 2795"/>
              <a:gd name="T5" fmla="*/ 2090 h 2090"/>
              <a:gd name="T6" fmla="*/ 2795 w 2795"/>
              <a:gd name="T7" fmla="*/ 0 h 2090"/>
              <a:gd name="T8" fmla="*/ 1943 w 2795"/>
              <a:gd name="T9" fmla="*/ 0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5" h="2090">
                <a:moveTo>
                  <a:pt x="1943" y="0"/>
                </a:moveTo>
                <a:lnTo>
                  <a:pt x="0" y="2090"/>
                </a:lnTo>
                <a:lnTo>
                  <a:pt x="852" y="2090"/>
                </a:lnTo>
                <a:lnTo>
                  <a:pt x="2795" y="0"/>
                </a:lnTo>
                <a:lnTo>
                  <a:pt x="19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040" y="3103085"/>
            <a:ext cx="10088002" cy="8795475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2983915" y="3545632"/>
            <a:ext cx="9217025" cy="5328592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52923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11831960" y="2327897"/>
            <a:ext cx="18433875" cy="13784183"/>
          </a:xfrm>
          <a:custGeom>
            <a:avLst/>
            <a:gdLst>
              <a:gd name="T0" fmla="*/ 1943 w 2795"/>
              <a:gd name="T1" fmla="*/ 0 h 2090"/>
              <a:gd name="T2" fmla="*/ 0 w 2795"/>
              <a:gd name="T3" fmla="*/ 2090 h 2090"/>
              <a:gd name="T4" fmla="*/ 852 w 2795"/>
              <a:gd name="T5" fmla="*/ 2090 h 2090"/>
              <a:gd name="T6" fmla="*/ 2795 w 2795"/>
              <a:gd name="T7" fmla="*/ 0 h 2090"/>
              <a:gd name="T8" fmla="*/ 1943 w 2795"/>
              <a:gd name="T9" fmla="*/ 0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5" h="2090">
                <a:moveTo>
                  <a:pt x="1943" y="0"/>
                </a:moveTo>
                <a:lnTo>
                  <a:pt x="0" y="2090"/>
                </a:lnTo>
                <a:lnTo>
                  <a:pt x="852" y="2090"/>
                </a:lnTo>
                <a:lnTo>
                  <a:pt x="2795" y="0"/>
                </a:lnTo>
                <a:lnTo>
                  <a:pt x="1943" y="0"/>
                </a:lnTo>
                <a:close/>
              </a:path>
            </a:pathLst>
          </a:custGeom>
          <a:solidFill>
            <a:srgbClr val="F8981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60" y="2283569"/>
            <a:ext cx="12896314" cy="11243972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535816" y="2897560"/>
            <a:ext cx="11881320" cy="6696744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0211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22342" y="-69869"/>
            <a:ext cx="18433875" cy="13784183"/>
          </a:xfrm>
          <a:custGeom>
            <a:avLst/>
            <a:gdLst>
              <a:gd name="T0" fmla="*/ 1943 w 2795"/>
              <a:gd name="T1" fmla="*/ 0 h 2090"/>
              <a:gd name="T2" fmla="*/ 0 w 2795"/>
              <a:gd name="T3" fmla="*/ 2090 h 2090"/>
              <a:gd name="T4" fmla="*/ 852 w 2795"/>
              <a:gd name="T5" fmla="*/ 2090 h 2090"/>
              <a:gd name="T6" fmla="*/ 2795 w 2795"/>
              <a:gd name="T7" fmla="*/ 0 h 2090"/>
              <a:gd name="T8" fmla="*/ 1943 w 2795"/>
              <a:gd name="T9" fmla="*/ 0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5" h="2090">
                <a:moveTo>
                  <a:pt x="1943" y="0"/>
                </a:moveTo>
                <a:lnTo>
                  <a:pt x="0" y="2090"/>
                </a:lnTo>
                <a:lnTo>
                  <a:pt x="852" y="2090"/>
                </a:lnTo>
                <a:lnTo>
                  <a:pt x="2795" y="0"/>
                </a:lnTo>
                <a:lnTo>
                  <a:pt x="1943" y="0"/>
                </a:lnTo>
                <a:close/>
              </a:path>
            </a:pathLst>
          </a:custGeom>
          <a:solidFill>
            <a:srgbClr val="F8981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103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552358" y="-323044"/>
            <a:ext cx="16609194" cy="14065169"/>
          </a:xfrm>
          <a:custGeom>
            <a:avLst/>
            <a:gdLst>
              <a:gd name="connsiteX0" fmla="*/ 0 w 12218126"/>
              <a:gd name="connsiteY0" fmla="*/ 13716000 h 13716000"/>
              <a:gd name="connsiteX1" fmla="*/ 3054532 w 12218126"/>
              <a:gd name="connsiteY1" fmla="*/ 0 h 13716000"/>
              <a:gd name="connsiteX2" fmla="*/ 12218126 w 12218126"/>
              <a:gd name="connsiteY2" fmla="*/ 0 h 13716000"/>
              <a:gd name="connsiteX3" fmla="*/ 9163595 w 12218126"/>
              <a:gd name="connsiteY3" fmla="*/ 13716000 h 13716000"/>
              <a:gd name="connsiteX4" fmla="*/ 0 w 12218126"/>
              <a:gd name="connsiteY4" fmla="*/ 13716000 h 13716000"/>
              <a:gd name="connsiteX0" fmla="*/ 0 w 12218126"/>
              <a:gd name="connsiteY0" fmla="*/ 13716000 h 13716000"/>
              <a:gd name="connsiteX1" fmla="*/ 3054532 w 12218126"/>
              <a:gd name="connsiteY1" fmla="*/ 0 h 13716000"/>
              <a:gd name="connsiteX2" fmla="*/ 12218126 w 12218126"/>
              <a:gd name="connsiteY2" fmla="*/ 0 h 13716000"/>
              <a:gd name="connsiteX3" fmla="*/ 7883435 w 12218126"/>
              <a:gd name="connsiteY3" fmla="*/ 13716000 h 13716000"/>
              <a:gd name="connsiteX4" fmla="*/ 0 w 12218126"/>
              <a:gd name="connsiteY4" fmla="*/ 13716000 h 13716000"/>
              <a:gd name="connsiteX0" fmla="*/ 0 w 12218126"/>
              <a:gd name="connsiteY0" fmla="*/ 13716000 h 13716000"/>
              <a:gd name="connsiteX1" fmla="*/ 4308566 w 12218126"/>
              <a:gd name="connsiteY1" fmla="*/ 26126 h 13716000"/>
              <a:gd name="connsiteX2" fmla="*/ 12218126 w 12218126"/>
              <a:gd name="connsiteY2" fmla="*/ 0 h 13716000"/>
              <a:gd name="connsiteX3" fmla="*/ 7883435 w 12218126"/>
              <a:gd name="connsiteY3" fmla="*/ 13716000 h 13716000"/>
              <a:gd name="connsiteX4" fmla="*/ 0 w 12218126"/>
              <a:gd name="connsiteY4" fmla="*/ 13716000 h 13716000"/>
              <a:gd name="connsiteX0" fmla="*/ 0 w 12218126"/>
              <a:gd name="connsiteY0" fmla="*/ 13716000 h 13716000"/>
              <a:gd name="connsiteX1" fmla="*/ 4308566 w 12218126"/>
              <a:gd name="connsiteY1" fmla="*/ 26126 h 13716000"/>
              <a:gd name="connsiteX2" fmla="*/ 12218126 w 12218126"/>
              <a:gd name="connsiteY2" fmla="*/ 0 h 13716000"/>
              <a:gd name="connsiteX3" fmla="*/ 7230292 w 12218126"/>
              <a:gd name="connsiteY3" fmla="*/ 13716000 h 13716000"/>
              <a:gd name="connsiteX4" fmla="*/ 0 w 12218126"/>
              <a:gd name="connsiteY4" fmla="*/ 13716000 h 13716000"/>
              <a:gd name="connsiteX0" fmla="*/ 0 w 12218126"/>
              <a:gd name="connsiteY0" fmla="*/ 13716000 h 13716000"/>
              <a:gd name="connsiteX1" fmla="*/ 4961709 w 12218126"/>
              <a:gd name="connsiteY1" fmla="*/ 26126 h 13716000"/>
              <a:gd name="connsiteX2" fmla="*/ 12218126 w 12218126"/>
              <a:gd name="connsiteY2" fmla="*/ 0 h 13716000"/>
              <a:gd name="connsiteX3" fmla="*/ 7230292 w 12218126"/>
              <a:gd name="connsiteY3" fmla="*/ 13716000 h 13716000"/>
              <a:gd name="connsiteX4" fmla="*/ 0 w 12218126"/>
              <a:gd name="connsiteY4" fmla="*/ 13716000 h 13716000"/>
              <a:gd name="connsiteX0" fmla="*/ 0 w 14989517"/>
              <a:gd name="connsiteY0" fmla="*/ 13716000 h 13741620"/>
              <a:gd name="connsiteX1" fmla="*/ 4961709 w 14989517"/>
              <a:gd name="connsiteY1" fmla="*/ 26126 h 13741620"/>
              <a:gd name="connsiteX2" fmla="*/ 12218126 w 14989517"/>
              <a:gd name="connsiteY2" fmla="*/ 0 h 13741620"/>
              <a:gd name="connsiteX3" fmla="*/ 14989517 w 14989517"/>
              <a:gd name="connsiteY3" fmla="*/ 13741620 h 13741620"/>
              <a:gd name="connsiteX4" fmla="*/ 0 w 14989517"/>
              <a:gd name="connsiteY4" fmla="*/ 13716000 h 13741620"/>
              <a:gd name="connsiteX0" fmla="*/ 0 w 15512137"/>
              <a:gd name="connsiteY0" fmla="*/ 13767239 h 13792859"/>
              <a:gd name="connsiteX1" fmla="*/ 4961709 w 15512137"/>
              <a:gd name="connsiteY1" fmla="*/ 77365 h 13792859"/>
              <a:gd name="connsiteX2" fmla="*/ 15512137 w 15512137"/>
              <a:gd name="connsiteY2" fmla="*/ 0 h 13792859"/>
              <a:gd name="connsiteX3" fmla="*/ 14989517 w 15512137"/>
              <a:gd name="connsiteY3" fmla="*/ 13792859 h 13792859"/>
              <a:gd name="connsiteX4" fmla="*/ 0 w 15512137"/>
              <a:gd name="connsiteY4" fmla="*/ 13767239 h 13792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12137" h="13792859">
                <a:moveTo>
                  <a:pt x="0" y="13767239"/>
                </a:moveTo>
                <a:lnTo>
                  <a:pt x="4961709" y="77365"/>
                </a:lnTo>
                <a:lnTo>
                  <a:pt x="15512137" y="0"/>
                </a:lnTo>
                <a:lnTo>
                  <a:pt x="14989517" y="13792859"/>
                </a:lnTo>
                <a:lnTo>
                  <a:pt x="0" y="13767239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9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480032" y="7578080"/>
            <a:ext cx="10873208" cy="5040807"/>
          </a:xfrm>
          <a:prstGeom prst="rect">
            <a:avLst/>
          </a:prstGeom>
          <a:solidFill>
            <a:srgbClr val="555964"/>
          </a:solidFill>
        </p:spPr>
        <p:txBody>
          <a:bodyPr/>
          <a:lstStyle>
            <a:lvl1pPr>
              <a:defRPr sz="5400"/>
            </a:lvl1pPr>
          </a:lstStyle>
          <a:p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lang="id-ID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2479338" y="1817688"/>
            <a:ext cx="5113337" cy="5113337"/>
          </a:xfrm>
          <a:prstGeom prst="rect">
            <a:avLst/>
          </a:prstGeom>
          <a:solidFill>
            <a:srgbClr val="555964"/>
          </a:solidFill>
        </p:spPr>
        <p:txBody>
          <a:bodyPr/>
          <a:lstStyle>
            <a:lvl1pPr>
              <a:defRPr sz="5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693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480032" y="1817688"/>
            <a:ext cx="10873208" cy="10801199"/>
          </a:xfrm>
          <a:prstGeom prst="rect">
            <a:avLst/>
          </a:prstGeom>
          <a:solidFill>
            <a:srgbClr val="555964"/>
          </a:solidFill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lang="id-ID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358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>
              <a:defRPr sz="5400"/>
            </a:lvl1pPr>
          </a:lstStyle>
          <a:p>
            <a:r>
              <a:rPr lang="id-ID"/>
              <a:t>Drag The </a:t>
            </a:r>
            <a:r>
              <a:rPr lang="id-ID" err="1"/>
              <a:t>Images</a:t>
            </a:r>
            <a:r>
              <a:rPr lang="id-ID"/>
              <a:t> Here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 rot="10800000">
            <a:off x="14039528" y="2609528"/>
            <a:ext cx="8496944" cy="84969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>
              <a:defRPr sz="4800"/>
            </a:lvl1pPr>
          </a:lstStyle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379788" y="4949788"/>
            <a:ext cx="3816424" cy="38164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sz="4400" baseline="0"/>
            </a:lvl1pPr>
          </a:lstStyle>
          <a:p>
            <a:r>
              <a:rPr lang="id-ID"/>
              <a:t>Drag the </a:t>
            </a:r>
            <a:r>
              <a:rPr lang="id-ID" err="1"/>
              <a:t>Images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d-ID"/>
              <a:t> </a:t>
            </a:r>
            <a:fld id="{A0012661-A7C6-484E-80FE-CF2630C25222}" type="slidenum">
              <a:rPr smtClean="0"/>
              <a:pPr/>
              <a:t>‹#›</a:t>
            </a:fld>
            <a:endParaRPr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0607824" y="737320"/>
            <a:ext cx="1584176" cy="64807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09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83888" y="12968447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0" dirty="0" err="1">
                <a:solidFill>
                  <a:srgbClr val="F8981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www.tyntec.com</a:t>
            </a:r>
            <a:endParaRPr lang="id-ID" sz="1200" b="1" spc="0" dirty="0">
              <a:solidFill>
                <a:srgbClr val="F8981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754056" y="73732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lang="id-ID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 </a:t>
            </a:r>
            <a:fld id="{A0012661-A7C6-484E-80FE-CF2630C2522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76" y="499046"/>
            <a:ext cx="1656184" cy="10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8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3961" r:id="rId2"/>
    <p:sldLayoutId id="2147483962" r:id="rId3"/>
    <p:sldLayoutId id="2147483963" r:id="rId4"/>
    <p:sldLayoutId id="2147483964" r:id="rId5"/>
    <p:sldLayoutId id="2147483988" r:id="rId6"/>
    <p:sldLayoutId id="2147483965" r:id="rId7"/>
    <p:sldLayoutId id="2147483986" r:id="rId8"/>
    <p:sldLayoutId id="2147483966" r:id="rId9"/>
    <p:sldLayoutId id="2147484012" r:id="rId10"/>
    <p:sldLayoutId id="2147484013" r:id="rId11"/>
    <p:sldLayoutId id="2147483968" r:id="rId12"/>
    <p:sldLayoutId id="2147483967" r:id="rId13"/>
    <p:sldLayoutId id="2147483992" r:id="rId14"/>
    <p:sldLayoutId id="2147483993" r:id="rId15"/>
    <p:sldLayoutId id="2147483991" r:id="rId16"/>
    <p:sldLayoutId id="2147483969" r:id="rId17"/>
    <p:sldLayoutId id="2147483970" r:id="rId18"/>
    <p:sldLayoutId id="2147483971" r:id="rId19"/>
    <p:sldLayoutId id="2147483974" r:id="rId20"/>
    <p:sldLayoutId id="2147483975" r:id="rId21"/>
    <p:sldLayoutId id="2147483981" r:id="rId22"/>
    <p:sldLayoutId id="2147483987" r:id="rId23"/>
    <p:sldLayoutId id="2147483989" r:id="rId24"/>
    <p:sldLayoutId id="2147483990" r:id="rId25"/>
    <p:sldLayoutId id="2147483994" r:id="rId26"/>
    <p:sldLayoutId id="2147483995" r:id="rId27"/>
    <p:sldLayoutId id="2147483973" r:id="rId28"/>
    <p:sldLayoutId id="2147483980" r:id="rId29"/>
    <p:sldLayoutId id="2147483977" r:id="rId30"/>
    <p:sldLayoutId id="2147483978" r:id="rId31"/>
    <p:sldLayoutId id="2147483979" r:id="rId32"/>
    <p:sldLayoutId id="2147483976" r:id="rId33"/>
    <p:sldLayoutId id="2147483982" r:id="rId34"/>
    <p:sldLayoutId id="2147483983" r:id="rId35"/>
    <p:sldLayoutId id="2147483984" r:id="rId36"/>
    <p:sldLayoutId id="2147483985" r:id="rId37"/>
    <p:sldLayoutId id="2147483996" r:id="rId38"/>
    <p:sldLayoutId id="2147483997" r:id="rId39"/>
    <p:sldLayoutId id="2147483998" r:id="rId40"/>
    <p:sldLayoutId id="2147484007" r:id="rId41"/>
    <p:sldLayoutId id="2147483999" r:id="rId42"/>
    <p:sldLayoutId id="2147484008" r:id="rId43"/>
    <p:sldLayoutId id="2147484003" r:id="rId44"/>
    <p:sldLayoutId id="2147484005" r:id="rId45"/>
    <p:sldLayoutId id="2147484010" r:id="rId46"/>
    <p:sldLayoutId id="2147484006" r:id="rId47"/>
    <p:sldLayoutId id="2147484011" r:id="rId48"/>
    <p:sldLayoutId id="2147484000" r:id="rId49"/>
    <p:sldLayoutId id="2147484009" r:id="rId50"/>
    <p:sldLayoutId id="2147484019" r:id="rId51"/>
    <p:sldLayoutId id="2147484001" r:id="rId52"/>
    <p:sldLayoutId id="2147484002" r:id="rId53"/>
    <p:sldLayoutId id="2147484018" r:id="rId54"/>
    <p:sldLayoutId id="2147484004" r:id="rId55"/>
  </p:sldLayoutIdLst>
  <p:hf hdr="0" ftr="0" dt="0"/>
  <p:txStyles>
    <p:titleStyle>
      <a:lvl1pPr algn="ctr" defTabSz="2438430" rtl="0" eaLnBrk="1" latinLnBrk="0" hangingPunct="1"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11" indent="-914411" algn="l" defTabSz="2438430" rtl="0" eaLnBrk="1" latinLnBrk="0" hangingPunct="1">
        <a:spcBef>
          <a:spcPct val="20000"/>
        </a:spcBef>
        <a:buFont typeface="Arial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1pPr>
      <a:lvl2pPr marL="1981225" indent="-762010" algn="l" defTabSz="2438430" rtl="0" eaLnBrk="1" latinLnBrk="0" hangingPunct="1">
        <a:spcBef>
          <a:spcPct val="20000"/>
        </a:spcBef>
        <a:buFont typeface="Arial" pitchFamily="34" charset="0"/>
        <a:buChar char="–"/>
        <a:defRPr sz="7467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spcBef>
          <a:spcPct val="20000"/>
        </a:spcBef>
        <a:buFont typeface="Arial" pitchFamily="34" charset="0"/>
        <a:buChar char="–"/>
        <a:defRPr sz="5333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spcBef>
          <a:spcPct val="20000"/>
        </a:spcBef>
        <a:buFont typeface="Arial" pitchFamily="34" charset="0"/>
        <a:buChar char="»"/>
        <a:defRPr sz="5333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spcBef>
          <a:spcPct val="20000"/>
        </a:spcBef>
        <a:buFont typeface="Arial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spcBef>
          <a:spcPct val="20000"/>
        </a:spcBef>
        <a:buFont typeface="Arial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spcBef>
          <a:spcPct val="20000"/>
        </a:spcBef>
        <a:buFont typeface="Arial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spcBef>
          <a:spcPct val="20000"/>
        </a:spcBef>
        <a:buFont typeface="Arial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6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hteck 108">
            <a:extLst>
              <a:ext uri="{FF2B5EF4-FFF2-40B4-BE49-F238E27FC236}">
                <a16:creationId xmlns:a16="http://schemas.microsoft.com/office/drawing/2014/main" xmlns="" id="{F3B7DA47-9AA7-413E-8C30-774D5874FB1C}"/>
              </a:ext>
            </a:extLst>
          </p:cNvPr>
          <p:cNvSpPr/>
          <p:nvPr/>
        </p:nvSpPr>
        <p:spPr>
          <a:xfrm>
            <a:off x="-18755" y="-342800"/>
            <a:ext cx="24384000" cy="1407604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rgbClr val="F9525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endParaRPr lang="en-US" dirty="0"/>
          </a:p>
        </p:txBody>
      </p:sp>
      <p:pic>
        <p:nvPicPr>
          <p:cNvPr id="11" name="Picture 4" descr="https://www.tyntec.com/themes/custom/tyntec/image/tyntec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85" y="10952922"/>
            <a:ext cx="3607840" cy="178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2059" y="5097619"/>
            <a:ext cx="13223632" cy="1389387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Inspiration Guide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825304" y="6492390"/>
            <a:ext cx="11366699" cy="0"/>
          </a:xfrm>
          <a:prstGeom prst="line">
            <a:avLst/>
          </a:prstGeom>
          <a:noFill/>
          <a:ln w="53975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97259" y="6744704"/>
            <a:ext cx="13223632" cy="1250888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6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tyntec APIs in mobility</a:t>
            </a:r>
          </a:p>
        </p:txBody>
      </p:sp>
      <p:pic>
        <p:nvPicPr>
          <p:cNvPr id="3" name="Picture 2" descr="https://www.tyntec.com/sites/default/files/styles/media_image/public/2018-05/finance-image.png?itok=Bu1Oyyi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812" y="2532184"/>
            <a:ext cx="11680435" cy="730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20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27282D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A0012661-A7C6-484E-80FE-CF2630C25222}" type="slidenum">
              <a:rPr kumimoji="0" lang="id-ID" sz="1800" b="1" i="0" u="none" strike="noStrike" kern="1200" cap="none" spc="0" normalizeH="0" baseline="0" noProof="0" smtClean="0">
                <a:ln>
                  <a:noFill/>
                </a:ln>
                <a:solidFill>
                  <a:srgbClr val="27282D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24383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27282D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FB1D55D-E694-AF4F-925A-C9E7B59A60AE}"/>
              </a:ext>
            </a:extLst>
          </p:cNvPr>
          <p:cNvSpPr txBox="1"/>
          <p:nvPr/>
        </p:nvSpPr>
        <p:spPr>
          <a:xfrm>
            <a:off x="9887744" y="3185592"/>
            <a:ext cx="11881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b="1" dirty="0" smtClean="0">
                <a:solidFill>
                  <a:srgbClr val="F8981D"/>
                </a:solidFill>
                <a:latin typeface="Calibri"/>
              </a:rPr>
              <a:t>Application / Machine to Person Notification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F8981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0F0500-2E03-034E-BC0B-8DB7228BA7ED}"/>
              </a:ext>
            </a:extLst>
          </p:cNvPr>
          <p:cNvSpPr txBox="1"/>
          <p:nvPr/>
        </p:nvSpPr>
        <p:spPr>
          <a:xfrm>
            <a:off x="9887744" y="6425952"/>
            <a:ext cx="107047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 your users in the loop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Empower users by giving them updates about what is going on in the machine world. Without the need for having a smartphone or downloading an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app.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3" descr="C:\Users\aislamoglu\Desktop\m2p notific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20" y="1961455"/>
            <a:ext cx="6027065" cy="1058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5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1601416"/>
            <a:ext cx="24384000" cy="925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33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 smtClean="0">
                <a:solidFill>
                  <a:srgbClr val="27282D">
                    <a:lumMod val="75000"/>
                    <a:lumOff val="25000"/>
                  </a:srgbClr>
                </a:solidFill>
                <a:latin typeface="Calibri"/>
                <a:ea typeface="Verdana" panose="020B0604030504040204" pitchFamily="34" charset="0"/>
                <a:cs typeface="Verdana" panose="020B0604030504040204" pitchFamily="34" charset="0"/>
              </a:rPr>
              <a:t>Some sample code?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8981D"/>
              </a:solidFill>
              <a:effectLst/>
              <a:uLnTx/>
              <a:uFillTx/>
              <a:latin typeface="Calibri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27282D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A0012661-A7C6-484E-80FE-CF2630C25222}" type="slidenum">
              <a:rPr kumimoji="0" lang="id-ID" sz="1800" b="1" i="0" u="none" strike="noStrike" kern="1200" cap="none" spc="0" normalizeH="0" baseline="0" noProof="0" smtClean="0">
                <a:ln>
                  <a:noFill/>
                </a:ln>
                <a:solidFill>
                  <a:srgbClr val="27282D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24383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27282D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5927" y="5633864"/>
            <a:ext cx="21200533" cy="3666934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6991D"/>
                </a:solidFill>
                <a:latin typeface="Courier New" pitchFamily="49" charset="0"/>
                <a:cs typeface="Courier New" pitchFamily="49" charset="0"/>
              </a:rPr>
              <a:t># Send an SMS with minimum mandatory values: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6991D"/>
              </a:solidFill>
              <a:latin typeface="Courier New" pitchFamily="49" charset="0"/>
              <a:cs typeface="Courier New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6991D"/>
                </a:solidFill>
                <a:latin typeface="Courier New" pitchFamily="49" charset="0"/>
                <a:cs typeface="Courier New" pitchFamily="49" charset="0"/>
              </a:rPr>
              <a:t>Curl \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6991D"/>
                </a:solidFill>
                <a:latin typeface="Courier New" pitchFamily="49" charset="0"/>
                <a:cs typeface="Courier New" pitchFamily="49" charset="0"/>
              </a:rPr>
              <a:t>-X POST "https://api.tyntec.com/messaging/v1/</a:t>
            </a:r>
            <a:r>
              <a:rPr lang="en-US" sz="2800" dirty="0" err="1">
                <a:solidFill>
                  <a:srgbClr val="F6991D"/>
                </a:solidFill>
                <a:latin typeface="Courier New" pitchFamily="49" charset="0"/>
                <a:cs typeface="Courier New" pitchFamily="49" charset="0"/>
              </a:rPr>
              <a:t>sms?to</a:t>
            </a:r>
            <a:r>
              <a:rPr lang="en-US" sz="2800" dirty="0">
                <a:solidFill>
                  <a:srgbClr val="F6991D"/>
                </a:solidFill>
                <a:latin typeface="Courier New" pitchFamily="49" charset="0"/>
                <a:cs typeface="Courier New" pitchFamily="49" charset="0"/>
              </a:rPr>
              <a:t>=&lt;NUMBER_TO&gt;&amp;from=&lt;NUMBER_FROM&gt;&amp;message=&lt;MESSAGE_BODY&gt;"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6991D"/>
                </a:solidFill>
                <a:latin typeface="Courier New" pitchFamily="49" charset="0"/>
                <a:cs typeface="Courier New" pitchFamily="49" charset="0"/>
              </a:rPr>
              <a:t>-H "accept: application/</a:t>
            </a:r>
            <a:r>
              <a:rPr lang="en-US" sz="2800" dirty="0" err="1">
                <a:solidFill>
                  <a:srgbClr val="F6991D"/>
                </a:solidFill>
                <a:latin typeface="Courier New" pitchFamily="49" charset="0"/>
                <a:cs typeface="Courier New" pitchFamily="49" charset="0"/>
              </a:rPr>
              <a:t>json</a:t>
            </a:r>
            <a:r>
              <a:rPr lang="en-US" sz="2800" dirty="0">
                <a:solidFill>
                  <a:srgbClr val="F6991D"/>
                </a:solidFill>
                <a:latin typeface="Courier New" pitchFamily="49" charset="0"/>
                <a:cs typeface="Courier New" pitchFamily="49" charset="0"/>
              </a:rPr>
              <a:t>" \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6991D"/>
                </a:solidFill>
                <a:latin typeface="Courier New" pitchFamily="49" charset="0"/>
                <a:cs typeface="Courier New" pitchFamily="49" charset="0"/>
              </a:rPr>
              <a:t>-H "</a:t>
            </a:r>
            <a:r>
              <a:rPr lang="en-US" sz="2800" dirty="0" err="1">
                <a:solidFill>
                  <a:srgbClr val="F6991D"/>
                </a:solidFill>
                <a:latin typeface="Courier New" pitchFamily="49" charset="0"/>
                <a:cs typeface="Courier New" pitchFamily="49" charset="0"/>
              </a:rPr>
              <a:t>apiKey</a:t>
            </a:r>
            <a:r>
              <a:rPr lang="en-US" sz="2800" dirty="0">
                <a:solidFill>
                  <a:srgbClr val="F6991D"/>
                </a:solidFill>
                <a:latin typeface="Courier New" pitchFamily="49" charset="0"/>
                <a:cs typeface="Courier New" pitchFamily="49" charset="0"/>
              </a:rPr>
              <a:t>: &lt;YOUR_API_KEY&gt;"</a:t>
            </a:r>
          </a:p>
        </p:txBody>
      </p:sp>
    </p:spTree>
    <p:extLst>
      <p:ext uri="{BB962C8B-B14F-4D97-AF65-F5344CB8AC3E}">
        <p14:creationId xmlns:p14="http://schemas.microsoft.com/office/powerpoint/2010/main" val="40786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27282D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A0012661-A7C6-484E-80FE-CF2630C25222}" type="slidenum">
              <a:rPr kumimoji="0" lang="id-ID" sz="1800" b="1" i="0" u="none" strike="noStrike" kern="1200" cap="none" spc="0" normalizeH="0" baseline="0" noProof="0" smtClean="0">
                <a:ln>
                  <a:noFill/>
                </a:ln>
                <a:solidFill>
                  <a:srgbClr val="27282D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24383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27282D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8481D09-1FC6-7B43-9AD1-E6063BE02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1568" y="2969568"/>
            <a:ext cx="15412941" cy="8208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FB1D55D-E694-AF4F-925A-C9E7B59A60AE}"/>
              </a:ext>
            </a:extLst>
          </p:cNvPr>
          <p:cNvSpPr txBox="1"/>
          <p:nvPr/>
        </p:nvSpPr>
        <p:spPr>
          <a:xfrm>
            <a:off x="12696056" y="3185592"/>
            <a:ext cx="11881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b="1" dirty="0">
                <a:solidFill>
                  <a:srgbClr val="F8981D"/>
                </a:solidFill>
                <a:latin typeface="Calibri"/>
              </a:rPr>
              <a:t>Powerful APIs with</a:t>
            </a: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F8981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Programmable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DFDD6BB-CC74-A645-AB70-599CCE71E4D5}"/>
              </a:ext>
            </a:extLst>
          </p:cNvPr>
          <p:cNvSpPr txBox="1"/>
          <p:nvPr/>
        </p:nvSpPr>
        <p:spPr>
          <a:xfrm>
            <a:off x="12696056" y="6150694"/>
            <a:ext cx="1144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 advantage with flexibility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0F0500-2E03-034E-BC0B-8DB7228BA7ED}"/>
              </a:ext>
            </a:extLst>
          </p:cNvPr>
          <p:cNvSpPr txBox="1"/>
          <p:nvPr/>
        </p:nvSpPr>
        <p:spPr>
          <a:xfrm>
            <a:off x="12696056" y="7267396"/>
            <a:ext cx="9505056" cy="4447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Frictionless integration</a:t>
            </a: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investment &amp; commercial flexibility</a:t>
            </a: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Programmability &amp; customizable features</a:t>
            </a: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Fast deployment &amp; on-demand scalability</a:t>
            </a: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 &amp; control for governance</a:t>
            </a: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Possibility for data/solution integration </a:t>
            </a:r>
          </a:p>
        </p:txBody>
      </p:sp>
    </p:spTree>
    <p:extLst>
      <p:ext uri="{BB962C8B-B14F-4D97-AF65-F5344CB8AC3E}">
        <p14:creationId xmlns:p14="http://schemas.microsoft.com/office/powerpoint/2010/main" val="31623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01" y="3838755"/>
            <a:ext cx="16962397" cy="8879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601416"/>
            <a:ext cx="24384000" cy="120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8800" b="1" dirty="0">
                <a:solidFill>
                  <a:srgbClr val="F8981D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tyntec</a:t>
            </a:r>
            <a:r>
              <a:rPr lang="en-US" sz="8800" b="1" dirty="0">
                <a:solidFill>
                  <a:srgbClr val="27282D">
                    <a:lumMod val="75000"/>
                    <a:lumOff val="25000"/>
                  </a:srgb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by the Numbers</a:t>
            </a:r>
            <a:endParaRPr lang="en-US" sz="6600" b="1" dirty="0">
              <a:solidFill>
                <a:srgbClr val="27282D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27282D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A0012661-A7C6-484E-80FE-CF2630C25222}" type="slidenum">
              <a:rPr kumimoji="0" lang="id-ID" sz="1800" b="1" i="0" u="none" strike="noStrike" kern="1200" cap="none" spc="0" normalizeH="0" baseline="0" noProof="0" smtClean="0">
                <a:ln>
                  <a:noFill/>
                </a:ln>
                <a:solidFill>
                  <a:srgbClr val="27282D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24383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27282D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FB1D55D-E694-AF4F-925A-C9E7B59A60AE}"/>
              </a:ext>
            </a:extLst>
          </p:cNvPr>
          <p:cNvSpPr txBox="1"/>
          <p:nvPr/>
        </p:nvSpPr>
        <p:spPr>
          <a:xfrm>
            <a:off x="1174776" y="2789195"/>
            <a:ext cx="103691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981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Let´s build this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F8981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9088" y="4235745"/>
            <a:ext cx="11331013" cy="7606474"/>
          </a:xfrm>
          <a:prstGeom prst="rect">
            <a:avLst/>
          </a:prstGeom>
        </p:spPr>
        <p:txBody>
          <a:bodyPr wrap="square" lIns="217709" tIns="108855" rIns="217709" bIns="108855">
            <a:spAutoFit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tyntec powers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omni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-channel communications, making it easy for mobility brands to reach consumers and conduct conversational commerce throughout the shopping journey. Backed by its industry-leading global network,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tyntec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provides easy-to-integrate APIs for SMS, mobile chat, number verification and authentication for fast, secure mobile communications.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3" y="1601416"/>
            <a:ext cx="11437195" cy="107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65512"/>
            <a:ext cx="16962397" cy="12598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601416"/>
            <a:ext cx="24384000" cy="120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8800" b="1" dirty="0">
                <a:solidFill>
                  <a:srgbClr val="F8981D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tyntec</a:t>
            </a:r>
            <a:r>
              <a:rPr lang="en-US" sz="8800" b="1" dirty="0">
                <a:solidFill>
                  <a:srgbClr val="27282D">
                    <a:lumMod val="75000"/>
                    <a:lumOff val="25000"/>
                  </a:srgb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at-a-glance</a:t>
            </a:r>
            <a:endParaRPr lang="en-US" sz="6600" b="1" dirty="0">
              <a:solidFill>
                <a:srgbClr val="27282D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3185592"/>
            <a:ext cx="24384000" cy="1072919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813CC42-DBD5-B94F-AFEE-A15CC9BE3A8A}"/>
              </a:ext>
            </a:extLst>
          </p:cNvPr>
          <p:cNvSpPr txBox="1"/>
          <p:nvPr/>
        </p:nvSpPr>
        <p:spPr>
          <a:xfrm>
            <a:off x="9599712" y="4265712"/>
            <a:ext cx="12457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8981D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Our Mission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8981D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/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8981D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555964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Power human </a:t>
            </a:r>
            <a:r>
              <a:rPr lang="en-US" sz="3200" dirty="0">
                <a:solidFill>
                  <a:srgbClr val="55596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connection at scale</a:t>
            </a:r>
            <a:br>
              <a:rPr lang="en-US" sz="3200" dirty="0">
                <a:solidFill>
                  <a:srgbClr val="55596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555964"/>
              </a:solidFill>
              <a:effectLst/>
              <a:uLnTx/>
              <a:uFillTx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5835FC3-130A-C342-9FDC-E70720DDB7F9}"/>
              </a:ext>
            </a:extLst>
          </p:cNvPr>
          <p:cNvSpPr txBox="1"/>
          <p:nvPr/>
        </p:nvSpPr>
        <p:spPr>
          <a:xfrm>
            <a:off x="11615936" y="6768138"/>
            <a:ext cx="11233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8981D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Our </a:t>
            </a:r>
            <a:r>
              <a:rPr lang="en-US" sz="3200" b="1" dirty="0">
                <a:solidFill>
                  <a:srgbClr val="F8981D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Space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8981D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/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8981D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global </a:t>
            </a:r>
            <a:r>
              <a:rPr lang="en-US" sz="3200" dirty="0">
                <a:solidFill>
                  <a:srgbClr val="55596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555964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loud communications platform, enabling </a:t>
            </a:r>
            <a:r>
              <a:rPr lang="en-US" sz="3200" dirty="0">
                <a:solidFill>
                  <a:srgbClr val="55596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businesses to interact with people across any mobile channel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555964"/>
              </a:solidFill>
              <a:effectLst/>
              <a:uLnTx/>
              <a:uFillTx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B21E8B-9EEE-7E45-ADE4-D52C5FA22CE8}"/>
              </a:ext>
            </a:extLst>
          </p:cNvPr>
          <p:cNvSpPr txBox="1"/>
          <p:nvPr/>
        </p:nvSpPr>
        <p:spPr>
          <a:xfrm>
            <a:off x="10031760" y="10167536"/>
            <a:ext cx="13105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8981D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Our Footprint 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8981D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555964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German</a:t>
            </a:r>
            <a:r>
              <a:rPr lang="en-US" sz="3200" dirty="0">
                <a:solidFill>
                  <a:srgbClr val="55596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-based R&amp;D, U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555964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S-based messaging hub with operations in </a:t>
            </a:r>
            <a:b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555964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555964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North America, Europe and Asia, connecting 150 countries around the world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EB20ED9-8F6B-4841-ADC2-BBFEA6206627}"/>
              </a:ext>
            </a:extLst>
          </p:cNvPr>
          <p:cNvSpPr txBox="1"/>
          <p:nvPr/>
        </p:nvSpPr>
        <p:spPr>
          <a:xfrm>
            <a:off x="15069055" y="8639980"/>
            <a:ext cx="8932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8981D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Our Origin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8981D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555964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Messaging platform architected by the founding CTO – and protected by several patents</a:t>
            </a:r>
          </a:p>
        </p:txBody>
      </p:sp>
    </p:spTree>
    <p:extLst>
      <p:ext uri="{BB962C8B-B14F-4D97-AF65-F5344CB8AC3E}">
        <p14:creationId xmlns:p14="http://schemas.microsoft.com/office/powerpoint/2010/main" val="1664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45" y="2621860"/>
            <a:ext cx="10376661" cy="94927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d-ID" dirty="0"/>
              <a:t> </a:t>
            </a:r>
            <a:fld id="{A0012661-A7C6-484E-80FE-CF2630C25222}" type="slidenum">
              <a:rPr lang="id-ID" smtClean="0"/>
              <a:pPr/>
              <a:t>3</a:t>
            </a:fld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B46E709-6B5F-694B-B3A9-E5C3230EA0F6}"/>
              </a:ext>
            </a:extLst>
          </p:cNvPr>
          <p:cNvSpPr txBox="1"/>
          <p:nvPr/>
        </p:nvSpPr>
        <p:spPr>
          <a:xfrm>
            <a:off x="12047984" y="3185592"/>
            <a:ext cx="105131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F8981D"/>
                </a:solidFill>
              </a:rPr>
              <a:t>CPaaS-Powered </a:t>
            </a:r>
            <a:br>
              <a:rPr lang="en-US" sz="8800" b="1" dirty="0">
                <a:solidFill>
                  <a:srgbClr val="F8981D"/>
                </a:solidFill>
              </a:rPr>
            </a:br>
            <a:r>
              <a:rPr lang="en-US" sz="8800" b="1" dirty="0">
                <a:solidFill>
                  <a:srgbClr val="F8981D"/>
                </a:solidFill>
              </a:rPr>
              <a:t>Mashups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B5CC26A-5298-9E43-844E-7ED7620BA5E7}"/>
              </a:ext>
            </a:extLst>
          </p:cNvPr>
          <p:cNvSpPr txBox="1"/>
          <p:nvPr/>
        </p:nvSpPr>
        <p:spPr>
          <a:xfrm>
            <a:off x="12047984" y="6137920"/>
            <a:ext cx="11255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Access Point. Limitless Possibilities.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3574A2D-2EBA-5744-9673-A2C2A295314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455" b="64455" l="41196" r="54067">
                        <a14:foregroundMark x1="47225" y1="29636" x2="47225" y2="29636"/>
                        <a14:foregroundMark x1="44498" y1="30636" x2="44498" y2="30636"/>
                        <a14:foregroundMark x1="44880" y1="30455" x2="44880" y2="30455"/>
                        <a14:foregroundMark x1="45263" y1="30455" x2="45263" y2="30455"/>
                        <a14:foregroundMark x1="47608" y1="36909" x2="47608" y2="36909"/>
                        <a14:foregroundMark x1="45550" y1="38091" x2="45550" y2="38091"/>
                        <a14:foregroundMark x1="48565" y1="48636" x2="48565" y2="48636"/>
                        <a14:foregroundMark x1="46842" y1="40364" x2="46842" y2="40364"/>
                        <a14:foregroundMark x1="46172" y1="33364" x2="46172" y2="33364"/>
                        <a14:foregroundMark x1="46172" y1="30909" x2="46172" y2="30909"/>
                        <a14:foregroundMark x1="48038" y1="28636" x2="48038" y2="28636"/>
                        <a14:foregroundMark x1="48517" y1="36727" x2="48517" y2="36727"/>
                        <a14:foregroundMark x1="48517" y1="39364" x2="48517" y2="39364"/>
                        <a14:foregroundMark x1="48517" y1="40091" x2="47990" y2="40364"/>
                        <a14:foregroundMark x1="46938" y1="43727" x2="46938" y2="43727"/>
                        <a14:foregroundMark x1="45024" y1="42091" x2="45024" y2="42091"/>
                        <a14:foregroundMark x1="48325" y1="43091" x2="48325" y2="43091"/>
                        <a14:foregroundMark x1="46938" y1="51727" x2="46938" y2="51727"/>
                        <a14:foregroundMark x1="49569" y1="51091" x2="49569" y2="51091"/>
                        <a14:foregroundMark x1="48182" y1="52091" x2="48182" y2="52091"/>
                        <a14:foregroundMark x1="46938" y1="55091" x2="46938" y2="55091"/>
                        <a14:foregroundMark x1="43445" y1="49091" x2="43445" y2="49091"/>
                        <a14:foregroundMark x1="45359" y1="51091" x2="45359" y2="51091"/>
                        <a14:foregroundMark x1="44833" y1="49727" x2="44833" y2="49727"/>
                        <a14:foregroundMark x1="47656" y1="45727" x2="47656" y2="45727"/>
                        <a14:foregroundMark x1="46220" y1="57727" x2="46220" y2="57727"/>
                        <a14:foregroundMark x1="50622" y1="47727" x2="50622" y2="47727"/>
                        <a14:foregroundMark x1="51675" y1="44091" x2="51675" y2="44091"/>
                        <a14:foregroundMark x1="50957" y1="46364" x2="50957" y2="46364"/>
                        <a14:foregroundMark x1="45981" y1="43091" x2="45981" y2="43091"/>
                        <a14:foregroundMark x1="44067" y1="49636" x2="44067" y2="49636"/>
                        <a14:foregroundMark x1="44641" y1="50364" x2="44641" y2="50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786" t="23664" r="45553" b="34715"/>
          <a:stretch/>
        </p:blipFill>
        <p:spPr>
          <a:xfrm>
            <a:off x="4559152" y="4857575"/>
            <a:ext cx="1080120" cy="1868741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="" xmlns:a16="http://schemas.microsoft.com/office/drawing/2014/main" id="{14B6EB60-C591-B546-88FF-5F88815BFE8D}"/>
              </a:ext>
            </a:extLst>
          </p:cNvPr>
          <p:cNvSpPr/>
          <p:nvPr/>
        </p:nvSpPr>
        <p:spPr bwMode="auto">
          <a:xfrm>
            <a:off x="6575376" y="3956352"/>
            <a:ext cx="1923680" cy="901223"/>
          </a:xfrm>
          <a:prstGeom prst="cloud">
            <a:avLst/>
          </a:prstGeom>
          <a:solidFill>
            <a:srgbClr val="F18700">
              <a:lumMod val="40000"/>
              <a:lumOff val="60000"/>
            </a:srgbClr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7325" marR="0" lvl="0" indent="-185738" defTabSz="914400" eaLnBrk="1" fontAlgn="base" latinLnBrk="0" hangingPunct="1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lrTx/>
              <a:buSzPct val="120000"/>
              <a:buFontTx/>
              <a:buBlip>
                <a:blip r:embed="rId6"/>
              </a:buBlip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4C5457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3D870ED-E954-1647-ADA4-4A41F4A861ED}"/>
              </a:ext>
            </a:extLst>
          </p:cNvPr>
          <p:cNvSpPr/>
          <p:nvPr/>
        </p:nvSpPr>
        <p:spPr>
          <a:xfrm>
            <a:off x="7504619" y="3667582"/>
            <a:ext cx="57123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18700"/>
                </a:solidFill>
                <a:effectLst/>
                <a:uLnTx/>
                <a:uFillTx/>
              </a:rPr>
              <a:t>CRM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18700"/>
              </a:solidFill>
              <a:effectLst/>
              <a:uLnTx/>
              <a:uFillTx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02E0AD9C-2195-D84B-BFCC-57FFC5C44D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2" t="25819" r="77549" b="57711"/>
          <a:stretch/>
        </p:blipFill>
        <p:spPr>
          <a:xfrm>
            <a:off x="12102846" y="7765155"/>
            <a:ext cx="1286933" cy="111038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8E5BF72F-F439-7A48-B5E4-1F46FBC542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3" t="52612" r="81366" b="37323"/>
          <a:stretch/>
        </p:blipFill>
        <p:spPr>
          <a:xfrm>
            <a:off x="12333891" y="9162258"/>
            <a:ext cx="824841" cy="84179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88DC57AE-ED25-2040-A41E-C275E697D0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t="76367" r="77786" b="4515"/>
          <a:stretch/>
        </p:blipFill>
        <p:spPr>
          <a:xfrm>
            <a:off x="17688408" y="7765155"/>
            <a:ext cx="1099051" cy="106930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7EAAED54-9A46-0B4A-BFD0-0DC9F07A0C6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47" t="23985" r="44527" b="59427"/>
          <a:stretch/>
        </p:blipFill>
        <p:spPr>
          <a:xfrm>
            <a:off x="17805507" y="8875536"/>
            <a:ext cx="864852" cy="8175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7D5DCBAB-164E-3A48-A608-57AF450B7A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121" y="10714546"/>
            <a:ext cx="614576" cy="61457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60D9B63-87F2-A44A-BACB-6A21ED18DB2E}"/>
              </a:ext>
            </a:extLst>
          </p:cNvPr>
          <p:cNvSpPr txBox="1"/>
          <p:nvPr/>
        </p:nvSpPr>
        <p:spPr>
          <a:xfrm>
            <a:off x="13343697" y="7957068"/>
            <a:ext cx="416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2000" dirty="0">
                <a:solidFill>
                  <a:srgbClr val="4C5457"/>
                </a:solidFill>
                <a:ea typeface="Calibri" charset="0"/>
                <a:cs typeface="Calibri" charset="0"/>
              </a:rPr>
              <a:t>SMS</a:t>
            </a:r>
            <a:br>
              <a:rPr lang="en-US" sz="2000" dirty="0">
                <a:solidFill>
                  <a:srgbClr val="4C5457"/>
                </a:solidFill>
                <a:ea typeface="Calibri" charset="0"/>
                <a:cs typeface="Calibri" charset="0"/>
              </a:rPr>
            </a:br>
            <a:r>
              <a:rPr lang="en-US" sz="2000" dirty="0">
                <a:solidFill>
                  <a:srgbClr val="4C5457"/>
                </a:solidFill>
                <a:ea typeface="Calibri" charset="0"/>
                <a:cs typeface="Calibri" charset="0"/>
              </a:rPr>
              <a:t>Reach anyone fast, one- or two-wa</a:t>
            </a:r>
            <a:r>
              <a:rPr lang="en-US" sz="2000" dirty="0">
                <a:solidFill>
                  <a:srgbClr val="4C5457"/>
                </a:solidFill>
                <a:latin typeface="Verdana" pitchFamily="34" charset="0"/>
              </a:rPr>
              <a:t>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970B60E-8AB1-D44E-BAA0-43D6E35605D1}"/>
              </a:ext>
            </a:extLst>
          </p:cNvPr>
          <p:cNvSpPr txBox="1"/>
          <p:nvPr/>
        </p:nvSpPr>
        <p:spPr>
          <a:xfrm>
            <a:off x="13389779" y="9179544"/>
            <a:ext cx="4739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2000" dirty="0">
                <a:solidFill>
                  <a:srgbClr val="4C5457"/>
                </a:solidFill>
                <a:ea typeface="Calibri" charset="0"/>
                <a:cs typeface="Calibri" charset="0"/>
              </a:rPr>
              <a:t>Voice</a:t>
            </a:r>
            <a:br>
              <a:rPr lang="en-US" sz="2000" dirty="0">
                <a:solidFill>
                  <a:srgbClr val="4C5457"/>
                </a:solidFill>
                <a:ea typeface="Calibri" charset="0"/>
                <a:cs typeface="Calibri" charset="0"/>
              </a:rPr>
            </a:br>
            <a:r>
              <a:rPr lang="en-US" sz="2000" dirty="0">
                <a:solidFill>
                  <a:srgbClr val="4C5457"/>
                </a:solidFill>
                <a:ea typeface="Calibri" charset="0"/>
                <a:cs typeface="Calibri" charset="0"/>
              </a:rPr>
              <a:t>Add voice calling to any apps or websites</a:t>
            </a:r>
            <a:endParaRPr lang="en-US" sz="2000" dirty="0">
              <a:solidFill>
                <a:srgbClr val="4C5457"/>
              </a:solidFill>
              <a:latin typeface="Verdana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6555041-1696-9948-B99D-489B4179A78C}"/>
              </a:ext>
            </a:extLst>
          </p:cNvPr>
          <p:cNvSpPr txBox="1"/>
          <p:nvPr/>
        </p:nvSpPr>
        <p:spPr>
          <a:xfrm>
            <a:off x="13343697" y="10667891"/>
            <a:ext cx="5271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2000" dirty="0">
                <a:solidFill>
                  <a:srgbClr val="4C5457"/>
                </a:solidFill>
                <a:ea typeface="Calibri" charset="0"/>
                <a:cs typeface="Calibri" charset="0"/>
              </a:rPr>
              <a:t>Authentication</a:t>
            </a:r>
            <a:br>
              <a:rPr lang="en-US" sz="2000" dirty="0">
                <a:solidFill>
                  <a:srgbClr val="4C5457"/>
                </a:solidFill>
                <a:ea typeface="Calibri" charset="0"/>
                <a:cs typeface="Calibri" charset="0"/>
              </a:rPr>
            </a:br>
            <a:r>
              <a:rPr lang="en-US" sz="2000" dirty="0">
                <a:solidFill>
                  <a:srgbClr val="4C5457"/>
                </a:solidFill>
                <a:ea typeface="Calibri" charset="0"/>
                <a:cs typeface="Calibri" charset="0"/>
              </a:rPr>
              <a:t>Block fraudsters, safeguard critical transactions</a:t>
            </a:r>
            <a:endParaRPr lang="en-US" sz="2000" dirty="0">
              <a:solidFill>
                <a:srgbClr val="4C5457"/>
              </a:solidFill>
              <a:latin typeface="Verdana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C53E37E-7558-C042-A3C3-B495DD677F3C}"/>
              </a:ext>
            </a:extLst>
          </p:cNvPr>
          <p:cNvSpPr txBox="1"/>
          <p:nvPr/>
        </p:nvSpPr>
        <p:spPr>
          <a:xfrm>
            <a:off x="18615676" y="7957068"/>
            <a:ext cx="454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2000" dirty="0">
                <a:solidFill>
                  <a:srgbClr val="4C5457"/>
                </a:solidFill>
                <a:ea typeface="Calibri" charset="0"/>
                <a:cs typeface="Calibri" charset="0"/>
              </a:rPr>
              <a:t>Mobile Chat</a:t>
            </a:r>
            <a:br>
              <a:rPr lang="en-US" sz="2000" dirty="0">
                <a:solidFill>
                  <a:srgbClr val="4C5457"/>
                </a:solidFill>
                <a:ea typeface="Calibri" charset="0"/>
                <a:cs typeface="Calibri" charset="0"/>
              </a:rPr>
            </a:br>
            <a:r>
              <a:rPr lang="en-US" sz="2000" dirty="0">
                <a:solidFill>
                  <a:srgbClr val="4C5457"/>
                </a:solidFill>
                <a:ea typeface="Calibri" charset="0"/>
                <a:cs typeface="Calibri" charset="0"/>
              </a:rPr>
              <a:t>Engage customers on their preferred apps</a:t>
            </a:r>
            <a:endParaRPr lang="en-US" sz="2000" dirty="0">
              <a:solidFill>
                <a:srgbClr val="4C5457"/>
              </a:solidFill>
              <a:latin typeface="Verdana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6A0B007-1FE9-F646-A86A-1C10CD9863A1}"/>
              </a:ext>
            </a:extLst>
          </p:cNvPr>
          <p:cNvSpPr txBox="1"/>
          <p:nvPr/>
        </p:nvSpPr>
        <p:spPr>
          <a:xfrm>
            <a:off x="18615676" y="9159702"/>
            <a:ext cx="4693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2000" dirty="0">
                <a:solidFill>
                  <a:srgbClr val="4C5457"/>
                </a:solidFill>
                <a:ea typeface="Calibri" charset="0"/>
                <a:cs typeface="Calibri" charset="0"/>
              </a:rPr>
              <a:t>Number Information</a:t>
            </a:r>
            <a:br>
              <a:rPr lang="en-US" sz="2000" dirty="0">
                <a:solidFill>
                  <a:srgbClr val="4C5457"/>
                </a:solidFill>
                <a:ea typeface="Calibri" charset="0"/>
                <a:cs typeface="Calibri" charset="0"/>
              </a:rPr>
            </a:br>
            <a:r>
              <a:rPr lang="en-US" sz="2000" dirty="0">
                <a:solidFill>
                  <a:srgbClr val="4C5457"/>
                </a:solidFill>
                <a:ea typeface="Calibri" charset="0"/>
                <a:cs typeface="Calibri" charset="0"/>
              </a:rPr>
              <a:t>Keep the database clean, optimize routing</a:t>
            </a:r>
            <a:endParaRPr lang="en-US" sz="2000" dirty="0">
              <a:solidFill>
                <a:srgbClr val="4C5457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1" b="7891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3FE1BE0-AD9F-474A-ADB1-A72401190347}"/>
              </a:ext>
            </a:extLst>
          </p:cNvPr>
          <p:cNvSpPr/>
          <p:nvPr/>
        </p:nvSpPr>
        <p:spPr bwMode="auto">
          <a:xfrm>
            <a:off x="7079432" y="1889448"/>
            <a:ext cx="10873208" cy="98650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73100" dir="2700000" algn="ctr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4B135D79-991B-9045-9D1A-A7CBB2777980}"/>
              </a:ext>
            </a:extLst>
          </p:cNvPr>
          <p:cNvGrpSpPr/>
          <p:nvPr/>
        </p:nvGrpSpPr>
        <p:grpSpPr>
          <a:xfrm>
            <a:off x="7847826" y="4193704"/>
            <a:ext cx="8993168" cy="6624736"/>
            <a:chOff x="7695426" y="3524751"/>
            <a:chExt cx="8993168" cy="6624736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98F02577-9F4E-B944-8FB8-ED84FFB708A3}"/>
                </a:ext>
              </a:extLst>
            </p:cNvPr>
            <p:cNvSpPr txBox="1"/>
            <p:nvPr/>
          </p:nvSpPr>
          <p:spPr>
            <a:xfrm>
              <a:off x="7695426" y="3524751"/>
              <a:ext cx="8993168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 smtClean="0">
                  <a:solidFill>
                    <a:srgbClr val="F8981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Some </a:t>
              </a:r>
              <a:br>
                <a:rPr lang="en-US" sz="10000" b="1" dirty="0" smtClean="0">
                  <a:solidFill>
                    <a:srgbClr val="F8981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0" b="1" dirty="0" smtClean="0">
                  <a:solidFill>
                    <a:srgbClr val="F8981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Inspiration?</a:t>
              </a:r>
              <a:endParaRPr lang="id-ID" sz="10000" b="1" dirty="0">
                <a:solidFill>
                  <a:srgbClr val="F8981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483F9B02-37AF-6241-8D75-0DFA5C1FD9E0}"/>
                </a:ext>
              </a:extLst>
            </p:cNvPr>
            <p:cNvSpPr/>
            <p:nvPr/>
          </p:nvSpPr>
          <p:spPr>
            <a:xfrm>
              <a:off x="8735616" y="7841163"/>
              <a:ext cx="6912768" cy="230832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sz="2800" b="1" dirty="0">
                <a:solidFill>
                  <a:schemeClr val="accent5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72BB5B9-ACF7-FF42-82D6-5D80917DE5DC}"/>
                </a:ext>
              </a:extLst>
            </p:cNvPr>
            <p:cNvSpPr/>
            <p:nvPr/>
          </p:nvSpPr>
          <p:spPr bwMode="auto">
            <a:xfrm>
              <a:off x="11759952" y="7268597"/>
              <a:ext cx="864096" cy="216594"/>
            </a:xfrm>
            <a:prstGeom prst="rect">
              <a:avLst/>
            </a:prstGeom>
            <a:solidFill>
              <a:srgbClr val="F8981D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CE40553-A867-D046-9F9D-CB7419862BBB}"/>
              </a:ext>
            </a:extLst>
          </p:cNvPr>
          <p:cNvSpPr/>
          <p:nvPr/>
        </p:nvSpPr>
        <p:spPr>
          <a:xfrm>
            <a:off x="8888016" y="8529253"/>
            <a:ext cx="6912768" cy="29131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5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Source Sans Pro" charset="0"/>
              </a:rPr>
              <a:t>User verification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5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Source Sans Pro" charset="0"/>
              </a:rPr>
              <a:t>Account protection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5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Source Sans Pro" charset="0"/>
              </a:rPr>
              <a:t>Application/ Machine to Person Notification</a:t>
            </a:r>
          </a:p>
          <a:p>
            <a:pPr algn="ctr">
              <a:lnSpc>
                <a:spcPct val="150000"/>
              </a:lnSpc>
            </a:pPr>
            <a:endParaRPr lang="en-US" sz="2800" b="1" dirty="0">
              <a:solidFill>
                <a:schemeClr val="accent5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Source Sans Pro" charset="0"/>
            </a:endParaRPr>
          </a:p>
          <a:p>
            <a:pPr algn="ctr">
              <a:lnSpc>
                <a:spcPct val="150000"/>
              </a:lnSpc>
            </a:pPr>
            <a:endParaRPr lang="en-US" sz="2800" b="1" dirty="0">
              <a:solidFill>
                <a:schemeClr val="accent5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4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27282D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A0012661-A7C6-484E-80FE-CF2630C25222}" type="slidenum">
              <a:rPr kumimoji="0" lang="id-ID" sz="1800" b="1" i="0" u="none" strike="noStrike" kern="1200" cap="none" spc="0" normalizeH="0" baseline="0" noProof="0" smtClean="0">
                <a:ln>
                  <a:noFill/>
                </a:ln>
                <a:solidFill>
                  <a:srgbClr val="27282D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24383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27282D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FB1D55D-E694-AF4F-925A-C9E7B59A60AE}"/>
              </a:ext>
            </a:extLst>
          </p:cNvPr>
          <p:cNvSpPr txBox="1"/>
          <p:nvPr/>
        </p:nvSpPr>
        <p:spPr>
          <a:xfrm>
            <a:off x="9887744" y="3185592"/>
            <a:ext cx="11881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b="1" dirty="0" smtClean="0">
                <a:solidFill>
                  <a:srgbClr val="F8981D"/>
                </a:solidFill>
                <a:latin typeface="Calibri"/>
              </a:rPr>
              <a:t>User </a:t>
            </a:r>
            <a:br>
              <a:rPr lang="en-US" sz="8800" b="1" dirty="0" smtClean="0">
                <a:solidFill>
                  <a:srgbClr val="F8981D"/>
                </a:solidFill>
                <a:latin typeface="Calibri"/>
              </a:rPr>
            </a:br>
            <a:r>
              <a:rPr lang="en-US" sz="8800" b="1" dirty="0" smtClean="0">
                <a:solidFill>
                  <a:srgbClr val="F8981D"/>
                </a:solidFill>
                <a:latin typeface="Calibri"/>
              </a:rPr>
              <a:t>Verification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F8981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0F0500-2E03-034E-BC0B-8DB7228BA7ED}"/>
              </a:ext>
            </a:extLst>
          </p:cNvPr>
          <p:cNvSpPr txBox="1"/>
          <p:nvPr/>
        </p:nvSpPr>
        <p:spPr>
          <a:xfrm>
            <a:off x="9984212" y="6127741"/>
            <a:ext cx="107047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Sign up new users without getting fooled by fake account bots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Confirm new users’ identities at registration (app download or online form) with two-factor authentication.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92" y="1102445"/>
            <a:ext cx="5583414" cy="1132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47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27282D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A0012661-A7C6-484E-80FE-CF2630C25222}" type="slidenum">
              <a:rPr kumimoji="0" lang="id-ID" sz="1800" b="1" i="0" u="none" strike="noStrike" kern="1200" cap="none" spc="0" normalizeH="0" baseline="0" noProof="0" smtClean="0">
                <a:ln>
                  <a:noFill/>
                </a:ln>
                <a:solidFill>
                  <a:srgbClr val="27282D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24383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27282D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0F0500-2E03-034E-BC0B-8DB7228BA7ED}"/>
              </a:ext>
            </a:extLst>
          </p:cNvPr>
          <p:cNvSpPr txBox="1"/>
          <p:nvPr/>
        </p:nvSpPr>
        <p:spPr>
          <a:xfrm>
            <a:off x="3791524" y="617948"/>
            <a:ext cx="10704732" cy="121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solidFill>
                  <a:srgbClr val="F8981D"/>
                </a:solidFill>
                <a:latin typeface="Calibri"/>
              </a:rPr>
              <a:t>Authenticate transactions and accounts for increased protection</a:t>
            </a:r>
          </a:p>
          <a:p>
            <a:pPr algn="r"/>
            <a:endParaRPr lang="en-US" sz="5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GB" sz="5400" b="1" dirty="0">
                <a:latin typeface="Calibri" panose="020F0502020204030204" pitchFamily="34" charset="0"/>
                <a:cs typeface="Calibri" panose="020F0502020204030204" pitchFamily="34" charset="0"/>
              </a:rPr>
              <a:t>Defeat fraudulent online accounts and transactions, and comply with consumer protection regulations </a:t>
            </a:r>
            <a:r>
              <a:rPr lang="en-GB" sz="5400" dirty="0">
                <a:latin typeface="Calibri" panose="020F0502020204030204" pitchFamily="34" charset="0"/>
                <a:cs typeface="Calibri" panose="020F0502020204030204" pitchFamily="34" charset="0"/>
              </a:rPr>
              <a:t>with user-friendly two-factor authentication. Combine with continuous account 2FA for maximum protection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384" y="1256118"/>
            <a:ext cx="5472608" cy="1088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7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27282D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A0012661-A7C6-484E-80FE-CF2630C25222}" type="slidenum">
              <a:rPr kumimoji="0" lang="id-ID" sz="1800" b="1" i="0" u="none" strike="noStrike" kern="1200" cap="none" spc="0" normalizeH="0" baseline="0" noProof="0" smtClean="0">
                <a:ln>
                  <a:noFill/>
                </a:ln>
                <a:solidFill>
                  <a:srgbClr val="27282D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24383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27282D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33" y="4481736"/>
            <a:ext cx="9574691" cy="644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712885" y="1269123"/>
            <a:ext cx="11819301" cy="1114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800" b="1" dirty="0">
                <a:solidFill>
                  <a:srgbClr val="F8981D"/>
                </a:solidFill>
                <a:latin typeface="Calibri"/>
              </a:rPr>
              <a:t>Combine the mobile phone with contextual data for secure, user-friendly 2FA</a:t>
            </a:r>
          </a:p>
          <a:p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This robust API detects the phone number type (mobile or landline) and sends the passcode via the appropriate channel (SMS or voice). Includes with multi-language and customization support. </a:t>
            </a:r>
          </a:p>
          <a:p>
            <a:pPr>
              <a:defRPr/>
            </a:pP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00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1601416"/>
            <a:ext cx="24384000" cy="925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33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282D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Verdana" panose="020B0604030504040204" pitchFamily="34" charset="0"/>
                <a:cs typeface="Verdana" panose="020B0604030504040204" pitchFamily="34" charset="0"/>
              </a:rPr>
              <a:t>How it </a:t>
            </a: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981D"/>
                </a:solidFill>
                <a:effectLst/>
                <a:uLnTx/>
                <a:uFillTx/>
                <a:latin typeface="Calibri"/>
                <a:ea typeface="Verdana" panose="020B0604030504040204" pitchFamily="34" charset="0"/>
                <a:cs typeface="Verdana" panose="020B0604030504040204" pitchFamily="34" charset="0"/>
              </a:rPr>
              <a:t>works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8981D"/>
              </a:solidFill>
              <a:effectLst/>
              <a:uLnTx/>
              <a:uFillTx/>
              <a:latin typeface="Calibri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27282D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A0012661-A7C6-484E-80FE-CF2630C25222}" type="slidenum">
              <a:rPr kumimoji="0" lang="id-ID" sz="1800" b="1" i="0" u="none" strike="noStrike" kern="1200" cap="none" spc="0" normalizeH="0" baseline="0" noProof="0" smtClean="0">
                <a:ln>
                  <a:noFill/>
                </a:ln>
                <a:solidFill>
                  <a:srgbClr val="27282D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24383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27282D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35" y="3257600"/>
            <a:ext cx="20861867" cy="913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30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1601416"/>
            <a:ext cx="24384000" cy="925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43833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 smtClean="0">
                <a:solidFill>
                  <a:srgbClr val="27282D">
                    <a:lumMod val="75000"/>
                    <a:lumOff val="25000"/>
                  </a:srgbClr>
                </a:solidFill>
                <a:latin typeface="Calibri"/>
                <a:ea typeface="Verdana" panose="020B0604030504040204" pitchFamily="34" charset="0"/>
                <a:cs typeface="Verdana" panose="020B0604030504040204" pitchFamily="34" charset="0"/>
              </a:rPr>
              <a:t>Some sample code?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8981D"/>
              </a:solidFill>
              <a:effectLst/>
              <a:uLnTx/>
              <a:uFillTx/>
              <a:latin typeface="Calibri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27282D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A0012661-A7C6-484E-80FE-CF2630C25222}" type="slidenum">
              <a:rPr kumimoji="0" lang="id-ID" sz="1800" b="1" i="0" u="none" strike="noStrike" kern="1200" cap="none" spc="0" normalizeH="0" baseline="0" noProof="0" smtClean="0">
                <a:ln>
                  <a:noFill/>
                </a:ln>
                <a:solidFill>
                  <a:srgbClr val="27282D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24383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27282D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91001" y="4715288"/>
            <a:ext cx="18506055" cy="4832092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# Send an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otp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 with minimum mandatory values: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F6991D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curl \ -X POST "https://api.tyntec.com/2fa/v1/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otp?number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&lt;TEL_NUMBER&gt;"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-H "accept: application/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json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" \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-H "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apikey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: &lt;YOUR_API_KEY&gt;"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F6991D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# Check an OTP code: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F6991D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curl \ -X POST "https://api.tyntec.com/2fa/v1/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otp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/&lt;OTP_ID&gt;/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check?otpCode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=&lt;OTP_CODE&gt;"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-H "accept: application/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json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" \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-H "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apikey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6991D"/>
                </a:solidFill>
                <a:effectLst/>
                <a:latin typeface="Courier New" pitchFamily="49" charset="0"/>
                <a:cs typeface="Courier New" pitchFamily="49" charset="0"/>
              </a:rPr>
              <a:t>: &lt;YOUR_API_KEY&gt;"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470920" y="10602416"/>
            <a:ext cx="185060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Check our tech docs </a:t>
            </a:r>
            <a:r>
              <a:rPr lang="en-US" dirty="0">
                <a:sym typeface="Wingdings" panose="05000000000000000000" pitchFamily="2" charset="2"/>
              </a:rPr>
              <a:t> https://docs.tyntec.com/en/content/authentication/2fa-api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rgbClr val="27282D"/>
      </a:dk1>
      <a:lt1>
        <a:srgbClr val="FFFFFF"/>
      </a:lt1>
      <a:dk2>
        <a:srgbClr val="424859"/>
      </a:dk2>
      <a:lt2>
        <a:srgbClr val="EAEAEA"/>
      </a:lt2>
      <a:accent1>
        <a:srgbClr val="D5BE95"/>
      </a:accent1>
      <a:accent2>
        <a:srgbClr val="62615C"/>
      </a:accent2>
      <a:accent3>
        <a:srgbClr val="D35757"/>
      </a:accent3>
      <a:accent4>
        <a:srgbClr val="CECABE"/>
      </a:accent4>
      <a:accent5>
        <a:srgbClr val="555964"/>
      </a:accent5>
      <a:accent6>
        <a:srgbClr val="333230"/>
      </a:accent6>
      <a:hlink>
        <a:srgbClr val="01E0AD"/>
      </a:hlink>
      <a:folHlink>
        <a:srgbClr val="70C3D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>
          <a:noFill/>
        </a:ln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/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tyntec_rough_template_apa.ppt" id="{0B9B4763-BE44-4440-8EBB-CA27D9E366AB}" vid="{6BDCCE76-4F0C-6E45-8F50-92A255D4DC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50001</TotalTime>
  <Words>461</Words>
  <Application>Microsoft Office PowerPoint</Application>
  <PresentationFormat>Custom</PresentationFormat>
  <Paragraphs>83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dhika</dc:creator>
  <cp:lastModifiedBy>Akcan Islamoglu</cp:lastModifiedBy>
  <cp:revision>1881</cp:revision>
  <dcterms:created xsi:type="dcterms:W3CDTF">2014-09-22T13:21:00Z</dcterms:created>
  <dcterms:modified xsi:type="dcterms:W3CDTF">2018-07-13T16:01:47Z</dcterms:modified>
</cp:coreProperties>
</file>