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57B56-AFED-2806-6344-5170B698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ABB88-D60F-F63D-B676-93A09CAF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8ED9-77A9-9BC7-A8BB-44F3628F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47520-751D-DF81-AE58-7DF03EA9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DEE02-250A-6639-3049-6C3F492B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E2353-8F65-016E-6C55-700C7BA3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DC463-C29F-73BB-9D0E-52C3A210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80A4A-B85B-226E-F158-5D1A382A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9C40-ECB3-E498-0BDB-1CC69A5E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CFBE3-5E1D-B543-143D-F476C70D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F8EA8-BEE2-4526-4113-3BC4695DA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98E07-F1B8-69A5-A370-02004E0F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0575-2707-C5BE-8789-4ED2FEA5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0E983-4FC1-9CE3-A74E-E4342A80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1ED35-B4A8-5533-DE97-6DBB525D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C52A-6D19-FF30-05B7-8DD22F0A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B0E1B-1544-81D8-AE40-53F11DA3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27118-64B9-F41E-67F4-2E62431E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F063B-6B4B-CD3E-4170-FCD4075D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7000B-519E-6D6D-5078-EF91AD0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022-73C2-957F-436F-A2459A0B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AC5D5-502A-140D-AB8C-61B3FDD8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BC7D-3DA3-2F7E-418E-D88EA760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0F431-16AB-5299-BD86-EC6BBC98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C5283-3D38-9CAB-9DC3-8F7C81E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78AAA-CC82-BD2C-188C-F4DB7061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3E50F-97E3-B36D-823E-72E0C068F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4F551-975F-C34C-877C-335EE03C2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A4B06-61B9-1A5B-C8E4-5EA5028B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1E066-94A5-13A5-EFA3-BB71D339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5F7CC-8E16-5C50-E74D-CF9E43F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4B239-1EC1-E866-824B-C60F2C6C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65A9E-2E0D-E7BF-FB36-1C06FD5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D190E-B09A-9102-C844-FCB9A5C7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EACF31-82FD-E258-439D-98074CCCF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E2509-7C40-4AD3-1B05-B170B1420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D2F05-E93C-B483-C5D4-8426905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001AE2-2734-7218-0CCE-D7D38724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3D8A1B-5989-193D-5B8A-9CB8D9A9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6BFD-7D4D-DD4B-7CA4-7AD48A8B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21138-0592-4902-5C88-EC8040A4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E1A7D-3382-C16F-48BB-E94D1DB7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74EB0C-30B0-775A-667D-26EF0E4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1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16DBF-43FC-A14A-A710-1D8DCC35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00C12D-897C-A5C9-ECEB-4A2EF2E0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E2E73-39F6-7389-8A2D-682225F3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8B091-F5D6-C5C1-22EE-E8E91E1C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955F8-2512-E89D-FDD6-543A450F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DF125-2B29-A2FC-2275-D1BE276F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BE586-6DD6-FE14-5C1F-AB9AF189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E49F7-CA13-9F47-3313-E349F587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3285E-48B9-D749-1B6B-F5693B66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4000A-3383-1EBF-7CF7-F59C9BAC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C4325A-E6AE-2413-4E39-E4A5A3317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146A5-EE59-5B69-0B07-226987BDE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BF4FA-8B12-3514-6EB2-89496956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50B22-772F-F43F-E4D8-1FC6130C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FCB19-E738-DA3E-0531-6F696355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2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474FE-F057-9582-1996-721B0AF2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5689E-48BB-6906-D2AC-824C6236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DD5E3-36A9-2186-9EB7-CCF9CE740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4376-60ED-4520-8F6B-40D7B0223B9F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484F6-D4F4-0592-7C43-4C8444115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FB8C2-6DD9-A9AC-AB46-92624EF80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B820-ABCE-44D2-9B8D-839621E3B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6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A1D68E-9E1A-A4D9-4716-2035B1927977}"/>
              </a:ext>
            </a:extLst>
          </p:cNvPr>
          <p:cNvSpPr txBox="1"/>
          <p:nvPr/>
        </p:nvSpPr>
        <p:spPr>
          <a:xfrm>
            <a:off x="879566" y="470263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安装及对应包（</a:t>
            </a:r>
            <a:r>
              <a:rPr lang="en-US" altLang="zh-CN" dirty="0"/>
              <a:t>pandas, </a:t>
            </a:r>
            <a:r>
              <a:rPr lang="en-US" altLang="zh-CN" dirty="0" err="1"/>
              <a:t>biopython</a:t>
            </a:r>
            <a:r>
              <a:rPr lang="en-US" altLang="zh-CN" dirty="0"/>
              <a:t>, re, requests, html2text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Or pip install requirements.txt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C2425-304A-B4E0-4B3A-0B491B353750}"/>
              </a:ext>
            </a:extLst>
          </p:cNvPr>
          <p:cNvSpPr txBox="1"/>
          <p:nvPr/>
        </p:nvSpPr>
        <p:spPr>
          <a:xfrm>
            <a:off x="879566" y="1675189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Pubmed</a:t>
            </a:r>
            <a:r>
              <a:rPr lang="zh-CN" altLang="en-US" dirty="0"/>
              <a:t>文献摘要下载：</a:t>
            </a:r>
            <a:r>
              <a:rPr lang="en-US" altLang="zh-CN" dirty="0"/>
              <a:t>Python pubmed.download.py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57A74B-D347-0BF8-74FD-F6348A9AAC1B}"/>
              </a:ext>
            </a:extLst>
          </p:cNvPr>
          <p:cNvSpPr txBox="1"/>
          <p:nvPr/>
        </p:nvSpPr>
        <p:spPr>
          <a:xfrm>
            <a:off x="879566" y="3724835"/>
            <a:ext cx="89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主题词搜索等同于</a:t>
            </a:r>
            <a:r>
              <a:rPr lang="en-US" altLang="zh-CN" dirty="0"/>
              <a:t>PubMed</a:t>
            </a:r>
            <a:r>
              <a:rPr lang="zh-CN" altLang="en-US" dirty="0"/>
              <a:t>搜索，为了后续综述生成有效，建议尽可能详细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05C4B1-01BF-CCAB-B295-1CE43BE90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6" y="2233785"/>
            <a:ext cx="8964276" cy="990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D82BF1-F8E8-4AE2-B79C-BF292BDBB0B9}"/>
              </a:ext>
            </a:extLst>
          </p:cNvPr>
          <p:cNvSpPr txBox="1"/>
          <p:nvPr/>
        </p:nvSpPr>
        <p:spPr>
          <a:xfrm>
            <a:off x="879566" y="1174877"/>
            <a:ext cx="851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不会安装</a:t>
            </a:r>
            <a:r>
              <a:rPr lang="en-US" altLang="zh-CN" dirty="0"/>
              <a:t>Python</a:t>
            </a:r>
            <a:r>
              <a:rPr lang="zh-CN" altLang="en-US" dirty="0"/>
              <a:t>的请参考：</a:t>
            </a:r>
            <a:r>
              <a:rPr lang="en-US" altLang="zh-CN" dirty="0"/>
              <a:t>https://zhuanlan.zhihu.com/p/344887837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C4DA2-A266-4653-BBF8-B3F396E73745}"/>
              </a:ext>
            </a:extLst>
          </p:cNvPr>
          <p:cNvSpPr txBox="1"/>
          <p:nvPr/>
        </p:nvSpPr>
        <p:spPr>
          <a:xfrm>
            <a:off x="879566" y="4409813"/>
            <a:ext cx="89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登录</a:t>
            </a:r>
            <a:r>
              <a:rPr lang="en-US" altLang="zh-CN" dirty="0" err="1"/>
              <a:t>kimi</a:t>
            </a:r>
            <a:r>
              <a:rPr lang="zh-CN" altLang="en-US" dirty="0"/>
              <a:t>（</a:t>
            </a:r>
            <a:r>
              <a:rPr lang="en-US" altLang="zh-CN" dirty="0"/>
              <a:t>https://kimi.moonshot.cn/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232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BA1CA1-F121-FA6C-08C5-CF30D6FF8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8" y="1366980"/>
            <a:ext cx="7039957" cy="3810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601B9B-DA53-619B-6791-07CA4FDBC3B8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简短型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DBDC25-0518-7FE0-BB11-46C7AEAEE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92" y="714103"/>
            <a:ext cx="4308451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AB15AE-4CC4-81D0-546C-D1C1B63BA15F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简短型对应</a:t>
            </a:r>
            <a:r>
              <a:rPr lang="en-US" altLang="zh-CN" dirty="0" err="1"/>
              <a:t>promot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C5CD32-A2FF-1B13-DF82-85B04ADCC38A}"/>
              </a:ext>
            </a:extLst>
          </p:cNvPr>
          <p:cNvSpPr txBox="1"/>
          <p:nvPr/>
        </p:nvSpPr>
        <p:spPr>
          <a:xfrm>
            <a:off x="581758" y="1083610"/>
            <a:ext cx="10573922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请你帮我写一份关于</a:t>
            </a:r>
            <a:r>
              <a:rPr lang="zh-CN" altLang="en-US" b="1" dirty="0">
                <a:solidFill>
                  <a:srgbClr val="FF0000"/>
                </a:solidFill>
              </a:rPr>
              <a:t>十二指肠腺癌外科手术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关键词替换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的文献综述，我的论文选题方向是</a:t>
            </a:r>
            <a:r>
              <a:rPr lang="zh-CN" altLang="en-US" b="1" dirty="0">
                <a:solidFill>
                  <a:srgbClr val="FF0000"/>
                </a:solidFill>
              </a:rPr>
              <a:t>十二指肠腺癌外科手术预后研究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关键词替换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,我已经找到了以下文献。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请你根据这些文献，写一份大约</a:t>
            </a:r>
            <a:r>
              <a:rPr lang="en-US" altLang="zh-CN" b="1" dirty="0"/>
              <a:t>1</a:t>
            </a:r>
            <a:r>
              <a:rPr lang="zh-CN" altLang="en-US" b="1" dirty="0"/>
              <a:t>000字（其实没啥用，一般出现都是</a:t>
            </a:r>
            <a:r>
              <a:rPr lang="en-US" altLang="zh-CN" b="1" dirty="0"/>
              <a:t>1000</a:t>
            </a:r>
            <a:r>
              <a:rPr lang="zh-CN" altLang="en-US" b="1" dirty="0"/>
              <a:t>字左右）</a:t>
            </a:r>
            <a:r>
              <a:rPr lang="zh-CN" altLang="en-US" dirty="0"/>
              <a:t>的文献综述（不包含引用文献），</a:t>
            </a:r>
            <a:r>
              <a:rPr lang="zh-CN" altLang="en-US" b="1" dirty="0"/>
              <a:t>请尽可能多的引用文献（也没啥用，基本上七八篇左右），</a:t>
            </a:r>
            <a:r>
              <a:rPr lang="zh-CN" altLang="en-US" dirty="0"/>
              <a:t>并将文献列在文章最后，请按照以下的结构组织你的内容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引言:介绍主题的背景，意义，目的和范围，清晰地陈述综述的目的、研究问题和研究的重要性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主体:按照主题，方法或观点等分类方式对文献进行梳理，分析和评价，对每篇文献进行批判性分析，讨论研究的优点和局限性，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以及它们如何影响对应选题方向。在每个主题或方法论部分的末尾，提供一个小结，总结关键发现和讨论不同研究之间的比较。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结论:总结综述的主要发现和不足，总结主要发现，强调对研究领域的贡献。提出未来研究的方向，包括未解决的问题和潜在的研究空白。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1591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1A49A-CEDF-5D72-D1A9-748C94CDFA5B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完整版：第一步生成提纲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C4867D-BC79-FB92-55A0-8BF258551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8" y="1121977"/>
            <a:ext cx="5043979" cy="22672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C64B10-47C1-84C8-AA83-83B674B1C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50" y="261257"/>
            <a:ext cx="3330494" cy="3829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50A24D-1624-22CE-1357-9067B5BB5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44" y="261257"/>
            <a:ext cx="3260500" cy="51337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0D326A-2F48-1724-8821-0FBF31EB2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26" y="4379762"/>
            <a:ext cx="4111297" cy="21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7F037E-48EF-69EC-9BCD-A1E8C67B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8" y="1056800"/>
            <a:ext cx="4837383" cy="36156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91A7FF-ABA2-7EDC-6866-367F7E75AED4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完整版：第二步按照提纲生成内容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B575F7-6628-36A0-396D-2FC36486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01" y="883138"/>
            <a:ext cx="5093736" cy="58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30066F-D04A-7618-EF66-2096F96B1ABC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完整版：第一步生成提纲</a:t>
            </a:r>
            <a:r>
              <a:rPr lang="en-US" altLang="zh-CN" dirty="0" err="1"/>
              <a:t>promot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88A0F-BD64-2E7D-894B-1E608873F75D}"/>
              </a:ext>
            </a:extLst>
          </p:cNvPr>
          <p:cNvSpPr txBox="1"/>
          <p:nvPr/>
        </p:nvSpPr>
        <p:spPr>
          <a:xfrm>
            <a:off x="513805" y="1370992"/>
            <a:ext cx="104502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请你帮我写一份关于</a:t>
            </a:r>
            <a:r>
              <a:rPr lang="zh-CN" altLang="en-US" b="1" dirty="0">
                <a:solidFill>
                  <a:srgbClr val="FF0000"/>
                </a:solidFill>
              </a:rPr>
              <a:t>十二指肠腺癌外科手术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关键词替换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的文献综述，我的论文选题方向是</a:t>
            </a:r>
            <a:r>
              <a:rPr lang="zh-CN" altLang="en-US" b="1" dirty="0">
                <a:solidFill>
                  <a:srgbClr val="FF0000"/>
                </a:solidFill>
              </a:rPr>
              <a:t>十二指肠腺癌外科手术预后研究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关键词替换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,我已经找到了以下文献。</a:t>
            </a:r>
          </a:p>
          <a:p>
            <a:r>
              <a:rPr lang="zh-CN" altLang="en-US" dirty="0"/>
              <a:t>请你根据这些文献，写一份大约3500字的文献综述的提纲，</a:t>
            </a:r>
            <a:r>
              <a:rPr lang="zh-CN" altLang="en-US" b="1" dirty="0"/>
              <a:t>请尽可能多的引用文献（也没啥用，基本上七八篇左右），</a:t>
            </a:r>
            <a:r>
              <a:rPr lang="zh-CN" altLang="en-US" dirty="0"/>
              <a:t>并将文献列在文章最后，请按照以下的结构组织你的内容</a:t>
            </a:r>
          </a:p>
          <a:p>
            <a:r>
              <a:rPr lang="zh-CN" altLang="en-US" dirty="0"/>
              <a:t>引言:介绍主题的背景，意义，目的和范围，清晰地陈述综述的目的、研究问题和研究的重要性</a:t>
            </a:r>
          </a:p>
          <a:p>
            <a:r>
              <a:rPr lang="zh-CN" altLang="en-US" dirty="0"/>
              <a:t>主体:按照主题，方法或观点等分类方式对文献进行梳理，分析和评价，对每篇文献进行批判性分析，讨论研究的优点和局限性，</a:t>
            </a:r>
          </a:p>
          <a:p>
            <a:r>
              <a:rPr lang="zh-CN" altLang="en-US" dirty="0"/>
              <a:t>以及它们如何影响对应选题方向。在每个主题或方法论部分的末尾，提供一个小结，总结关键发现和讨论不同研究之间的比较。</a:t>
            </a:r>
          </a:p>
          <a:p>
            <a:r>
              <a:rPr lang="zh-CN" altLang="en-US" dirty="0"/>
              <a:t>结论:总结综述的主要发现和不足，总结主要发现，强调对研究领域的贡献。提出未来研究的方向，包括未解决的问题和潜在的研究空白。</a:t>
            </a:r>
          </a:p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670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30066F-D04A-7618-EF66-2096F96B1ABC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完整版：第二步按照提纲生成内容</a:t>
            </a:r>
            <a:r>
              <a:rPr lang="en-US" altLang="zh-CN" dirty="0" err="1"/>
              <a:t>promot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88A0F-BD64-2E7D-894B-1E608873F75D}"/>
              </a:ext>
            </a:extLst>
          </p:cNvPr>
          <p:cNvSpPr txBox="1"/>
          <p:nvPr/>
        </p:nvSpPr>
        <p:spPr>
          <a:xfrm>
            <a:off x="581758" y="1031358"/>
            <a:ext cx="104502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请你帮我写一份关于</a:t>
            </a:r>
            <a:r>
              <a:rPr lang="zh-CN" altLang="en-US" b="1" dirty="0">
                <a:solidFill>
                  <a:srgbClr val="FF0000"/>
                </a:solidFill>
              </a:rPr>
              <a:t>十二指肠腺癌外科手术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关键词替换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的文献综述，我的论文选题方向是</a:t>
            </a:r>
            <a:r>
              <a:rPr lang="zh-CN" altLang="en-US" b="1" dirty="0">
                <a:solidFill>
                  <a:srgbClr val="FF0000"/>
                </a:solidFill>
              </a:rPr>
              <a:t>十二指肠腺癌外科手术预后研究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关键词替换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</a:t>
            </a:r>
            <a:r>
              <a:rPr lang="zh-CN" altLang="en-US" dirty="0"/>
              <a:t>我已经找到了以下文献。</a:t>
            </a:r>
          </a:p>
          <a:p>
            <a:r>
              <a:rPr lang="zh-CN" altLang="en-US" dirty="0"/>
              <a:t>请你根据这些文献，写一份大约</a:t>
            </a:r>
            <a:r>
              <a:rPr lang="en-US" altLang="zh-CN" dirty="0"/>
              <a:t>1000</a:t>
            </a:r>
            <a:r>
              <a:rPr lang="zh-CN" altLang="en-US" dirty="0"/>
              <a:t>字的文献综述的</a:t>
            </a:r>
            <a:r>
              <a:rPr lang="zh-CN" altLang="en-US" b="1" dirty="0"/>
              <a:t>主体部分（根据</a:t>
            </a:r>
            <a:r>
              <a:rPr lang="zh-CN" altLang="en-US" b="1" u="sng" dirty="0"/>
              <a:t>前言，主体，结论</a:t>
            </a:r>
            <a:r>
              <a:rPr lang="zh-CN" altLang="en-US" b="1" dirty="0"/>
              <a:t>替换）</a:t>
            </a:r>
            <a:r>
              <a:rPr lang="zh-CN" altLang="en-US" dirty="0"/>
              <a:t>，请尽可能多的引用文献，并将文献列在文章最后，请按照以下的结构组织你的内容：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预后因素的评估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传统预后因素：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分析肿瘤分期、淋巴结状态和切缘情况等传统预后因素。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讨论这些因素如何指导治疗决策和预测患者结果。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分子标志物和生物标志物：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探讨分子标志物在预后评估中的新兴作用。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分析分子标志物的临床应用前景和挑战。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预后评估的批判性分析：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评估预后因素研究的质量和一致性。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探讨如何整合传统和新兴预后因素以提高预测准确性。</a:t>
            </a:r>
          </a:p>
          <a:p>
            <a:endParaRPr lang="zh-CN" altLang="en-US" dirty="0"/>
          </a:p>
          <a:p>
            <a:r>
              <a:rPr lang="zh-CN" altLang="en-US" dirty="0"/>
              <a:t>谢谢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0D234C0E-03AC-E542-F937-8D120F568D71}"/>
              </a:ext>
            </a:extLst>
          </p:cNvPr>
          <p:cNvSpPr/>
          <p:nvPr/>
        </p:nvSpPr>
        <p:spPr>
          <a:xfrm>
            <a:off x="6635931" y="2481943"/>
            <a:ext cx="165463" cy="346601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D8378D-E9A8-7592-AC61-446B5599667C}"/>
              </a:ext>
            </a:extLst>
          </p:cNvPr>
          <p:cNvSpPr txBox="1"/>
          <p:nvPr/>
        </p:nvSpPr>
        <p:spPr>
          <a:xfrm>
            <a:off x="6969496" y="3847513"/>
            <a:ext cx="42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根据提纲内容替换</a:t>
            </a:r>
          </a:p>
        </p:txBody>
      </p:sp>
    </p:spTree>
    <p:extLst>
      <p:ext uri="{BB962C8B-B14F-4D97-AF65-F5344CB8AC3E}">
        <p14:creationId xmlns:p14="http://schemas.microsoft.com/office/powerpoint/2010/main" val="199876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88504E-6D68-A105-8620-05DAA2C8F102}"/>
              </a:ext>
            </a:extLst>
          </p:cNvPr>
          <p:cNvSpPr txBox="1"/>
          <p:nvPr/>
        </p:nvSpPr>
        <p:spPr>
          <a:xfrm>
            <a:off x="581758" y="51380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完整版：第三步人工校正</a:t>
            </a:r>
          </a:p>
        </p:txBody>
      </p:sp>
    </p:spTree>
    <p:extLst>
      <p:ext uri="{BB962C8B-B14F-4D97-AF65-F5344CB8AC3E}">
        <p14:creationId xmlns:p14="http://schemas.microsoft.com/office/powerpoint/2010/main" val="241893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789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勇 李</dc:creator>
  <cp:lastModifiedBy>liyongrichard@outlook.com</cp:lastModifiedBy>
  <cp:revision>10</cp:revision>
  <dcterms:created xsi:type="dcterms:W3CDTF">2024-03-25T13:51:37Z</dcterms:created>
  <dcterms:modified xsi:type="dcterms:W3CDTF">2024-03-26T02:04:01Z</dcterms:modified>
</cp:coreProperties>
</file>