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80" r:id="rId22"/>
    <p:sldId id="278" r:id="rId23"/>
    <p:sldId id="281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8B3BC-FA93-4240-9201-6BEDA1474923}" v="4" dt="2023-05-18T14:21:2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2697"/>
  </p:normalViewPr>
  <p:slideViewPr>
    <p:cSldViewPr snapToGrid="0" snapToObjects="1">
      <p:cViewPr varScale="1">
        <p:scale>
          <a:sx n="145" d="100"/>
          <a:sy n="145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RO Marta" userId="S::marta.perez2@ext.soprasteria.com::1d7dec26-6919-475c-bf69-a5954f988b7f" providerId="AD" clId="Web-{65F8B3BC-FA93-4240-9201-6BEDA1474923}"/>
    <pc:docChg chg="modSld">
      <pc:chgData name="HERRERO Marta" userId="S::marta.perez2@ext.soprasteria.com::1d7dec26-6919-475c-bf69-a5954f988b7f" providerId="AD" clId="Web-{65F8B3BC-FA93-4240-9201-6BEDA1474923}" dt="2023-05-18T14:15:41.946" v="2" actId="20577"/>
      <pc:docMkLst>
        <pc:docMk/>
      </pc:docMkLst>
      <pc:sldChg chg="modSp">
        <pc:chgData name="HERRERO Marta" userId="S::marta.perez2@ext.soprasteria.com::1d7dec26-6919-475c-bf69-a5954f988b7f" providerId="AD" clId="Web-{65F8B3BC-FA93-4240-9201-6BEDA1474923}" dt="2023-05-18T14:15:41.946" v="2" actId="20577"/>
        <pc:sldMkLst>
          <pc:docMk/>
          <pc:sldMk cId="1819886461" sldId="281"/>
        </pc:sldMkLst>
        <pc:spChg chg="mod">
          <ac:chgData name="HERRERO Marta" userId="S::marta.perez2@ext.soprasteria.com::1d7dec26-6919-475c-bf69-a5954f988b7f" providerId="AD" clId="Web-{65F8B3BC-FA93-4240-9201-6BEDA1474923}" dt="2023-05-18T14:15:41.946" v="2" actId="20577"/>
          <ac:spMkLst>
            <pc:docMk/>
            <pc:sldMk cId="1819886461" sldId="281"/>
            <ac:spMk id="3" creationId="{07F50579-690E-144E-82C8-E9340BDB772F}"/>
          </ac:spMkLst>
        </pc:spChg>
      </pc:sldChg>
    </pc:docChg>
  </pc:docChgLst>
  <pc:docChgLst>
    <pc:chgData name="GARCIA Xavier" userId="S::xavier.garcia@ext.soprasteria.com::070bf9b7-6ad9-4363-ab50-816887bc48c6" providerId="AD" clId="Web-{8D332A89-66A4-45E8-A208-FC00FE4F4A97}"/>
    <pc:docChg chg="mod modMainMaster">
      <pc:chgData name="GARCIA Xavier" userId="S::xavier.garcia@ext.soprasteria.com::070bf9b7-6ad9-4363-ab50-816887bc48c6" providerId="AD" clId="Web-{8D332A89-66A4-45E8-A208-FC00FE4F4A97}" dt="2023-03-21T08:33:56.259" v="1" actId="33475"/>
      <pc:docMkLst>
        <pc:docMk/>
      </pc:docMkLst>
      <pc:sldMasterChg chg="addSp">
        <pc:chgData name="GARCIA Xavier" userId="S::xavier.garcia@ext.soprasteria.com::070bf9b7-6ad9-4363-ab50-816887bc48c6" providerId="AD" clId="Web-{8D332A89-66A4-45E8-A208-FC00FE4F4A97}" dt="2023-03-21T08:33:56.259" v="0" actId="33475"/>
        <pc:sldMasterMkLst>
          <pc:docMk/>
          <pc:sldMasterMk cId="3024878275" sldId="2147483720"/>
        </pc:sldMasterMkLst>
        <pc:spChg chg="add">
          <ac:chgData name="GARCIA Xavier" userId="S::xavier.garcia@ext.soprasteria.com::070bf9b7-6ad9-4363-ab50-816887bc48c6" providerId="AD" clId="Web-{8D332A89-66A4-45E8-A208-FC00FE4F4A97}" dt="2023-03-21T08:33:56.259" v="0" actId="33475"/>
          <ac:spMkLst>
            <pc:docMk/>
            <pc:sldMasterMk cId="3024878275" sldId="2147483720"/>
            <ac:spMk id="8" creationId="{217F0CE3-65A5-2971-3BA3-F6E8B3BDB57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C531-0EB0-674E-B892-B2FA79DE6FFF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695B-930A-6B44-BB7D-D64668588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7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33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4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2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3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1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E5B-27C3-DB42-B3AA-96EDDBD5823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7F0CE3-65A5-2971-3BA3-F6E8B3BDB57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096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30248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8215029-9BD7-DD54-2C62-3C382C935A19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C114B-6EA6-F64C-9281-DABFF5EC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Imagen 8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0BEFC240-8CBD-5EDA-274F-9442AF2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CB69-8856-0C44-8D46-7A6014A4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Angular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E8F8A-EB94-3F4D-B09C-7F13465A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¿Por qué utilizar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Typescript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front-end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 sistema estático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tipado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ayuda a prevenir muchos errores en tiempo de compilación, sobre todo cuando el volumen de código es mayor.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Permite buscar y acotar el uso de clases y atributos en el código. Mayor capacidad de trazabilidad de código.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Aplicar cambios en el modelo o en la lógica de negocio es mucho más sencillo.</a:t>
            </a: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Debugging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Para cada cambio realizado, el compilador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Typescript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indicará los errores encontrados por el uso incorrecto de tipos o métodos (NO UTILIZAR ANY, o golpe de remo).</a:t>
            </a:r>
          </a:p>
        </p:txBody>
      </p:sp>
    </p:spTree>
    <p:extLst>
      <p:ext uri="{BB962C8B-B14F-4D97-AF65-F5344CB8AC3E}">
        <p14:creationId xmlns:p14="http://schemas.microsoft.com/office/powerpoint/2010/main" val="253156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437DAF2-59B4-D509-53F8-51D6FDCA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C00000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¿Empezamos?</a:t>
            </a:r>
          </a:p>
        </p:txBody>
      </p:sp>
    </p:spTree>
    <p:extLst>
      <p:ext uri="{BB962C8B-B14F-4D97-AF65-F5344CB8AC3E}">
        <p14:creationId xmlns:p14="http://schemas.microsoft.com/office/powerpoint/2010/main" val="242966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1BF47-048F-6A45-802F-04FBD0A2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A2AA-7B12-6941-8923-CDC818D5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 nos proporciona las herramientas necesarias para el desarrollo de una aplicación como ya se hemos comentado, en este caso vamos a utilizar el gestor de paquetes NPM para instalar las dependencias necesarias para poder crear un proyecto ejecutando el siguiente comando en la terminal.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Recuerda que al ser instalado de manera global necesitarás o bien ejecutar la terminal con permisos de administrador si se trata de Windows, como ejecutar el comando sudo si se trata de un sistema Unix: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npm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install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-g @angular/</a:t>
            </a: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cli</a:t>
            </a:r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6E40-E8AE-EE42-B7F4-1800967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Crear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EF998-EEB1-7742-BA9B-E473DB9EC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4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Una vez completado el paso anterior, abrir un terminal y ejecutar el siguiente comando:</a:t>
            </a: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	 $ 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ng new  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”nombre de la app”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Saldrán unas indicaciones antes de generar el proyecto en el que nos preguntarán: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Quieres añadir autocompletado?: Si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Quieres compartir con Angular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Team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…?: No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Quieres añadir angular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routing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?: Si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Qué formato de hojas de estilo quieres usar?: SCSS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ya podemos arrancar nuestra app y empezar a desarrollar:</a:t>
            </a: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	$ cd ”nombre de la app”</a:t>
            </a: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	$ 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ng serve –-open </a:t>
            </a:r>
            <a:r>
              <a:rPr lang="es-E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ó</a:t>
            </a:r>
            <a:r>
              <a:rPr lang="es-E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ng serve -o</a:t>
            </a:r>
            <a:endParaRPr lang="es-E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0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EF258-BE1C-6442-BCC9-5B93471F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Estructura de un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B8DBE-8AFE-0247-8F3F-F26961BA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Package.json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registro de scripts y las dependencias que necesita el proyecto para funcionar.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Package-lock.json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registra todas las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subdependencias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las dependencias instaladas, es muy amplio y no debe de modificarse manualmente.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fichero de configuración del proyecto con rutas de referencia y contenido necesario para compilar la aplicación.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Src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Es el directorio donde se encuentran los ficheros del proyecto, aquí será donde trabajaremos.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Node_modules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Es una carpeta que contiene todas las librerías y dependencias del proyecto, no es necesario tocar nada, pero es totalmente necesaria. En caso de no aparecer ejecuta el comando </a:t>
            </a:r>
            <a:r>
              <a:rPr lang="es-ES" sz="20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npm</a:t>
            </a:r>
            <a:r>
              <a:rPr lang="es-ES" sz="20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20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install</a:t>
            </a:r>
            <a:endParaRPr lang="es-ES" sz="20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5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9D9CE-7B8D-5C41-9F3D-26814D1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Estructura de un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07BF1-AB21-FE46-92FA-B32252A3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Tsconfig.json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como quieres que funcione o se traduzca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typescript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javascript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Tsconfig.spec.json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utiliza las reglas del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tsconfig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añade reglas necesarias para pasar los test.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Tsconfig.app.json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utiliza las reglas del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tsconfig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añadidas reglas especificas para este proyecto o aplicación.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README.md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documento para definir elementos necesarios de documentación para instalar, casos funcionales necesarios…toda ayuda necesaria para usar o instalar el proyecto al fin y al cabo.</a:t>
            </a:r>
          </a:p>
        </p:txBody>
      </p:sp>
    </p:spTree>
    <p:extLst>
      <p:ext uri="{BB962C8B-B14F-4D97-AF65-F5344CB8AC3E}">
        <p14:creationId xmlns:p14="http://schemas.microsoft.com/office/powerpoint/2010/main" val="275051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9D9CE-7B8D-5C41-9F3D-26814D1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Estructura de un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07BF1-AB21-FE46-92FA-B32252A3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Dentro de la carpeta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src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App: aquí es donde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incoporaremos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todos los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modulos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componentes que compondrán nuestra aplicación.</a:t>
            </a: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Assets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aquí incorporaremos todos los ficheros de imagen, traducciones, fuentes…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Archivos iniciales: el resto de archivos iniciales están preparados para cargar la aplicación ya creados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app.module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se han creado en el fichero app. </a:t>
            </a:r>
          </a:p>
          <a:p>
            <a:pPr lvl="1"/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457200" lvl="1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Normalmente no es necesario tocar nada de los archivos iniciales, a excepción del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styles.scss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necesitará incorporar las importaciones necesarias</a:t>
            </a:r>
          </a:p>
        </p:txBody>
      </p:sp>
    </p:spTree>
    <p:extLst>
      <p:ext uri="{BB962C8B-B14F-4D97-AF65-F5344CB8AC3E}">
        <p14:creationId xmlns:p14="http://schemas.microsoft.com/office/powerpoint/2010/main" val="275794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D593-E30F-1147-8461-15C4753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Plugins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50579-690E-144E-82C8-E9340BDB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Estos son los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plugins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recomendados para instalar en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vscode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Eslint</a:t>
            </a:r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Prettier</a:t>
            </a:r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Angular </a:t>
            </a: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Language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Service</a:t>
            </a:r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Para instalarlos simplemente búscalos en el apartado de extensiones del mismo programa, pulsando en este icono accedes al apartado: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97241D76-9286-C083-723C-FA24AFB3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83" y="5345596"/>
            <a:ext cx="681935" cy="655707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8CDEAF1-5A8E-9A34-5D11-1F031A8B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913" y="4135750"/>
            <a:ext cx="2387600" cy="482600"/>
          </a:xfrm>
          <a:prstGeom prst="rect">
            <a:avLst/>
          </a:prstGeom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C499C70-BDC2-B519-B4F9-B8C90CAA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813" y="3351317"/>
            <a:ext cx="2197100" cy="469900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31724A0-532D-F0F4-6DFF-6E9DBF20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913" y="2541484"/>
            <a:ext cx="254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1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D593-E30F-1147-8461-15C4753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Plugins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50579-690E-144E-82C8-E9340BDB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b="1" dirty="0" err="1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Prettier</a:t>
            </a:r>
            <a:endParaRPr lang="es-ES" sz="2000" b="1" dirty="0">
              <a:latin typeface="Open Sans ExtraBold" pitchFamily="2" charset="0"/>
              <a:ea typeface="Open Sans ExtraBold" pitchFamily="2" charset="0"/>
              <a:cs typeface="Open Sans ExtraBold" pitchFamily="2" charset="0"/>
            </a:endParaRP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que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prettier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funcione correctamente te recomendamos que te asegures que tienes en el fichero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settings.json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vs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code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las siguientes líneas: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370ECEDC-B4A6-3BAC-5AF5-2C50FE79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07" y="3563937"/>
            <a:ext cx="8134800" cy="21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D593-E30F-1147-8461-15C4753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Plugins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50579-690E-144E-82C8-E9340BDB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Tienes además que instalar el CLI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Eslint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para ello hay que realizar algo similar que ya hemos hecho al instalar el de angular.</a:t>
            </a:r>
          </a:p>
          <a:p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Abre una terminal y lanza el siguiente comando:</a:t>
            </a:r>
          </a:p>
          <a:p>
            <a:pPr marL="0" indent="0" algn="ctr">
              <a:buNone/>
            </a:pP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npm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install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–g 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eslint</a:t>
            </a:r>
            <a:endParaRPr lang="es-ES" sz="2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" sz="21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Una vez instalado, en el directorio donde esté nuestro proyecto tenemos que lanzar:</a:t>
            </a:r>
          </a:p>
          <a:p>
            <a:pPr marL="0" indent="0" algn="ctr">
              <a:buNone/>
            </a:pP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npx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eslint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–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init</a:t>
            </a:r>
            <a:endParaRPr lang="es-ES" sz="2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endParaRPr lang="es-ES" sz="21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que te gustaría usar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Eslint</a:t>
            </a:r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?: chequear estilos, sintaxis y forzar estilo de código.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Que tipo de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modulos</a:t>
            </a:r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usas? JavaScript modules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Qué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framework</a:t>
            </a:r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usas? Ninguno de estos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Usas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typescript</a:t>
            </a:r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 Si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Donde ejecutas el código? Browser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Como te gustaría definir el estilo para tu proyecto? Usar una guía de estilos popular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Cual quieres utilizar? Standard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Qué formato quieres el archivo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config</a:t>
            </a:r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 JSON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Instalar dependencias necesarias? Si</a:t>
            </a:r>
          </a:p>
          <a:p>
            <a:pPr lvl="1"/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Cual es tu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package</a:t>
            </a:r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manager? </a:t>
            </a:r>
            <a:r>
              <a:rPr lang="es-ES" sz="21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npm</a:t>
            </a:r>
            <a:endParaRPr lang="es-ES" sz="21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endParaRPr lang="es-E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C123A-6774-AC4D-8884-A1A8C5D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Objetivos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76E43-E71E-D845-9847-791F69FA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Conocer las instrucciones y herramientas básicas que proporciona Angular para el desarrollo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frontend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Ser capaces de crear una aplicación web desde cero, escalable y modularizada.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just"/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Importar e utilizar librerías externas.</a:t>
            </a:r>
          </a:p>
        </p:txBody>
      </p:sp>
    </p:spTree>
    <p:extLst>
      <p:ext uri="{BB962C8B-B14F-4D97-AF65-F5344CB8AC3E}">
        <p14:creationId xmlns:p14="http://schemas.microsoft.com/office/powerpoint/2010/main" val="93433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D593-E30F-1147-8461-15C4753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Plugins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50579-690E-144E-82C8-E9340BDB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096" cy="44256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 recomendable incluir el paquete de Bootstrap para que podamos aprovechar todas las ventajas que nos ofrece y agilizar así la maquetación lo máximo posible. 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npm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install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bootstrap</a:t>
            </a: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–-</a:t>
            </a:r>
            <a:r>
              <a:rPr lang="es-ES" sz="21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save</a:t>
            </a:r>
            <a:endParaRPr lang="es-ES" sz="2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endParaRPr lang="es-ES" sz="2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Una vez instalado solo queda incluir un par de líneas en el fichero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angular.json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/>
                <a:ea typeface="Open Sans Light"/>
                <a:cs typeface="Open Sans Light"/>
              </a:rPr>
              <a:t>Dentro del array 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projects.architect.build.styles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: "./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node_modules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bootstrap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dist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css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/bootstrap.css"</a:t>
            </a:r>
          </a:p>
          <a:p>
            <a:pPr marL="0" indent="0">
              <a:buNone/>
            </a:pPr>
            <a:r>
              <a:rPr lang="es-ES" sz="1600" dirty="0">
                <a:latin typeface="Open Sans Light"/>
                <a:ea typeface="Open Sans Light"/>
                <a:cs typeface="Open Sans Light"/>
              </a:rPr>
              <a:t>Dentro del array 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projects.architect.build.styles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:  "./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node_modules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bootstrap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dist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s-ES" sz="1600" dirty="0" err="1">
                <a:latin typeface="Open Sans Light"/>
                <a:ea typeface="Open Sans Light"/>
                <a:cs typeface="Open Sans Light"/>
              </a:rPr>
              <a:t>js</a:t>
            </a:r>
            <a:r>
              <a:rPr lang="es-ES" sz="1600" dirty="0">
                <a:latin typeface="Open Sans Light"/>
                <a:ea typeface="Open Sans Light"/>
                <a:cs typeface="Open Sans Light"/>
              </a:rPr>
              <a:t>/bootstrap.js"</a:t>
            </a:r>
          </a:p>
          <a:p>
            <a:endParaRPr lang="es-E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6450DF8-1ABD-6FDB-7AFD-4EF8FA3A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55" y="2419453"/>
            <a:ext cx="5152887" cy="32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D593-E30F-1147-8461-15C4753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Empezando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50579-690E-144E-82C8-E9340BDB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96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1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desde la terminal, y estando en el directorio raíz del proyecto lanza el siguiente comando:</a:t>
            </a:r>
          </a:p>
          <a:p>
            <a:pPr marL="0" indent="0" algn="ctr">
              <a:buNone/>
            </a:pPr>
            <a:r>
              <a:rPr lang="es-ES" sz="2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ng server --open</a:t>
            </a:r>
          </a:p>
          <a:p>
            <a:endParaRPr lang="es-ES" sz="21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endParaRPr lang="es-ES" sz="21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endParaRPr lang="es-E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723CE93-0204-2710-4622-E5887FD1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08" y="3163630"/>
            <a:ext cx="6294783" cy="3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A9366-0013-0C41-9662-B273E562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Conocimientos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2BE8F-5287-D541-B313-B93F830D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Nociones básicas 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HTML y CSS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Conocimientos de </a:t>
            </a: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Typescript</a:t>
            </a:r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5058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>
            <a:extLst>
              <a:ext uri="{FF2B5EF4-FFF2-40B4-BE49-F238E27FC236}">
                <a16:creationId xmlns:a16="http://schemas.microsoft.com/office/drawing/2014/main" id="{D79BA19D-C933-DF4D-931E-B6D5FBC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Conocimientos base que adquirir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D7FA5-8F89-3B44-9BAD-10121F93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Introducción a Angular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CLI -&gt; Configuración entorno y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Scaffolding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IDE y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Plugins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útiles 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Estructura básica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Componentes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Data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Attribute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Conditional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rendering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Lifecycle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 puede resultar difícil de aprender según se dice, pero esto en muchas ocasiones se debe a la falta de conocimientos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typescript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no del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framework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si, por ello es importante unos conocimientos básicos de ES6 y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Typescript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 uno de los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frameworks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Frontend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mas utilizados junto 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Vue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React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 ser popular encontramos gran cantidad de documentación y actualizaciones constantes que hacen cada vez más sencillo su uso y su robustez.</a:t>
            </a:r>
          </a:p>
        </p:txBody>
      </p:sp>
    </p:spTree>
    <p:extLst>
      <p:ext uri="{BB962C8B-B14F-4D97-AF65-F5344CB8AC3E}">
        <p14:creationId xmlns:p14="http://schemas.microsoft.com/office/powerpoint/2010/main" val="200472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2A25-701F-9743-A4EE-9BA1AE3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AB26E-6AC5-2240-92CC-983A9296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Estructurado en componentes. Estas elementos se agrupan en módulos que van componiendo un árbol jerárquico hasta formar una aplicación.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Fácilmente escalable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Reactivo: reacciona a cambios o eventos del sistema para modificar la vista de la aplicación sin necesidad de recargar la página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Tiene una gran soporte y documentación.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 complementa con librerías de terceros.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Muy versátil, tiene posibilidad de crear aplicaciones web, híbridas, nativas y de escritorio.</a:t>
            </a:r>
          </a:p>
          <a:p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Testeable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62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5B0C-3B14-7C40-A4D7-566824B217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923F2-B116-344E-AC1B-DC530831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Pros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 muy versátil y esto puede suponer ahorrarse dinero en mantenimiento.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Curva de aprendizaje relativamente baja.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Mucha documentación oficial detallada.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Escalable. Los componentes son reutilizables.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 integra con otras aplicaciones de forma sencilla.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base trae todo lo necesario para crear una aplicación.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ser necesario, existe gran cantidad de librerías disponibles.</a:t>
            </a:r>
          </a:p>
        </p:txBody>
      </p:sp>
    </p:spTree>
    <p:extLst>
      <p:ext uri="{BB962C8B-B14F-4D97-AF65-F5344CB8AC3E}">
        <p14:creationId xmlns:p14="http://schemas.microsoft.com/office/powerpoint/2010/main" val="22071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3A432-B787-BB45-A674-6679BE9257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576B4-20C1-A149-BBC8-78BF41EB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Contras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Puede ser que tenga la curva de aprendizaje mas lenta.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 es el mas liviano.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Existen actualizaciones con una alta frecuencia.</a:t>
            </a:r>
          </a:p>
        </p:txBody>
      </p:sp>
    </p:spTree>
    <p:extLst>
      <p:ext uri="{BB962C8B-B14F-4D97-AF65-F5344CB8AC3E}">
        <p14:creationId xmlns:p14="http://schemas.microsoft.com/office/powerpoint/2010/main" val="387611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BF6AE-820E-DB48-9415-4621F6A3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Angular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99E03-B3D6-9D48-B377-431BB6DD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Cada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framework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tiene sus puntos fuertes y débiles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llevar a cabo un desarrollo tendrás que conocer las herramientas que te ofrece cada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framework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además de las librerías que necesites para cada caso.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 hay diferencias sustanciales entre uno u otro que ayuden a escoger, porque todos ellos requieren de un tiempo de adaptación, sin embargo hay que explotar sus puntos fuertes de cara al desarrollo.</a:t>
            </a: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competencia entre los distintos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frameworks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es positiva, ya que nos ofrecen varias soluciones diferentes y podremos escoger la que más se nos adapte.</a:t>
            </a:r>
          </a:p>
        </p:txBody>
      </p:sp>
    </p:spTree>
    <p:extLst>
      <p:ext uri="{BB962C8B-B14F-4D97-AF65-F5344CB8AC3E}">
        <p14:creationId xmlns:p14="http://schemas.microsoft.com/office/powerpoint/2010/main" val="58005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F94209-3C03-49B8-8950-0AB5F5FCAC3E}">
  <ds:schemaRefs>
    <ds:schemaRef ds:uri="http://schemas.microsoft.com/office/2006/metadata/properties"/>
    <ds:schemaRef ds:uri="http://schemas.microsoft.com/office/infopath/2007/PartnerControls"/>
    <ds:schemaRef ds:uri="70a393b2-43d4-4a2a-b6d4-db998d803ca6"/>
    <ds:schemaRef ds:uri="29e75c1c-f36d-4348-998c-6788f5fd5391"/>
  </ds:schemaRefs>
</ds:datastoreItem>
</file>

<file path=customXml/itemProps2.xml><?xml version="1.0" encoding="utf-8"?>
<ds:datastoreItem xmlns:ds="http://schemas.openxmlformats.org/officeDocument/2006/customXml" ds:itemID="{7C75E4C2-1BF6-4FA7-A07D-803509C82E5A}"/>
</file>

<file path=customXml/itemProps3.xml><?xml version="1.0" encoding="utf-8"?>
<ds:datastoreItem xmlns:ds="http://schemas.openxmlformats.org/officeDocument/2006/customXml" ds:itemID="{278BD257-6874-4EA3-9E9B-874C17605E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23840</TotalTime>
  <Words>1395</Words>
  <Application>Microsoft Office PowerPoint</Application>
  <PresentationFormat>Panorámica</PresentationFormat>
  <Paragraphs>157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Fundamentos básicos Angular</vt:lpstr>
      <vt:lpstr>Objetivos del curso</vt:lpstr>
      <vt:lpstr>Conocimientos base</vt:lpstr>
      <vt:lpstr>Conocimientos base que adquirir</vt:lpstr>
      <vt:lpstr>Introducción a Angular</vt:lpstr>
      <vt:lpstr>Introducción a Angular</vt:lpstr>
      <vt:lpstr>Introducción a Angular</vt:lpstr>
      <vt:lpstr>Introducción a Angular</vt:lpstr>
      <vt:lpstr>Introducción a Angular</vt:lpstr>
      <vt:lpstr>Introducción a Angular</vt:lpstr>
      <vt:lpstr>¿Empezamos?</vt:lpstr>
      <vt:lpstr>Instalación</vt:lpstr>
      <vt:lpstr>Crear el proyecto</vt:lpstr>
      <vt:lpstr>Estructura de un proyecto Angular</vt:lpstr>
      <vt:lpstr>Estructura de un proyecto Angular</vt:lpstr>
      <vt:lpstr>Estructura de un proyecto Angular</vt:lpstr>
      <vt:lpstr>Plugins IDE</vt:lpstr>
      <vt:lpstr>Plugins IDE</vt:lpstr>
      <vt:lpstr>Plugins</vt:lpstr>
      <vt:lpstr>Plugins</vt:lpstr>
      <vt:lpstr>Empezando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Vue JS</dc:title>
  <dc:creator>DIEZ GARCIA David</dc:creator>
  <cp:lastModifiedBy>MARCO GARCIA Javier</cp:lastModifiedBy>
  <cp:revision>63</cp:revision>
  <dcterms:created xsi:type="dcterms:W3CDTF">2023-01-26T09:30:54Z</dcterms:created>
  <dcterms:modified xsi:type="dcterms:W3CDTF">2023-05-18T14:21:28Z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0x010100EF87D42AD7247549A4D6C0D975316474</vt:lpwstr>
  </property>
  <property fmtid="{D5CDD505-2E9C-101B-9397-08002B2CF9AE}" pid="3" name="Order">
    <vt:r8>4898400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SIP_Label_fd526602-58c8-494f-8a3d-4d906671215d_Enabled">
    <vt:lpwstr>true</vt:lpwstr>
  </property>
  <property fmtid="{D5CDD505-2E9C-101B-9397-08002B2CF9AE}" pid="13" name="MSIP_Label_fd526602-58c8-494f-8a3d-4d906671215d_SetDate">
    <vt:lpwstr>2023-03-21T08:33:56Z</vt:lpwstr>
  </property>
  <property fmtid="{D5CDD505-2E9C-101B-9397-08002B2CF9AE}" pid="14" name="MSIP_Label_fd526602-58c8-494f-8a3d-4d906671215d_Method">
    <vt:lpwstr>Standard</vt:lpwstr>
  </property>
  <property fmtid="{D5CDD505-2E9C-101B-9397-08002B2CF9AE}" pid="15" name="MSIP_Label_fd526602-58c8-494f-8a3d-4d906671215d_Name">
    <vt:lpwstr>ES Uso Restringido</vt:lpwstr>
  </property>
  <property fmtid="{D5CDD505-2E9C-101B-9397-08002B2CF9AE}" pid="16" name="MSIP_Label_fd526602-58c8-494f-8a3d-4d906671215d_SiteId">
    <vt:lpwstr>8b87af7d-8647-4dc7-8df4-5f69a2011bb5</vt:lpwstr>
  </property>
  <property fmtid="{D5CDD505-2E9C-101B-9397-08002B2CF9AE}" pid="17" name="MSIP_Label_fd526602-58c8-494f-8a3d-4d906671215d_ActionId">
    <vt:lpwstr>4509c9a0-f590-41c6-a81b-5a28be46833e</vt:lpwstr>
  </property>
  <property fmtid="{D5CDD505-2E9C-101B-9397-08002B2CF9AE}" pid="18" name="MSIP_Label_fd526602-58c8-494f-8a3d-4d906671215d_ContentBits">
    <vt:lpwstr>3</vt:lpwstr>
  </property>
  <property fmtid="{D5CDD505-2E9C-101B-9397-08002B2CF9AE}" pid="19" name="ClassificationContentMarkingFooterLocations">
    <vt:lpwstr>Tema de Office:8</vt:lpwstr>
  </property>
  <property fmtid="{D5CDD505-2E9C-101B-9397-08002B2CF9AE}" pid="20" name="ClassificationContentMarkingFooterText">
    <vt:lpwstr>C2 – Uso Restringido </vt:lpwstr>
  </property>
  <property fmtid="{D5CDD505-2E9C-101B-9397-08002B2CF9AE}" pid="21" name="MediaServiceImageTags">
    <vt:lpwstr/>
  </property>
</Properties>
</file>