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5"/>
  </p:notesMasterIdLst>
  <p:sldIdLst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9"/>
    <p:restoredTop sz="92683"/>
  </p:normalViewPr>
  <p:slideViewPr>
    <p:cSldViewPr snapToGrid="0" snapToObjects="1">
      <p:cViewPr>
        <p:scale>
          <a:sx n="131" d="100"/>
          <a:sy n="131" d="100"/>
        </p:scale>
        <p:origin x="14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CIA Xavier" userId="S::xavier.garcia@ext.soprasteria.com::070bf9b7-6ad9-4363-ab50-816887bc48c6" providerId="AD" clId="Web-{5DEB2144-B916-434F-A87C-EAF5F8954EEF}"/>
    <pc:docChg chg="mod modMainMaster">
      <pc:chgData name="GARCIA Xavier" userId="S::xavier.garcia@ext.soprasteria.com::070bf9b7-6ad9-4363-ab50-816887bc48c6" providerId="AD" clId="Web-{5DEB2144-B916-434F-A87C-EAF5F8954EEF}" dt="2023-03-23T08:32:53.993" v="1" actId="33475"/>
      <pc:docMkLst>
        <pc:docMk/>
      </pc:docMkLst>
      <pc:sldMasterChg chg="addSp">
        <pc:chgData name="GARCIA Xavier" userId="S::xavier.garcia@ext.soprasteria.com::070bf9b7-6ad9-4363-ab50-816887bc48c6" providerId="AD" clId="Web-{5DEB2144-B916-434F-A87C-EAF5F8954EEF}" dt="2023-03-23T08:32:53.978" v="0" actId="33475"/>
        <pc:sldMasterMkLst>
          <pc:docMk/>
          <pc:sldMasterMk cId="3024878275" sldId="2147483720"/>
        </pc:sldMasterMkLst>
        <pc:spChg chg="add">
          <ac:chgData name="GARCIA Xavier" userId="S::xavier.garcia@ext.soprasteria.com::070bf9b7-6ad9-4363-ab50-816887bc48c6" providerId="AD" clId="Web-{5DEB2144-B916-434F-A87C-EAF5F8954EEF}" dt="2023-03-23T08:32:53.978" v="0" actId="33475"/>
          <ac:spMkLst>
            <pc:docMk/>
            <pc:sldMasterMk cId="3024878275" sldId="2147483720"/>
            <ac:spMk id="8" creationId="{68054506-9A93-2405-3CB0-5FE0D046CAC1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0C531-0EB0-674E-B892-B2FA79DE6FFF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1695B-930A-6B44-BB7D-D6466858849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17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2847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858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5209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5992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2736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498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0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443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1695B-930A-6B44-BB7D-D6466858849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4773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3820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02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0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0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01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37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18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55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974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274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780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B9E5B-27C3-DB42-B3AA-96EDDBD58235}" type="datetimeFigureOut">
              <a:rPr lang="es-ES" smtClean="0"/>
              <a:t>23/03/2023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81962-D945-1A4C-B0C8-092C6C6D0EF7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8054506-9A93-2405-3CB0-5FE0D046CAC1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0" y="6720840"/>
            <a:ext cx="100965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900">
                <a:solidFill>
                  <a:srgbClr val="CF022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C2 – Uso Restringido </a:t>
            </a:r>
          </a:p>
        </p:txBody>
      </p:sp>
    </p:spTree>
    <p:extLst>
      <p:ext uri="{BB962C8B-B14F-4D97-AF65-F5344CB8AC3E}">
        <p14:creationId xmlns:p14="http://schemas.microsoft.com/office/powerpoint/2010/main" val="302487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18215029-9BD7-DD54-2C62-3C382C935A19}"/>
              </a:ext>
            </a:extLst>
          </p:cNvPr>
          <p:cNvSpPr/>
          <p:nvPr/>
        </p:nvSpPr>
        <p:spPr>
          <a:xfrm>
            <a:off x="5170715" y="-18770"/>
            <a:ext cx="7032171" cy="687677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BC114B-6EA6-F64C-9281-DABFF5EC9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3600" b="1" dirty="0">
                <a:latin typeface="Open Sans ExtraBold" pitchFamily="2" charset="0"/>
                <a:ea typeface="Open Sans ExtraBold" pitchFamily="2" charset="0"/>
                <a:cs typeface="Open Sans ExtraBold" pitchFamily="2" charset="0"/>
              </a:rPr>
              <a:t>Fundamentos básicos Angular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6696AFC-5016-3F41-919A-71E9047E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37" t="35382" r="13941" b="35751"/>
          <a:stretch/>
        </p:blipFill>
        <p:spPr>
          <a:xfrm>
            <a:off x="833073" y="5821531"/>
            <a:ext cx="2916000" cy="6480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9" name="Imagen 8" descr="Un dibujo de una señal de alto&#10;&#10;Descripción generada automáticamente con confianza baja">
            <a:extLst>
              <a:ext uri="{FF2B5EF4-FFF2-40B4-BE49-F238E27FC236}">
                <a16:creationId xmlns:a16="http://schemas.microsoft.com/office/drawing/2014/main" id="{0BEFC240-8CBD-5EDA-274F-9442AF29D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01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6042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Ahora, si nosotros interactuamos con el campo y lo modificamos, al estar vinculado con los títulos de las tarjetas, éstos cambiaran a tiempo real, si por ejemplo cambiamos el titulo por ”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Title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changed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 en el input: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Imagen 4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347FF3EA-4878-084A-9008-D3D7544B4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950" y="2409487"/>
            <a:ext cx="7772400" cy="382749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9F173EBE-2C52-5C1B-A920-E1F35E8F20E9}"/>
              </a:ext>
            </a:extLst>
          </p:cNvPr>
          <p:cNvSpPr/>
          <p:nvPr/>
        </p:nvSpPr>
        <p:spPr>
          <a:xfrm>
            <a:off x="4999907" y="2419102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04C1EC-1909-C39B-F29A-8EDB554DB0AE}"/>
              </a:ext>
            </a:extLst>
          </p:cNvPr>
          <p:cNvSpPr/>
          <p:nvPr/>
        </p:nvSpPr>
        <p:spPr>
          <a:xfrm>
            <a:off x="2471761" y="4438898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FF14892-5930-244C-EC98-247E616F61A9}"/>
              </a:ext>
            </a:extLst>
          </p:cNvPr>
          <p:cNvSpPr/>
          <p:nvPr/>
        </p:nvSpPr>
        <p:spPr>
          <a:xfrm>
            <a:off x="4994924" y="4438898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75D337D-F453-179E-AF53-A59B0C0DC792}"/>
              </a:ext>
            </a:extLst>
          </p:cNvPr>
          <p:cNvSpPr/>
          <p:nvPr/>
        </p:nvSpPr>
        <p:spPr>
          <a:xfrm>
            <a:off x="7568466" y="4429596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360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722" cy="435133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Vamos a ver de qué manera recoger los eventos que pueden lanzarse desde nuestro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veremos como éstos pueden o no pasarnos datos.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Los eventos son unas de los elementos más utilizadas en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frontend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ya que son la manera que tenemos de recoger las acciones del usuario con la aplicación.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Más adelante veremos otros tipos de eventos que nos van a hacer falta para comunicación entre componentes, pero por ahora simplemente lo nombramos sin entrar en detalle.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Existen una serie de eventos que el propio HTML ya emite y que nosotros podemos recoger, en la documentación de Angular puedes</a:t>
            </a:r>
          </a:p>
        </p:txBody>
      </p:sp>
    </p:spTree>
    <p:extLst>
      <p:ext uri="{BB962C8B-B14F-4D97-AF65-F5344CB8AC3E}">
        <p14:creationId xmlns:p14="http://schemas.microsoft.com/office/powerpoint/2010/main" val="200472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72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Angular tiene dos maneras de trabajar con datos en el que utiliza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[ ] 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poder pasar datos de nuestra clase al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desde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a la clase lo haremos con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( ).</a:t>
            </a:r>
          </a:p>
          <a:p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En este caso vamos a lanzar el evento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click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que pondremos entre 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( ). </a:t>
            </a:r>
          </a:p>
          <a:p>
            <a:pPr marL="0" indent="0" algn="ctr">
              <a:buNone/>
            </a:pP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(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click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)=“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nombredelafuncion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()”.</a:t>
            </a:r>
          </a:p>
          <a:p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El nombre de la función se debe corresponder con alguna función de la clase del componente que tenga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correspondiente, en este caso:</a:t>
            </a:r>
          </a:p>
          <a:p>
            <a:pPr marL="0" indent="0" algn="ctr">
              <a:buNone/>
            </a:pP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app.componente.html</a:t>
            </a:r>
            <a:r>
              <a:rPr lang="es-ES" sz="1600" b="1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-&gt; </a:t>
            </a:r>
            <a:r>
              <a:rPr lang="es-ES" sz="1600" b="1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app.component.ts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E435ABD1-471B-F974-90B9-21A69A86D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00" y="1301297"/>
            <a:ext cx="4876800" cy="2489200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6B90D203-DB5B-6B35-6863-41B460409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000" y="3954463"/>
            <a:ext cx="48768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0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6042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Si consultamos la aplicación lanzada en navegador en la pestaña de la consola aparece este mensaje al pulsar cualquier botón.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0ED095A2-9A46-C1E7-989D-F33625CA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321" y="2483255"/>
            <a:ext cx="7239000" cy="37592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AE34C5F-BB71-CB91-F73D-D5A7BEB8D0F3}"/>
              </a:ext>
            </a:extLst>
          </p:cNvPr>
          <p:cNvSpPr/>
          <p:nvPr/>
        </p:nvSpPr>
        <p:spPr>
          <a:xfrm>
            <a:off x="7898860" y="2966936"/>
            <a:ext cx="1361872" cy="2431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0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72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Vamos ahora añadir un ejemplo de como poder enviar datos en estos eventos que hasta ahora solo muestra un mensaje por consola.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ello vamos a aprovechar los datos que disponemos de las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y vamos por ejemplo a añadir el nombre y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index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de la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pulsada.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Añadiendo los parámetros separados por ”,” como se hace habitualmente se envían y por tanto podemos recogerlos en la función invocada.</a:t>
            </a: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CE8F853-A94F-8F40-9574-F4FE01CBE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53" y="1175169"/>
            <a:ext cx="4898745" cy="2767791"/>
          </a:xfrm>
          <a:prstGeom prst="rect">
            <a:avLst/>
          </a:prstGeom>
        </p:spPr>
      </p:pic>
      <p:pic>
        <p:nvPicPr>
          <p:cNvPr id="9" name="Imagen 8" descr="Texto&#10;&#10;Descripción generada automáticamente">
            <a:extLst>
              <a:ext uri="{FF2B5EF4-FFF2-40B4-BE49-F238E27FC236}">
                <a16:creationId xmlns:a16="http://schemas.microsoft.com/office/drawing/2014/main" id="{A22FA361-4DEF-8250-FF30-E228EDFF7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352" y="4150162"/>
            <a:ext cx="4898745" cy="22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56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C61E866-260E-F2DD-4154-4B9E48CD5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220" y="2340313"/>
            <a:ext cx="7789559" cy="402483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6042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Ahora si volvemos a consultar la aplicación lanzada en navegador en la pestaña de la consola, aparece este nuevo mensaje al pulsar cualquier botón: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AE34C5F-BB71-CB91-F73D-D5A7BEB8D0F3}"/>
              </a:ext>
            </a:extLst>
          </p:cNvPr>
          <p:cNvSpPr/>
          <p:nvPr/>
        </p:nvSpPr>
        <p:spPr>
          <a:xfrm>
            <a:off x="8138481" y="2873106"/>
            <a:ext cx="1569723" cy="28629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21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Two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way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72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Recopilando la información que ya hemos visto de comunicación entre nuestra clase y el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template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, Angular incorpora un elemento muy interesante que nos permite tanto enviar como recibir información.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Por lo general este tipo de comunicación existe en los formularios que es donde el usuario es capaz de enviar o editar información que necesitemos recoger para realizar una acción concreta.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Para poder utilizar este elemento llamado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ngModel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necesitamos importar el modulo de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FormsModule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en el module correspondiente, en este caso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app.module.ts</a:t>
            </a:r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18EDA4F-1533-4946-9DFE-15E9F3F67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756" y="1825624"/>
            <a:ext cx="4510753" cy="2512911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D5BA86C1-441F-6A77-D00C-575395D0C42E}"/>
              </a:ext>
            </a:extLst>
          </p:cNvPr>
          <p:cNvSpPr/>
          <p:nvPr/>
        </p:nvSpPr>
        <p:spPr>
          <a:xfrm>
            <a:off x="6614809" y="1955259"/>
            <a:ext cx="3142034" cy="2237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78DDCB-880E-68D8-95B5-E3CCB4539CD3}"/>
              </a:ext>
            </a:extLst>
          </p:cNvPr>
          <p:cNvSpPr/>
          <p:nvPr/>
        </p:nvSpPr>
        <p:spPr>
          <a:xfrm>
            <a:off x="6741267" y="3429000"/>
            <a:ext cx="3852153" cy="2237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506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09AE12BB-B15C-011F-662C-BE32E430A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403" y="4095885"/>
            <a:ext cx="4940300" cy="24892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Two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way</a:t>
            </a:r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s-ES" b="1" dirty="0" err="1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binding</a:t>
            </a:r>
            <a:endParaRPr lang="es-ES" b="1" dirty="0">
              <a:solidFill>
                <a:srgbClr val="C00000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Imagen 5" descr="Texto&#10;&#10;Descripción generada automáticamente">
            <a:extLst>
              <a:ext uri="{FF2B5EF4-FFF2-40B4-BE49-F238E27FC236}">
                <a16:creationId xmlns:a16="http://schemas.microsoft.com/office/drawing/2014/main" id="{B8191762-7563-28AD-AC75-A55C6CD73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403" y="808363"/>
            <a:ext cx="4940300" cy="317155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6722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Los siguientes pasos son añadir una variable que va almacenar los datos de entrada y de salida del campo de texto que hemos añadido.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Vamos a asignarlo al titulo de las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card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para ver como el ejemplo de como se comporta por defecto e interactuando con el campo.</a:t>
            </a:r>
          </a:p>
          <a:p>
            <a:endParaRPr lang="es-ES" sz="1600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  <a:p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Al asignar un valor por defecto en este punto tanto en el campo input como en las tarjetas vamos a obtener el valor de “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Title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 </a:t>
            </a:r>
            <a:r>
              <a:rPr lang="es-ES" sz="1600" dirty="0" err="1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example</a:t>
            </a: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”.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BA86C1-441F-6A77-D00C-575395D0C42E}"/>
              </a:ext>
            </a:extLst>
          </p:cNvPr>
          <p:cNvSpPr/>
          <p:nvPr/>
        </p:nvSpPr>
        <p:spPr>
          <a:xfrm>
            <a:off x="6916603" y="1167318"/>
            <a:ext cx="3813006" cy="19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C78DDCB-880E-68D8-95B5-E3CCB4539CD3}"/>
              </a:ext>
            </a:extLst>
          </p:cNvPr>
          <p:cNvSpPr/>
          <p:nvPr/>
        </p:nvSpPr>
        <p:spPr>
          <a:xfrm>
            <a:off x="6698868" y="4925990"/>
            <a:ext cx="3875098" cy="42422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4F87003-652C-5535-8835-64CAB1B13E3D}"/>
              </a:ext>
            </a:extLst>
          </p:cNvPr>
          <p:cNvSpPr/>
          <p:nvPr/>
        </p:nvSpPr>
        <p:spPr>
          <a:xfrm>
            <a:off x="7030092" y="1952366"/>
            <a:ext cx="3813006" cy="194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5652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782BE-14FA-774B-8433-6F8F622171E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b="1" dirty="0">
                <a:solidFill>
                  <a:srgbClr val="C0000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Eventos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14F885-70A4-8E46-A435-3287B3BA0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96042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s-ES" sz="1600" dirty="0">
                <a:latin typeface="Open Sans Light" pitchFamily="2" charset="0"/>
                <a:ea typeface="Open Sans Light" pitchFamily="2" charset="0"/>
                <a:cs typeface="Open Sans Light" pitchFamily="2" charset="0"/>
              </a:rPr>
              <a:t>resultado que obtenemos es el siguiente:</a:t>
            </a:r>
            <a:endParaRPr lang="es-ES" sz="1600" b="1" dirty="0">
              <a:latin typeface="Open Sans Light" pitchFamily="2" charset="0"/>
              <a:ea typeface="Open Sans Light" pitchFamily="2" charset="0"/>
              <a:cs typeface="Open Sans Light" pitchFamily="2" charset="0"/>
            </a:endParaRPr>
          </a:p>
        </p:txBody>
      </p:sp>
      <p:pic>
        <p:nvPicPr>
          <p:cNvPr id="6" name="Imagen 5" descr="Imagen que contiene Sitio web&#10;&#10;Descripción generada automáticamente">
            <a:extLst>
              <a:ext uri="{FF2B5EF4-FFF2-40B4-BE49-F238E27FC236}">
                <a16:creationId xmlns:a16="http://schemas.microsoft.com/office/drawing/2014/main" id="{F1D6C61D-35A6-3DDA-6951-58FC5105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648" y="2442048"/>
            <a:ext cx="7772400" cy="381045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697B2E67-AFD1-70EB-CEE8-86597AF78706}"/>
              </a:ext>
            </a:extLst>
          </p:cNvPr>
          <p:cNvSpPr/>
          <p:nvPr/>
        </p:nvSpPr>
        <p:spPr>
          <a:xfrm>
            <a:off x="5098358" y="2442048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CB018C-3F25-04A2-3B4D-9A6AFF771806}"/>
              </a:ext>
            </a:extLst>
          </p:cNvPr>
          <p:cNvSpPr/>
          <p:nvPr/>
        </p:nvSpPr>
        <p:spPr>
          <a:xfrm>
            <a:off x="2575652" y="4462158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DB27941-69ED-6149-1E56-5E20BB96D397}"/>
              </a:ext>
            </a:extLst>
          </p:cNvPr>
          <p:cNvSpPr/>
          <p:nvPr/>
        </p:nvSpPr>
        <p:spPr>
          <a:xfrm>
            <a:off x="5098358" y="4462157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4AE57C5-5AE4-3AE2-2E74-5BAC99E0089F}"/>
              </a:ext>
            </a:extLst>
          </p:cNvPr>
          <p:cNvSpPr/>
          <p:nvPr/>
        </p:nvSpPr>
        <p:spPr>
          <a:xfrm>
            <a:off x="7692400" y="4462157"/>
            <a:ext cx="1646980" cy="29762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98320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F87D42AD7247549A4D6C0D975316474" ma:contentTypeVersion="13" ma:contentTypeDescription="Crear nuevo documento." ma:contentTypeScope="" ma:versionID="9690547ed4e5b04f5d98637fc3f891b2">
  <xsd:schema xmlns:xsd="http://www.w3.org/2001/XMLSchema" xmlns:xs="http://www.w3.org/2001/XMLSchema" xmlns:p="http://schemas.microsoft.com/office/2006/metadata/properties" xmlns:ns2="612e9a32-65fe-481d-b9ef-1361dcbd5475" xmlns:ns3="36f0abe7-1c4c-4893-ba5c-6d9c4cb82ace" targetNamespace="http://schemas.microsoft.com/office/2006/metadata/properties" ma:root="true" ma:fieldsID="1169fb48b42e64f98894afe03a9edd4d" ns2:_="" ns3:_="">
    <xsd:import namespace="612e9a32-65fe-481d-b9ef-1361dcbd5475"/>
    <xsd:import namespace="36f0abe7-1c4c-4893-ba5c-6d9c4cb82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2e9a32-65fe-481d-b9ef-1361dcbd5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000e2059-5ee7-47e9-8d7c-e5c5b9f97e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f0abe7-1c4c-4893-ba5c-6d9c4cb82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12e9a32-65fe-481d-b9ef-1361dcbd547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13FD40-E17A-4055-92BE-049FEA495A06}"/>
</file>

<file path=customXml/itemProps2.xml><?xml version="1.0" encoding="utf-8"?>
<ds:datastoreItem xmlns:ds="http://schemas.openxmlformats.org/officeDocument/2006/customXml" ds:itemID="{6F2AE394-427C-4CC0-8908-21C1F4CDF16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D62DF2-D30D-4E6E-8177-5CF37D0DED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31366</TotalTime>
  <Words>559</Words>
  <Application>Microsoft Office PowerPoint</Application>
  <PresentationFormat>Panorámica</PresentationFormat>
  <Paragraphs>52</Paragraphs>
  <Slides>10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Fundamentos básicos Angular</vt:lpstr>
      <vt:lpstr>Eventos</vt:lpstr>
      <vt:lpstr>Eventos</vt:lpstr>
      <vt:lpstr>Eventos</vt:lpstr>
      <vt:lpstr>Eventos</vt:lpstr>
      <vt:lpstr>Eventos</vt:lpstr>
      <vt:lpstr>Two way binding</vt:lpstr>
      <vt:lpstr>Two way binding</vt:lpstr>
      <vt:lpstr>Eventos</vt:lpstr>
      <vt:lpstr>Eventos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básicos Vue JS</dc:title>
  <dc:creator>DIEZ GARCIA David</dc:creator>
  <cp:lastModifiedBy>MARCO GARCIA Javier</cp:lastModifiedBy>
  <cp:revision>76</cp:revision>
  <dcterms:created xsi:type="dcterms:W3CDTF">2023-01-26T09:30:54Z</dcterms:created>
  <dcterms:modified xsi:type="dcterms:W3CDTF">2023-03-23T08:32:54Z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0x010100EF87D42AD7247549A4D6C0D975316474</vt:lpwstr>
  </property>
  <property fmtid="{D5CDD505-2E9C-101B-9397-08002B2CF9AE}" pid="3" name="Order">
    <vt:r8>4898800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MSIP_Label_fd526602-58c8-494f-8a3d-4d906671215d_Enabled">
    <vt:lpwstr>true</vt:lpwstr>
  </property>
  <property fmtid="{D5CDD505-2E9C-101B-9397-08002B2CF9AE}" pid="13" name="MSIP_Label_fd526602-58c8-494f-8a3d-4d906671215d_SetDate">
    <vt:lpwstr>2023-03-23T08:32:53Z</vt:lpwstr>
  </property>
  <property fmtid="{D5CDD505-2E9C-101B-9397-08002B2CF9AE}" pid="14" name="MSIP_Label_fd526602-58c8-494f-8a3d-4d906671215d_Method">
    <vt:lpwstr>Standard</vt:lpwstr>
  </property>
  <property fmtid="{D5CDD505-2E9C-101B-9397-08002B2CF9AE}" pid="15" name="MSIP_Label_fd526602-58c8-494f-8a3d-4d906671215d_Name">
    <vt:lpwstr>ES Uso Restringido</vt:lpwstr>
  </property>
  <property fmtid="{D5CDD505-2E9C-101B-9397-08002B2CF9AE}" pid="16" name="MSIP_Label_fd526602-58c8-494f-8a3d-4d906671215d_SiteId">
    <vt:lpwstr>8b87af7d-8647-4dc7-8df4-5f69a2011bb5</vt:lpwstr>
  </property>
  <property fmtid="{D5CDD505-2E9C-101B-9397-08002B2CF9AE}" pid="17" name="MSIP_Label_fd526602-58c8-494f-8a3d-4d906671215d_ActionId">
    <vt:lpwstr>4d3d411a-d471-410f-9dbc-63b3c3f37b4d</vt:lpwstr>
  </property>
  <property fmtid="{D5CDD505-2E9C-101B-9397-08002B2CF9AE}" pid="18" name="MSIP_Label_fd526602-58c8-494f-8a3d-4d906671215d_ContentBits">
    <vt:lpwstr>3</vt:lpwstr>
  </property>
  <property fmtid="{D5CDD505-2E9C-101B-9397-08002B2CF9AE}" pid="19" name="ClassificationContentMarkingFooterLocations">
    <vt:lpwstr>Tema de Office:8</vt:lpwstr>
  </property>
  <property fmtid="{D5CDD505-2E9C-101B-9397-08002B2CF9AE}" pid="20" name="ClassificationContentMarkingFooterText">
    <vt:lpwstr>C2 – Uso Restringido </vt:lpwstr>
  </property>
</Properties>
</file>