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2"/>
  </p:notesMasterIdLst>
  <p:sldIdLst>
    <p:sldId id="256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4"/>
    <p:restoredTop sz="92754"/>
  </p:normalViewPr>
  <p:slideViewPr>
    <p:cSldViewPr snapToGrid="0" snapToObjects="1">
      <p:cViewPr varScale="1">
        <p:scale>
          <a:sx n="134" d="100"/>
          <a:sy n="134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GARCIA Javier" userId="S::javier.marco2@soprasteria.com::64cef2ec-d063-41c9-bd2f-c440e4a20410" providerId="AD" clId="Web-{720F463E-6713-4697-848C-EF14687D6D92}"/>
    <pc:docChg chg="mod modMainMaster">
      <pc:chgData name="MARCO GARCIA Javier" userId="S::javier.marco2@soprasteria.com::64cef2ec-d063-41c9-bd2f-c440e4a20410" providerId="AD" clId="Web-{720F463E-6713-4697-848C-EF14687D6D92}" dt="2023-03-17T14:06:05.174" v="1" actId="33475"/>
      <pc:docMkLst>
        <pc:docMk/>
      </pc:docMkLst>
      <pc:sldMasterChg chg="addSp">
        <pc:chgData name="MARCO GARCIA Javier" userId="S::javier.marco2@soprasteria.com::64cef2ec-d063-41c9-bd2f-c440e4a20410" providerId="AD" clId="Web-{720F463E-6713-4697-848C-EF14687D6D92}" dt="2023-03-17T14:06:05.174" v="0" actId="33475"/>
        <pc:sldMasterMkLst>
          <pc:docMk/>
          <pc:sldMasterMk cId="3024878275" sldId="2147483720"/>
        </pc:sldMasterMkLst>
        <pc:spChg chg="add">
          <ac:chgData name="MARCO GARCIA Javier" userId="S::javier.marco2@soprasteria.com::64cef2ec-d063-41c9-bd2f-c440e4a20410" providerId="AD" clId="Web-{720F463E-6713-4697-848C-EF14687D6D92}" dt="2023-03-17T14:06:05.174" v="0" actId="33475"/>
          <ac:spMkLst>
            <pc:docMk/>
            <pc:sldMasterMk cId="3024878275" sldId="2147483720"/>
            <ac:spMk id="8" creationId="{D0F3A1FB-628D-EB88-78D9-4ABFB98CCC49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0C531-0EB0-674E-B892-B2FA79DE6FFF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695B-930A-6B44-BB7D-D64668588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17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847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59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155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655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00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13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918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2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44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43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383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1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40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60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33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91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2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02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0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1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3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18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55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7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9E5B-27C3-DB42-B3AA-96EDDBD58235}" type="datetimeFigureOut">
              <a:rPr lang="es-ES" smtClean="0"/>
              <a:t>17/03/2023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F3A1FB-628D-EB88-78D9-4ABFB98CCC4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096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900">
                <a:solidFill>
                  <a:srgbClr val="CF02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– Uso Restringido </a:t>
            </a:r>
          </a:p>
        </p:txBody>
      </p:sp>
    </p:spTree>
    <p:extLst>
      <p:ext uri="{BB962C8B-B14F-4D97-AF65-F5344CB8AC3E}">
        <p14:creationId xmlns:p14="http://schemas.microsoft.com/office/powerpoint/2010/main" val="30248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8215029-9BD7-DD54-2C62-3C382C935A19}"/>
              </a:ext>
            </a:extLst>
          </p:cNvPr>
          <p:cNvSpPr/>
          <p:nvPr/>
        </p:nvSpPr>
        <p:spPr>
          <a:xfrm>
            <a:off x="5170715" y="-18770"/>
            <a:ext cx="7032171" cy="687677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C114B-6EA6-F64C-9281-DABFF5EC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Fundamentos básicos Angular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696AFC-5016-3F41-919A-71E9047E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Imagen 8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0BEFC240-8CBD-5EDA-274F-9442AF29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128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 ahora ya, tenemos el mismo resultado pero separado en componentes y cada uno con menos líneas de código:</a:t>
            </a:r>
          </a:p>
        </p:txBody>
      </p:sp>
      <p:pic>
        <p:nvPicPr>
          <p:cNvPr id="5" name="Imagen 4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711CB347-CE78-952D-68C5-6CF758DB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20055"/>
            <a:ext cx="7772400" cy="365690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3805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 y 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7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Aun tenemos un poco más que tocar para poder dejarlo exactamente igual que antes.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Recuerda que antes estábamos utilizando una variable que, al actualizar su valor en el input, cambiaba el titulo de la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 tiempo real y ahora hemos vuelto a poner el titulo de la tarjeta.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¿Cómo puedo pasar ahora información de mi componente principal al componente hijo?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8F09AE5-3C43-CBCC-7446-1AFF4D813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20" y="3120774"/>
            <a:ext cx="4889758" cy="274796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A2E5D23-CC52-7B21-30FE-D731DDFF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120" y="1549400"/>
            <a:ext cx="481236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7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 y 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70" cy="435133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Angular incorpora unos elementos para poder tener una comunicación entre componentes padre/hijo, que como se indica en el titulo, se trata de Input y Output.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Vamos ahora a centrarnos en primer lugar en el Input, que su función va a ser recoger esos parámetros enviados desde el componente padre.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ello debemos declarar en el hijo que vamos a recibir un elemento por Input con un tipo y un nombre. Y desde el padre pasar el valor a ese nuevo elemento utilizando 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[ ] 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 el nombre del elemento creado en el hijo. Recuerda que para asignar valores se utilizan 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[ ]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Por lo general si tienes instalada la extensión de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VsCode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 Angular te incluirá directamente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import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del elemento Input, recuerda importarlo para que la aplicación pueda compilar:</a:t>
            </a:r>
          </a:p>
          <a:p>
            <a:pPr marL="0" indent="0">
              <a:buNone/>
            </a:pP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r>
              <a:rPr lang="es-ES" sz="11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s-ES" sz="11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s-ES" sz="11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s-ES" sz="11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1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s-ES" sz="11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s-ES" sz="11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11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1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'@angular/</a:t>
            </a:r>
            <a:r>
              <a:rPr lang="es-ES" sz="1100" b="1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core</a:t>
            </a:r>
            <a:r>
              <a:rPr lang="es-ES" sz="11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s-ES" sz="11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3A08EAE-4700-2CAD-BFD8-0E29D18E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02" y="1825625"/>
            <a:ext cx="5222711" cy="239731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D3287B8-99DA-9988-7CA4-3E575BBA3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102" y="2448435"/>
            <a:ext cx="5238697" cy="1780743"/>
          </a:xfrm>
          <a:prstGeom prst="rect">
            <a:avLst/>
          </a:prstGeo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61FD49F9-CC67-EAD1-12BD-92EE7CDD2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102" y="4739403"/>
            <a:ext cx="5211155" cy="1437560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97C28DE-0206-4C55-8248-C833A79305D8}"/>
              </a:ext>
            </a:extLst>
          </p:cNvPr>
          <p:cNvSpPr txBox="1">
            <a:spLocks/>
          </p:cNvSpPr>
          <p:nvPr/>
        </p:nvSpPr>
        <p:spPr>
          <a:xfrm>
            <a:off x="6609102" y="1603070"/>
            <a:ext cx="2161309" cy="228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card.component.html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03ABB1C0-F159-B891-6930-CC2F14A6C132}"/>
              </a:ext>
            </a:extLst>
          </p:cNvPr>
          <p:cNvSpPr txBox="1">
            <a:spLocks/>
          </p:cNvSpPr>
          <p:nvPr/>
        </p:nvSpPr>
        <p:spPr>
          <a:xfrm>
            <a:off x="6609102" y="2227409"/>
            <a:ext cx="2161309" cy="228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card.component.ts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714E96F1-77D8-F398-769E-85287AC952C0}"/>
              </a:ext>
            </a:extLst>
          </p:cNvPr>
          <p:cNvSpPr txBox="1">
            <a:spLocks/>
          </p:cNvSpPr>
          <p:nvPr/>
        </p:nvSpPr>
        <p:spPr>
          <a:xfrm>
            <a:off x="6609102" y="4511175"/>
            <a:ext cx="2161309" cy="228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app.component.html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DCF089C-05DC-A0B9-92D3-53769168586D}"/>
              </a:ext>
            </a:extLst>
          </p:cNvPr>
          <p:cNvSpPr/>
          <p:nvPr/>
        </p:nvSpPr>
        <p:spPr>
          <a:xfrm>
            <a:off x="8703583" y="1831298"/>
            <a:ext cx="1022191" cy="2752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7ED44D8-15E4-5917-A4A9-E57D11137BB4}"/>
              </a:ext>
            </a:extLst>
          </p:cNvPr>
          <p:cNvSpPr/>
          <p:nvPr/>
        </p:nvSpPr>
        <p:spPr>
          <a:xfrm>
            <a:off x="6609102" y="3745484"/>
            <a:ext cx="3874171" cy="3219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643275F-04B3-6B5E-04EB-061DE1A20B8B}"/>
              </a:ext>
            </a:extLst>
          </p:cNvPr>
          <p:cNvSpPr/>
          <p:nvPr/>
        </p:nvSpPr>
        <p:spPr>
          <a:xfrm>
            <a:off x="6797080" y="5794737"/>
            <a:ext cx="3813006" cy="194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4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 y 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128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Ahora si que vemos que estamos recogiendo el valor que teníamos antes:</a:t>
            </a:r>
          </a:p>
        </p:txBody>
      </p:sp>
      <p:pic>
        <p:nvPicPr>
          <p:cNvPr id="6" name="Imagen 5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6CE633F8-5959-D93E-A5C8-397BA662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49824"/>
            <a:ext cx="7772400" cy="382713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9395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 y 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128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 además si cambiamos el valor de la variable desde el input, al igual que antes, también cambian los títulos a tiempo real, aunque esté cargándose en un componente:</a:t>
            </a:r>
          </a:p>
        </p:txBody>
      </p:sp>
      <p:pic>
        <p:nvPicPr>
          <p:cNvPr id="5" name="Imagen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10A28009-56FA-6ACA-2C7F-765E8BDE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68130"/>
            <a:ext cx="7772400" cy="380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5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 y 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70" cy="435133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Ya hemos visto como poder pasar datos desde el componente padre al hijo, pero para hacerlo a la inversa ¿Cómo lo hacemos?</a:t>
            </a:r>
          </a:p>
          <a:p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Pues de la misma manera que hemos visto en los eventos, si utilizamos en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( )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eramos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capaces de recoger interacción con o sin datos.</a:t>
            </a:r>
          </a:p>
          <a:p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la comunicación entre componentes no es diferente. En este caso vamos a utilizar Output en lugar de input en el componente hijo y en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del padre pondremos ( ) en lugar de [ ] que habíamos utilizado para pasarle datos. Recuerda también importar Output y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EventEmitter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pPr marL="0" indent="0" algn="ctr">
              <a:buNone/>
            </a:pPr>
            <a:r>
              <a:rPr lang="es-ES" sz="900" b="1" dirty="0" err="1">
                <a:solidFill>
                  <a:srgbClr val="C586C0"/>
                </a:solidFill>
                <a:latin typeface="Menlo" panose="020B0609030804020204" pitchFamily="49" charset="0"/>
              </a:rPr>
              <a:t>i</a:t>
            </a:r>
            <a:r>
              <a:rPr lang="es-ES" sz="9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mport</a:t>
            </a:r>
            <a:r>
              <a:rPr lang="es-ES" sz="9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s-ES" sz="9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s-ES" sz="9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9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EventEmitter</a:t>
            </a:r>
            <a:r>
              <a:rPr lang="es-ES" sz="9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9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s-ES" sz="9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9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s-ES" sz="9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s-ES" sz="9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9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9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'@angular/</a:t>
            </a:r>
            <a:r>
              <a:rPr lang="es-ES" sz="900" b="1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core</a:t>
            </a:r>
            <a:r>
              <a:rPr lang="es-ES" sz="9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s-ES" sz="9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 algn="ctr">
              <a:buNone/>
            </a:pPr>
            <a:endParaRPr lang="es-ES" sz="9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 muy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imporante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saber que cuando se define un nuevo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EventEmiiter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ha especificar que tipo de dato va a emitir, en este caso es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string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por ello lo hemos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añadiro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en caso de no hacer lo compilará.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E56418D-C0CA-B102-4613-F7B163C2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238" y="1825625"/>
            <a:ext cx="5065964" cy="36322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7748F72-BEAD-8714-98C6-C6432A9EC20C}"/>
              </a:ext>
            </a:extLst>
          </p:cNvPr>
          <p:cNvSpPr/>
          <p:nvPr/>
        </p:nvSpPr>
        <p:spPr>
          <a:xfrm>
            <a:off x="6704612" y="4890612"/>
            <a:ext cx="3846948" cy="3903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D34AA6-EAE3-8BB0-7F5D-2780B4E31B95}"/>
              </a:ext>
            </a:extLst>
          </p:cNvPr>
          <p:cNvSpPr/>
          <p:nvPr/>
        </p:nvSpPr>
        <p:spPr>
          <a:xfrm>
            <a:off x="6738554" y="3331723"/>
            <a:ext cx="4930648" cy="2436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50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 y 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7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Dentro de atributo del componente debemos asignarle el valor de la función que queremos ejecutar cuando se ejecute este Output que estamos creando.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B622C26-4A24-A489-CC5D-ABC1B359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96" y="1825625"/>
            <a:ext cx="5219288" cy="825108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B24673D1-897F-1704-7365-7D496BDD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96" y="3132644"/>
            <a:ext cx="5018070" cy="2991163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2401780-BCB7-6CFB-0189-0AD73EF90DB7}"/>
              </a:ext>
            </a:extLst>
          </p:cNvPr>
          <p:cNvSpPr txBox="1">
            <a:spLocks/>
          </p:cNvSpPr>
          <p:nvPr/>
        </p:nvSpPr>
        <p:spPr>
          <a:xfrm>
            <a:off x="6557196" y="1597397"/>
            <a:ext cx="2161309" cy="228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app.component.html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54ADEA1-5870-5627-2332-05561839DDB8}"/>
              </a:ext>
            </a:extLst>
          </p:cNvPr>
          <p:cNvSpPr txBox="1">
            <a:spLocks/>
          </p:cNvSpPr>
          <p:nvPr/>
        </p:nvSpPr>
        <p:spPr>
          <a:xfrm>
            <a:off x="6557195" y="2904416"/>
            <a:ext cx="2161309" cy="228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app.component.ts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1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 y 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1287" cy="7300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Vemos que al pulsar sobre el botón de la tercera tarjeta hemos emitido un evento desde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CardComponent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que ha recogido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AppComponent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en la función hemos indicado que mostrara el mensaje por consola:</a:t>
            </a:r>
          </a:p>
        </p:txBody>
      </p:sp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C4D77C9-21D8-30EE-DCB9-36390DDC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05" y="2555678"/>
            <a:ext cx="11197190" cy="393719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DEC69C3-9D14-64CF-FB99-C3C279B5FF2F}"/>
              </a:ext>
            </a:extLst>
          </p:cNvPr>
          <p:cNvSpPr/>
          <p:nvPr/>
        </p:nvSpPr>
        <p:spPr>
          <a:xfrm>
            <a:off x="10007028" y="3007153"/>
            <a:ext cx="1767155" cy="331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05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72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las primeras partes de componentes vimos como crear un componente y vamos a repetir el proceso con el fin de continuar viendo las propiedades de las que nos provee Angular.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este caso vamos a crear un componente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 Vamos a empezar a extraer parte del código que teníamos en los ejemplos anteriores para que sea mas limpio. Para ello lanzamos el comando de generar componente:</a:t>
            </a:r>
          </a:p>
          <a:p>
            <a:pPr marL="0" indent="0" algn="ctr">
              <a:buNone/>
            </a:pP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ng </a:t>
            </a:r>
            <a:r>
              <a:rPr lang="es-ES" sz="16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generate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component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ng g c </a:t>
            </a:r>
            <a:r>
              <a:rPr lang="es-ES" sz="16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Ambas opciones son validas y hacen lo mismo, solo que el CLI permite simplificar los comandos de esta manera.</a:t>
            </a: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F0705DB-0713-4AAA-4041-490B0CBD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77" y="1599292"/>
            <a:ext cx="4372376" cy="1325562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B5FCB93-3DCD-742F-77F3-7400FAA8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276" y="3309258"/>
            <a:ext cx="4408216" cy="19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722" cy="43513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Muy importante incorporar nuestro componente en el modulo correspondiente para poder utilizarlo.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Realizando esta acción nos permitirá que todos los componentes que estén registrados en el modulo puedan cargarse unos a otros utilizando en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el selector correspondiente de dicho componente. Lo veremos a continuación.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registrarlo, o mas bien declararlo, simplemente hay que importar y añadir la clase del componente en el array de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declarations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en el module, este caso,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app.module.ts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Recordar que un componente no puede estar registrado en más de un modulo, en caso de que se necesite, hay que utilizar un modulo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common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shared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que permita registrar este tipo de componentes. Ya entraremos en más detalle.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87F870B7-A553-4678-5DF6-C2584FE6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918" y="1884877"/>
            <a:ext cx="5344914" cy="253261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5F6E77C-8DDA-937C-D3E1-178FB057E5DC}"/>
              </a:ext>
            </a:extLst>
          </p:cNvPr>
          <p:cNvSpPr/>
          <p:nvPr/>
        </p:nvSpPr>
        <p:spPr>
          <a:xfrm>
            <a:off x="6512842" y="2909133"/>
            <a:ext cx="3813006" cy="194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7E822D4-2D3D-25CF-3FD8-F58CF8158036}"/>
              </a:ext>
            </a:extLst>
          </p:cNvPr>
          <p:cNvSpPr/>
          <p:nvPr/>
        </p:nvSpPr>
        <p:spPr>
          <a:xfrm>
            <a:off x="6611918" y="3414198"/>
            <a:ext cx="3813006" cy="194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7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7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El siguiente paso va a ser llevar todo el código referente de las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al nuevo componente que hemos creado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Nos encontramos con el problema que está fallando la aplicación por unos errores, debemos de traernos también las variables y las funciones correspondientes de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card.component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E9B1016-35FB-AC8E-13A0-2E7E9D75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50587" cy="29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8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128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Ahora tenemos ya el código necesario en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component.ts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card.component.html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para que la aplicación no falle: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751D2E5F-8E28-1E51-46FC-75F32026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791" y="2680475"/>
            <a:ext cx="4390209" cy="3673215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E03607F0-86B3-DB75-9E8C-D1A8A7BCB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87" y="2680475"/>
            <a:ext cx="4368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128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Pero lo que se nos muestra ahora mismo por pantalla es solamente esto, ya que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app.component.html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se ha quedado mas vacío: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1291C48-E00D-485E-412A-3F827C0C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29" y="3774190"/>
            <a:ext cx="3492555" cy="2004167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BD66BD3-B02F-D6A9-2D54-DEF8569C0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514" y="2501757"/>
            <a:ext cx="5181600" cy="32766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18C0721-63FA-97CC-39F6-E575EF8B8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429" y="2501757"/>
            <a:ext cx="4689933" cy="11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6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7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 hacemos un poco de memoria, ahora utilizando el selector que tenemos en nuestro nuevo componente, podemos cargarlo en otro para que así se muestre.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Recuerda que esto es posible porque están los dos componentes declarados en el mismo módulo.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36448A0-FE60-12F3-59AD-1291433E9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51" y="1936072"/>
            <a:ext cx="5753644" cy="149292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92E6DC0-17E3-7AB7-6A63-AB5ADB53E6D2}"/>
              </a:ext>
            </a:extLst>
          </p:cNvPr>
          <p:cNvSpPr/>
          <p:nvPr/>
        </p:nvSpPr>
        <p:spPr>
          <a:xfrm>
            <a:off x="6382820" y="2846218"/>
            <a:ext cx="3813006" cy="194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19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1287" cy="6738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Simplemente añadiendo la línea que hemos visto arriba vemos que mostramos información pero no se visualiza igual que antes:</a:t>
            </a:r>
          </a:p>
        </p:txBody>
      </p:sp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1611A835-3517-B181-7BC1-54AB271F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838" y="2499451"/>
            <a:ext cx="4493507" cy="399342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4758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7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 que ha sucedido es que al utilizar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grid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 Bootstrap antes estaba capturando que estábamos dentro de un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div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con clase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row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por tanto con la propiedad de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display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flex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Angular crea un componente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custom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que embebe nuestro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html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como elemento de bloque y por tanto se pierde la propiedad que aporta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display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flex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 Así que vamos a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añdir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los elementos que necesitamos para dejar listo nuestro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como antes.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8F09AE5-3C43-CBCC-7446-1AFF4D813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120" y="3120774"/>
            <a:ext cx="4889758" cy="274796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A2E5D23-CC52-7B21-30FE-D731DDFF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120" y="1549400"/>
            <a:ext cx="481236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71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87D42AD7247549A4D6C0D975316474" ma:contentTypeVersion="13" ma:contentTypeDescription="Crear nuevo documento." ma:contentTypeScope="" ma:versionID="9690547ed4e5b04f5d98637fc3f891b2">
  <xsd:schema xmlns:xsd="http://www.w3.org/2001/XMLSchema" xmlns:xs="http://www.w3.org/2001/XMLSchema" xmlns:p="http://schemas.microsoft.com/office/2006/metadata/properties" xmlns:ns2="612e9a32-65fe-481d-b9ef-1361dcbd5475" xmlns:ns3="36f0abe7-1c4c-4893-ba5c-6d9c4cb82ace" targetNamespace="http://schemas.microsoft.com/office/2006/metadata/properties" ma:root="true" ma:fieldsID="1169fb48b42e64f98894afe03a9edd4d" ns2:_="" ns3:_="">
    <xsd:import namespace="612e9a32-65fe-481d-b9ef-1361dcbd5475"/>
    <xsd:import namespace="36f0abe7-1c4c-4893-ba5c-6d9c4cb82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e9a32-65fe-481d-b9ef-1361dcbd5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00e2059-5ee7-47e9-8d7c-e5c5b9f97e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0abe7-1c4c-4893-ba5c-6d9c4cb82a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2e9a32-65fe-481d-b9ef-1361dcbd54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F2A520-EA69-4729-B078-FE81D5333F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4DF7FD-DFA8-41CD-A4D1-7AAD9AB26C88}"/>
</file>

<file path=customXml/itemProps3.xml><?xml version="1.0" encoding="utf-8"?>
<ds:datastoreItem xmlns:ds="http://schemas.openxmlformats.org/officeDocument/2006/customXml" ds:itemID="{F6817AB9-5F46-44C8-8898-6740B9CA705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31551</TotalTime>
  <Words>1058</Words>
  <Application>Microsoft Office PowerPoint</Application>
  <PresentationFormat>Panorámica</PresentationFormat>
  <Paragraphs>91</Paragraphs>
  <Slides>17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Fundamentos básicos Angular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Input y Output</vt:lpstr>
      <vt:lpstr>Input y Output</vt:lpstr>
      <vt:lpstr>Input y Output</vt:lpstr>
      <vt:lpstr>Input y Output</vt:lpstr>
      <vt:lpstr>Input y Output</vt:lpstr>
      <vt:lpstr>Input y Output</vt:lpstr>
      <vt:lpstr>Input y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básicos Vue JS</dc:title>
  <dc:creator>DIEZ GARCIA David</dc:creator>
  <cp:lastModifiedBy>MARCO GARCIA Javier</cp:lastModifiedBy>
  <cp:revision>81</cp:revision>
  <dcterms:created xsi:type="dcterms:W3CDTF">2023-01-26T09:30:54Z</dcterms:created>
  <dcterms:modified xsi:type="dcterms:W3CDTF">2023-03-17T14:06:05Z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0x010100EF87D42AD7247549A4D6C0D975316474</vt:lpwstr>
  </property>
  <property fmtid="{D5CDD505-2E9C-101B-9397-08002B2CF9AE}" pid="3" name="MSIP_Label_fd526602-58c8-494f-8a3d-4d906671215d_Enabled">
    <vt:lpwstr>true</vt:lpwstr>
  </property>
  <property fmtid="{D5CDD505-2E9C-101B-9397-08002B2CF9AE}" pid="4" name="MSIP_Label_fd526602-58c8-494f-8a3d-4d906671215d_SetDate">
    <vt:lpwstr>2023-03-17T14:06:05Z</vt:lpwstr>
  </property>
  <property fmtid="{D5CDD505-2E9C-101B-9397-08002B2CF9AE}" pid="5" name="MSIP_Label_fd526602-58c8-494f-8a3d-4d906671215d_Method">
    <vt:lpwstr>Standard</vt:lpwstr>
  </property>
  <property fmtid="{D5CDD505-2E9C-101B-9397-08002B2CF9AE}" pid="6" name="MSIP_Label_fd526602-58c8-494f-8a3d-4d906671215d_Name">
    <vt:lpwstr>ES Uso Restringido</vt:lpwstr>
  </property>
  <property fmtid="{D5CDD505-2E9C-101B-9397-08002B2CF9AE}" pid="7" name="MSIP_Label_fd526602-58c8-494f-8a3d-4d906671215d_SiteId">
    <vt:lpwstr>8b87af7d-8647-4dc7-8df4-5f69a2011bb5</vt:lpwstr>
  </property>
  <property fmtid="{D5CDD505-2E9C-101B-9397-08002B2CF9AE}" pid="8" name="MSIP_Label_fd526602-58c8-494f-8a3d-4d906671215d_ActionId">
    <vt:lpwstr>79d0ddb5-3b4b-4880-badf-00572b5fb34a</vt:lpwstr>
  </property>
  <property fmtid="{D5CDD505-2E9C-101B-9397-08002B2CF9AE}" pid="9" name="MSIP_Label_fd526602-58c8-494f-8a3d-4d906671215d_ContentBits">
    <vt:lpwstr>3</vt:lpwstr>
  </property>
  <property fmtid="{D5CDD505-2E9C-101B-9397-08002B2CF9AE}" pid="10" name="ClassificationContentMarkingFooterLocations">
    <vt:lpwstr>Tema de Office:8</vt:lpwstr>
  </property>
  <property fmtid="{D5CDD505-2E9C-101B-9397-08002B2CF9AE}" pid="11" name="ClassificationContentMarkingFooterText">
    <vt:lpwstr>C2 – Uso Restringido </vt:lpwstr>
  </property>
  <property fmtid="{D5CDD505-2E9C-101B-9397-08002B2CF9AE}" pid="12" name="Order">
    <vt:r8>4898900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TriggerFlowInfo">
    <vt:lpwstr/>
  </property>
  <property fmtid="{D5CDD505-2E9C-101B-9397-08002B2CF9AE}" pid="16" name="_SourceUrl">
    <vt:lpwstr/>
  </property>
  <property fmtid="{D5CDD505-2E9C-101B-9397-08002B2CF9AE}" pid="17" name="_SharedFileIndex">
    <vt:lpwstr/>
  </property>
  <property fmtid="{D5CDD505-2E9C-101B-9397-08002B2CF9AE}" pid="18" name="ComplianceAssetId">
    <vt:lpwstr/>
  </property>
  <property fmtid="{D5CDD505-2E9C-101B-9397-08002B2CF9AE}" pid="19" name="TemplateUrl">
    <vt:lpwstr/>
  </property>
  <property fmtid="{D5CDD505-2E9C-101B-9397-08002B2CF9AE}" pid="20" name="_ExtendedDescription">
    <vt:lpwstr/>
  </property>
</Properties>
</file>