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740EA-935A-25AD-91CE-5223D796D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FBD51-03EE-A01F-2EAD-51E8F3324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93667-6669-F7B5-6F6E-0D1E5322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D3D67D-F8C1-4923-04EF-3F54FB8D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A4665D-E63A-8C1E-493E-5EE940B0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63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F1C41-BD92-65DD-7EC7-CE95C978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676970-3C92-F316-91EA-77CA80C28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EAADB-E475-F051-7B12-21670CAC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33D9C-766E-9C94-D5C5-FFABE12E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7239B-F7B4-B136-C1F6-79FA32E0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92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2867AC-6BBF-95E6-CD24-CDCA4EA4B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25DD94-4B89-195C-9800-72DB6DEB2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42799-86D4-04DE-DBB1-97E85003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6AB9E-4195-4C1F-880A-AE4CED59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3ED30B-D720-2347-03A7-6A29C33F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47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2D3BD-E8B9-CB6E-EEDC-FFD38E67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68B502-C0BE-D9B5-B849-FFB8E3DF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DA3A2-D13F-537E-F455-29EBEB71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FE559-8D3B-3689-B41D-926F3460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F1CAE0-E1F1-5FA1-93CB-BD70CD24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86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1F291-D1B5-599B-BAE8-FAD2634A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0F7BA8-50D8-F813-B076-10CFBD8C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562D81-990F-CEDC-8B40-95917754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424DA0-7492-6FF7-81A4-1CE3165F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37005-327D-8FA0-E0CD-0834006A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042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50E73-8A72-A675-3F07-23F88F20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28184-735F-8A74-9737-A12B50125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9FCCD0-A2E0-0489-A116-0008B587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01A028-5F9B-DE4C-CA7F-29A48ADB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84D558-14EA-AC33-E147-FA6713C1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FB9C1E-658B-69F6-7F0D-215C10A5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48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C4074-DA49-3B41-382C-D87E621E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EA5D8B-9195-7B01-5AC1-32642193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FA3409-EA24-FE7E-1247-6181624B9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DDF713-E3C4-6960-F4B8-16BF654DF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D15BF9-6F32-EE5B-4E29-D22344CE7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C6C871-948D-DD61-09F6-6CDB2980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2E0F04-0FD6-F1E7-DFD3-5A39070B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F4EE39-9703-0971-DB55-3D12A91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0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9F156-C91F-E209-9911-7D1D216C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0F6861-27C4-915E-DF27-CC493FF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FABE01-E3B0-760F-1860-30441DD5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9C7BB-B131-1E98-2CE2-564EC298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036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79B689-9CDD-1884-BB74-A77320E3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B97522E-7D8A-ACE3-535E-734E0A0B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45FC90-B39E-4CB6-8DAE-DC4FCDF5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47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E1B53-6CE8-CE8A-5280-F28BBC7C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51167-566A-7C35-B0CF-32840830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2D4B5-E317-0089-4EB2-EF335AB8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02C26E-DA18-2BF4-46BD-00E600F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BDE9C5-048C-A59A-3824-1C36D1BC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A94382-69F0-B2D9-B38A-A31F7922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90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C8B4E-3095-6447-8463-F6DE0BDD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96E2E0-D48E-C7F4-EBB6-6C8F07597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DC7A34-F969-2489-EFA7-2072B6BD0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ADB902-D657-0088-BDCB-BC9E4390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FE46FA-39BD-9D13-EA87-762AD535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146D7A-3FC5-04C3-8BC1-C6767740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92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639F31-BD16-DC05-D27B-858EBCCFA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81968-A464-98B2-8C1F-C6D7109E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86480-CB45-EA28-7E23-F7C6E9555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A89B-8A13-3C4A-8160-F62614DDFFFC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8AF71-96C2-0FDA-0343-FA9A31234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66B16-8F7A-B1E8-5AEE-1FAB1B9D4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DCD-43C6-7F49-AC90-0D8C1B5D9283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08777F-D949-283D-D28B-1FFA71144C5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1271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– Uso Restringido </a:t>
            </a:r>
          </a:p>
        </p:txBody>
      </p:sp>
    </p:spTree>
    <p:extLst>
      <p:ext uri="{BB962C8B-B14F-4D97-AF65-F5344CB8AC3E}">
        <p14:creationId xmlns:p14="http://schemas.microsoft.com/office/powerpoint/2010/main" val="50681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696AFC-5016-3F41-919A-71E9047E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F83C09E-0979-C49A-A6FD-84AF099F8424}"/>
              </a:ext>
            </a:extLst>
          </p:cNvPr>
          <p:cNvSpPr/>
          <p:nvPr/>
        </p:nvSpPr>
        <p:spPr>
          <a:xfrm>
            <a:off x="5170715" y="-18770"/>
            <a:ext cx="7032171" cy="68767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D13902B-9380-601C-1557-16D99C493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Fundamentos básicos Angular</a:t>
            </a:r>
            <a:b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</a:br>
            <a:b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</a:br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Módulos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0A7C345-91A9-6E6C-3CF1-319E3F88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3" name="Imagen 12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AF4DF5FD-0EE6-FB1B-A01E-9501AB923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01E4-6B33-2D08-28F0-A9FD9474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NgModules</a:t>
            </a:r>
            <a:r>
              <a:rPr lang="es-ES" dirty="0">
                <a:solidFill>
                  <a:srgbClr val="FF0000"/>
                </a:solidFill>
              </a:rPr>
              <a:t>: Los módulos de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DB189-E9DD-6EF6-D18B-D55B2637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lIns="90000"/>
          <a:lstStyle/>
          <a:p>
            <a:r>
              <a:rPr lang="es-ES" dirty="0"/>
              <a:t>Las aplicaciones de Angular son </a:t>
            </a:r>
            <a:r>
              <a:rPr lang="es-ES" b="1" dirty="0"/>
              <a:t>modulares.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Para ello, el </a:t>
            </a:r>
            <a:r>
              <a:rPr lang="es-ES" dirty="0" err="1"/>
              <a:t>framework</a:t>
            </a:r>
            <a:r>
              <a:rPr lang="es-ES" dirty="0"/>
              <a:t> nos proporciona un sistema de modularidad llamado </a:t>
            </a:r>
            <a:r>
              <a:rPr lang="es-ES" b="1" dirty="0" err="1"/>
              <a:t>NgModules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NgModules</a:t>
            </a:r>
            <a:r>
              <a:rPr lang="es-ES" dirty="0"/>
              <a:t> son </a:t>
            </a:r>
            <a:r>
              <a:rPr lang="es-ES" b="1" dirty="0"/>
              <a:t>contenedores</a:t>
            </a:r>
            <a:r>
              <a:rPr lang="es-ES" dirty="0"/>
              <a:t> para un bloque cohesionado de código, que contienen, componentes, servicios y otros archivos de código que son necesarios para este ámbito.</a:t>
            </a:r>
          </a:p>
        </p:txBody>
      </p:sp>
    </p:spTree>
    <p:extLst>
      <p:ext uri="{BB962C8B-B14F-4D97-AF65-F5344CB8AC3E}">
        <p14:creationId xmlns:p14="http://schemas.microsoft.com/office/powerpoint/2010/main" val="60473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568CB-D0B2-6744-257D-77ACABCD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NgModules</a:t>
            </a:r>
            <a:r>
              <a:rPr lang="es-ES" dirty="0">
                <a:solidFill>
                  <a:srgbClr val="FF0000"/>
                </a:solidFill>
              </a:rPr>
              <a:t>: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16AD4-1947-89EC-B516-870C1EC0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 declaran mediante el decorador </a:t>
            </a:r>
            <a:r>
              <a:rPr lang="es-ES" b="1" dirty="0"/>
              <a:t>@</a:t>
            </a:r>
            <a:r>
              <a:rPr lang="es-ES" b="1" dirty="0" err="1"/>
              <a:t>NgModule</a:t>
            </a:r>
            <a:r>
              <a:rPr lang="es-ES" b="1" dirty="0"/>
              <a:t>() </a:t>
            </a:r>
            <a:r>
              <a:rPr lang="es-ES" dirty="0"/>
              <a:t>y tiene las siguientes propiedades:</a:t>
            </a:r>
          </a:p>
          <a:p>
            <a:r>
              <a:rPr lang="es-ES" b="1" dirty="0" err="1"/>
              <a:t>Declarations</a:t>
            </a:r>
            <a:r>
              <a:rPr lang="es-ES" b="1" dirty="0"/>
              <a:t>: </a:t>
            </a:r>
            <a:r>
              <a:rPr lang="es-ES" dirty="0"/>
              <a:t>Los componentes, directivas y pipes que pertenecen a este módulo.</a:t>
            </a:r>
          </a:p>
          <a:p>
            <a:r>
              <a:rPr lang="es-ES" b="1" dirty="0" err="1"/>
              <a:t>Exports</a:t>
            </a:r>
            <a:r>
              <a:rPr lang="es-ES" dirty="0"/>
              <a:t>: Subgrupo de declaraciones que deberían ser visibles para otros </a:t>
            </a:r>
            <a:r>
              <a:rPr lang="es-ES" dirty="0" err="1"/>
              <a:t>NgModules</a:t>
            </a:r>
            <a:r>
              <a:rPr lang="es-ES" dirty="0"/>
              <a:t> dentro de la aplicación.</a:t>
            </a:r>
          </a:p>
          <a:p>
            <a:r>
              <a:rPr lang="es-ES" b="1" dirty="0" err="1"/>
              <a:t>Imports</a:t>
            </a:r>
            <a:r>
              <a:rPr lang="es-ES" dirty="0"/>
              <a:t>: Declaraciones que importamos desde otros </a:t>
            </a:r>
            <a:r>
              <a:rPr lang="es-ES" dirty="0" err="1"/>
              <a:t>NgModules</a:t>
            </a:r>
            <a:r>
              <a:rPr lang="es-ES" dirty="0"/>
              <a:t> y que necesitamos para el funcionamiento de este.</a:t>
            </a:r>
          </a:p>
          <a:p>
            <a:r>
              <a:rPr lang="es-ES" b="1" dirty="0" err="1"/>
              <a:t>Providers</a:t>
            </a:r>
            <a:r>
              <a:rPr lang="es-ES" dirty="0"/>
              <a:t>: Creadores de </a:t>
            </a:r>
            <a:r>
              <a:rPr lang="es-ES" b="1" dirty="0"/>
              <a:t>servicios</a:t>
            </a:r>
            <a:r>
              <a:rPr lang="es-ES" dirty="0"/>
              <a:t> que van a poder ser inyectados por toda la aplicación.</a:t>
            </a:r>
          </a:p>
          <a:p>
            <a:r>
              <a:rPr lang="es-ES" b="1" dirty="0" err="1"/>
              <a:t>Boostrap</a:t>
            </a:r>
            <a:r>
              <a:rPr lang="es-ES" dirty="0"/>
              <a:t>: Atributo utilizado únicamente por el </a:t>
            </a:r>
            <a:r>
              <a:rPr lang="es-ES" b="1" dirty="0" err="1"/>
              <a:t>root</a:t>
            </a:r>
            <a:r>
              <a:rPr lang="es-ES" b="1" dirty="0"/>
              <a:t> </a:t>
            </a:r>
            <a:r>
              <a:rPr lang="es-ES" b="1" dirty="0" err="1"/>
              <a:t>NgModule</a:t>
            </a:r>
            <a:r>
              <a:rPr lang="es-ES" dirty="0"/>
              <a:t> para declarar si utilizamos </a:t>
            </a:r>
            <a:r>
              <a:rPr lang="es-ES" dirty="0" err="1"/>
              <a:t>boostrap</a:t>
            </a:r>
            <a:r>
              <a:rPr lang="es-ES" dirty="0"/>
              <a:t> en nuestra aplicación</a:t>
            </a:r>
          </a:p>
        </p:txBody>
      </p:sp>
    </p:spTree>
    <p:extLst>
      <p:ext uri="{BB962C8B-B14F-4D97-AF65-F5344CB8AC3E}">
        <p14:creationId xmlns:p14="http://schemas.microsoft.com/office/powerpoint/2010/main" val="163495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B331A-B116-BE44-A485-B1CFF564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NgModules</a:t>
            </a:r>
            <a:r>
              <a:rPr lang="es-ES" dirty="0">
                <a:solidFill>
                  <a:srgbClr val="FF0000"/>
                </a:solidFill>
              </a:rPr>
              <a:t>: 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E476A0-3D84-6BD2-31AA-A803A51B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toda aplicación Angular, siempre partimos de un </a:t>
            </a:r>
            <a:r>
              <a:rPr lang="es-ES" b="1" dirty="0" err="1"/>
              <a:t>NgModules</a:t>
            </a:r>
            <a:r>
              <a:rPr lang="es-ES" b="1" dirty="0"/>
              <a:t> raíz</a:t>
            </a:r>
            <a:r>
              <a:rPr lang="es-ES" dirty="0"/>
              <a:t>, que englobará a todos los demás</a:t>
            </a:r>
          </a:p>
          <a:p>
            <a:r>
              <a:rPr lang="es-ES" dirty="0"/>
              <a:t>Este módulo se llama </a:t>
            </a:r>
            <a:r>
              <a:rPr lang="es-ES" b="1" dirty="0" err="1"/>
              <a:t>AppModule</a:t>
            </a:r>
            <a:r>
              <a:rPr lang="es-ES" dirty="0"/>
              <a:t> y aparece en el archivo </a:t>
            </a:r>
            <a:r>
              <a:rPr lang="es-ES" b="1" dirty="0" err="1"/>
              <a:t>app.module.ts</a:t>
            </a:r>
            <a:endParaRPr lang="es-ES" b="1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F622AE8-602A-9AB7-0974-629BA9D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19" y="3629155"/>
            <a:ext cx="6230761" cy="286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6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3B79C-8BF4-A600-1F7A-9DE75691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NgModules</a:t>
            </a:r>
            <a:r>
              <a:rPr lang="es-ES" dirty="0">
                <a:solidFill>
                  <a:srgbClr val="FF0000"/>
                </a:solidFill>
              </a:rPr>
              <a:t>: Estructura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1CA0D5-F70A-3392-89E7-D9D259B1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módulos a su vez siempre nacen de un componente raíz y desde el cual los demás componentes son hijos.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5843458-8937-3D03-D63E-608511B9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16" y="2951690"/>
            <a:ext cx="9084028" cy="32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2BE71-7557-3803-566A-D48C3427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NgModules</a:t>
            </a:r>
            <a:r>
              <a:rPr lang="es-ES" dirty="0">
                <a:solidFill>
                  <a:srgbClr val="FF0000"/>
                </a:solidFill>
              </a:rPr>
              <a:t>: librerías y módulos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DB454-DE59-B19E-7910-196EDA85E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4644" cy="1188508"/>
          </a:xfrm>
        </p:spPr>
        <p:txBody>
          <a:bodyPr>
            <a:normAutofit fontScale="92500"/>
          </a:bodyPr>
          <a:lstStyle/>
          <a:p>
            <a:r>
              <a:rPr lang="es-ES" dirty="0"/>
              <a:t>Una librería externa, desde la que importamos algo, puede contener tanto componentes, como directivas, servicios e incluso módulos enteros: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25394A4-8CF1-24A5-CA2A-E114C27A5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7" y="3131583"/>
            <a:ext cx="4781550" cy="594834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82C618E-E8CB-7269-2C15-D733013D5736}"/>
              </a:ext>
            </a:extLst>
          </p:cNvPr>
          <p:cNvSpPr txBox="1">
            <a:spLocks/>
          </p:cNvSpPr>
          <p:nvPr/>
        </p:nvSpPr>
        <p:spPr>
          <a:xfrm>
            <a:off x="838200" y="3857625"/>
            <a:ext cx="10515600" cy="838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En este caso, extraemos el decorador </a:t>
            </a:r>
            <a:r>
              <a:rPr lang="es-ES" b="1" dirty="0" err="1"/>
              <a:t>component</a:t>
            </a:r>
            <a:r>
              <a:rPr lang="es-ES" dirty="0"/>
              <a:t> de la librería Angular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94BBBF-2047-0D72-9414-DA7321D00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77" y="4657462"/>
            <a:ext cx="5983112" cy="584815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DFAB3AD-5585-E917-718A-6D6DBB17C814}"/>
              </a:ext>
            </a:extLst>
          </p:cNvPr>
          <p:cNvSpPr txBox="1">
            <a:spLocks/>
          </p:cNvSpPr>
          <p:nvPr/>
        </p:nvSpPr>
        <p:spPr>
          <a:xfrm>
            <a:off x="838200" y="5496015"/>
            <a:ext cx="10515600" cy="838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Aquí, extraemos el módulo </a:t>
            </a:r>
            <a:r>
              <a:rPr lang="es-ES" b="1" dirty="0" err="1"/>
              <a:t>BrowserModule</a:t>
            </a:r>
            <a:r>
              <a:rPr lang="es-ES" dirty="0"/>
              <a:t> de la librería </a:t>
            </a:r>
            <a:r>
              <a:rPr lang="es-ES" dirty="0" err="1"/>
              <a:t>platform</a:t>
            </a:r>
            <a:r>
              <a:rPr lang="es-ES" dirty="0"/>
              <a:t>-browser de Angular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11" name="Imagen 10" descr="Texto, Carta&#10;&#10;Descripción generada automáticamente">
            <a:extLst>
              <a:ext uri="{FF2B5EF4-FFF2-40B4-BE49-F238E27FC236}">
                <a16:creationId xmlns:a16="http://schemas.microsoft.com/office/drawing/2014/main" id="{7960680A-6F23-A612-67DA-6A65F7D9A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716" y="1510364"/>
            <a:ext cx="2690283" cy="20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3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1CF3E-E63B-3F5C-F07F-31A68828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NgModules</a:t>
            </a:r>
            <a:r>
              <a:rPr lang="es-ES" dirty="0">
                <a:solidFill>
                  <a:srgbClr val="FF0000"/>
                </a:solidFill>
              </a:rPr>
              <a:t>: librerías más comunes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B018D-7C3E-5B19-238C-7D801606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8108"/>
          </a:xfrm>
        </p:spPr>
        <p:txBody>
          <a:bodyPr/>
          <a:lstStyle/>
          <a:p>
            <a:r>
              <a:rPr lang="es-ES" b="1" dirty="0" err="1"/>
              <a:t>FormsModule</a:t>
            </a:r>
            <a:r>
              <a:rPr lang="es-ES" dirty="0"/>
              <a:t>: Manejo de formularios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HttpClientModule</a:t>
            </a:r>
            <a:r>
              <a:rPr lang="es-ES" dirty="0"/>
              <a:t>: Cliente para peticiones a una API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RouterModule</a:t>
            </a:r>
            <a:r>
              <a:rPr lang="es-ES" dirty="0"/>
              <a:t>: Enrutamiento de la aplicación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TranslateModule</a:t>
            </a:r>
            <a:r>
              <a:rPr lang="es-ES" dirty="0"/>
              <a:t>: Ficheros de traducciones e idiomas</a:t>
            </a:r>
          </a:p>
        </p:txBody>
      </p:sp>
    </p:spTree>
    <p:extLst>
      <p:ext uri="{BB962C8B-B14F-4D97-AF65-F5344CB8AC3E}">
        <p14:creationId xmlns:p14="http://schemas.microsoft.com/office/powerpoint/2010/main" val="1470293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87D42AD7247549A4D6C0D975316474" ma:contentTypeVersion="13" ma:contentTypeDescription="Crear nuevo documento." ma:contentTypeScope="" ma:versionID="9690547ed4e5b04f5d98637fc3f891b2">
  <xsd:schema xmlns:xsd="http://www.w3.org/2001/XMLSchema" xmlns:xs="http://www.w3.org/2001/XMLSchema" xmlns:p="http://schemas.microsoft.com/office/2006/metadata/properties" xmlns:ns2="612e9a32-65fe-481d-b9ef-1361dcbd5475" xmlns:ns3="36f0abe7-1c4c-4893-ba5c-6d9c4cb82ace" targetNamespace="http://schemas.microsoft.com/office/2006/metadata/properties" ma:root="true" ma:fieldsID="1169fb48b42e64f98894afe03a9edd4d" ns2:_="" ns3:_="">
    <xsd:import namespace="612e9a32-65fe-481d-b9ef-1361dcbd5475"/>
    <xsd:import namespace="36f0abe7-1c4c-4893-ba5c-6d9c4cb82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9a32-65fe-481d-b9ef-1361dcbd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00e2059-5ee7-47e9-8d7c-e5c5b9f97e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abe7-1c4c-4893-ba5c-6d9c4cb82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2e9a32-65fe-481d-b9ef-1361dcbd54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6AF1215-B17B-44A8-AFD1-EE690C108702}"/>
</file>

<file path=customXml/itemProps2.xml><?xml version="1.0" encoding="utf-8"?>
<ds:datastoreItem xmlns:ds="http://schemas.openxmlformats.org/officeDocument/2006/customXml" ds:itemID="{8EB8B11E-1556-4962-9FA2-5C5BF8ED5F13}"/>
</file>

<file path=customXml/itemProps3.xml><?xml version="1.0" encoding="utf-8"?>
<ds:datastoreItem xmlns:ds="http://schemas.openxmlformats.org/officeDocument/2006/customXml" ds:itemID="{05B0024A-EE93-4BCD-9ADE-85BE5CFB99DE}"/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303</Words>
  <Application>Microsoft Macintosh PowerPoint</Application>
  <PresentationFormat>Panorámica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 ExtraBold</vt:lpstr>
      <vt:lpstr>Tahoma</vt:lpstr>
      <vt:lpstr>Tema de Office</vt:lpstr>
      <vt:lpstr>Fundamentos básicos Angular  Módulos</vt:lpstr>
      <vt:lpstr>NgModules: Los módulos de Angular</vt:lpstr>
      <vt:lpstr>NgModules: Estructura</vt:lpstr>
      <vt:lpstr>NgModules: Estructura</vt:lpstr>
      <vt:lpstr>NgModules: Estructura</vt:lpstr>
      <vt:lpstr>NgModules: librerías y módulos</vt:lpstr>
      <vt:lpstr>NgModules: librerías más comunes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Angular </dc:title>
  <dc:creator>DIEZ GARCIA David</dc:creator>
  <cp:lastModifiedBy>DIEZ GARCIA David</cp:lastModifiedBy>
  <cp:revision>2</cp:revision>
  <dcterms:created xsi:type="dcterms:W3CDTF">2023-03-09T10:43:19Z</dcterms:created>
  <dcterms:modified xsi:type="dcterms:W3CDTF">2023-03-10T11:33:00Z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526602-58c8-494f-8a3d-4d906671215d_Enabled">
    <vt:lpwstr>true</vt:lpwstr>
  </property>
  <property fmtid="{D5CDD505-2E9C-101B-9397-08002B2CF9AE}" pid="3" name="MSIP_Label_fd526602-58c8-494f-8a3d-4d906671215d_SetDate">
    <vt:lpwstr>2023-03-09T14:34:50Z</vt:lpwstr>
  </property>
  <property fmtid="{D5CDD505-2E9C-101B-9397-08002B2CF9AE}" pid="4" name="MSIP_Label_fd526602-58c8-494f-8a3d-4d906671215d_Method">
    <vt:lpwstr>Standard</vt:lpwstr>
  </property>
  <property fmtid="{D5CDD505-2E9C-101B-9397-08002B2CF9AE}" pid="5" name="MSIP_Label_fd526602-58c8-494f-8a3d-4d906671215d_Name">
    <vt:lpwstr>ES Uso Restringido</vt:lpwstr>
  </property>
  <property fmtid="{D5CDD505-2E9C-101B-9397-08002B2CF9AE}" pid="6" name="MSIP_Label_fd526602-58c8-494f-8a3d-4d906671215d_SiteId">
    <vt:lpwstr>8b87af7d-8647-4dc7-8df4-5f69a2011bb5</vt:lpwstr>
  </property>
  <property fmtid="{D5CDD505-2E9C-101B-9397-08002B2CF9AE}" pid="7" name="MSIP_Label_fd526602-58c8-494f-8a3d-4d906671215d_ActionId">
    <vt:lpwstr>4250192a-58f8-40d0-ba85-ea34dd820373</vt:lpwstr>
  </property>
  <property fmtid="{D5CDD505-2E9C-101B-9397-08002B2CF9AE}" pid="8" name="MSIP_Label_fd526602-58c8-494f-8a3d-4d906671215d_ContentBits">
    <vt:lpwstr>3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C2 – Uso Restringido </vt:lpwstr>
  </property>
  <property fmtid="{D5CDD505-2E9C-101B-9397-08002B2CF9AE}" pid="11" name="ContentTypeId">
    <vt:lpwstr>0x010100EF87D42AD7247549A4D6C0D975316474</vt:lpwstr>
  </property>
  <property fmtid="{D5CDD505-2E9C-101B-9397-08002B2CF9AE}" pid="12" name="Order">
    <vt:r8>4899100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_SourceUrl">
    <vt:lpwstr/>
  </property>
  <property fmtid="{D5CDD505-2E9C-101B-9397-08002B2CF9AE}" pid="18" name="_SharedFileIndex">
    <vt:lpwstr/>
  </property>
  <property fmtid="{D5CDD505-2E9C-101B-9397-08002B2CF9AE}" pid="19" name="ComplianceAssetId">
    <vt:lpwstr/>
  </property>
  <property fmtid="{D5CDD505-2E9C-101B-9397-08002B2CF9AE}" pid="20" name="TemplateUrl">
    <vt:lpwstr/>
  </property>
</Properties>
</file>