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87"/>
    <a:srgbClr val="FCC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icha\OneDrive\Documents\GitHub\Projet3_AnimationsWeb\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richa\OneDrive\Documents\GitHub\Projet3_AnimationsWeb\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icha\OneDrive\Documents\GitHub\Projet3_AnimationsWeb\Maquettes-V2\planche-2.png" TargetMode="External"/><Relationship Id="rId2" Type="http://schemas.openxmlformats.org/officeDocument/2006/relationships/hyperlink" Target="file:///C:\Users\richa\OneDrive\Documents\GitHub\Projet3_AnimationsWeb\Maquettes-V2\planche-1b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ass/main.s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28B81-2900-4B65-AC34-F506066BF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732784"/>
          </a:xfrm>
          <a:solidFill>
            <a:srgbClr val="569C87"/>
          </a:solidFill>
        </p:spPr>
        <p:txBody>
          <a:bodyPr/>
          <a:lstStyle/>
          <a:p>
            <a:r>
              <a:rPr lang="fr-FR" sz="7200" dirty="0" err="1">
                <a:solidFill>
                  <a:srgbClr val="FCCA46"/>
                </a:solidFill>
              </a:rPr>
              <a:t>OhMyFood</a:t>
            </a:r>
            <a:r>
              <a:rPr lang="fr-FR" sz="7200" dirty="0">
                <a:solidFill>
                  <a:srgbClr val="FFC000"/>
                </a:solidFill>
              </a:rPr>
              <a:t>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38BA1-902F-4142-B63C-97AFE992C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732784"/>
            <a:ext cx="12192000" cy="3125217"/>
          </a:xfrm>
          <a:solidFill>
            <a:srgbClr val="FCCA46"/>
          </a:solidFill>
        </p:spPr>
        <p:txBody>
          <a:bodyPr>
            <a:normAutofit/>
          </a:bodyPr>
          <a:lstStyle/>
          <a:p>
            <a:endParaRPr lang="fr-FR" sz="3600" dirty="0">
              <a:solidFill>
                <a:srgbClr val="569C87"/>
              </a:solidFill>
            </a:endParaRPr>
          </a:p>
          <a:p>
            <a:r>
              <a:rPr lang="fr-FR" sz="3600" dirty="0">
                <a:solidFill>
                  <a:srgbClr val="569C87"/>
                </a:solidFill>
              </a:rPr>
              <a:t>Présentation du projet du site</a:t>
            </a:r>
          </a:p>
          <a:p>
            <a:r>
              <a:rPr lang="fr-FR" sz="3600" dirty="0">
                <a:solidFill>
                  <a:srgbClr val="569C87"/>
                </a:solidFill>
              </a:rPr>
              <a:t>30/06/2020</a:t>
            </a:r>
          </a:p>
        </p:txBody>
      </p:sp>
    </p:spTree>
    <p:extLst>
      <p:ext uri="{BB962C8B-B14F-4D97-AF65-F5344CB8AC3E}">
        <p14:creationId xmlns:p14="http://schemas.microsoft.com/office/powerpoint/2010/main" val="384001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025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su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3026"/>
            <a:ext cx="12192000" cy="5174975"/>
          </a:xfrm>
          <a:solidFill>
            <a:srgbClr val="FCCA46"/>
          </a:solidFill>
        </p:spPr>
        <p:txBody>
          <a:bodyPr>
            <a:normAutofit fontScale="77500" lnSpcReduction="20000"/>
          </a:bodyPr>
          <a:lstStyle/>
          <a:p>
            <a:pPr lvl="1"/>
            <a:r>
              <a:rPr lang="fr-FR" sz="3900" dirty="0">
                <a:solidFill>
                  <a:srgbClr val="569C87"/>
                </a:solidFill>
              </a:rPr>
              <a:t> Partie CSS : Soulignement des sous-titres des menus au survol</a:t>
            </a:r>
          </a:p>
          <a:p>
            <a:pPr lvl="2"/>
            <a:r>
              <a:rPr lang="fr-FR" sz="2800" dirty="0">
                <a:solidFill>
                  <a:srgbClr val="569C87"/>
                </a:solidFill>
              </a:rPr>
              <a:t> Propriétés : 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Pseudoclasse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:hover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sur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sous-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titres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avec le Pseudo-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élément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::after </a:t>
            </a:r>
          </a:p>
          <a:p>
            <a:pPr lvl="3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#bodyMenu1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.sousTitre1:hover::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after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#bodyMenu1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.sousTitre1::</a:t>
            </a:r>
            <a:r>
              <a:rPr 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after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bottom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3px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0.5s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transform-origin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0%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2000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30017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017"/>
            <a:ext cx="12192000" cy="5227984"/>
          </a:xfrm>
          <a:solidFill>
            <a:srgbClr val="FCCA46"/>
          </a:solidFill>
        </p:spPr>
        <p:txBody>
          <a:bodyPr>
            <a:normAutofit fontScale="92500" lnSpcReduction="1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Page d’accueil avec logo en header présent sur toutes les pages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Un espace pour les 4 menus</a:t>
            </a: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Au clic, redirection vers le menu de chaque restaurant</a:t>
            </a:r>
          </a:p>
          <a:p>
            <a:pPr lvl="2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un </a:t>
            </a:r>
            <a:r>
              <a:rPr lang="fr-FR" sz="2800" dirty="0" err="1">
                <a:solidFill>
                  <a:srgbClr val="569C87"/>
                </a:solidFill>
              </a:rPr>
              <a:t>footer</a:t>
            </a:r>
            <a:r>
              <a:rPr lang="fr-FR" sz="2800" dirty="0">
                <a:solidFill>
                  <a:srgbClr val="569C87"/>
                </a:solidFill>
              </a:rPr>
              <a:t> fixe avec les Mentions légales et la possibilité de nous contacter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En pratique, 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C:\Users\richa\OneDrive\Documents\GitHub\Projet3_AnimationsWeb\index.html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63757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3757"/>
            <a:ext cx="12192000" cy="5294244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Zoom avec effet de fondu sur chaque menu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Des points de suspension animés sur « Prochainement »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Effet </a:t>
            </a:r>
            <a:r>
              <a:rPr lang="fr-FR" sz="2800" dirty="0" err="1">
                <a:solidFill>
                  <a:srgbClr val="569C87"/>
                </a:solidFill>
              </a:rPr>
              <a:t>wiggle</a:t>
            </a:r>
            <a:r>
              <a:rPr lang="fr-FR" sz="2800" dirty="0">
                <a:solidFill>
                  <a:srgbClr val="569C87"/>
                </a:solidFill>
              </a:rPr>
              <a:t> sur les boutons « Mentions Légales » et « Contactez-nous »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Titres des catégories entrées, plats et desserts se soulignent au survol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En pratique, 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C:\Users\richa\OneDrive\Documents\GitHub\Projet3_AnimationsWeb\index.html</a:t>
            </a: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1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30400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Présentation générale du site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0401"/>
            <a:ext cx="12192000" cy="4927600"/>
          </a:xfrm>
          <a:solidFill>
            <a:srgbClr val="FCCA46"/>
          </a:solidFill>
        </p:spPr>
        <p:txBody>
          <a:bodyPr>
            <a:normAutofit fontScale="92500" lnSpcReduction="20000"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Respect visuel de la maquette de Fanny (</a:t>
            </a:r>
            <a:r>
              <a:rPr lang="fr-FR" sz="2800" dirty="0">
                <a:solidFill>
                  <a:srgbClr val="569C87"/>
                </a:solidFill>
                <a:hlinkClick r:id="rId2" action="ppaction://hlinkfile"/>
              </a:rPr>
              <a:t>Maquette 1</a:t>
            </a:r>
            <a:r>
              <a:rPr lang="fr-FR" sz="2800" dirty="0">
                <a:solidFill>
                  <a:srgbClr val="569C87"/>
                </a:solidFill>
              </a:rPr>
              <a:t> - </a:t>
            </a:r>
            <a:r>
              <a:rPr lang="fr-FR" sz="2800" dirty="0">
                <a:solidFill>
                  <a:srgbClr val="569C87"/>
                </a:solidFill>
                <a:hlinkClick r:id="rId3" action="ppaction://hlinkfile"/>
              </a:rPr>
              <a:t>Maquette 2</a:t>
            </a:r>
            <a:r>
              <a:rPr lang="fr-FR" sz="2800" dirty="0">
                <a:solidFill>
                  <a:srgbClr val="569C87"/>
                </a:solidFill>
              </a:rPr>
              <a:t>)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est en version responsive (Ecrans d’ordinateur, tablettes, smartphones)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Codes HTML et CSS passent la validation W3C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Site compatible avec version desktop de Chrome, Firefox et Safari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Tout le développement a été fait en CSS3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30016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du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017"/>
            <a:ext cx="12192000" cy="5227984"/>
          </a:xfrm>
          <a:solidFill>
            <a:srgbClr val="FCCA46"/>
          </a:solidFill>
        </p:spPr>
        <p:txBody>
          <a:bodyPr>
            <a:normAutofit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Partie HTML : sémantique claire et concise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Une indentation la plus épurée possible avec un header, des sections, </a:t>
            </a:r>
            <a:r>
              <a:rPr lang="fr-FR" sz="2600" dirty="0" err="1">
                <a:solidFill>
                  <a:srgbClr val="569C87"/>
                </a:solidFill>
              </a:rPr>
              <a:t>divs</a:t>
            </a:r>
            <a:r>
              <a:rPr lang="fr-FR" sz="2600" dirty="0">
                <a:solidFill>
                  <a:srgbClr val="569C87"/>
                </a:solidFill>
              </a:rPr>
              <a:t> et un </a:t>
            </a:r>
            <a:r>
              <a:rPr lang="fr-FR" sz="2600" dirty="0" err="1">
                <a:solidFill>
                  <a:srgbClr val="569C87"/>
                </a:solidFill>
              </a:rPr>
              <a:t>footer</a:t>
            </a:r>
            <a:r>
              <a:rPr lang="fr-FR" sz="2600" dirty="0">
                <a:solidFill>
                  <a:srgbClr val="569C87"/>
                </a:solidFill>
              </a:rPr>
              <a:t> pour la page principale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Une indentation uniforme et similaire avec une balise article et des sections à l’intérieur pour les menus</a:t>
            </a:r>
          </a:p>
          <a:p>
            <a:pPr marL="457200" lvl="1" indent="0">
              <a:buNone/>
            </a:pPr>
            <a:endParaRPr lang="fr-FR" sz="2800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Code passant la validation W3C sans erreurs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025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su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3026"/>
            <a:ext cx="12192000" cy="5174975"/>
          </a:xfrm>
          <a:solidFill>
            <a:srgbClr val="FCCA46"/>
          </a:solidFill>
        </p:spPr>
        <p:txBody>
          <a:bodyPr>
            <a:normAutofit/>
          </a:bodyPr>
          <a:lstStyle/>
          <a:p>
            <a:endParaRPr lang="fr-FR" dirty="0">
              <a:solidFill>
                <a:srgbClr val="569C87"/>
              </a:solidFill>
            </a:endParaRPr>
          </a:p>
          <a:p>
            <a:pPr lvl="1"/>
            <a:r>
              <a:rPr lang="fr-FR" sz="2800" dirty="0">
                <a:solidFill>
                  <a:srgbClr val="569C87"/>
                </a:solidFill>
              </a:rPr>
              <a:t> Partie CSS : utilisation de </a:t>
            </a:r>
            <a:r>
              <a:rPr lang="fr-FR" sz="2800" dirty="0" err="1">
                <a:solidFill>
                  <a:srgbClr val="569C87"/>
                </a:solidFill>
              </a:rPr>
              <a:t>Sass</a:t>
            </a:r>
            <a:r>
              <a:rPr lang="fr-FR" sz="2800" dirty="0">
                <a:solidFill>
                  <a:srgbClr val="569C87"/>
                </a:solidFill>
              </a:rPr>
              <a:t> pour simplification</a:t>
            </a:r>
          </a:p>
          <a:p>
            <a:pPr lvl="1"/>
            <a:endParaRPr lang="fr-FR" sz="2800" dirty="0">
              <a:solidFill>
                <a:srgbClr val="569C87"/>
              </a:solidFill>
            </a:endParaRP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Avoir une indentation comme en HTML</a:t>
            </a:r>
          </a:p>
          <a:p>
            <a:pPr lvl="1"/>
            <a:endParaRPr lang="fr-FR" sz="2600" dirty="0">
              <a:solidFill>
                <a:srgbClr val="569C87"/>
              </a:solidFill>
            </a:endParaRP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Utilisation de variables $</a:t>
            </a:r>
            <a:r>
              <a:rPr lang="fr-FR" sz="2600" dirty="0" err="1">
                <a:solidFill>
                  <a:srgbClr val="569C87"/>
                </a:solidFill>
              </a:rPr>
              <a:t>color</a:t>
            </a:r>
            <a:r>
              <a:rPr lang="fr-FR" sz="2600" dirty="0">
                <a:solidFill>
                  <a:srgbClr val="569C87"/>
                </a:solidFill>
              </a:rPr>
              <a:t> : #3D5423 par </a:t>
            </a:r>
            <a:r>
              <a:rPr lang="fr-FR" sz="2600" dirty="0">
                <a:solidFill>
                  <a:srgbClr val="569C87"/>
                </a:solidFill>
                <a:hlinkClick r:id="rId2" action="ppaction://hlinkfile"/>
              </a:rPr>
              <a:t>exemple</a:t>
            </a:r>
            <a:endParaRPr lang="fr-FR" sz="2600" dirty="0">
              <a:solidFill>
                <a:srgbClr val="569C87"/>
              </a:solidFill>
            </a:endParaRPr>
          </a:p>
          <a:p>
            <a:pPr lvl="2"/>
            <a:endParaRPr lang="fr-FR" sz="2600" dirty="0">
              <a:solidFill>
                <a:srgbClr val="569C87"/>
              </a:solidFill>
            </a:endParaRP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Utilisation de </a:t>
            </a:r>
            <a:r>
              <a:rPr lang="fr-FR" sz="2600" dirty="0" err="1">
                <a:solidFill>
                  <a:srgbClr val="569C87"/>
                </a:solidFill>
              </a:rPr>
              <a:t>mixins</a:t>
            </a:r>
            <a:r>
              <a:rPr lang="fr-FR" sz="2600" dirty="0">
                <a:solidFill>
                  <a:srgbClr val="569C87"/>
                </a:solidFill>
              </a:rPr>
              <a:t> pour un ensemble de règles récurrentes</a:t>
            </a:r>
          </a:p>
          <a:p>
            <a:pPr lvl="2"/>
            <a:endParaRPr lang="fr-FR" sz="2600" dirty="0">
              <a:solidFill>
                <a:srgbClr val="569C87"/>
              </a:solidFill>
            </a:endParaRP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Utilisation de l’esperluette pour un combinateur</a:t>
            </a:r>
          </a:p>
          <a:p>
            <a:pPr lvl="2"/>
            <a:endParaRPr lang="fr-FR" sz="2600" dirty="0">
              <a:solidFill>
                <a:srgbClr val="569C87"/>
              </a:solidFill>
            </a:endParaRPr>
          </a:p>
          <a:p>
            <a:pPr marL="457200" lvl="1" indent="0">
              <a:buNone/>
            </a:pP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98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025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su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3026"/>
            <a:ext cx="12192000" cy="5174975"/>
          </a:xfrm>
          <a:solidFill>
            <a:srgbClr val="FCCA46"/>
          </a:solidFill>
        </p:spPr>
        <p:txBody>
          <a:bodyPr>
            <a:normAutofit/>
          </a:bodyPr>
          <a:lstStyle/>
          <a:p>
            <a:pPr lvl="1"/>
            <a:r>
              <a:rPr lang="fr-FR" sz="2800" dirty="0">
                <a:solidFill>
                  <a:srgbClr val="569C87"/>
                </a:solidFill>
              </a:rPr>
              <a:t> Partie CSS : animation des points de suspension du bouton « Prochainement »</a:t>
            </a:r>
          </a:p>
          <a:p>
            <a:pPr lvl="2"/>
            <a:r>
              <a:rPr lang="fr-FR" sz="2600" dirty="0">
                <a:solidFill>
                  <a:srgbClr val="569C87"/>
                </a:solidFill>
              </a:rPr>
              <a:t> Propriété sur nos points :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animation</a:t>
            </a:r>
          </a:p>
          <a:p>
            <a:pPr lvl="3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87"/>
                </a:solidFill>
                <a:latin typeface="Consolas" panose="020B0609020204030204" pitchFamily="49" charset="0"/>
              </a:rPr>
              <a:t>avec les </a:t>
            </a:r>
            <a:r>
              <a:rPr lang="fr-FR" sz="2400" dirty="0">
                <a:solidFill>
                  <a:srgbClr val="569C87"/>
                </a:solidFill>
                <a:latin typeface="Consolas" panose="020B0609020204030204" pitchFamily="49" charset="0"/>
              </a:rPr>
              <a:t>caractéristiques</a:t>
            </a:r>
            <a:r>
              <a:rPr lang="en-US" sz="2400" dirty="0">
                <a:solidFill>
                  <a:srgbClr val="569C87"/>
                </a:solidFill>
                <a:latin typeface="Consolas" panose="020B0609020204030204" pitchFamily="49" charset="0"/>
              </a:rPr>
              <a:t> suivantes: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pulse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3s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linear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infinite</a:t>
            </a:r>
          </a:p>
          <a:p>
            <a:pPr lvl="3"/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87"/>
                </a:solidFill>
                <a:latin typeface="Consolas" panose="020B0609020204030204" pitchFamily="49" charset="0"/>
              </a:rPr>
              <a:t>rajout d’un délai pour les points 2 et 3</a:t>
            </a:r>
          </a:p>
          <a:p>
            <a:pPr lvl="3"/>
            <a:endParaRPr lang="en-US" sz="2400" dirty="0">
              <a:solidFill>
                <a:srgbClr val="569C87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600" dirty="0">
                <a:solidFill>
                  <a:srgbClr val="569C87"/>
                </a:solidFill>
                <a:latin typeface="Consolas" panose="020B0609020204030204" pitchFamily="49" charset="0"/>
              </a:rPr>
              <a:t> </a:t>
            </a:r>
            <a:r>
              <a:rPr lang="fr-FR" sz="2600" dirty="0">
                <a:solidFill>
                  <a:srgbClr val="569C87"/>
                </a:solidFill>
                <a:latin typeface="Consolas" panose="020B0609020204030204" pitchFamily="49" charset="0"/>
              </a:rPr>
              <a:t>Définir une règle </a:t>
            </a:r>
            <a:r>
              <a:rPr lang="en-US" sz="2600" dirty="0">
                <a:solidFill>
                  <a:srgbClr val="569C87"/>
                </a:solidFill>
                <a:latin typeface="Consolas" panose="020B0609020204030204" pitchFamily="49" charset="0"/>
              </a:rPr>
              <a:t>de CSS de Keyframes</a:t>
            </a:r>
          </a:p>
          <a:p>
            <a:pPr lvl="3"/>
            <a:r>
              <a:rPr lang="en-US" sz="2400" dirty="0">
                <a:solidFill>
                  <a:srgbClr val="569C87"/>
                </a:solidFill>
                <a:latin typeface="Consolas" panose="020B0609020204030204" pitchFamily="49" charset="0"/>
              </a:rPr>
              <a:t> pour que les points apparaissent/</a:t>
            </a:r>
            <a:r>
              <a:rPr lang="fr-FR" sz="2400" dirty="0">
                <a:solidFill>
                  <a:srgbClr val="569C87"/>
                </a:solidFill>
                <a:latin typeface="Consolas" panose="020B0609020204030204" pitchFamily="49" charset="0"/>
              </a:rPr>
              <a:t>disparaissent</a:t>
            </a:r>
            <a:r>
              <a:rPr lang="en-US" sz="2400" dirty="0">
                <a:solidFill>
                  <a:srgbClr val="569C87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569C87"/>
                </a:solidFill>
                <a:latin typeface="Consolas" panose="020B0609020204030204" pitchFamily="49" charset="0"/>
              </a:rPr>
              <a:t>une opacité progressive de ces derniers </a:t>
            </a:r>
            <a:r>
              <a:rPr lang="en-US" sz="2400" dirty="0">
                <a:solidFill>
                  <a:srgbClr val="569C87"/>
                </a:solidFill>
                <a:latin typeface="Consolas" panose="020B0609020204030204" pitchFamily="49" charset="0"/>
              </a:rPr>
              <a:t>de transparent à opaque</a:t>
            </a:r>
          </a:p>
          <a:p>
            <a:pPr marL="457200" lvl="1" indent="0">
              <a:buNone/>
            </a:pP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7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025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su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3026"/>
            <a:ext cx="12192000" cy="5174975"/>
          </a:xfrm>
          <a:solidFill>
            <a:srgbClr val="FCCA46"/>
          </a:solidFill>
        </p:spPr>
        <p:txBody>
          <a:bodyPr>
            <a:normAutofit/>
          </a:bodyPr>
          <a:lstStyle/>
          <a:p>
            <a:pPr lvl="1"/>
            <a:r>
              <a:rPr lang="fr-FR" sz="3900" dirty="0">
                <a:solidFill>
                  <a:srgbClr val="569C87"/>
                </a:solidFill>
              </a:rPr>
              <a:t> Partie CSS : zooms sur les différents menus</a:t>
            </a:r>
          </a:p>
          <a:p>
            <a:pPr lvl="2"/>
            <a:r>
              <a:rPr lang="fr-FR" sz="3000" dirty="0">
                <a:solidFill>
                  <a:srgbClr val="569C87"/>
                </a:solidFill>
              </a:rPr>
              <a:t> Propriétés sur nos zooms : 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scale(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0.3s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200" dirty="0">
                <a:solidFill>
                  <a:srgbClr val="0451A5"/>
                </a:solidFill>
                <a:latin typeface="Consolas" panose="020B0609020204030204" pitchFamily="49" charset="0"/>
              </a:rPr>
              <a:t>ease-in-out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opacity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Pseudoclasse :hover</a:t>
            </a:r>
          </a:p>
          <a:p>
            <a:pPr lvl="3"/>
            <a:r>
              <a:rPr lang="en-US" sz="2400" dirty="0">
                <a:solidFill>
                  <a:srgbClr val="569C87"/>
                </a:solidFill>
                <a:latin typeface="+mj-lt"/>
              </a:rPr>
              <a:t> Pour </a:t>
            </a:r>
            <a:r>
              <a:rPr lang="en-US" sz="2400" dirty="0" err="1">
                <a:solidFill>
                  <a:srgbClr val="569C87"/>
                </a:solidFill>
                <a:latin typeface="+mj-lt"/>
              </a:rPr>
              <a:t>avoir</a:t>
            </a:r>
            <a:r>
              <a:rPr lang="en-US" sz="2400" dirty="0">
                <a:solidFill>
                  <a:srgbClr val="569C87"/>
                </a:solidFill>
                <a:latin typeface="+mj-lt"/>
              </a:rPr>
              <a:t> le zoom, </a:t>
            </a:r>
            <a:r>
              <a:rPr lang="en-US" sz="2400" dirty="0" err="1">
                <a:solidFill>
                  <a:srgbClr val="569C87"/>
                </a:solidFill>
                <a:latin typeface="+mj-lt"/>
              </a:rPr>
              <a:t>changement</a:t>
            </a:r>
            <a:r>
              <a:rPr lang="en-US" sz="2400" dirty="0">
                <a:solidFill>
                  <a:srgbClr val="569C87"/>
                </a:solidFill>
                <a:latin typeface="+mj-lt"/>
              </a:rPr>
              <a:t> de la taille de </a:t>
            </a:r>
            <a:r>
              <a:rPr lang="en-US" sz="2400" dirty="0" err="1">
                <a:solidFill>
                  <a:srgbClr val="569C87"/>
                </a:solidFill>
                <a:latin typeface="+mj-lt"/>
              </a:rPr>
              <a:t>l’élèment</a:t>
            </a:r>
            <a:r>
              <a:rPr lang="en-US" sz="2400" dirty="0">
                <a:solidFill>
                  <a:srgbClr val="569C87"/>
                </a:solidFill>
                <a:latin typeface="+mj-lt"/>
              </a:rPr>
              <a:t> avec scale et de </a:t>
            </a:r>
            <a:r>
              <a:rPr lang="en-US" sz="2400" dirty="0" err="1">
                <a:solidFill>
                  <a:srgbClr val="569C87"/>
                </a:solidFill>
                <a:latin typeface="+mj-lt"/>
              </a:rPr>
              <a:t>l’opacité</a:t>
            </a:r>
            <a:r>
              <a:rPr lang="en-US" sz="2400" dirty="0">
                <a:solidFill>
                  <a:srgbClr val="569C87"/>
                </a:solidFill>
                <a:latin typeface="+mj-lt"/>
              </a:rPr>
              <a:t> </a:t>
            </a:r>
            <a:endParaRPr lang="en-US" sz="2800" dirty="0">
              <a:solidFill>
                <a:srgbClr val="569C87"/>
              </a:solidFill>
              <a:latin typeface="+mj-lt"/>
            </a:endParaRPr>
          </a:p>
          <a:p>
            <a:pPr marL="457200" lvl="1" indent="0">
              <a:buNone/>
            </a:pPr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BBD04-D7A6-4E78-A4DA-41A4F663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83025"/>
          </a:xfrm>
          <a:solidFill>
            <a:srgbClr val="569C87"/>
          </a:solidFill>
        </p:spPr>
        <p:txBody>
          <a:bodyPr/>
          <a:lstStyle/>
          <a:p>
            <a:br>
              <a:rPr lang="fr-FR" dirty="0"/>
            </a:br>
            <a:r>
              <a:rPr lang="fr-FR" dirty="0">
                <a:solidFill>
                  <a:srgbClr val="FCCA46"/>
                </a:solidFill>
              </a:rPr>
              <a:t>		Développement su site, ma méthode et mes choix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F82F1F-FE27-422E-A731-BCE11BE7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3026"/>
            <a:ext cx="12192000" cy="5174975"/>
          </a:xfrm>
          <a:solidFill>
            <a:srgbClr val="FCCA46"/>
          </a:solidFill>
        </p:spPr>
        <p:txBody>
          <a:bodyPr>
            <a:normAutofit/>
          </a:bodyPr>
          <a:lstStyle/>
          <a:p>
            <a:pPr lvl="1"/>
            <a:r>
              <a:rPr lang="fr-FR" sz="3900" dirty="0">
                <a:solidFill>
                  <a:srgbClr val="569C87"/>
                </a:solidFill>
              </a:rPr>
              <a:t> Partie CSS : Secousses des boutons du </a:t>
            </a:r>
            <a:r>
              <a:rPr lang="fr-FR" sz="3900" dirty="0" err="1">
                <a:solidFill>
                  <a:srgbClr val="569C87"/>
                </a:solidFill>
              </a:rPr>
              <a:t>footer</a:t>
            </a:r>
            <a:endParaRPr lang="fr-FR" sz="3900" dirty="0">
              <a:solidFill>
                <a:srgbClr val="569C87"/>
              </a:solidFill>
            </a:endParaRPr>
          </a:p>
          <a:p>
            <a:pPr lvl="2"/>
            <a:r>
              <a:rPr lang="fr-FR" sz="2800" dirty="0">
                <a:solidFill>
                  <a:srgbClr val="569C87"/>
                </a:solidFill>
              </a:rPr>
              <a:t> Propriétés : 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Pseudoclasse :hover sur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boutons </a:t>
            </a:r>
            <a:r>
              <a:rPr 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mentionsLegales:hover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contactezNous:hover</a:t>
            </a:r>
            <a:endParaRPr lang="fr-FR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lvl="3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animation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: wiggle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animation-iteration-count: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infinite;</a:t>
            </a:r>
          </a:p>
          <a:p>
            <a:pPr lvl="3"/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800" dirty="0">
                <a:solidFill>
                  <a:srgbClr val="569C87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569C87"/>
                </a:solidFill>
                <a:latin typeface="+mj-lt"/>
              </a:rPr>
              <a:t>Il faut </a:t>
            </a:r>
            <a:r>
              <a:rPr lang="en-US" sz="2800" dirty="0" err="1">
                <a:solidFill>
                  <a:srgbClr val="569C87"/>
                </a:solidFill>
                <a:latin typeface="+mj-lt"/>
              </a:rPr>
              <a:t>rajouter</a:t>
            </a:r>
            <a:r>
              <a:rPr lang="en-US" sz="2800" dirty="0">
                <a:solidFill>
                  <a:srgbClr val="569C87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569C87"/>
                </a:solidFill>
                <a:latin typeface="+mj-lt"/>
              </a:rPr>
              <a:t>une</a:t>
            </a:r>
            <a:r>
              <a:rPr lang="en-US" sz="2800" dirty="0">
                <a:solidFill>
                  <a:srgbClr val="569C87"/>
                </a:solidFill>
                <a:latin typeface="+mj-lt"/>
              </a:rPr>
              <a:t> @keyframe 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transform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rotate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098658"/>
                </a:solidFill>
                <a:latin typeface="Consolas" panose="020B0609020204030204" pitchFamily="49" charset="0"/>
              </a:rPr>
              <a:t>x </a:t>
            </a:r>
            <a:r>
              <a:rPr lang="fr-FR" sz="1800" dirty="0" err="1">
                <a:solidFill>
                  <a:srgbClr val="098658"/>
                </a:solidFill>
                <a:latin typeface="Consolas" panose="020B0609020204030204" pitchFamily="49" charset="0"/>
              </a:rPr>
              <a:t>deg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3"/>
            <a:endParaRPr lang="fr-FR" sz="2800" dirty="0">
              <a:solidFill>
                <a:srgbClr val="569C87"/>
              </a:solidFill>
            </a:endParaRPr>
          </a:p>
          <a:p>
            <a:pPr lvl="1"/>
            <a:endParaRPr lang="fr-FR" sz="2800" dirty="0">
              <a:solidFill>
                <a:srgbClr val="569C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0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667</Words>
  <Application>Microsoft Office PowerPoint</Application>
  <PresentationFormat>Grand écran</PresentationFormat>
  <Paragraphs>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Trebuchet MS</vt:lpstr>
      <vt:lpstr>Wingdings 3</vt:lpstr>
      <vt:lpstr>Facette</vt:lpstr>
      <vt:lpstr>OhMyFood!</vt:lpstr>
      <vt:lpstr>   Présentation générale du site</vt:lpstr>
      <vt:lpstr>   Présentation générale du site</vt:lpstr>
      <vt:lpstr>   Présentation générale du site</vt:lpstr>
      <vt:lpstr>   Développement du site, ma méthode et mes choix</vt:lpstr>
      <vt:lpstr>   Développement su site, ma méthode et mes choix</vt:lpstr>
      <vt:lpstr>   Développement su site, ma méthode et mes choix</vt:lpstr>
      <vt:lpstr>   Développement su site, ma méthode et mes choix</vt:lpstr>
      <vt:lpstr>   Développement su site, ma méthode et mes choix</vt:lpstr>
      <vt:lpstr>   Développement su site, ma méthode et mes choix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OhMyFood!</dc:title>
  <dc:creator>Richard ZIZERT</dc:creator>
  <cp:lastModifiedBy>Richard ZIZERT</cp:lastModifiedBy>
  <cp:revision>18</cp:revision>
  <dcterms:created xsi:type="dcterms:W3CDTF">2020-06-17T13:31:13Z</dcterms:created>
  <dcterms:modified xsi:type="dcterms:W3CDTF">2020-06-18T14:21:22Z</dcterms:modified>
</cp:coreProperties>
</file>