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87"/>
    <a:srgbClr val="FCC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icha\OneDrive\Documents\GitHub\Projet3_AnimationsWeb\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icha\OneDrive\Documents\GitHub\Projet3_AnimationsWeb\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richa\OneDrive\Documents\GitHub\Projet3_AnimationsWeb\Maquettes-V2\planche-2.png" TargetMode="External"/><Relationship Id="rId2" Type="http://schemas.openxmlformats.org/officeDocument/2006/relationships/hyperlink" Target="file:///C:\Users\richa\OneDrive\Documents\GitHub\Projet3_AnimationsWeb\Maquettes-V2\planche-1b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richa\OneDrive\Documents\GitHub\Projet3_AnimationsWeb\Maquettes-V2\planche-2.png" TargetMode="External"/><Relationship Id="rId2" Type="http://schemas.openxmlformats.org/officeDocument/2006/relationships/hyperlink" Target="file:///C:\Users\richa\OneDrive\Documents\GitHub\Projet3_AnimationsWeb\Maquettes-V2\planche-1b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28B81-2900-4B65-AC34-F506066BF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732784"/>
          </a:xfrm>
          <a:solidFill>
            <a:srgbClr val="569C87"/>
          </a:solidFill>
        </p:spPr>
        <p:txBody>
          <a:bodyPr/>
          <a:lstStyle/>
          <a:p>
            <a:r>
              <a:rPr lang="fr-FR" sz="7200" dirty="0" err="1">
                <a:solidFill>
                  <a:srgbClr val="FCCA46"/>
                </a:solidFill>
              </a:rPr>
              <a:t>OhMyFood</a:t>
            </a:r>
            <a:r>
              <a:rPr lang="fr-FR" sz="7200" dirty="0">
                <a:solidFill>
                  <a:srgbClr val="FFC000"/>
                </a:solidFill>
              </a:rPr>
              <a:t>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438BA1-902F-4142-B63C-97AFE992C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732784"/>
            <a:ext cx="12192000" cy="3125217"/>
          </a:xfrm>
          <a:solidFill>
            <a:srgbClr val="FCCA46"/>
          </a:solidFill>
        </p:spPr>
        <p:txBody>
          <a:bodyPr>
            <a:normAutofit/>
          </a:bodyPr>
          <a:lstStyle/>
          <a:p>
            <a:endParaRPr lang="fr-FR" sz="3600" dirty="0">
              <a:solidFill>
                <a:srgbClr val="569C87"/>
              </a:solidFill>
            </a:endParaRPr>
          </a:p>
          <a:p>
            <a:r>
              <a:rPr lang="fr-FR" sz="3600" dirty="0">
                <a:solidFill>
                  <a:srgbClr val="569C87"/>
                </a:solidFill>
              </a:rPr>
              <a:t>Présentation du projet du site</a:t>
            </a:r>
          </a:p>
          <a:p>
            <a:r>
              <a:rPr lang="fr-FR" sz="3600" dirty="0">
                <a:solidFill>
                  <a:srgbClr val="569C87"/>
                </a:solidFill>
              </a:rPr>
              <a:t>30/06/2020</a:t>
            </a:r>
          </a:p>
        </p:txBody>
      </p:sp>
    </p:spTree>
    <p:extLst>
      <p:ext uri="{BB962C8B-B14F-4D97-AF65-F5344CB8AC3E}">
        <p14:creationId xmlns:p14="http://schemas.microsoft.com/office/powerpoint/2010/main" val="384001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30400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Présentation générale du site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1"/>
            <a:ext cx="12192000" cy="4927600"/>
          </a:xfrm>
          <a:solidFill>
            <a:srgbClr val="FCCA46"/>
          </a:solidFill>
        </p:spPr>
        <p:txBody>
          <a:bodyPr>
            <a:normAutofit fontScale="92500" lnSpcReduction="10000"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Page d’accueil avec logo en header présent sur toutes les pages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Un espace pour les 4 menus</a:t>
            </a:r>
          </a:p>
          <a:p>
            <a:pPr lvl="2"/>
            <a:r>
              <a:rPr lang="fr-FR" sz="2600" dirty="0">
                <a:solidFill>
                  <a:srgbClr val="569C87"/>
                </a:solidFill>
              </a:rPr>
              <a:t> Au clic, redirection vers le menu de chaque restaurant</a:t>
            </a:r>
          </a:p>
          <a:p>
            <a:pPr lvl="2"/>
            <a:endParaRPr lang="fr-FR" sz="26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un </a:t>
            </a:r>
            <a:r>
              <a:rPr lang="fr-FR" sz="2800" dirty="0" err="1">
                <a:solidFill>
                  <a:srgbClr val="569C87"/>
                </a:solidFill>
              </a:rPr>
              <a:t>footer</a:t>
            </a:r>
            <a:r>
              <a:rPr lang="fr-FR" sz="2800" dirty="0">
                <a:solidFill>
                  <a:srgbClr val="569C87"/>
                </a:solidFill>
              </a:rPr>
              <a:t> fixe avec les Mentions légales et la possibilité de nous contacter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En pratique, </a:t>
            </a:r>
            <a:r>
              <a:rPr lang="fr-FR" sz="2800" dirty="0">
                <a:solidFill>
                  <a:srgbClr val="569C87"/>
                </a:solidFill>
                <a:hlinkClick r:id="rId2" action="ppaction://hlinkfile"/>
              </a:rPr>
              <a:t>C:\Users\richa\OneDrive\Documents\GitHub\Projet3_AnimationsWeb\index.html</a:t>
            </a:r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30400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Présentation générale du site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1"/>
            <a:ext cx="12192000" cy="4927600"/>
          </a:xfrm>
          <a:solidFill>
            <a:srgbClr val="FCCA46"/>
          </a:solidFill>
        </p:spPr>
        <p:txBody>
          <a:bodyPr>
            <a:normAutofit fontScale="92500" lnSpcReduction="20000"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Zoom avec effet de fondu sur chaque menu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Des points de suspension animés sur « Prochainement »</a:t>
            </a:r>
          </a:p>
          <a:p>
            <a:pPr lvl="1"/>
            <a:endParaRPr lang="fr-FR" sz="26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Effet </a:t>
            </a:r>
            <a:r>
              <a:rPr lang="fr-FR" sz="2800" dirty="0" err="1">
                <a:solidFill>
                  <a:srgbClr val="569C87"/>
                </a:solidFill>
              </a:rPr>
              <a:t>wiggle</a:t>
            </a:r>
            <a:r>
              <a:rPr lang="fr-FR" sz="2800" dirty="0">
                <a:solidFill>
                  <a:srgbClr val="569C87"/>
                </a:solidFill>
              </a:rPr>
              <a:t> sur les boutons « Mentions Légales » et « Contactez-nous »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Titres des catégories entrées, plats et desserts se soulignent au survol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En pratique, </a:t>
            </a:r>
            <a:r>
              <a:rPr lang="fr-FR" sz="2800" dirty="0">
                <a:solidFill>
                  <a:srgbClr val="569C87"/>
                </a:solidFill>
                <a:hlinkClick r:id="rId2" action="ppaction://hlinkfile"/>
              </a:rPr>
              <a:t>C:\Users\richa\OneDrive\Documents\GitHub\Projet3_AnimationsWeb\index.html</a:t>
            </a:r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1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30400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Présentation générale du site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1"/>
            <a:ext cx="12192000" cy="4927600"/>
          </a:xfrm>
          <a:solidFill>
            <a:srgbClr val="FCCA46"/>
          </a:solidFill>
        </p:spPr>
        <p:txBody>
          <a:bodyPr>
            <a:normAutofit fontScale="92500" lnSpcReduction="20000"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Respect visuel de la maquette de Fanny (</a:t>
            </a:r>
            <a:r>
              <a:rPr lang="fr-FR" sz="2800" dirty="0">
                <a:solidFill>
                  <a:srgbClr val="569C87"/>
                </a:solidFill>
                <a:hlinkClick r:id="rId2" action="ppaction://hlinkfile"/>
              </a:rPr>
              <a:t>Maquette 1</a:t>
            </a:r>
            <a:r>
              <a:rPr lang="fr-FR" sz="2800" dirty="0">
                <a:solidFill>
                  <a:srgbClr val="569C87"/>
                </a:solidFill>
              </a:rPr>
              <a:t> - </a:t>
            </a:r>
            <a:r>
              <a:rPr lang="fr-FR" sz="2800" dirty="0">
                <a:solidFill>
                  <a:srgbClr val="569C87"/>
                </a:solidFill>
                <a:hlinkClick r:id="rId3" action="ppaction://hlinkfile"/>
              </a:rPr>
              <a:t>Maquette 2</a:t>
            </a:r>
            <a:r>
              <a:rPr lang="fr-FR" sz="2800" dirty="0">
                <a:solidFill>
                  <a:srgbClr val="569C87"/>
                </a:solidFill>
              </a:rPr>
              <a:t>)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Site est en version responsive (Ecrans d’ordinateur, tablettes, smartphones)</a:t>
            </a:r>
          </a:p>
          <a:p>
            <a:pPr lvl="1"/>
            <a:endParaRPr lang="fr-FR" sz="26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Codes HTML et CSS passent la validation W3C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Site compatible avec version desktop de Chrome, Firefox et Safari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Tout le développement a été fait en CSS3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4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930400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Développement su site, ma méthode et mes choix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1"/>
            <a:ext cx="12192000" cy="4927600"/>
          </a:xfrm>
          <a:solidFill>
            <a:srgbClr val="FCCA46"/>
          </a:solidFill>
        </p:spPr>
        <p:txBody>
          <a:bodyPr>
            <a:normAutofit fontScale="92500" lnSpcReduction="20000"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Respect visuel de la maquette de Fanny (</a:t>
            </a:r>
            <a:r>
              <a:rPr lang="fr-FR" sz="2800" dirty="0">
                <a:solidFill>
                  <a:srgbClr val="569C87"/>
                </a:solidFill>
                <a:hlinkClick r:id="rId2" action="ppaction://hlinkfile"/>
              </a:rPr>
              <a:t>Maquette 1</a:t>
            </a:r>
            <a:r>
              <a:rPr lang="fr-FR" sz="2800" dirty="0">
                <a:solidFill>
                  <a:srgbClr val="569C87"/>
                </a:solidFill>
              </a:rPr>
              <a:t> - </a:t>
            </a:r>
            <a:r>
              <a:rPr lang="fr-FR" sz="2800" dirty="0">
                <a:solidFill>
                  <a:srgbClr val="569C87"/>
                </a:solidFill>
                <a:hlinkClick r:id="rId3" action="ppaction://hlinkfile"/>
              </a:rPr>
              <a:t>Maquette 2</a:t>
            </a:r>
            <a:r>
              <a:rPr lang="fr-FR" sz="2800" dirty="0">
                <a:solidFill>
                  <a:srgbClr val="569C87"/>
                </a:solidFill>
              </a:rPr>
              <a:t>)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Site est en version responsive (Ecrans d’ordinateur, tablettes, smartphones)</a:t>
            </a:r>
          </a:p>
          <a:p>
            <a:pPr lvl="1"/>
            <a:endParaRPr lang="fr-FR" sz="26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Codes HTML et CSS passent la validation W3C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Site compatible avec version desktop de Chrome, Firefox et Safari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Tout le développement a été fait en CSS3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63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292</Words>
  <Application>Microsoft Office PowerPoint</Application>
  <PresentationFormat>Grand écran</PresentationFormat>
  <Paragraphs>47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OhMyFood!</vt:lpstr>
      <vt:lpstr>   Présentation générale du site</vt:lpstr>
      <vt:lpstr>   Présentation générale du site</vt:lpstr>
      <vt:lpstr>   Présentation générale du site</vt:lpstr>
      <vt:lpstr>   Développement su site, ma méthode et mes choix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OhMyFood!</dc:title>
  <dc:creator>Richard ZIZERT</dc:creator>
  <cp:lastModifiedBy>Richard ZIZERT</cp:lastModifiedBy>
  <cp:revision>7</cp:revision>
  <dcterms:created xsi:type="dcterms:W3CDTF">2020-06-17T13:31:13Z</dcterms:created>
  <dcterms:modified xsi:type="dcterms:W3CDTF">2020-06-18T08:58:44Z</dcterms:modified>
</cp:coreProperties>
</file>