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69C87"/>
    <a:srgbClr val="FCCA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34" d="100"/>
          <a:sy n="34" d="100"/>
        </p:scale>
        <p:origin x="150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6/17/2020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file:///C:\Users\richa\OneDrive\Documents\GitHub\Projet3_AnimationsWeb\index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file:///C:\Users\richa\OneDrive\Documents\GitHub\Projet3_AnimationsWeb\index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file:///C:\Users\richa\OneDrive\Documents\GitHub\Projet3_AnimationsWeb\Maquettes-V2\planche-2.png" TargetMode="External"/><Relationship Id="rId2" Type="http://schemas.openxmlformats.org/officeDocument/2006/relationships/hyperlink" Target="file:///C:\Users\richa\OneDrive\Documents\GitHub\Projet3_AnimationsWeb\Maquettes-V2\planche-1b.png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A28B81-2900-4B65-AC34-F506066BF2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3732784"/>
          </a:xfrm>
          <a:solidFill>
            <a:srgbClr val="569C87"/>
          </a:solidFill>
        </p:spPr>
        <p:txBody>
          <a:bodyPr/>
          <a:lstStyle/>
          <a:p>
            <a:r>
              <a:rPr lang="fr-FR" sz="7200" dirty="0" err="1">
                <a:solidFill>
                  <a:srgbClr val="FCCA46"/>
                </a:solidFill>
              </a:rPr>
              <a:t>OhMyFood</a:t>
            </a:r>
            <a:r>
              <a:rPr lang="fr-FR" sz="7200" dirty="0">
                <a:solidFill>
                  <a:srgbClr val="FFC000"/>
                </a:solidFill>
              </a:rPr>
              <a:t>!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4438BA1-902F-4142-B63C-97AFE992C3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" y="3732784"/>
            <a:ext cx="12192000" cy="3125217"/>
          </a:xfrm>
          <a:solidFill>
            <a:srgbClr val="FCCA46"/>
          </a:solidFill>
        </p:spPr>
        <p:txBody>
          <a:bodyPr>
            <a:normAutofit/>
          </a:bodyPr>
          <a:lstStyle/>
          <a:p>
            <a:endParaRPr lang="fr-FR" sz="3600" dirty="0">
              <a:solidFill>
                <a:srgbClr val="569C87"/>
              </a:solidFill>
            </a:endParaRPr>
          </a:p>
          <a:p>
            <a:r>
              <a:rPr lang="fr-FR" sz="3600" dirty="0">
                <a:solidFill>
                  <a:srgbClr val="569C87"/>
                </a:solidFill>
              </a:rPr>
              <a:t>Présentation du projet du site</a:t>
            </a:r>
          </a:p>
          <a:p>
            <a:r>
              <a:rPr lang="fr-FR" sz="3600" dirty="0">
                <a:solidFill>
                  <a:srgbClr val="569C87"/>
                </a:solidFill>
              </a:rPr>
              <a:t>30/06/2020</a:t>
            </a:r>
          </a:p>
        </p:txBody>
      </p:sp>
    </p:spTree>
    <p:extLst>
      <p:ext uri="{BB962C8B-B14F-4D97-AF65-F5344CB8AC3E}">
        <p14:creationId xmlns:p14="http://schemas.microsoft.com/office/powerpoint/2010/main" val="3840015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FBBD04-D7A6-4E78-A4DA-41A4F6637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930400"/>
          </a:xfrm>
          <a:solidFill>
            <a:srgbClr val="569C87"/>
          </a:solidFill>
        </p:spPr>
        <p:txBody>
          <a:bodyPr/>
          <a:lstStyle/>
          <a:p>
            <a:br>
              <a:rPr lang="fr-FR" dirty="0"/>
            </a:br>
            <a:r>
              <a:rPr lang="fr-FR" dirty="0">
                <a:solidFill>
                  <a:srgbClr val="FCCA46"/>
                </a:solidFill>
              </a:rPr>
              <a:t>		Présentation générale du site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BF82F1F-FE27-422E-A731-BCE11BE7D9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930401"/>
            <a:ext cx="12192000" cy="4927600"/>
          </a:xfrm>
          <a:solidFill>
            <a:srgbClr val="FCCA46"/>
          </a:solidFill>
        </p:spPr>
        <p:txBody>
          <a:bodyPr>
            <a:normAutofit fontScale="92500" lnSpcReduction="10000"/>
          </a:bodyPr>
          <a:lstStyle/>
          <a:p>
            <a:endParaRPr lang="fr-FR" dirty="0">
              <a:solidFill>
                <a:srgbClr val="569C87"/>
              </a:solidFill>
            </a:endParaRPr>
          </a:p>
          <a:p>
            <a:pPr lvl="1"/>
            <a:r>
              <a:rPr lang="fr-FR" sz="2800" dirty="0">
                <a:solidFill>
                  <a:srgbClr val="569C87"/>
                </a:solidFill>
              </a:rPr>
              <a:t> Page d’accueil avec logo en header présent sur toutes les pages</a:t>
            </a:r>
          </a:p>
          <a:p>
            <a:pPr lvl="1"/>
            <a:endParaRPr lang="fr-FR" sz="2800" dirty="0">
              <a:solidFill>
                <a:srgbClr val="569C87"/>
              </a:solidFill>
            </a:endParaRPr>
          </a:p>
          <a:p>
            <a:pPr lvl="1"/>
            <a:r>
              <a:rPr lang="fr-FR" sz="2800" dirty="0">
                <a:solidFill>
                  <a:srgbClr val="569C87"/>
                </a:solidFill>
              </a:rPr>
              <a:t> Un espace pour les 4 menus</a:t>
            </a:r>
          </a:p>
          <a:p>
            <a:pPr lvl="2"/>
            <a:r>
              <a:rPr lang="fr-FR" sz="2600" dirty="0">
                <a:solidFill>
                  <a:srgbClr val="569C87"/>
                </a:solidFill>
              </a:rPr>
              <a:t> Au clic, redirection vers le menu de chaque restaurant</a:t>
            </a:r>
          </a:p>
          <a:p>
            <a:pPr lvl="2"/>
            <a:endParaRPr lang="fr-FR" sz="2600" dirty="0">
              <a:solidFill>
                <a:srgbClr val="569C87"/>
              </a:solidFill>
            </a:endParaRPr>
          </a:p>
          <a:p>
            <a:pPr lvl="1"/>
            <a:r>
              <a:rPr lang="fr-FR" sz="2800" dirty="0">
                <a:solidFill>
                  <a:srgbClr val="569C87"/>
                </a:solidFill>
              </a:rPr>
              <a:t> un </a:t>
            </a:r>
            <a:r>
              <a:rPr lang="fr-FR" sz="2800" dirty="0" err="1">
                <a:solidFill>
                  <a:srgbClr val="569C87"/>
                </a:solidFill>
              </a:rPr>
              <a:t>footer</a:t>
            </a:r>
            <a:r>
              <a:rPr lang="fr-FR" sz="2800" dirty="0">
                <a:solidFill>
                  <a:srgbClr val="569C87"/>
                </a:solidFill>
              </a:rPr>
              <a:t> fixe avec les Mentions légales et la possibilité de nous contacter</a:t>
            </a:r>
          </a:p>
          <a:p>
            <a:pPr lvl="1"/>
            <a:endParaRPr lang="fr-FR" sz="2800" dirty="0">
              <a:solidFill>
                <a:srgbClr val="569C87"/>
              </a:solidFill>
            </a:endParaRPr>
          </a:p>
          <a:p>
            <a:pPr lvl="1"/>
            <a:r>
              <a:rPr lang="fr-FR" sz="2800" dirty="0">
                <a:solidFill>
                  <a:srgbClr val="569C87"/>
                </a:solidFill>
              </a:rPr>
              <a:t> En pratique, </a:t>
            </a:r>
            <a:r>
              <a:rPr lang="fr-FR" sz="2800" dirty="0">
                <a:solidFill>
                  <a:srgbClr val="569C87"/>
                </a:solidFill>
                <a:hlinkClick r:id="rId2" action="ppaction://hlinkfile"/>
              </a:rPr>
              <a:t>C:\Users\richa\OneDrive\Documents\GitHub\Projet3_AnimationsWeb\index.html</a:t>
            </a:r>
            <a:endParaRPr lang="fr-FR" sz="2800" dirty="0">
              <a:solidFill>
                <a:srgbClr val="569C87"/>
              </a:solidFill>
            </a:endParaRPr>
          </a:p>
          <a:p>
            <a:pPr lvl="1"/>
            <a:endParaRPr lang="fr-FR" sz="2800" dirty="0">
              <a:solidFill>
                <a:srgbClr val="569C8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247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FBBD04-D7A6-4E78-A4DA-41A4F6637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930400"/>
          </a:xfrm>
          <a:solidFill>
            <a:srgbClr val="569C87"/>
          </a:solidFill>
        </p:spPr>
        <p:txBody>
          <a:bodyPr/>
          <a:lstStyle/>
          <a:p>
            <a:br>
              <a:rPr lang="fr-FR" dirty="0"/>
            </a:br>
            <a:r>
              <a:rPr lang="fr-FR" dirty="0">
                <a:solidFill>
                  <a:srgbClr val="FCCA46"/>
                </a:solidFill>
              </a:rPr>
              <a:t>		Présentation générale du site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BF82F1F-FE27-422E-A731-BCE11BE7D9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930401"/>
            <a:ext cx="12192000" cy="4927600"/>
          </a:xfrm>
          <a:solidFill>
            <a:srgbClr val="FCCA46"/>
          </a:solidFill>
        </p:spPr>
        <p:txBody>
          <a:bodyPr>
            <a:normAutofit fontScale="92500" lnSpcReduction="20000"/>
          </a:bodyPr>
          <a:lstStyle/>
          <a:p>
            <a:endParaRPr lang="fr-FR" dirty="0">
              <a:solidFill>
                <a:srgbClr val="569C87"/>
              </a:solidFill>
            </a:endParaRPr>
          </a:p>
          <a:p>
            <a:pPr lvl="1"/>
            <a:r>
              <a:rPr lang="fr-FR" sz="2800" dirty="0">
                <a:solidFill>
                  <a:srgbClr val="569C87"/>
                </a:solidFill>
              </a:rPr>
              <a:t> Zoom avec effet de fondu sur chaque menu</a:t>
            </a:r>
          </a:p>
          <a:p>
            <a:pPr lvl="1"/>
            <a:endParaRPr lang="fr-FR" sz="2800" dirty="0">
              <a:solidFill>
                <a:srgbClr val="569C87"/>
              </a:solidFill>
            </a:endParaRPr>
          </a:p>
          <a:p>
            <a:pPr lvl="1"/>
            <a:r>
              <a:rPr lang="fr-FR" sz="2800" dirty="0">
                <a:solidFill>
                  <a:srgbClr val="569C87"/>
                </a:solidFill>
              </a:rPr>
              <a:t> Des points de suspension animés sur « Prochainement »</a:t>
            </a:r>
          </a:p>
          <a:p>
            <a:pPr lvl="1"/>
            <a:endParaRPr lang="fr-FR" sz="2600" dirty="0">
              <a:solidFill>
                <a:srgbClr val="569C87"/>
              </a:solidFill>
            </a:endParaRPr>
          </a:p>
          <a:p>
            <a:pPr lvl="1"/>
            <a:r>
              <a:rPr lang="fr-FR" sz="2800" dirty="0">
                <a:solidFill>
                  <a:srgbClr val="569C87"/>
                </a:solidFill>
              </a:rPr>
              <a:t> Effet </a:t>
            </a:r>
            <a:r>
              <a:rPr lang="fr-FR" sz="2800" dirty="0" err="1">
                <a:solidFill>
                  <a:srgbClr val="569C87"/>
                </a:solidFill>
              </a:rPr>
              <a:t>wiggle</a:t>
            </a:r>
            <a:r>
              <a:rPr lang="fr-FR" sz="2800" dirty="0">
                <a:solidFill>
                  <a:srgbClr val="569C87"/>
                </a:solidFill>
              </a:rPr>
              <a:t> sur les boutons « Mentions Légales » et « Contactez-nous »</a:t>
            </a:r>
          </a:p>
          <a:p>
            <a:pPr lvl="1"/>
            <a:endParaRPr lang="fr-FR" sz="2800" dirty="0">
              <a:solidFill>
                <a:srgbClr val="569C87"/>
              </a:solidFill>
            </a:endParaRPr>
          </a:p>
          <a:p>
            <a:pPr lvl="1"/>
            <a:r>
              <a:rPr lang="fr-FR" sz="2800" dirty="0">
                <a:solidFill>
                  <a:srgbClr val="569C87"/>
                </a:solidFill>
              </a:rPr>
              <a:t>Titres des catégories entrées, plats et desserts se soulignent au survol</a:t>
            </a:r>
          </a:p>
          <a:p>
            <a:pPr lvl="1"/>
            <a:endParaRPr lang="fr-FR" sz="2800" dirty="0">
              <a:solidFill>
                <a:srgbClr val="569C87"/>
              </a:solidFill>
            </a:endParaRPr>
          </a:p>
          <a:p>
            <a:pPr lvl="1"/>
            <a:r>
              <a:rPr lang="fr-FR" sz="2800" dirty="0">
                <a:solidFill>
                  <a:srgbClr val="569C87"/>
                </a:solidFill>
              </a:rPr>
              <a:t> En pratique, </a:t>
            </a:r>
            <a:r>
              <a:rPr lang="fr-FR" sz="2800" dirty="0">
                <a:solidFill>
                  <a:srgbClr val="569C87"/>
                </a:solidFill>
                <a:hlinkClick r:id="rId2" action="ppaction://hlinkfile"/>
              </a:rPr>
              <a:t>C:\Users\richa\OneDrive\Documents\GitHub\Projet3_AnimationsWeb\index.html</a:t>
            </a:r>
            <a:endParaRPr lang="fr-FR" sz="2800" dirty="0">
              <a:solidFill>
                <a:srgbClr val="569C87"/>
              </a:solidFill>
            </a:endParaRPr>
          </a:p>
          <a:p>
            <a:pPr lvl="1"/>
            <a:endParaRPr lang="fr-FR" sz="2800" dirty="0">
              <a:solidFill>
                <a:srgbClr val="569C8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9712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FBBD04-D7A6-4E78-A4DA-41A4F6637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930400"/>
          </a:xfrm>
          <a:solidFill>
            <a:srgbClr val="569C87"/>
          </a:solidFill>
        </p:spPr>
        <p:txBody>
          <a:bodyPr/>
          <a:lstStyle/>
          <a:p>
            <a:br>
              <a:rPr lang="fr-FR" dirty="0"/>
            </a:br>
            <a:r>
              <a:rPr lang="fr-FR" dirty="0">
                <a:solidFill>
                  <a:srgbClr val="FCCA46"/>
                </a:solidFill>
              </a:rPr>
              <a:t>		Présentation générale du site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BF82F1F-FE27-422E-A731-BCE11BE7D9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930401"/>
            <a:ext cx="12192000" cy="4927600"/>
          </a:xfrm>
          <a:solidFill>
            <a:srgbClr val="FCCA46"/>
          </a:solidFill>
        </p:spPr>
        <p:txBody>
          <a:bodyPr>
            <a:normAutofit fontScale="92500" lnSpcReduction="20000"/>
          </a:bodyPr>
          <a:lstStyle/>
          <a:p>
            <a:endParaRPr lang="fr-FR" dirty="0">
              <a:solidFill>
                <a:srgbClr val="569C87"/>
              </a:solidFill>
            </a:endParaRPr>
          </a:p>
          <a:p>
            <a:pPr lvl="1"/>
            <a:r>
              <a:rPr lang="fr-FR" sz="2800" dirty="0">
                <a:solidFill>
                  <a:srgbClr val="569C87"/>
                </a:solidFill>
              </a:rPr>
              <a:t>Respect visuel de la maquette de Fanny (</a:t>
            </a:r>
            <a:r>
              <a:rPr lang="fr-FR" sz="2800" dirty="0">
                <a:solidFill>
                  <a:srgbClr val="569C87"/>
                </a:solidFill>
                <a:hlinkClick r:id="rId2" action="ppaction://hlinkfile"/>
              </a:rPr>
              <a:t>Maquette 1</a:t>
            </a:r>
            <a:r>
              <a:rPr lang="fr-FR" sz="2800" dirty="0">
                <a:solidFill>
                  <a:srgbClr val="569C87"/>
                </a:solidFill>
              </a:rPr>
              <a:t> - </a:t>
            </a:r>
            <a:r>
              <a:rPr lang="fr-FR" sz="2800" dirty="0">
                <a:solidFill>
                  <a:srgbClr val="569C87"/>
                </a:solidFill>
                <a:hlinkClick r:id="rId3" action="ppaction://hlinkfile"/>
              </a:rPr>
              <a:t>Maquette 2</a:t>
            </a:r>
            <a:r>
              <a:rPr lang="fr-FR" sz="2800" dirty="0">
                <a:solidFill>
                  <a:srgbClr val="569C87"/>
                </a:solidFill>
              </a:rPr>
              <a:t>)</a:t>
            </a:r>
          </a:p>
          <a:p>
            <a:pPr lvl="1"/>
            <a:endParaRPr lang="fr-FR" sz="2800" dirty="0">
              <a:solidFill>
                <a:srgbClr val="569C87"/>
              </a:solidFill>
            </a:endParaRPr>
          </a:p>
          <a:p>
            <a:pPr lvl="1"/>
            <a:r>
              <a:rPr lang="fr-FR" sz="2800" dirty="0">
                <a:solidFill>
                  <a:srgbClr val="569C87"/>
                </a:solidFill>
              </a:rPr>
              <a:t> Site est en version responsive (Ecrans d’ordinateur, tablettes, smartphones)</a:t>
            </a:r>
          </a:p>
          <a:p>
            <a:pPr lvl="1"/>
            <a:endParaRPr lang="fr-FR" sz="2600" dirty="0">
              <a:solidFill>
                <a:srgbClr val="569C87"/>
              </a:solidFill>
            </a:endParaRPr>
          </a:p>
          <a:p>
            <a:pPr lvl="1"/>
            <a:r>
              <a:rPr lang="fr-FR" sz="2800" dirty="0">
                <a:solidFill>
                  <a:srgbClr val="569C87"/>
                </a:solidFill>
              </a:rPr>
              <a:t> Codes HTML et CSS passent la validation W3C</a:t>
            </a:r>
          </a:p>
          <a:p>
            <a:pPr lvl="1"/>
            <a:endParaRPr lang="fr-FR" sz="2800" dirty="0">
              <a:solidFill>
                <a:srgbClr val="569C87"/>
              </a:solidFill>
            </a:endParaRPr>
          </a:p>
          <a:p>
            <a:pPr lvl="1"/>
            <a:r>
              <a:rPr lang="fr-FR" sz="2800" dirty="0">
                <a:solidFill>
                  <a:srgbClr val="569C87"/>
                </a:solidFill>
              </a:rPr>
              <a:t> Site compatible avec version desktop de Chrome, Firefox et Safari</a:t>
            </a:r>
          </a:p>
          <a:p>
            <a:pPr lvl="1"/>
            <a:endParaRPr lang="fr-FR" sz="2800" dirty="0">
              <a:solidFill>
                <a:srgbClr val="569C87"/>
              </a:solidFill>
            </a:endParaRPr>
          </a:p>
          <a:p>
            <a:pPr lvl="1"/>
            <a:r>
              <a:rPr lang="fr-FR" sz="2800" dirty="0">
                <a:solidFill>
                  <a:srgbClr val="569C87"/>
                </a:solidFill>
              </a:rPr>
              <a:t> Tout le développement a </a:t>
            </a:r>
            <a:r>
              <a:rPr lang="fr-FR" sz="2800">
                <a:solidFill>
                  <a:srgbClr val="569C87"/>
                </a:solidFill>
              </a:rPr>
              <a:t>été fait en CSS3</a:t>
            </a:r>
            <a:endParaRPr lang="fr-FR" sz="2800" dirty="0">
              <a:solidFill>
                <a:srgbClr val="569C87"/>
              </a:solidFill>
            </a:endParaRPr>
          </a:p>
          <a:p>
            <a:pPr lvl="1"/>
            <a:endParaRPr lang="fr-FR" sz="2800" dirty="0">
              <a:solidFill>
                <a:srgbClr val="569C8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224449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107</TotalTime>
  <Words>222</Words>
  <Application>Microsoft Office PowerPoint</Application>
  <PresentationFormat>Grand écran</PresentationFormat>
  <Paragraphs>36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Wingdings 3</vt:lpstr>
      <vt:lpstr>Facette</vt:lpstr>
      <vt:lpstr>OhMyFood!</vt:lpstr>
      <vt:lpstr>   Présentation générale du site</vt:lpstr>
      <vt:lpstr>   Présentation générale du site</vt:lpstr>
      <vt:lpstr>   Présentation générale du site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OhMyFood!</dc:title>
  <dc:creator>Richard ZIZERT</dc:creator>
  <cp:lastModifiedBy>Richard ZIZERT</cp:lastModifiedBy>
  <cp:revision>5</cp:revision>
  <dcterms:created xsi:type="dcterms:W3CDTF">2020-06-17T13:31:13Z</dcterms:created>
  <dcterms:modified xsi:type="dcterms:W3CDTF">2020-06-17T15:18:34Z</dcterms:modified>
</cp:coreProperties>
</file>