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BEB8D-D3B8-490D-8C05-5D3C05ED60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10 recommandations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00135F-88D3-466D-AD10-192140425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Optimisation d’un site web existant</a:t>
            </a:r>
          </a:p>
        </p:txBody>
      </p:sp>
    </p:spTree>
    <p:extLst>
      <p:ext uri="{BB962C8B-B14F-4D97-AF65-F5344CB8AC3E}">
        <p14:creationId xmlns:p14="http://schemas.microsoft.com/office/powerpoint/2010/main" val="2061252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A1159-8EC5-4786-ACEF-F58B299F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Paramétrer un cache navigateur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76D5BD-7E29-4102-BE02-BCA0EC1C6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 nombreuses images statiques sont présentes sur le site</a:t>
            </a:r>
          </a:p>
          <a:p>
            <a:endParaRPr lang="fr-FR" dirty="0"/>
          </a:p>
          <a:p>
            <a:r>
              <a:rPr lang="fr-FR" dirty="0"/>
              <a:t>Nos réalisations vont s’étoffer et il va y en avoir de plus en plus</a:t>
            </a:r>
          </a:p>
          <a:p>
            <a:endParaRPr lang="fr-FR" dirty="0"/>
          </a:p>
          <a:p>
            <a:r>
              <a:rPr lang="fr-FR" dirty="0"/>
              <a:t>La mise en cache est le processus de stockage de données dans un cache, une zone de stockage de données </a:t>
            </a:r>
            <a:r>
              <a:rPr lang="fr-FR" b="1" dirty="0"/>
              <a:t>temporaire et rapide</a:t>
            </a:r>
            <a:r>
              <a:rPr lang="fr-FR" dirty="0"/>
              <a:t>, pour que celles-ci soient retrouvées plus rapidement et facilement par la suite</a:t>
            </a:r>
          </a:p>
        </p:txBody>
      </p:sp>
    </p:spTree>
    <p:extLst>
      <p:ext uri="{BB962C8B-B14F-4D97-AF65-F5344CB8AC3E}">
        <p14:creationId xmlns:p14="http://schemas.microsoft.com/office/powerpoint/2010/main" val="182936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739939-7EF5-4068-AC4B-A7B7EDB5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Améliorer l’accessibilité du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AC2596-749A-42C1-A4B3-2523B660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langue utilisée sur notre site internet n’est pas renseignée empêchant l’interprétation de notre page</a:t>
            </a:r>
          </a:p>
          <a:p>
            <a:endParaRPr lang="fr-FR" dirty="0"/>
          </a:p>
          <a:p>
            <a:r>
              <a:rPr lang="fr-FR" dirty="0"/>
              <a:t>Trop de liens cassés sont présents, notamment au niveau des annuaires et des réseaux sociaux</a:t>
            </a:r>
          </a:p>
          <a:p>
            <a:endParaRPr lang="fr-FR" dirty="0"/>
          </a:p>
          <a:p>
            <a:r>
              <a:rPr lang="fr-FR" dirty="0"/>
              <a:t>Le contraste de certains couleurs/textes n’est pas optimale pour la compréhension par ceux ayant un handicap visuel par exemple</a:t>
            </a:r>
          </a:p>
        </p:txBody>
      </p:sp>
    </p:spTree>
    <p:extLst>
      <p:ext uri="{BB962C8B-B14F-4D97-AF65-F5344CB8AC3E}">
        <p14:creationId xmlns:p14="http://schemas.microsoft.com/office/powerpoint/2010/main" val="318987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96A32-8D21-41EF-A4AE-A6DC458C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Travailler les mots-clés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12BEA9-9010-41F8-9EB8-E10F6350C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Trop de mots clés sont répétés, notamment agence design répétées plus de 5 fois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Google a dû interprété cela comme du black </a:t>
            </a:r>
            <a:r>
              <a:rPr lang="fr-FR" dirty="0" err="1"/>
              <a:t>hat</a:t>
            </a:r>
            <a:r>
              <a:rPr lang="fr-FR" dirty="0"/>
              <a:t>/spamming</a:t>
            </a:r>
          </a:p>
          <a:p>
            <a:endParaRPr lang="fr-FR" dirty="0"/>
          </a:p>
          <a:p>
            <a:r>
              <a:rPr lang="fr-FR" dirty="0"/>
              <a:t>Un travail sur moins de mots clés et mieux les utiliser est nécessaire</a:t>
            </a:r>
          </a:p>
          <a:p>
            <a:endParaRPr lang="fr-FR" dirty="0"/>
          </a:p>
          <a:p>
            <a:r>
              <a:rPr lang="fr-FR" dirty="0"/>
              <a:t>Se concentrer sur Entreprise Webdesign Lyon en priorité, des mots clés de compétence et de localité</a:t>
            </a:r>
          </a:p>
        </p:txBody>
      </p:sp>
    </p:spTree>
    <p:extLst>
      <p:ext uri="{BB962C8B-B14F-4D97-AF65-F5344CB8AC3E}">
        <p14:creationId xmlns:p14="http://schemas.microsoft.com/office/powerpoint/2010/main" val="320613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091CA-FBA7-4F03-A8FA-F3235E20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Optimiser les balises métas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CA91E0-DA3E-4545-9FE9-BB37F9C0F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Peu ou mal utilisées dans le site actuel, les balises métas sont pourtant essentielles pour l’optimisation de l’indexation du site</a:t>
            </a:r>
          </a:p>
          <a:p>
            <a:endParaRPr lang="fr-FR" dirty="0"/>
          </a:p>
          <a:p>
            <a:r>
              <a:rPr lang="fr-FR" dirty="0"/>
              <a:t>Renseigner la balise « </a:t>
            </a:r>
            <a:r>
              <a:rPr lang="fr-FR" dirty="0" err="1"/>
              <a:t>title</a:t>
            </a:r>
            <a:r>
              <a:rPr lang="fr-FR" dirty="0"/>
              <a:t> », puis « description » qui seront les premières informations vus par els visiteurs sur les moteurs de recherche</a:t>
            </a:r>
          </a:p>
          <a:p>
            <a:endParaRPr lang="fr-FR" dirty="0"/>
          </a:p>
          <a:p>
            <a:r>
              <a:rPr lang="fr-FR" dirty="0"/>
              <a:t>Mise en place d’une balise « robot » pour indiquer l’indexation de la page ainsi qu’une balise canonique indiquant la page à indexer</a:t>
            </a:r>
          </a:p>
        </p:txBody>
      </p:sp>
    </p:spTree>
    <p:extLst>
      <p:ext uri="{BB962C8B-B14F-4D97-AF65-F5344CB8AC3E}">
        <p14:creationId xmlns:p14="http://schemas.microsoft.com/office/powerpoint/2010/main" val="302294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50465D-CBA4-4430-8273-11E37A66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Travailler les titres et textes pour intégrer les mots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710ED3-5D07-4196-A5D4-7E95B2C99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titres et sous-parties doivent contenir notre mot-clé ou synonymes pour optimise </a:t>
            </a:r>
            <a:r>
              <a:rPr lang="fr-FR" dirty="0" err="1"/>
              <a:t>rle</a:t>
            </a:r>
            <a:r>
              <a:rPr lang="fr-FR" dirty="0"/>
              <a:t> référencement</a:t>
            </a:r>
          </a:p>
          <a:p>
            <a:endParaRPr lang="fr-FR" dirty="0"/>
          </a:p>
          <a:p>
            <a:r>
              <a:rPr lang="fr-FR" dirty="0"/>
              <a:t>Cela est la même chose pour les textes qui doivent comporter au moins une fois notre mot clé</a:t>
            </a:r>
          </a:p>
          <a:p>
            <a:endParaRPr lang="fr-FR" dirty="0"/>
          </a:p>
          <a:p>
            <a:r>
              <a:rPr lang="fr-FR" dirty="0"/>
              <a:t>Mais attention à ne pas trop les utiliser à outrance pour éviter d’être identifié comme du spamming</a:t>
            </a:r>
          </a:p>
        </p:txBody>
      </p:sp>
    </p:spTree>
    <p:extLst>
      <p:ext uri="{BB962C8B-B14F-4D97-AF65-F5344CB8AC3E}">
        <p14:creationId xmlns:p14="http://schemas.microsoft.com/office/powerpoint/2010/main" val="391851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FF309-6E69-43E0-B1FF-A15A3369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Structurer notre page de code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883D70-44EC-47F3-A34B-9D979FF09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Afin de faciliter son développement et sa compréhension, structurer sa page HTML est primordiale</a:t>
            </a:r>
          </a:p>
          <a:p>
            <a:endParaRPr lang="fr-FR" dirty="0"/>
          </a:p>
          <a:p>
            <a:r>
              <a:rPr lang="fr-FR" dirty="0"/>
              <a:t>Il faut identifier un header et un </a:t>
            </a:r>
            <a:r>
              <a:rPr lang="fr-FR" dirty="0" err="1"/>
              <a:t>footer</a:t>
            </a:r>
            <a:endParaRPr lang="fr-FR" dirty="0"/>
          </a:p>
          <a:p>
            <a:endParaRPr lang="fr-FR" dirty="0"/>
          </a:p>
          <a:p>
            <a:r>
              <a:rPr lang="fr-FR" dirty="0"/>
              <a:t>Trop de div sont utilisées actuellement, il faut créer des sections, articles pour avoir une sémantique plus claire</a:t>
            </a:r>
          </a:p>
        </p:txBody>
      </p:sp>
    </p:spTree>
    <p:extLst>
      <p:ext uri="{BB962C8B-B14F-4D97-AF65-F5344CB8AC3E}">
        <p14:creationId xmlns:p14="http://schemas.microsoft.com/office/powerpoint/2010/main" val="44964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0507A-DDF1-421B-A69A-4E5C23AF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Adapter le site en mobile-first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D99C18-6657-469C-BAA2-AD499F14A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L’indexation d’un site pour son référencement privilégie sa version responsive</a:t>
            </a:r>
          </a:p>
          <a:p>
            <a:endParaRPr lang="fr-FR" dirty="0"/>
          </a:p>
          <a:p>
            <a:r>
              <a:rPr lang="fr-FR" dirty="0"/>
              <a:t>Adapter l’ensemble du site en version responsive est essentielle</a:t>
            </a:r>
          </a:p>
          <a:p>
            <a:endParaRPr lang="fr-FR" dirty="0"/>
          </a:p>
          <a:p>
            <a:r>
              <a:rPr lang="fr-FR" dirty="0"/>
              <a:t>Il est donc important d’utiliser les </a:t>
            </a:r>
            <a:r>
              <a:rPr lang="fr-FR" dirty="0" err="1"/>
              <a:t>medias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pour adapter notre site</a:t>
            </a:r>
          </a:p>
        </p:txBody>
      </p:sp>
    </p:spTree>
    <p:extLst>
      <p:ext uri="{BB962C8B-B14F-4D97-AF65-F5344CB8AC3E}">
        <p14:creationId xmlns:p14="http://schemas.microsoft.com/office/powerpoint/2010/main" val="90075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FD779-30D2-412E-A200-237C82286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Optimiser l’architecture et la navigation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3C03B3-9A50-4D9D-9925-185314B89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L’architecture de votre site et de vos contenus doit être claire et facile à utiliser pour vos visiteurs</a:t>
            </a:r>
          </a:p>
          <a:p>
            <a:endParaRPr lang="fr-FR" dirty="0"/>
          </a:p>
          <a:p>
            <a:r>
              <a:rPr lang="fr-FR" dirty="0"/>
              <a:t>Faciliter la navigation sur le site dès le chargement de la page avec un menu identifié</a:t>
            </a:r>
          </a:p>
          <a:p>
            <a:endParaRPr lang="fr-FR" dirty="0"/>
          </a:p>
          <a:p>
            <a:r>
              <a:rPr lang="fr-FR" dirty="0"/>
              <a:t>Notre métier / Nos réalisations / Contactez-nous</a:t>
            </a:r>
          </a:p>
        </p:txBody>
      </p:sp>
    </p:spTree>
    <p:extLst>
      <p:ext uri="{BB962C8B-B14F-4D97-AF65-F5344CB8AC3E}">
        <p14:creationId xmlns:p14="http://schemas.microsoft.com/office/powerpoint/2010/main" val="261422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E4A441-CF22-49D1-8716-E6AA32A4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Intégrer le formulaire en bas de page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ED73B5-9C0E-4290-994E-26D9CC249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page 2 en l’état actuel n’est pas pertinente car elle n’apporte aucune information complémentaire</a:t>
            </a:r>
          </a:p>
          <a:p>
            <a:endParaRPr lang="fr-FR" dirty="0"/>
          </a:p>
          <a:p>
            <a:r>
              <a:rPr lang="fr-FR" dirty="0"/>
              <a:t>La supprimer en intégrant le formulaire de contact à la page principale en bas de page</a:t>
            </a:r>
          </a:p>
          <a:p>
            <a:endParaRPr lang="fr-FR" dirty="0"/>
          </a:p>
          <a:p>
            <a:r>
              <a:rPr lang="fr-FR" dirty="0"/>
              <a:t>Retravailler le formulaire pour qu’il soit plus attractif</a:t>
            </a:r>
          </a:p>
        </p:txBody>
      </p:sp>
    </p:spTree>
    <p:extLst>
      <p:ext uri="{BB962C8B-B14F-4D97-AF65-F5344CB8AC3E}">
        <p14:creationId xmlns:p14="http://schemas.microsoft.com/office/powerpoint/2010/main" val="2341761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D463AA-F5A7-4652-846D-C8C2FC34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Optimiser la taille des images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8ED6E0-B47E-4DDC-A9A5-D5393A5EC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Selon les résultats des performances de site, ce qui le </a:t>
            </a:r>
            <a:r>
              <a:rPr lang="fr-FR" dirty="0" err="1"/>
              <a:t>relantit</a:t>
            </a:r>
            <a:r>
              <a:rPr lang="fr-FR" dirty="0"/>
              <a:t> le plus est le chargement des images dont la taille n’est pas uniformisée</a:t>
            </a:r>
          </a:p>
          <a:p>
            <a:endParaRPr lang="fr-FR" dirty="0"/>
          </a:p>
          <a:p>
            <a:r>
              <a:rPr lang="fr-FR" dirty="0"/>
              <a:t>Redimensionner les images en fonction des contenants pour réduire la vitesse de chargement</a:t>
            </a:r>
          </a:p>
          <a:p>
            <a:endParaRPr lang="fr-FR" dirty="0"/>
          </a:p>
          <a:p>
            <a:r>
              <a:rPr lang="fr-FR" dirty="0"/>
              <a:t>Les compresser afin de gagner encore davantage en performance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03287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83</TotalTime>
  <Words>547</Words>
  <Application>Microsoft Office PowerPoint</Application>
  <PresentationFormat>Grand écran</PresentationFormat>
  <Paragraphs>64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Les 10 recommandations </vt:lpstr>
      <vt:lpstr>Travailler les mots-clés</vt:lpstr>
      <vt:lpstr>Optimiser les balises métas</vt:lpstr>
      <vt:lpstr>Travailler les titres et textes pour intégrer les mots clés</vt:lpstr>
      <vt:lpstr>Structurer notre page de code HTML</vt:lpstr>
      <vt:lpstr>Adapter le site en mobile-first</vt:lpstr>
      <vt:lpstr>Optimiser l’architecture et la navigation</vt:lpstr>
      <vt:lpstr>Intégrer le formulaire en bas de page</vt:lpstr>
      <vt:lpstr>Optimiser la taille des images</vt:lpstr>
      <vt:lpstr>Paramétrer un cache navigateur</vt:lpstr>
      <vt:lpstr>Améliorer l’accessibilité du 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10 recommandations</dc:title>
  <dc:creator>Richard ZIZERT</dc:creator>
  <cp:lastModifiedBy>Richard ZIZERT</cp:lastModifiedBy>
  <cp:revision>7</cp:revision>
  <dcterms:created xsi:type="dcterms:W3CDTF">2020-07-08T08:28:04Z</dcterms:created>
  <dcterms:modified xsi:type="dcterms:W3CDTF">2020-07-08T09:51:49Z</dcterms:modified>
</cp:coreProperties>
</file>