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2BEB8D-D3B8-490D-8C05-5D3C05ED60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Les 10 recommandations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300135F-88D3-466D-AD10-1921404259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Optimisation d’un site web existant</a:t>
            </a:r>
          </a:p>
        </p:txBody>
      </p:sp>
    </p:spTree>
    <p:extLst>
      <p:ext uri="{BB962C8B-B14F-4D97-AF65-F5344CB8AC3E}">
        <p14:creationId xmlns:p14="http://schemas.microsoft.com/office/powerpoint/2010/main" val="2061252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BA1159-8EC5-4786-ACEF-F58B299F7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Paramétrer un cache navigateur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76D5BD-7E29-4102-BE02-BCA0EC1C6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De nombreuses images statiques sont présentes sur le site</a:t>
            </a:r>
          </a:p>
          <a:p>
            <a:endParaRPr lang="fr-FR" dirty="0"/>
          </a:p>
          <a:p>
            <a:r>
              <a:rPr lang="fr-FR" dirty="0"/>
              <a:t>Nos réalisations vont s’étoffer et il va y en avoir de plus en plus</a:t>
            </a:r>
          </a:p>
          <a:p>
            <a:endParaRPr lang="fr-FR" dirty="0"/>
          </a:p>
          <a:p>
            <a:r>
              <a:rPr lang="fr-FR" dirty="0"/>
              <a:t>La mise en cache est le processus de stockage de données dans un cache, une zone de stockage de données </a:t>
            </a:r>
            <a:r>
              <a:rPr lang="fr-FR" b="1" dirty="0"/>
              <a:t>temporaire et rapide</a:t>
            </a:r>
            <a:r>
              <a:rPr lang="fr-FR" dirty="0"/>
              <a:t>, pour que celles-ci soient retrouvées plus rapidement et facilement par la suite</a:t>
            </a:r>
          </a:p>
        </p:txBody>
      </p:sp>
    </p:spTree>
    <p:extLst>
      <p:ext uri="{BB962C8B-B14F-4D97-AF65-F5344CB8AC3E}">
        <p14:creationId xmlns:p14="http://schemas.microsoft.com/office/powerpoint/2010/main" val="182936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739939-7EF5-4068-AC4B-A7B7EDB54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Améliorer l’accessibilité du site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AC2596-749A-42C1-A4B3-2523B6609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langue utilisée sur notre site internet n’est pas renseignée empêchant l’interprétation de notre page</a:t>
            </a:r>
          </a:p>
          <a:p>
            <a:endParaRPr lang="fr-FR" dirty="0"/>
          </a:p>
          <a:p>
            <a:r>
              <a:rPr lang="fr-FR" dirty="0"/>
              <a:t>Trop de liens cassés sont présents, notamment au niveau des annuaires et des réseaux sociaux</a:t>
            </a:r>
          </a:p>
          <a:p>
            <a:endParaRPr lang="fr-FR" dirty="0"/>
          </a:p>
          <a:p>
            <a:r>
              <a:rPr lang="fr-FR" dirty="0"/>
              <a:t>Le contraste de certains couleurs/textes n’est pas optimale pour la compréhension par ceux ayant un handicap visuel par exemple</a:t>
            </a:r>
          </a:p>
        </p:txBody>
      </p:sp>
    </p:spTree>
    <p:extLst>
      <p:ext uri="{BB962C8B-B14F-4D97-AF65-F5344CB8AC3E}">
        <p14:creationId xmlns:p14="http://schemas.microsoft.com/office/powerpoint/2010/main" val="3189876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AA0B26-5076-49E3-8639-FCC77EEC1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Comparaison Avant-Après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6F95D5-C73F-4018-B675-7B599D8F9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sz="3200" dirty="0"/>
              <a:t>Travailler les mots-clés</a:t>
            </a:r>
          </a:p>
          <a:p>
            <a:endParaRPr lang="fr-FR" sz="3200" dirty="0"/>
          </a:p>
          <a:p>
            <a:pPr lvl="1"/>
            <a:r>
              <a:rPr lang="fr-FR" sz="2400" dirty="0"/>
              <a:t>Avant : </a:t>
            </a:r>
            <a:r>
              <a:rPr lang="fr-FR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800000"/>
                </a:solidFill>
                <a:latin typeface="Consolas" panose="020B0609020204030204" pitchFamily="49" charset="0"/>
              </a:rPr>
              <a:t>meta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"keywords"</a:t>
            </a:r>
            <a:r>
              <a:rPr lang="fr-FR" dirty="0">
                <a:solidFill>
                  <a:schemeClr val="bg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 content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seo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, google, site web, site internet, agence design paris, agence design, agence 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design,agence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design,agence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design,agence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design,agence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design,agence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design,agence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design,agence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 design"</a:t>
            </a:r>
            <a:r>
              <a:rPr lang="fr-F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endParaRPr lang="fr-FR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pPr lvl="1"/>
            <a:r>
              <a:rPr lang="fr-FR" sz="2200" dirty="0"/>
              <a:t>Après : </a:t>
            </a:r>
            <a:r>
              <a:rPr lang="fr-FR" sz="22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fr-FR" sz="2200" dirty="0" err="1">
                <a:solidFill>
                  <a:srgbClr val="800000"/>
                </a:solidFill>
                <a:latin typeface="Consolas" panose="020B0609020204030204" pitchFamily="49" charset="0"/>
              </a:rPr>
              <a:t>meta</a:t>
            </a:r>
            <a:r>
              <a:rPr lang="fr-FR" sz="2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fr-FR" sz="22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fr-FR" sz="2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sz="2200" dirty="0">
                <a:solidFill>
                  <a:srgbClr val="0000FF"/>
                </a:solidFill>
                <a:latin typeface="Consolas" panose="020B0609020204030204" pitchFamily="49" charset="0"/>
              </a:rPr>
              <a:t>"keywords"</a:t>
            </a:r>
            <a:r>
              <a:rPr lang="fr-FR" sz="2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fr-FR" sz="2200" dirty="0">
                <a:solidFill>
                  <a:schemeClr val="bg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content</a:t>
            </a:r>
            <a:r>
              <a:rPr lang="fr-FR" sz="2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sz="2200" dirty="0">
                <a:solidFill>
                  <a:srgbClr val="0000FF"/>
                </a:solidFill>
                <a:latin typeface="Consolas" panose="020B0609020204030204" pitchFamily="49" charset="0"/>
              </a:rPr>
              <a:t>"entreprise webdesign </a:t>
            </a:r>
            <a:r>
              <a:rPr lang="fr-FR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Lyon,site</a:t>
            </a:r>
            <a:r>
              <a:rPr lang="fr-FR" sz="2200" dirty="0">
                <a:solidFill>
                  <a:srgbClr val="0000FF"/>
                </a:solidFill>
                <a:latin typeface="Consolas" panose="020B0609020204030204" pitchFamily="49" charset="0"/>
              </a:rPr>
              <a:t> web, site internet, agence design"</a:t>
            </a:r>
            <a:r>
              <a:rPr lang="fr-FR" sz="22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fr-FR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091619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AA0B26-5076-49E3-8639-FCC77EEC1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Comparaison Avant-Après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6F95D5-C73F-4018-B675-7B599D8F9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Optimiser les balises métas</a:t>
            </a:r>
          </a:p>
          <a:p>
            <a:pPr lvl="1"/>
            <a:r>
              <a:rPr lang="fr-FR" sz="2800" dirty="0"/>
              <a:t>Avant</a:t>
            </a:r>
          </a:p>
          <a:p>
            <a:pPr lvl="1"/>
            <a:endParaRPr lang="fr-FR" sz="2800" dirty="0"/>
          </a:p>
          <a:p>
            <a:pPr lvl="1"/>
            <a:endParaRPr lang="fr-FR" sz="2800" dirty="0"/>
          </a:p>
          <a:p>
            <a:pPr lvl="1"/>
            <a:r>
              <a:rPr lang="fr-FR" sz="2800" dirty="0"/>
              <a:t>Après</a:t>
            </a:r>
          </a:p>
          <a:p>
            <a:pPr marL="0" indent="0">
              <a:buNone/>
            </a:pPr>
            <a:endParaRPr lang="fr-FR" sz="32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1F456E2-43EE-4633-8AAB-B89FF1FDA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131" y="2905052"/>
            <a:ext cx="8691547" cy="121637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811B19F3-1BF3-4A4D-8E2F-10F23EEFB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231" y="4689605"/>
            <a:ext cx="10483342" cy="174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634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13AE04-B191-4BE0-BAEE-1B807AA81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Comparaison Avant/Après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83B43E0-0D27-4E28-826F-7806CE2DD7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080" y="2014330"/>
            <a:ext cx="11142068" cy="4544176"/>
          </a:xfrm>
        </p:spPr>
      </p:pic>
    </p:spTree>
    <p:extLst>
      <p:ext uri="{BB962C8B-B14F-4D97-AF65-F5344CB8AC3E}">
        <p14:creationId xmlns:p14="http://schemas.microsoft.com/office/powerpoint/2010/main" val="3477750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13AE04-B191-4BE0-BAEE-1B807AA81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Comparaison Avant/Après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1045E29E-9D98-487E-A1A0-1C659BC0E9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352" y="2080592"/>
            <a:ext cx="11470073" cy="4519838"/>
          </a:xfrm>
        </p:spPr>
      </p:pic>
    </p:spTree>
    <p:extLst>
      <p:ext uri="{BB962C8B-B14F-4D97-AF65-F5344CB8AC3E}">
        <p14:creationId xmlns:p14="http://schemas.microsoft.com/office/powerpoint/2010/main" val="241411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0F176C-2127-438D-B495-162CE1784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Comparaison Avant-Après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16BD5A-FF7B-4B13-92BD-287100FFF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Améliorer l’accessibilité du site sur la langue</a:t>
            </a:r>
          </a:p>
          <a:p>
            <a:endParaRPr lang="fr-FR" dirty="0"/>
          </a:p>
          <a:p>
            <a:pPr lvl="1"/>
            <a:r>
              <a:rPr lang="fr-FR" dirty="0"/>
              <a:t>Avant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Après</a:t>
            </a:r>
          </a:p>
          <a:p>
            <a:pPr lvl="1"/>
            <a:endParaRPr lang="fr-FR" dirty="0"/>
          </a:p>
          <a:p>
            <a:pPr marL="457200" lvl="1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95EA66A-C411-437F-AB9B-75A363EEB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226" y="3518452"/>
            <a:ext cx="3635563" cy="42651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FF4A6DB-76DB-4B60-9279-C06A2D740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226" y="4881348"/>
            <a:ext cx="3397444" cy="56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365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796A32-8D21-41EF-A4AE-A6DC458CE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Travailler les mots-clés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12BEA9-9010-41F8-9EB8-E10F6350C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Trop de mots clés sont répétés, notamment agence design répétées plus de 5 fois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Google a dû interprété cela comme du black </a:t>
            </a:r>
            <a:r>
              <a:rPr lang="fr-FR" dirty="0" err="1"/>
              <a:t>hat</a:t>
            </a:r>
            <a:r>
              <a:rPr lang="fr-FR" dirty="0"/>
              <a:t>/spamming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Se concentrer sur Entreprise Webdesign Lyon en priorité, des mots clés de compétence et de localité</a:t>
            </a:r>
          </a:p>
          <a:p>
            <a:endParaRPr lang="fr-FR" dirty="0"/>
          </a:p>
          <a:p>
            <a:r>
              <a:rPr lang="fr-FR" dirty="0"/>
              <a:t>Revoir toutes les descriptions </a:t>
            </a:r>
            <a:r>
              <a:rPr lang="fr-FR"/>
              <a:t>des photos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6132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1091CA-FBA7-4F03-A8FA-F3235E200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Optimiser les balises métas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CA91E0-DA3E-4545-9FE9-BB37F9C0F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Peu ou mal utilisées dans le site actuel, les balises métas sont pourtant essentielles pour l’optimisation de l’indexation du site</a:t>
            </a:r>
          </a:p>
          <a:p>
            <a:endParaRPr lang="fr-FR" dirty="0"/>
          </a:p>
          <a:p>
            <a:r>
              <a:rPr lang="fr-FR" dirty="0"/>
              <a:t>Renseigner la balise « </a:t>
            </a:r>
            <a:r>
              <a:rPr lang="fr-FR" dirty="0" err="1"/>
              <a:t>title</a:t>
            </a:r>
            <a:r>
              <a:rPr lang="fr-FR" dirty="0"/>
              <a:t> », puis « description » qui seront les premières informations vus par els visiteurs sur les moteurs de recherche</a:t>
            </a:r>
          </a:p>
          <a:p>
            <a:endParaRPr lang="fr-FR" dirty="0"/>
          </a:p>
          <a:p>
            <a:r>
              <a:rPr lang="fr-FR" dirty="0"/>
              <a:t>Mise en place d’une balise « robot » pour indiquer l’indexation de la page ainsi qu’une balise canonique indiquant la page à indexer</a:t>
            </a:r>
          </a:p>
        </p:txBody>
      </p:sp>
    </p:spTree>
    <p:extLst>
      <p:ext uri="{BB962C8B-B14F-4D97-AF65-F5344CB8AC3E}">
        <p14:creationId xmlns:p14="http://schemas.microsoft.com/office/powerpoint/2010/main" val="3022943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50465D-CBA4-4430-8273-11E37A668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Travailler les titres et textes pour intégrer les mots clés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710ED3-5D07-4196-A5D4-7E95B2C99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titres et sous-parties doivent contenir notre mot-clé ou synonymes pour optimiser le référencement</a:t>
            </a:r>
          </a:p>
          <a:p>
            <a:endParaRPr lang="fr-FR" dirty="0"/>
          </a:p>
          <a:p>
            <a:r>
              <a:rPr lang="fr-FR" dirty="0"/>
              <a:t>Cela est la même chose pour les textes qui doivent comporter au moins une fois notre mot clé</a:t>
            </a:r>
          </a:p>
          <a:p>
            <a:endParaRPr lang="fr-FR" dirty="0"/>
          </a:p>
          <a:p>
            <a:r>
              <a:rPr lang="fr-FR" dirty="0"/>
              <a:t>Mais attention à ne pas trop les utiliser à outrance pour éviter d’être identifié comme du spamming</a:t>
            </a:r>
          </a:p>
        </p:txBody>
      </p:sp>
    </p:spTree>
    <p:extLst>
      <p:ext uri="{BB962C8B-B14F-4D97-AF65-F5344CB8AC3E}">
        <p14:creationId xmlns:p14="http://schemas.microsoft.com/office/powerpoint/2010/main" val="3918513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8FF309-6E69-43E0-B1FF-A15A3369E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Structurer notre page de code HTML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883D70-44EC-47F3-A34B-9D979FF09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Afin de faciliter son développement et sa compréhension, structurer sa page HTML est primordiale</a:t>
            </a:r>
          </a:p>
          <a:p>
            <a:endParaRPr lang="fr-FR" dirty="0"/>
          </a:p>
          <a:p>
            <a:r>
              <a:rPr lang="fr-FR" dirty="0"/>
              <a:t>Il faut identifier un header et un </a:t>
            </a:r>
            <a:r>
              <a:rPr lang="fr-FR" dirty="0" err="1"/>
              <a:t>footer</a:t>
            </a:r>
            <a:endParaRPr lang="fr-FR" dirty="0"/>
          </a:p>
          <a:p>
            <a:endParaRPr lang="fr-FR" dirty="0"/>
          </a:p>
          <a:p>
            <a:r>
              <a:rPr lang="fr-FR" dirty="0"/>
              <a:t>Trop de div sont utilisées actuellement, il faut créer des sections, articles pour avoir une sémantique plus claire</a:t>
            </a:r>
          </a:p>
        </p:txBody>
      </p:sp>
    </p:spTree>
    <p:extLst>
      <p:ext uri="{BB962C8B-B14F-4D97-AF65-F5344CB8AC3E}">
        <p14:creationId xmlns:p14="http://schemas.microsoft.com/office/powerpoint/2010/main" val="449640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E0507A-DDF1-421B-A69A-4E5C23AF4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Adapter le site en mobile-first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D99C18-6657-469C-BAA2-AD499F14A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L’indexation d’un site pour son référencement privilégie sa version responsive</a:t>
            </a:r>
          </a:p>
          <a:p>
            <a:endParaRPr lang="fr-FR" dirty="0"/>
          </a:p>
          <a:p>
            <a:r>
              <a:rPr lang="fr-FR" dirty="0"/>
              <a:t>Adapter l’ensemble du site en version responsive est essentielle</a:t>
            </a:r>
          </a:p>
          <a:p>
            <a:endParaRPr lang="fr-FR" dirty="0"/>
          </a:p>
          <a:p>
            <a:r>
              <a:rPr lang="fr-FR" dirty="0"/>
              <a:t>Il est donc important d’utiliser les </a:t>
            </a:r>
            <a:r>
              <a:rPr lang="fr-FR" dirty="0" err="1"/>
              <a:t>medias</a:t>
            </a:r>
            <a:r>
              <a:rPr lang="fr-FR" dirty="0"/>
              <a:t> </a:t>
            </a:r>
            <a:r>
              <a:rPr lang="fr-FR" dirty="0" err="1"/>
              <a:t>queries</a:t>
            </a:r>
            <a:r>
              <a:rPr lang="fr-FR" dirty="0"/>
              <a:t> pour adapter notre site</a:t>
            </a:r>
          </a:p>
        </p:txBody>
      </p:sp>
    </p:spTree>
    <p:extLst>
      <p:ext uri="{BB962C8B-B14F-4D97-AF65-F5344CB8AC3E}">
        <p14:creationId xmlns:p14="http://schemas.microsoft.com/office/powerpoint/2010/main" val="900752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3FD779-30D2-412E-A200-237C82286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Optimiser l’architecture et la navigation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3C03B3-9A50-4D9D-9925-185314B89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L’architecture de votre site et de vos contenus doit être claire et facile à utiliser pour vos visiteurs</a:t>
            </a:r>
          </a:p>
          <a:p>
            <a:endParaRPr lang="fr-FR" dirty="0"/>
          </a:p>
          <a:p>
            <a:r>
              <a:rPr lang="fr-FR" dirty="0"/>
              <a:t>Faciliter la navigation sur le site dès le chargement de la page avec un menu identifié</a:t>
            </a:r>
          </a:p>
          <a:p>
            <a:endParaRPr lang="fr-FR" dirty="0"/>
          </a:p>
          <a:p>
            <a:r>
              <a:rPr lang="fr-FR" dirty="0"/>
              <a:t>Notre métier / Nos réalisations / Contactez-nous</a:t>
            </a:r>
          </a:p>
        </p:txBody>
      </p:sp>
    </p:spTree>
    <p:extLst>
      <p:ext uri="{BB962C8B-B14F-4D97-AF65-F5344CB8AC3E}">
        <p14:creationId xmlns:p14="http://schemas.microsoft.com/office/powerpoint/2010/main" val="2614223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E4A441-CF22-49D1-8716-E6AA32A43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Intégrer le formulaire en bas de page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ED73B5-9C0E-4290-994E-26D9CC249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page 2 en l’état actuel n’est pas pertinente car elle n’apporte aucune information complémentaire</a:t>
            </a:r>
          </a:p>
          <a:p>
            <a:endParaRPr lang="fr-FR" dirty="0"/>
          </a:p>
          <a:p>
            <a:r>
              <a:rPr lang="fr-FR" dirty="0"/>
              <a:t>La supprimer en intégrant le formulaire de contact à la page principale en bas de page</a:t>
            </a:r>
          </a:p>
          <a:p>
            <a:endParaRPr lang="fr-FR" dirty="0"/>
          </a:p>
          <a:p>
            <a:r>
              <a:rPr lang="fr-FR" dirty="0"/>
              <a:t>Retravailler le formulaire pour qu’il soit plus attractif</a:t>
            </a:r>
          </a:p>
        </p:txBody>
      </p:sp>
    </p:spTree>
    <p:extLst>
      <p:ext uri="{BB962C8B-B14F-4D97-AF65-F5344CB8AC3E}">
        <p14:creationId xmlns:p14="http://schemas.microsoft.com/office/powerpoint/2010/main" val="2341761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D463AA-F5A7-4652-846D-C8C2FC34E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Optimiser la taille des images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8ED6E0-B47E-4DDC-A9A5-D5393A5EC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Selon les résultats des performances de site, ce qui le </a:t>
            </a:r>
            <a:r>
              <a:rPr lang="fr-FR" dirty="0" err="1"/>
              <a:t>relantit</a:t>
            </a:r>
            <a:r>
              <a:rPr lang="fr-FR" dirty="0"/>
              <a:t> le plus est le chargement des images dont la taille n’est pas uniformisée</a:t>
            </a:r>
          </a:p>
          <a:p>
            <a:endParaRPr lang="fr-FR" dirty="0"/>
          </a:p>
          <a:p>
            <a:r>
              <a:rPr lang="fr-FR" dirty="0"/>
              <a:t>Redimensionner les images en fonction des contenants pour réduire la vitesse de chargement</a:t>
            </a:r>
          </a:p>
          <a:p>
            <a:endParaRPr lang="fr-FR" dirty="0"/>
          </a:p>
          <a:p>
            <a:r>
              <a:rPr lang="fr-FR" dirty="0"/>
              <a:t>Les compresser afin de gagner encore davantage en performance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03287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173</TotalTime>
  <Words>646</Words>
  <Application>Microsoft Office PowerPoint</Application>
  <PresentationFormat>Grand écran</PresentationFormat>
  <Paragraphs>86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Consolas</vt:lpstr>
      <vt:lpstr>Trebuchet MS</vt:lpstr>
      <vt:lpstr>Berlin</vt:lpstr>
      <vt:lpstr>Les 10 recommandations </vt:lpstr>
      <vt:lpstr>Travailler les mots-clés</vt:lpstr>
      <vt:lpstr>Optimiser les balises métas</vt:lpstr>
      <vt:lpstr>Travailler les titres et textes pour intégrer les mots clés</vt:lpstr>
      <vt:lpstr>Structurer notre page de code HTML</vt:lpstr>
      <vt:lpstr>Adapter le site en mobile-first</vt:lpstr>
      <vt:lpstr>Optimiser l’architecture et la navigation</vt:lpstr>
      <vt:lpstr>Intégrer le formulaire en bas de page</vt:lpstr>
      <vt:lpstr>Optimiser la taille des images</vt:lpstr>
      <vt:lpstr>Paramétrer un cache navigateur</vt:lpstr>
      <vt:lpstr>Améliorer l’accessibilité du site</vt:lpstr>
      <vt:lpstr>Comparaison Avant-Après</vt:lpstr>
      <vt:lpstr>Comparaison Avant-Après</vt:lpstr>
      <vt:lpstr>Comparaison Avant/Après</vt:lpstr>
      <vt:lpstr>Comparaison Avant/Après</vt:lpstr>
      <vt:lpstr>Comparaison Avant-Après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10 recommandations</dc:title>
  <dc:creator>Richard ZIZERT</dc:creator>
  <cp:lastModifiedBy>Richard ZIZERT</cp:lastModifiedBy>
  <cp:revision>12</cp:revision>
  <dcterms:created xsi:type="dcterms:W3CDTF">2020-07-08T08:28:04Z</dcterms:created>
  <dcterms:modified xsi:type="dcterms:W3CDTF">2020-07-08T11:48:41Z</dcterms:modified>
</cp:coreProperties>
</file>