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6" r:id="rId3"/>
    <p:sldId id="305" r:id="rId4"/>
    <p:sldId id="304" r:id="rId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45BC8A-2998-4C52-BA4F-43BF2798B471}" v="539" dt="2023-09-12T07:20:46.1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de Graaf" userId="d1c037f2-f04b-4cae-bb15-c90ba42c1098" providerId="ADAL" clId="{4245BC8A-2998-4C52-BA4F-43BF2798B471}"/>
    <pc:docChg chg="undo custSel addSld delSld modSld">
      <pc:chgData name="Richard de Graaf" userId="d1c037f2-f04b-4cae-bb15-c90ba42c1098" providerId="ADAL" clId="{4245BC8A-2998-4C52-BA4F-43BF2798B471}" dt="2023-09-19T09:40:24.420" v="595" actId="1076"/>
      <pc:docMkLst>
        <pc:docMk/>
      </pc:docMkLst>
      <pc:sldChg chg="addSp delSp modSp mod modAnim">
        <pc:chgData name="Richard de Graaf" userId="d1c037f2-f04b-4cae-bb15-c90ba42c1098" providerId="ADAL" clId="{4245BC8A-2998-4C52-BA4F-43BF2798B471}" dt="2023-09-19T09:40:24.420" v="595" actId="1076"/>
        <pc:sldMkLst>
          <pc:docMk/>
          <pc:sldMk cId="3768529552" sldId="304"/>
        </pc:sldMkLst>
        <pc:spChg chg="mod">
          <ac:chgData name="Richard de Graaf" userId="d1c037f2-f04b-4cae-bb15-c90ba42c1098" providerId="ADAL" clId="{4245BC8A-2998-4C52-BA4F-43BF2798B471}" dt="2023-09-12T07:35:27.037" v="589" actId="1037"/>
          <ac:spMkLst>
            <pc:docMk/>
            <pc:sldMk cId="3768529552" sldId="304"/>
            <ac:spMk id="3" creationId="{174529FB-0ABB-379B-1C0E-50C1CFF47F5A}"/>
          </ac:spMkLst>
        </pc:spChg>
        <pc:spChg chg="mod">
          <ac:chgData name="Richard de Graaf" userId="d1c037f2-f04b-4cae-bb15-c90ba42c1098" providerId="ADAL" clId="{4245BC8A-2998-4C52-BA4F-43BF2798B471}" dt="2023-09-12T07:18:09.060" v="548" actId="20577"/>
          <ac:spMkLst>
            <pc:docMk/>
            <pc:sldMk cId="3768529552" sldId="304"/>
            <ac:spMk id="4" creationId="{08E07494-3A0D-394D-FFD1-95F983625095}"/>
          </ac:spMkLst>
        </pc:spChg>
        <pc:spChg chg="mod">
          <ac:chgData name="Richard de Graaf" userId="d1c037f2-f04b-4cae-bb15-c90ba42c1098" providerId="ADAL" clId="{4245BC8A-2998-4C52-BA4F-43BF2798B471}" dt="2023-09-12T07:35:10.996" v="560" actId="1076"/>
          <ac:spMkLst>
            <pc:docMk/>
            <pc:sldMk cId="3768529552" sldId="304"/>
            <ac:spMk id="5" creationId="{C931C5AB-EC91-6E7A-2B54-EA3A28BE7902}"/>
          </ac:spMkLst>
        </pc:spChg>
        <pc:spChg chg="mod">
          <ac:chgData name="Richard de Graaf" userId="d1c037f2-f04b-4cae-bb15-c90ba42c1098" providerId="ADAL" clId="{4245BC8A-2998-4C52-BA4F-43BF2798B471}" dt="2023-09-12T07:35:27.037" v="589" actId="1037"/>
          <ac:spMkLst>
            <pc:docMk/>
            <pc:sldMk cId="3768529552" sldId="304"/>
            <ac:spMk id="6" creationId="{5B5C744F-4462-3840-70D9-09E8D5453138}"/>
          </ac:spMkLst>
        </pc:spChg>
        <pc:spChg chg="mod">
          <ac:chgData name="Richard de Graaf" userId="d1c037f2-f04b-4cae-bb15-c90ba42c1098" providerId="ADAL" clId="{4245BC8A-2998-4C52-BA4F-43BF2798B471}" dt="2023-09-12T07:35:27.037" v="589" actId="1037"/>
          <ac:spMkLst>
            <pc:docMk/>
            <pc:sldMk cId="3768529552" sldId="304"/>
            <ac:spMk id="7" creationId="{C72DBCC3-6876-65A0-2EDA-82401C1BA9B8}"/>
          </ac:spMkLst>
        </pc:spChg>
        <pc:spChg chg="mod">
          <ac:chgData name="Richard de Graaf" userId="d1c037f2-f04b-4cae-bb15-c90ba42c1098" providerId="ADAL" clId="{4245BC8A-2998-4C52-BA4F-43BF2798B471}" dt="2023-09-12T07:35:27.037" v="589" actId="1037"/>
          <ac:spMkLst>
            <pc:docMk/>
            <pc:sldMk cId="3768529552" sldId="304"/>
            <ac:spMk id="9" creationId="{71347B26-320A-776A-EDA5-FACF764A2FC6}"/>
          </ac:spMkLst>
        </pc:spChg>
        <pc:spChg chg="del">
          <ac:chgData name="Richard de Graaf" userId="d1c037f2-f04b-4cae-bb15-c90ba42c1098" providerId="ADAL" clId="{4245BC8A-2998-4C52-BA4F-43BF2798B471}" dt="2023-09-12T07:24:47.022" v="558" actId="478"/>
          <ac:spMkLst>
            <pc:docMk/>
            <pc:sldMk cId="3768529552" sldId="304"/>
            <ac:spMk id="10" creationId="{B47BDB8B-D599-E033-2EFE-F636E5FEC98E}"/>
          </ac:spMkLst>
        </pc:spChg>
        <pc:spChg chg="mod">
          <ac:chgData name="Richard de Graaf" userId="d1c037f2-f04b-4cae-bb15-c90ba42c1098" providerId="ADAL" clId="{4245BC8A-2998-4C52-BA4F-43BF2798B471}" dt="2023-09-12T07:35:27.037" v="589" actId="1037"/>
          <ac:spMkLst>
            <pc:docMk/>
            <pc:sldMk cId="3768529552" sldId="304"/>
            <ac:spMk id="11" creationId="{E9BA419F-127C-05E5-7F9D-A039E7FA2396}"/>
          </ac:spMkLst>
        </pc:spChg>
        <pc:spChg chg="mod">
          <ac:chgData name="Richard de Graaf" userId="d1c037f2-f04b-4cae-bb15-c90ba42c1098" providerId="ADAL" clId="{4245BC8A-2998-4C52-BA4F-43BF2798B471}" dt="2023-09-12T07:35:27.037" v="589" actId="1037"/>
          <ac:spMkLst>
            <pc:docMk/>
            <pc:sldMk cId="3768529552" sldId="304"/>
            <ac:spMk id="18" creationId="{19DEC09B-D7B7-D9F1-988D-95A54F2F8D0F}"/>
          </ac:spMkLst>
        </pc:spChg>
        <pc:spChg chg="mod">
          <ac:chgData name="Richard de Graaf" userId="d1c037f2-f04b-4cae-bb15-c90ba42c1098" providerId="ADAL" clId="{4245BC8A-2998-4C52-BA4F-43BF2798B471}" dt="2023-09-12T07:35:27.037" v="589" actId="1037"/>
          <ac:spMkLst>
            <pc:docMk/>
            <pc:sldMk cId="3768529552" sldId="304"/>
            <ac:spMk id="19" creationId="{928347B6-4F30-4AFA-0A69-6B8FC18DE60F}"/>
          </ac:spMkLst>
        </pc:spChg>
        <pc:spChg chg="add mod">
          <ac:chgData name="Richard de Graaf" userId="d1c037f2-f04b-4cae-bb15-c90ba42c1098" providerId="ADAL" clId="{4245BC8A-2998-4C52-BA4F-43BF2798B471}" dt="2023-09-12T07:54:00.588" v="591" actId="1076"/>
          <ac:spMkLst>
            <pc:docMk/>
            <pc:sldMk cId="3768529552" sldId="304"/>
            <ac:spMk id="20" creationId="{6A9AA1AD-D0E9-D88E-283B-BD4AFA020E5D}"/>
          </ac:spMkLst>
        </pc:spChg>
        <pc:spChg chg="mod">
          <ac:chgData name="Richard de Graaf" userId="d1c037f2-f04b-4cae-bb15-c90ba42c1098" providerId="ADAL" clId="{4245BC8A-2998-4C52-BA4F-43BF2798B471}" dt="2023-09-12T07:35:27.037" v="589" actId="1037"/>
          <ac:spMkLst>
            <pc:docMk/>
            <pc:sldMk cId="3768529552" sldId="304"/>
            <ac:spMk id="24" creationId="{A81D93BF-C2FC-4AB8-F93F-47B675BCE814}"/>
          </ac:spMkLst>
        </pc:spChg>
        <pc:spChg chg="add mod">
          <ac:chgData name="Richard de Graaf" userId="d1c037f2-f04b-4cae-bb15-c90ba42c1098" providerId="ADAL" clId="{4245BC8A-2998-4C52-BA4F-43BF2798B471}" dt="2023-09-19T09:40:24.420" v="595" actId="1076"/>
          <ac:spMkLst>
            <pc:docMk/>
            <pc:sldMk cId="3768529552" sldId="304"/>
            <ac:spMk id="27" creationId="{5F66C360-D7E8-30CC-96BD-30F28EB9A93B}"/>
          </ac:spMkLst>
        </pc:spChg>
        <pc:spChg chg="add mod">
          <ac:chgData name="Richard de Graaf" userId="d1c037f2-f04b-4cae-bb15-c90ba42c1098" providerId="ADAL" clId="{4245BC8A-2998-4C52-BA4F-43BF2798B471}" dt="2023-09-12T07:35:27.037" v="589" actId="1037"/>
          <ac:spMkLst>
            <pc:docMk/>
            <pc:sldMk cId="3768529552" sldId="304"/>
            <ac:spMk id="29" creationId="{B20A1542-F65A-016B-B009-D10F7F407634}"/>
          </ac:spMkLst>
        </pc:spChg>
        <pc:spChg chg="mod">
          <ac:chgData name="Richard de Graaf" userId="d1c037f2-f04b-4cae-bb15-c90ba42c1098" providerId="ADAL" clId="{4245BC8A-2998-4C52-BA4F-43BF2798B471}" dt="2023-09-12T07:35:27.037" v="589" actId="1037"/>
          <ac:spMkLst>
            <pc:docMk/>
            <pc:sldMk cId="3768529552" sldId="304"/>
            <ac:spMk id="30" creationId="{AB1613F0-6C9E-F1C9-A525-CC8C019CBAE8}"/>
          </ac:spMkLst>
        </pc:spChg>
        <pc:spChg chg="mod">
          <ac:chgData name="Richard de Graaf" userId="d1c037f2-f04b-4cae-bb15-c90ba42c1098" providerId="ADAL" clId="{4245BC8A-2998-4C52-BA4F-43BF2798B471}" dt="2023-09-12T07:35:27.037" v="589" actId="1037"/>
          <ac:spMkLst>
            <pc:docMk/>
            <pc:sldMk cId="3768529552" sldId="304"/>
            <ac:spMk id="33" creationId="{7D3EEE1C-424A-9A96-94C1-1CE34A96F3CC}"/>
          </ac:spMkLst>
        </pc:spChg>
        <pc:spChg chg="mod">
          <ac:chgData name="Richard de Graaf" userId="d1c037f2-f04b-4cae-bb15-c90ba42c1098" providerId="ADAL" clId="{4245BC8A-2998-4C52-BA4F-43BF2798B471}" dt="2023-09-12T07:35:27.037" v="589" actId="1037"/>
          <ac:spMkLst>
            <pc:docMk/>
            <pc:sldMk cId="3768529552" sldId="304"/>
            <ac:spMk id="40" creationId="{A84B1D8C-C93C-570C-5950-C59A9425D8B4}"/>
          </ac:spMkLst>
        </pc:spChg>
        <pc:spChg chg="mod">
          <ac:chgData name="Richard de Graaf" userId="d1c037f2-f04b-4cae-bb15-c90ba42c1098" providerId="ADAL" clId="{4245BC8A-2998-4C52-BA4F-43BF2798B471}" dt="2023-09-12T07:35:27.037" v="589" actId="1037"/>
          <ac:spMkLst>
            <pc:docMk/>
            <pc:sldMk cId="3768529552" sldId="304"/>
            <ac:spMk id="41" creationId="{6F911EA9-F83B-1B28-BE6D-0BE343AE0961}"/>
          </ac:spMkLst>
        </pc:spChg>
        <pc:spChg chg="mod">
          <ac:chgData name="Richard de Graaf" userId="d1c037f2-f04b-4cae-bb15-c90ba42c1098" providerId="ADAL" clId="{4245BC8A-2998-4C52-BA4F-43BF2798B471}" dt="2023-09-12T07:35:27.037" v="589" actId="1037"/>
          <ac:spMkLst>
            <pc:docMk/>
            <pc:sldMk cId="3768529552" sldId="304"/>
            <ac:spMk id="42" creationId="{963388E9-7714-C6EC-0395-0AAEA8E9AACF}"/>
          </ac:spMkLst>
        </pc:spChg>
        <pc:spChg chg="mod">
          <ac:chgData name="Richard de Graaf" userId="d1c037f2-f04b-4cae-bb15-c90ba42c1098" providerId="ADAL" clId="{4245BC8A-2998-4C52-BA4F-43BF2798B471}" dt="2023-09-12T07:35:27.037" v="589" actId="1037"/>
          <ac:spMkLst>
            <pc:docMk/>
            <pc:sldMk cId="3768529552" sldId="304"/>
            <ac:spMk id="44" creationId="{499B7356-899F-6DEA-E6AD-6ABCF5AFD2B4}"/>
          </ac:spMkLst>
        </pc:spChg>
        <pc:spChg chg="mod">
          <ac:chgData name="Richard de Graaf" userId="d1c037f2-f04b-4cae-bb15-c90ba42c1098" providerId="ADAL" clId="{4245BC8A-2998-4C52-BA4F-43BF2798B471}" dt="2023-09-12T07:35:27.037" v="589" actId="1037"/>
          <ac:spMkLst>
            <pc:docMk/>
            <pc:sldMk cId="3768529552" sldId="304"/>
            <ac:spMk id="48" creationId="{FC4777A2-E819-3018-AFC8-21C2067012D0}"/>
          </ac:spMkLst>
        </pc:spChg>
        <pc:spChg chg="mod">
          <ac:chgData name="Richard de Graaf" userId="d1c037f2-f04b-4cae-bb15-c90ba42c1098" providerId="ADAL" clId="{4245BC8A-2998-4C52-BA4F-43BF2798B471}" dt="2023-09-12T07:35:27.037" v="589" actId="1037"/>
          <ac:spMkLst>
            <pc:docMk/>
            <pc:sldMk cId="3768529552" sldId="304"/>
            <ac:spMk id="49" creationId="{9397194E-6586-F116-A187-E55B066E8C34}"/>
          </ac:spMkLst>
        </pc:spChg>
        <pc:spChg chg="mod">
          <ac:chgData name="Richard de Graaf" userId="d1c037f2-f04b-4cae-bb15-c90ba42c1098" providerId="ADAL" clId="{4245BC8A-2998-4C52-BA4F-43BF2798B471}" dt="2023-09-12T07:35:27.037" v="589" actId="1037"/>
          <ac:spMkLst>
            <pc:docMk/>
            <pc:sldMk cId="3768529552" sldId="304"/>
            <ac:spMk id="53" creationId="{AFF326AB-626D-1CB2-266E-F7442B89D420}"/>
          </ac:spMkLst>
        </pc:spChg>
        <pc:spChg chg="mod">
          <ac:chgData name="Richard de Graaf" userId="d1c037f2-f04b-4cae-bb15-c90ba42c1098" providerId="ADAL" clId="{4245BC8A-2998-4C52-BA4F-43BF2798B471}" dt="2023-09-12T07:35:27.037" v="589" actId="1037"/>
          <ac:spMkLst>
            <pc:docMk/>
            <pc:sldMk cId="3768529552" sldId="304"/>
            <ac:spMk id="56" creationId="{B6546777-6F8E-3109-6C46-527ECA603B91}"/>
          </ac:spMkLst>
        </pc:spChg>
        <pc:cxnChg chg="mod">
          <ac:chgData name="Richard de Graaf" userId="d1c037f2-f04b-4cae-bb15-c90ba42c1098" providerId="ADAL" clId="{4245BC8A-2998-4C52-BA4F-43BF2798B471}" dt="2023-09-12T07:35:27.037" v="589" actId="1037"/>
          <ac:cxnSpMkLst>
            <pc:docMk/>
            <pc:sldMk cId="3768529552" sldId="304"/>
            <ac:cxnSpMk id="8" creationId="{476CEAAF-18DE-E6A1-3463-0752061B947D}"/>
          </ac:cxnSpMkLst>
        </pc:cxnChg>
        <pc:cxnChg chg="mod">
          <ac:chgData name="Richard de Graaf" userId="d1c037f2-f04b-4cae-bb15-c90ba42c1098" providerId="ADAL" clId="{4245BC8A-2998-4C52-BA4F-43BF2798B471}" dt="2023-09-12T07:35:27.037" v="589" actId="1037"/>
          <ac:cxnSpMkLst>
            <pc:docMk/>
            <pc:sldMk cId="3768529552" sldId="304"/>
            <ac:cxnSpMk id="13" creationId="{CED0762C-C891-885B-D360-A66123AAD493}"/>
          </ac:cxnSpMkLst>
        </pc:cxnChg>
        <pc:cxnChg chg="add mod">
          <ac:chgData name="Richard de Graaf" userId="d1c037f2-f04b-4cae-bb15-c90ba42c1098" providerId="ADAL" clId="{4245BC8A-2998-4C52-BA4F-43BF2798B471}" dt="2023-09-12T07:54:00.588" v="591" actId="1076"/>
          <ac:cxnSpMkLst>
            <pc:docMk/>
            <pc:sldMk cId="3768529552" sldId="304"/>
            <ac:cxnSpMk id="21" creationId="{16F06F79-F856-4BF1-DAF5-0662F5D84C19}"/>
          </ac:cxnSpMkLst>
        </pc:cxnChg>
        <pc:cxnChg chg="mod">
          <ac:chgData name="Richard de Graaf" userId="d1c037f2-f04b-4cae-bb15-c90ba42c1098" providerId="ADAL" clId="{4245BC8A-2998-4C52-BA4F-43BF2798B471}" dt="2023-09-12T07:35:27.037" v="589" actId="1037"/>
          <ac:cxnSpMkLst>
            <pc:docMk/>
            <pc:sldMk cId="3768529552" sldId="304"/>
            <ac:cxnSpMk id="35" creationId="{375AB187-3D7C-B5C2-4899-3D4F1DE053CF}"/>
          </ac:cxnSpMkLst>
        </pc:cxnChg>
        <pc:cxnChg chg="mod">
          <ac:chgData name="Richard de Graaf" userId="d1c037f2-f04b-4cae-bb15-c90ba42c1098" providerId="ADAL" clId="{4245BC8A-2998-4C52-BA4F-43BF2798B471}" dt="2023-09-12T07:35:27.037" v="589" actId="1037"/>
          <ac:cxnSpMkLst>
            <pc:docMk/>
            <pc:sldMk cId="3768529552" sldId="304"/>
            <ac:cxnSpMk id="38" creationId="{F9D72F3E-54BD-3922-337C-C8C31954415D}"/>
          </ac:cxnSpMkLst>
        </pc:cxnChg>
        <pc:cxnChg chg="mod">
          <ac:chgData name="Richard de Graaf" userId="d1c037f2-f04b-4cae-bb15-c90ba42c1098" providerId="ADAL" clId="{4245BC8A-2998-4C52-BA4F-43BF2798B471}" dt="2023-09-12T07:35:27.037" v="589" actId="1037"/>
          <ac:cxnSpMkLst>
            <pc:docMk/>
            <pc:sldMk cId="3768529552" sldId="304"/>
            <ac:cxnSpMk id="46" creationId="{4331084D-06A4-F725-F747-17ACA8799910}"/>
          </ac:cxnSpMkLst>
        </pc:cxnChg>
      </pc:sldChg>
      <pc:sldChg chg="modSp mod modAnim">
        <pc:chgData name="Richard de Graaf" userId="d1c037f2-f04b-4cae-bb15-c90ba42c1098" providerId="ADAL" clId="{4245BC8A-2998-4C52-BA4F-43BF2798B471}" dt="2023-09-12T12:57:15.836" v="594" actId="1076"/>
        <pc:sldMkLst>
          <pc:docMk/>
          <pc:sldMk cId="1535764000" sldId="305"/>
        </pc:sldMkLst>
        <pc:spChg chg="mod">
          <ac:chgData name="Richard de Graaf" userId="d1c037f2-f04b-4cae-bb15-c90ba42c1098" providerId="ADAL" clId="{4245BC8A-2998-4C52-BA4F-43BF2798B471}" dt="2023-09-12T12:57:15.836" v="594" actId="1076"/>
          <ac:spMkLst>
            <pc:docMk/>
            <pc:sldMk cId="1535764000" sldId="305"/>
            <ac:spMk id="3" creationId="{0E60905F-2D07-3306-F47D-6808CC32F2D3}"/>
          </ac:spMkLst>
        </pc:spChg>
        <pc:spChg chg="mod">
          <ac:chgData name="Richard de Graaf" userId="d1c037f2-f04b-4cae-bb15-c90ba42c1098" providerId="ADAL" clId="{4245BC8A-2998-4C52-BA4F-43BF2798B471}" dt="2023-09-11T12:37:34.151" v="248" actId="20577"/>
          <ac:spMkLst>
            <pc:docMk/>
            <pc:sldMk cId="1535764000" sldId="305"/>
            <ac:spMk id="4" creationId="{08E07494-3A0D-394D-FFD1-95F983625095}"/>
          </ac:spMkLst>
        </pc:spChg>
        <pc:spChg chg="mod">
          <ac:chgData name="Richard de Graaf" userId="d1c037f2-f04b-4cae-bb15-c90ba42c1098" providerId="ADAL" clId="{4245BC8A-2998-4C52-BA4F-43BF2798B471}" dt="2023-09-11T12:19:54.317" v="0" actId="20577"/>
          <ac:spMkLst>
            <pc:docMk/>
            <pc:sldMk cId="1535764000" sldId="305"/>
            <ac:spMk id="7" creationId="{C72DBCC3-6876-65A0-2EDA-82401C1BA9B8}"/>
          </ac:spMkLst>
        </pc:spChg>
        <pc:spChg chg="mod">
          <ac:chgData name="Richard de Graaf" userId="d1c037f2-f04b-4cae-bb15-c90ba42c1098" providerId="ADAL" clId="{4245BC8A-2998-4C52-BA4F-43BF2798B471}" dt="2023-09-11T12:20:00.902" v="2" actId="20577"/>
          <ac:spMkLst>
            <pc:docMk/>
            <pc:sldMk cId="1535764000" sldId="305"/>
            <ac:spMk id="9" creationId="{E5D30171-8F93-5682-9354-B824BC1DDDCE}"/>
          </ac:spMkLst>
        </pc:spChg>
        <pc:spChg chg="mod">
          <ac:chgData name="Richard de Graaf" userId="d1c037f2-f04b-4cae-bb15-c90ba42c1098" providerId="ADAL" clId="{4245BC8A-2998-4C52-BA4F-43BF2798B471}" dt="2023-09-11T12:20:00.118" v="1" actId="20577"/>
          <ac:spMkLst>
            <pc:docMk/>
            <pc:sldMk cId="1535764000" sldId="305"/>
            <ac:spMk id="22" creationId="{DB498999-91E5-7E25-9163-827C608E3236}"/>
          </ac:spMkLst>
        </pc:spChg>
        <pc:spChg chg="mod">
          <ac:chgData name="Richard de Graaf" userId="d1c037f2-f04b-4cae-bb15-c90ba42c1098" providerId="ADAL" clId="{4245BC8A-2998-4C52-BA4F-43BF2798B471}" dt="2023-09-11T12:20:02.655" v="3" actId="20577"/>
          <ac:spMkLst>
            <pc:docMk/>
            <pc:sldMk cId="1535764000" sldId="305"/>
            <ac:spMk id="23" creationId="{54CFFB21-1680-8184-0B9B-A9FE5FDE021F}"/>
          </ac:spMkLst>
        </pc:spChg>
      </pc:sldChg>
      <pc:sldChg chg="delSp modSp mod delAnim">
        <pc:chgData name="Richard de Graaf" userId="d1c037f2-f04b-4cae-bb15-c90ba42c1098" providerId="ADAL" clId="{4245BC8A-2998-4C52-BA4F-43BF2798B471}" dt="2023-09-12T07:14:09.663" v="250" actId="478"/>
        <pc:sldMkLst>
          <pc:docMk/>
          <pc:sldMk cId="2744563048" sldId="306"/>
        </pc:sldMkLst>
        <pc:spChg chg="del mod">
          <ac:chgData name="Richard de Graaf" userId="d1c037f2-f04b-4cae-bb15-c90ba42c1098" providerId="ADAL" clId="{4245BC8A-2998-4C52-BA4F-43BF2798B471}" dt="2023-09-12T07:14:09.663" v="250" actId="478"/>
          <ac:spMkLst>
            <pc:docMk/>
            <pc:sldMk cId="2744563048" sldId="306"/>
            <ac:spMk id="46" creationId="{00DAC2B6-08BF-50F0-C240-023CB0EA08EC}"/>
          </ac:spMkLst>
        </pc:spChg>
      </pc:sldChg>
      <pc:sldChg chg="add del">
        <pc:chgData name="Richard de Graaf" userId="d1c037f2-f04b-4cae-bb15-c90ba42c1098" providerId="ADAL" clId="{4245BC8A-2998-4C52-BA4F-43BF2798B471}" dt="2023-09-11T12:36:53.732" v="31"/>
        <pc:sldMkLst>
          <pc:docMk/>
          <pc:sldMk cId="3279750312" sldId="30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90AC4-8C23-7546-D84C-A717A49D8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CFDEE-DC50-EC79-69E8-D67B8C0C0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CE135-C591-44E3-0B70-5563A85F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626D-F6EF-4074-9C19-025CCA7C6787}" type="datetimeFigureOut">
              <a:rPr lang="nl-NL" smtClean="0"/>
              <a:t>19-9-2023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F9EC6-4484-FD27-AE97-67AD52A4F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3D770-7AC9-945E-3870-00B1F1F0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3901-359E-491D-9E0A-3CDBE0DC51E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4363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0E0C0-9EE8-30AF-C856-2F8E5DE43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1AB9B-58A2-7AEC-8C51-EBBCA320C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BC8D6-FF94-D5FA-9767-507A721F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626D-F6EF-4074-9C19-025CCA7C6787}" type="datetimeFigureOut">
              <a:rPr lang="nl-NL" smtClean="0"/>
              <a:t>19-9-2023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A5C3A-4515-310C-BF35-4CCCFB0A7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81FC6-54EA-BBBA-3C02-2F49B5AB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3901-359E-491D-9E0A-3CDBE0DC51E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608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C147F2-F3AC-E0B2-C6BB-DEBE118411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85054-E358-1CA4-AB83-C2EBE51FD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71E5C-657A-87C3-0BA4-B6B974B7B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626D-F6EF-4074-9C19-025CCA7C6787}" type="datetimeFigureOut">
              <a:rPr lang="nl-NL" smtClean="0"/>
              <a:t>19-9-2023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9B5D9-C30C-A60B-EE6E-783B86B9A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8EFF2-5207-0013-E220-4302AB7D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3901-359E-491D-9E0A-3CDBE0DC51E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5791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A6D0D-FE4D-B853-C541-A11A52F8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18A4-8172-CF51-0A74-10F940711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C876D-3C71-914A-CC1E-F91D6B7C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626D-F6EF-4074-9C19-025CCA7C6787}" type="datetimeFigureOut">
              <a:rPr lang="nl-NL" smtClean="0"/>
              <a:t>19-9-2023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06917-9414-9ED1-50F9-CA9F35BF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70340-0B08-BFD4-579E-7B44A0F1D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3901-359E-491D-9E0A-3CDBE0DC51E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625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FD10B-D281-7543-11E5-AFE18396F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E030B-BA69-B74F-D85F-F3C04CD23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B689C-3060-543D-5E1B-D04D3BAB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626D-F6EF-4074-9C19-025CCA7C6787}" type="datetimeFigureOut">
              <a:rPr lang="nl-NL" smtClean="0"/>
              <a:t>19-9-2023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8D2A5-9EED-E785-7C49-0C878775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B86CA-7D69-B37A-0A63-DE6049D3E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3901-359E-491D-9E0A-3CDBE0DC51E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1204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D08F1-C44C-EDBC-570A-F33F03A4F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B59B9-4DD2-E5A8-928B-007E4B5C4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7C5C2-9FFB-107A-0C64-55ED01F59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B52A1-E891-0F1F-368C-3134CA1A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626D-F6EF-4074-9C19-025CCA7C6787}" type="datetimeFigureOut">
              <a:rPr lang="nl-NL" smtClean="0"/>
              <a:t>19-9-2023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D5B66-DDC9-8807-6FAD-AE12ECEF4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7F89F-92F2-7249-1515-0DBE727A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3901-359E-491D-9E0A-3CDBE0DC51E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9531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E3AF7-9AF1-405E-E430-AAEAD5979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DDDF3-356B-AB9F-23F7-CB6714E60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9FFDE-7F53-4257-5F51-51B34504A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71AEE0-2EB0-0178-0D1C-F7EB583AA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D58952-4F81-93DE-44EC-8DA0070F4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774486-CF5A-F788-C7BE-A6620A550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626D-F6EF-4074-9C19-025CCA7C6787}" type="datetimeFigureOut">
              <a:rPr lang="nl-NL" smtClean="0"/>
              <a:t>19-9-2023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0CC48-A9E4-AC68-8F1E-24D133B0D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E10E29-29C3-97BA-C72D-3623F354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3901-359E-491D-9E0A-3CDBE0DC51E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3120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81157-DB50-5003-656C-866A48C9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0C9A72-83A7-C160-4BC2-117D44EF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626D-F6EF-4074-9C19-025CCA7C6787}" type="datetimeFigureOut">
              <a:rPr lang="nl-NL" smtClean="0"/>
              <a:t>19-9-2023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1B442B-0A12-414C-1A82-F137728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DC9EB-DD13-36C4-4C4A-EE9A18BE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3901-359E-491D-9E0A-3CDBE0DC51E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394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64F739-3EE5-55AF-A5F4-3D727A00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626D-F6EF-4074-9C19-025CCA7C6787}" type="datetimeFigureOut">
              <a:rPr lang="nl-NL" smtClean="0"/>
              <a:t>19-9-2023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BAD64-C805-9336-1C24-2849A253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DA8AE-9C8B-63A4-E20F-8D5DEA847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3901-359E-491D-9E0A-3CDBE0DC51E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257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8907-1C9D-2B4B-BEED-64DFF2035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D9A50-EA18-BBA8-BBC0-4CD012C05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2255F-661A-ED4F-33EB-DF385279B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9EC68-FD95-3ADB-0CDF-2C78F90F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626D-F6EF-4074-9C19-025CCA7C6787}" type="datetimeFigureOut">
              <a:rPr lang="nl-NL" smtClean="0"/>
              <a:t>19-9-2023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6253D-DC87-40D5-EDAE-3A0D8A70D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573B0-9B3E-10C3-1FDB-D2307989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3901-359E-491D-9E0A-3CDBE0DC51E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4130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CF6EB-450D-A0C5-24B2-D732D24F7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6678C0-972F-FA53-FBD6-413302701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63688-C539-5F73-DE45-BC3162978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65D5B-08B9-7612-586C-B69BB9746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626D-F6EF-4074-9C19-025CCA7C6787}" type="datetimeFigureOut">
              <a:rPr lang="nl-NL" smtClean="0"/>
              <a:t>19-9-2023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69720-E5E1-EB07-8953-1A97DC00A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6D59D-E5FD-CFE2-AFE0-1600C5142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3901-359E-491D-9E0A-3CDBE0DC51E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974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137A98-7076-1B4E-220A-BF58DBC1C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1D9D-442D-052E-6A29-6C506E916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0E3CE-E80D-F146-A8E2-0DD68CFBCB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4626D-F6EF-4074-9C19-025CCA7C6787}" type="datetimeFigureOut">
              <a:rPr lang="nl-NL" smtClean="0"/>
              <a:t>19-9-2023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63066-D923-95E1-8846-B1E3DDC3E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D4ED8-6498-8A3F-CA6B-84796B8BC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D3901-359E-491D-9E0A-3CDBE0DC51E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747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9685-63DF-5B56-AE59-3BC7DE4E27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Scenario's release 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BD911-8B01-8681-7E87-FF03DF3D9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079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E4B350B8-671D-49FD-70F1-B49DDAEAD52D}"/>
              </a:ext>
            </a:extLst>
          </p:cNvPr>
          <p:cNvSpPr/>
          <p:nvPr/>
        </p:nvSpPr>
        <p:spPr>
          <a:xfrm>
            <a:off x="4474762" y="4342516"/>
            <a:ext cx="1700613" cy="14773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Regelingversie 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F4A071-D9AD-521C-16ED-A92052940B5D}"/>
              </a:ext>
            </a:extLst>
          </p:cNvPr>
          <p:cNvSpPr/>
          <p:nvPr/>
        </p:nvSpPr>
        <p:spPr>
          <a:xfrm>
            <a:off x="1857613" y="1755138"/>
            <a:ext cx="1700613" cy="14773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Regelingversie 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2D63A1-4CC5-4F33-FEDB-16E8E3C16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680" y="1"/>
            <a:ext cx="4768554" cy="1056266"/>
          </a:xfrm>
        </p:spPr>
        <p:txBody>
          <a:bodyPr>
            <a:normAutofit/>
          </a:bodyPr>
          <a:lstStyle/>
          <a:p>
            <a:r>
              <a:rPr lang="nl-NL" dirty="0"/>
              <a:t>Inhaalbesluit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359E2-0BF8-E936-4011-5ABF6D62E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9043" y="0"/>
            <a:ext cx="4252957" cy="6678657"/>
          </a:xfrm>
        </p:spPr>
        <p:txBody>
          <a:bodyPr>
            <a:normAutofit/>
          </a:bodyPr>
          <a:lstStyle/>
          <a:p>
            <a:r>
              <a:rPr lang="nl-NL" sz="1800" dirty="0"/>
              <a:t>Beginsituatie: </a:t>
            </a:r>
            <a:r>
              <a:rPr lang="nl-NL" sz="1800" dirty="0" err="1"/>
              <a:t>RegelingVersie</a:t>
            </a:r>
            <a:r>
              <a:rPr lang="nl-NL" sz="1800" dirty="0"/>
              <a:t> 1</a:t>
            </a:r>
          </a:p>
          <a:p>
            <a:r>
              <a:rPr lang="nl-NL" sz="1800" dirty="0"/>
              <a:t>Aanlevering x: </a:t>
            </a:r>
          </a:p>
          <a:p>
            <a:pPr lvl="1"/>
            <a:r>
              <a:rPr lang="nl-NL" sz="1400" dirty="0"/>
              <a:t>Omschrijving: wijziging naar Regelingversie 2</a:t>
            </a:r>
          </a:p>
          <a:p>
            <a:pPr lvl="1"/>
            <a:r>
              <a:rPr lang="nl-NL" sz="1400" dirty="0"/>
              <a:t>Type: Besluit</a:t>
            </a:r>
          </a:p>
          <a:p>
            <a:pPr lvl="1"/>
            <a:r>
              <a:rPr lang="nl-NL" sz="1400" dirty="0"/>
              <a:t>Juridisch werkend op 1 maart 2025</a:t>
            </a:r>
          </a:p>
          <a:p>
            <a:pPr lvl="1"/>
            <a:r>
              <a:rPr lang="nl-NL" sz="1400" dirty="0"/>
              <a:t>Dit creëert ook een proefversie, want dit is een mutatie.</a:t>
            </a:r>
          </a:p>
          <a:p>
            <a:r>
              <a:rPr lang="nl-NL" sz="1800" dirty="0"/>
              <a:t>Aanlevering y:</a:t>
            </a:r>
          </a:p>
          <a:p>
            <a:pPr lvl="1"/>
            <a:r>
              <a:rPr lang="nl-NL" sz="1400" dirty="0"/>
              <a:t>Omschrijving: wijziging naar Regelingversie 3, gebaseerd op Regelingversie 1</a:t>
            </a:r>
          </a:p>
          <a:p>
            <a:pPr lvl="1"/>
            <a:r>
              <a:rPr lang="nl-NL" sz="1400" dirty="0"/>
              <a:t>Type: Besluit</a:t>
            </a:r>
          </a:p>
          <a:p>
            <a:pPr lvl="1"/>
            <a:r>
              <a:rPr lang="nl-NL" sz="1400" dirty="0"/>
              <a:t>Juridisch werkend op 1 februari 2025</a:t>
            </a:r>
          </a:p>
          <a:p>
            <a:pPr lvl="1"/>
            <a:r>
              <a:rPr lang="nl-NL" sz="1400" dirty="0"/>
              <a:t>Dit creëert een probleem, want Regelingversie 1 heeft al een opvolger (een vorige versie die eerder gebruikt is om een vervolg van te maken).</a:t>
            </a:r>
          </a:p>
          <a:p>
            <a:pPr lvl="1"/>
            <a:r>
              <a:rPr lang="nl-NL" sz="1400" dirty="0"/>
              <a:t>Omdat BG ook een geconsolideerde versie wil, trekt bevoegd gezag Regelingversie 2 terug.</a:t>
            </a:r>
          </a:p>
          <a:p>
            <a:r>
              <a:rPr lang="nl-NL" sz="1800" dirty="0"/>
              <a:t>Aanlevering z: </a:t>
            </a:r>
          </a:p>
          <a:p>
            <a:pPr lvl="1"/>
            <a:r>
              <a:rPr lang="nl-NL" sz="1400" dirty="0"/>
              <a:t>Omschrijving: het bevoegd gezag wil wel nog dat Regelingversie 2 bestaat, dus levert deze aan als Regelingversie 4.</a:t>
            </a:r>
          </a:p>
          <a:p>
            <a:pPr lvl="1"/>
            <a:r>
              <a:rPr lang="nl-NL" sz="1400" dirty="0"/>
              <a:t>Type: Revisie</a:t>
            </a:r>
          </a:p>
          <a:p>
            <a:pPr lvl="1"/>
            <a:r>
              <a:rPr lang="nl-NL" sz="1400" dirty="0"/>
              <a:t>Juridisch werkend op 1 maart 2025</a:t>
            </a:r>
          </a:p>
          <a:p>
            <a:pPr lvl="1"/>
            <a:r>
              <a:rPr lang="nl-NL" sz="1400" dirty="0"/>
              <a:t>het herstellen van de inhoud van Regelingversie 2.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402139-602A-B853-A781-64D17AEE38DC}"/>
              </a:ext>
            </a:extLst>
          </p:cNvPr>
          <p:cNvSpPr txBox="1"/>
          <p:nvPr/>
        </p:nvSpPr>
        <p:spPr>
          <a:xfrm>
            <a:off x="0" y="0"/>
            <a:ext cx="28713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/>
              <a:t>Legenda:</a:t>
            </a:r>
          </a:p>
          <a:p>
            <a:r>
              <a:rPr lang="nl-NL"/>
              <a:t>- blauw: geconsolideerd</a:t>
            </a:r>
          </a:p>
          <a:p>
            <a:r>
              <a:rPr lang="nl-NL"/>
              <a:t>- groen: proefversie</a:t>
            </a:r>
          </a:p>
          <a:p>
            <a:endParaRPr lang="nl-NL"/>
          </a:p>
          <a:p>
            <a:r>
              <a:rPr lang="nl-NL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5CAE4-D703-957D-EA1D-CA6427A75C76}"/>
              </a:ext>
            </a:extLst>
          </p:cNvPr>
          <p:cNvSpPr/>
          <p:nvPr/>
        </p:nvSpPr>
        <p:spPr>
          <a:xfrm>
            <a:off x="247829" y="4588540"/>
            <a:ext cx="1700613" cy="14773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Regelingversie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993CE5-C61B-6679-9031-431A7FD9CDB2}"/>
              </a:ext>
            </a:extLst>
          </p:cNvPr>
          <p:cNvSpPr txBox="1"/>
          <p:nvPr/>
        </p:nvSpPr>
        <p:spPr>
          <a:xfrm>
            <a:off x="397379" y="6176963"/>
            <a:ext cx="140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/>
              <a:t>01-01-2025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0B73A1-69E0-0CE9-48EC-9C77155BEA8E}"/>
              </a:ext>
            </a:extLst>
          </p:cNvPr>
          <p:cNvSpPr/>
          <p:nvPr/>
        </p:nvSpPr>
        <p:spPr>
          <a:xfrm>
            <a:off x="4140438" y="4588540"/>
            <a:ext cx="1700613" cy="14773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Regelingversie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DA446E-1100-B50C-9C74-48726DD3E514}"/>
              </a:ext>
            </a:extLst>
          </p:cNvPr>
          <p:cNvSpPr txBox="1"/>
          <p:nvPr/>
        </p:nvSpPr>
        <p:spPr>
          <a:xfrm>
            <a:off x="4396811" y="6176963"/>
            <a:ext cx="140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/>
              <a:t>01-03-2025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D712BC-59D5-E024-7658-850DE19F6F56}"/>
              </a:ext>
            </a:extLst>
          </p:cNvPr>
          <p:cNvCxnSpPr>
            <a:cxnSpLocks/>
            <a:stCxn id="6" idx="0"/>
            <a:endCxn id="8" idx="0"/>
          </p:cNvCxnSpPr>
          <p:nvPr/>
        </p:nvCxnSpPr>
        <p:spPr>
          <a:xfrm rot="5400000" flipH="1" flipV="1">
            <a:off x="3044440" y="2642236"/>
            <a:ext cx="12700" cy="389260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76E23D8-2761-8F52-2BB7-16FAFCFC0516}"/>
              </a:ext>
            </a:extLst>
          </p:cNvPr>
          <p:cNvSpPr txBox="1"/>
          <p:nvPr/>
        </p:nvSpPr>
        <p:spPr>
          <a:xfrm>
            <a:off x="2031704" y="3716999"/>
            <a:ext cx="152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Aanlevering 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D52D44-8431-A6D1-34FC-3ACFEF686842}"/>
              </a:ext>
            </a:extLst>
          </p:cNvPr>
          <p:cNvSpPr/>
          <p:nvPr/>
        </p:nvSpPr>
        <p:spPr>
          <a:xfrm>
            <a:off x="1750792" y="1810096"/>
            <a:ext cx="1700613" cy="14773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Regelingversie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BF6DA6-6188-E968-B492-9C96ED1CB5EC}"/>
              </a:ext>
            </a:extLst>
          </p:cNvPr>
          <p:cNvSpPr txBox="1"/>
          <p:nvPr/>
        </p:nvSpPr>
        <p:spPr>
          <a:xfrm>
            <a:off x="2059535" y="3206346"/>
            <a:ext cx="140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/>
              <a:t>01-02-2025</a:t>
            </a:r>
          </a:p>
        </p:txBody>
      </p:sp>
      <p:cxnSp>
        <p:nvCxnSpPr>
          <p:cNvPr id="24" name="Straight Arrow Connector 10">
            <a:extLst>
              <a:ext uri="{FF2B5EF4-FFF2-40B4-BE49-F238E27FC236}">
                <a16:creationId xmlns:a16="http://schemas.microsoft.com/office/drawing/2014/main" id="{9C5DDE2C-83A8-2DF3-A498-CA8C72EA5E50}"/>
              </a:ext>
            </a:extLst>
          </p:cNvPr>
          <p:cNvCxnSpPr>
            <a:cxnSpLocks/>
            <a:stCxn id="6" idx="0"/>
            <a:endCxn id="22" idx="0"/>
          </p:cNvCxnSpPr>
          <p:nvPr/>
        </p:nvCxnSpPr>
        <p:spPr>
          <a:xfrm rot="5400000" flipH="1" flipV="1">
            <a:off x="460395" y="2447837"/>
            <a:ext cx="2778444" cy="1502963"/>
          </a:xfrm>
          <a:prstGeom prst="curvedConnector3">
            <a:avLst>
              <a:gd name="adj1" fmla="val 1082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8F22307-0D8F-61B9-6A53-8FFF911FEA47}"/>
              </a:ext>
            </a:extLst>
          </p:cNvPr>
          <p:cNvSpPr txBox="1"/>
          <p:nvPr/>
        </p:nvSpPr>
        <p:spPr>
          <a:xfrm>
            <a:off x="374918" y="2584545"/>
            <a:ext cx="152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Aanlevering 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15AC7A4-DCA3-9287-D590-3C0905110CF9}"/>
              </a:ext>
            </a:extLst>
          </p:cNvPr>
          <p:cNvSpPr txBox="1"/>
          <p:nvPr/>
        </p:nvSpPr>
        <p:spPr>
          <a:xfrm>
            <a:off x="4137096" y="5391206"/>
            <a:ext cx="202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Teruggetrokken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D654CD9-A4AF-BFA1-5C33-B3CC8CE3F9DF}"/>
              </a:ext>
            </a:extLst>
          </p:cNvPr>
          <p:cNvSpPr/>
          <p:nvPr/>
        </p:nvSpPr>
        <p:spPr>
          <a:xfrm>
            <a:off x="4474762" y="1742094"/>
            <a:ext cx="1700613" cy="14773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Regelingversie</a:t>
            </a:r>
            <a:r>
              <a:rPr lang="nl-NL" dirty="0"/>
              <a:t>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2B13FE-6811-41EC-B268-1466CC8BB096}"/>
              </a:ext>
            </a:extLst>
          </p:cNvPr>
          <p:cNvSpPr txBox="1"/>
          <p:nvPr/>
        </p:nvSpPr>
        <p:spPr>
          <a:xfrm>
            <a:off x="4704460" y="3219354"/>
            <a:ext cx="140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/>
              <a:t>01-03-2025</a:t>
            </a:r>
          </a:p>
        </p:txBody>
      </p:sp>
      <p:cxnSp>
        <p:nvCxnSpPr>
          <p:cNvPr id="51" name="Straight Arrow Connector 10">
            <a:extLst>
              <a:ext uri="{FF2B5EF4-FFF2-40B4-BE49-F238E27FC236}">
                <a16:creationId xmlns:a16="http://schemas.microsoft.com/office/drawing/2014/main" id="{C388710A-8A57-863A-6012-27DD458EBD5F}"/>
              </a:ext>
            </a:extLst>
          </p:cNvPr>
          <p:cNvCxnSpPr>
            <a:cxnSpLocks/>
            <a:stCxn id="22" idx="0"/>
            <a:endCxn id="49" idx="0"/>
          </p:cNvCxnSpPr>
          <p:nvPr/>
        </p:nvCxnSpPr>
        <p:spPr>
          <a:xfrm rot="5400000" flipH="1" flipV="1">
            <a:off x="3929083" y="414110"/>
            <a:ext cx="68002" cy="2723970"/>
          </a:xfrm>
          <a:prstGeom prst="curvedConnector3">
            <a:avLst>
              <a:gd name="adj1" fmla="val 4361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C871841-E9F3-F0F0-5263-8842313477AA}"/>
              </a:ext>
            </a:extLst>
          </p:cNvPr>
          <p:cNvSpPr txBox="1"/>
          <p:nvPr/>
        </p:nvSpPr>
        <p:spPr>
          <a:xfrm>
            <a:off x="3451405" y="1102580"/>
            <a:ext cx="152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Aanlevering </a:t>
            </a:r>
            <a:r>
              <a:rPr lang="nl-NL" dirty="0" err="1"/>
              <a:t>z</a:t>
            </a:r>
            <a:endParaRPr lang="nl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87CFC4-AC80-DDD9-B47D-D7FD4A64FDC5}"/>
              </a:ext>
            </a:extLst>
          </p:cNvPr>
          <p:cNvSpPr txBox="1"/>
          <p:nvPr/>
        </p:nvSpPr>
        <p:spPr>
          <a:xfrm>
            <a:off x="4760880" y="4280862"/>
            <a:ext cx="133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chemeClr val="bg1">
                    <a:lumMod val="65000"/>
                  </a:schemeClr>
                </a:solidFill>
              </a:rPr>
              <a:t>Vervlochten</a:t>
            </a:r>
          </a:p>
        </p:txBody>
      </p:sp>
    </p:spTree>
    <p:extLst>
      <p:ext uri="{BB962C8B-B14F-4D97-AF65-F5344CB8AC3E}">
        <p14:creationId xmlns:p14="http://schemas.microsoft.com/office/powerpoint/2010/main" val="274456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56" grpId="0" animBg="1"/>
      <p:bldP spid="6" grpId="0" animBg="1"/>
      <p:bldP spid="7" grpId="0"/>
      <p:bldP spid="8" grpId="0" animBg="1"/>
      <p:bldP spid="9" grpId="0"/>
      <p:bldP spid="18" grpId="0"/>
      <p:bldP spid="22" grpId="0" animBg="1"/>
      <p:bldP spid="23" grpId="0"/>
      <p:bldP spid="28" grpId="0"/>
      <p:bldP spid="45" grpId="0"/>
      <p:bldP spid="49" grpId="0" animBg="1"/>
      <p:bldP spid="50" grpId="0"/>
      <p:bldP spid="55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E60905F-2D07-3306-F47D-6808CC32F2D3}"/>
              </a:ext>
            </a:extLst>
          </p:cNvPr>
          <p:cNvSpPr/>
          <p:nvPr/>
        </p:nvSpPr>
        <p:spPr>
          <a:xfrm>
            <a:off x="4015560" y="4295582"/>
            <a:ext cx="1700613" cy="14773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Regelingversie 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B78651-A852-923E-9157-76416FD7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484" y="207918"/>
            <a:ext cx="4616043" cy="866445"/>
          </a:xfrm>
        </p:spPr>
        <p:txBody>
          <a:bodyPr>
            <a:noAutofit/>
          </a:bodyPr>
          <a:lstStyle/>
          <a:p>
            <a:r>
              <a:rPr lang="nl-NL" sz="3200" dirty="0"/>
              <a:t>Gelijktijdige inwerkingtreding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E07494-3A0D-394D-FFD1-95F983625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9043" y="0"/>
            <a:ext cx="4252957" cy="6678657"/>
          </a:xfrm>
        </p:spPr>
        <p:txBody>
          <a:bodyPr>
            <a:normAutofit lnSpcReduction="10000"/>
          </a:bodyPr>
          <a:lstStyle/>
          <a:p>
            <a:r>
              <a:rPr lang="nl-NL" sz="1800" dirty="0"/>
              <a:t>Beginsituatie: </a:t>
            </a:r>
            <a:r>
              <a:rPr lang="nl-NL" sz="1800" dirty="0" err="1"/>
              <a:t>RegelingVersie</a:t>
            </a:r>
            <a:r>
              <a:rPr lang="nl-NL" sz="1800" dirty="0"/>
              <a:t> 1</a:t>
            </a:r>
          </a:p>
          <a:p>
            <a:r>
              <a:rPr lang="nl-NL" sz="1800" dirty="0"/>
              <a:t>Aanlevering a: </a:t>
            </a:r>
          </a:p>
          <a:p>
            <a:pPr lvl="1"/>
            <a:r>
              <a:rPr lang="nl-NL" sz="1400" dirty="0"/>
              <a:t>Omschrijving: wijziging naar Regelingversie 2</a:t>
            </a:r>
          </a:p>
          <a:p>
            <a:pPr lvl="1"/>
            <a:r>
              <a:rPr lang="nl-NL" sz="1400" dirty="0"/>
              <a:t>Type: Besluit</a:t>
            </a:r>
          </a:p>
          <a:p>
            <a:pPr lvl="1"/>
            <a:r>
              <a:rPr lang="nl-NL" sz="1400" dirty="0"/>
              <a:t>Juridisch werkend op 1 augustus 2025</a:t>
            </a:r>
          </a:p>
          <a:p>
            <a:r>
              <a:rPr lang="nl-NL" sz="1800" dirty="0"/>
              <a:t>Aanlevering b:</a:t>
            </a:r>
          </a:p>
          <a:p>
            <a:pPr lvl="1"/>
            <a:r>
              <a:rPr lang="nl-NL" sz="1400" dirty="0"/>
              <a:t>Omschrijving: wijziging naar Regelingversie 3, gebaseerd op Regelingversie 1</a:t>
            </a:r>
          </a:p>
          <a:p>
            <a:pPr lvl="1"/>
            <a:r>
              <a:rPr lang="nl-NL" sz="1400" dirty="0"/>
              <a:t>Type: Besluit</a:t>
            </a:r>
          </a:p>
          <a:p>
            <a:pPr lvl="1"/>
            <a:r>
              <a:rPr lang="nl-NL" sz="1400" dirty="0"/>
              <a:t>Juridisch werkend op 1 september 2025</a:t>
            </a:r>
          </a:p>
          <a:p>
            <a:pPr lvl="1"/>
            <a:r>
              <a:rPr lang="nl-NL" sz="1400" dirty="0"/>
              <a:t>Dit creëert een probleem, want Regelingversie 1 heeft al een opvolger (een vorige versie die eerder gebruikt is om een vervolg van te maken). </a:t>
            </a:r>
          </a:p>
          <a:p>
            <a:r>
              <a:rPr lang="nl-NL" sz="1800" dirty="0"/>
              <a:t>Aanlevering c:</a:t>
            </a:r>
          </a:p>
          <a:p>
            <a:pPr lvl="1"/>
            <a:r>
              <a:rPr lang="nl-NL" sz="1400" dirty="0"/>
              <a:t>Omschrijving: het bevoegd gezag wil dat Regelingversie 3 geconsolideerd kan worden.</a:t>
            </a:r>
          </a:p>
          <a:p>
            <a:pPr lvl="1"/>
            <a:r>
              <a:rPr lang="nl-NL" sz="1400" dirty="0"/>
              <a:t>Type: Revisie</a:t>
            </a:r>
          </a:p>
          <a:p>
            <a:pPr lvl="1"/>
            <a:r>
              <a:rPr lang="nl-NL" sz="1400" dirty="0"/>
              <a:t>Juridisch werkend op 1 september 2025</a:t>
            </a:r>
          </a:p>
          <a:p>
            <a:pPr lvl="1"/>
            <a:r>
              <a:rPr lang="nl-NL" sz="1400" dirty="0"/>
              <a:t>Hierbij doen ze een vervlechting van Regelingversie 3, want dit is een proefversie die meegenomen wordt in de Revisie.</a:t>
            </a:r>
          </a:p>
          <a:p>
            <a:pPr lvl="1"/>
            <a:r>
              <a:rPr lang="nl-NL" sz="1400" dirty="0"/>
              <a:t>Daarnaast trekken ze Regelingversie 2 terug, want deze heeft geen bestaansrecht meer. Daarbij wordt ook de proefversie vervlochten.</a:t>
            </a:r>
          </a:p>
          <a:p>
            <a:pPr lvl="1"/>
            <a:r>
              <a:rPr lang="nl-NL" sz="1400" dirty="0"/>
              <a:t>Stel C zou te laat zijn (datum van 1 september is al verstreken), dan zou het een Rectificatie moeten worden. Er volgt immers een nieuwe JWV-datum, die dan niet gepubliceerd is.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31C5AB-EC91-6E7A-2B54-EA3A28BE7902}"/>
              </a:ext>
            </a:extLst>
          </p:cNvPr>
          <p:cNvSpPr txBox="1"/>
          <p:nvPr/>
        </p:nvSpPr>
        <p:spPr>
          <a:xfrm>
            <a:off x="0" y="0"/>
            <a:ext cx="28713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/>
              <a:t>Legenda:</a:t>
            </a:r>
          </a:p>
          <a:p>
            <a:r>
              <a:rPr lang="nl-NL"/>
              <a:t>- blauw: geconsolideerd</a:t>
            </a:r>
          </a:p>
          <a:p>
            <a:r>
              <a:rPr lang="nl-NL"/>
              <a:t>- groen: proefversie</a:t>
            </a:r>
          </a:p>
          <a:p>
            <a:endParaRPr lang="nl-NL"/>
          </a:p>
          <a:p>
            <a:r>
              <a:rPr lang="nl-NL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70D99-C14E-5446-519B-8438A224850F}"/>
              </a:ext>
            </a:extLst>
          </p:cNvPr>
          <p:cNvSpPr/>
          <p:nvPr/>
        </p:nvSpPr>
        <p:spPr>
          <a:xfrm>
            <a:off x="247829" y="4588540"/>
            <a:ext cx="1700613" cy="14773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Regelingversie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2DBCC3-6876-65A0-2EDA-82401C1BA9B8}"/>
              </a:ext>
            </a:extLst>
          </p:cNvPr>
          <p:cNvSpPr txBox="1"/>
          <p:nvPr/>
        </p:nvSpPr>
        <p:spPr>
          <a:xfrm>
            <a:off x="397379" y="6176963"/>
            <a:ext cx="140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01-08-2025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6B6EFA-E642-B20D-FF03-DC772FB1B496}"/>
              </a:ext>
            </a:extLst>
          </p:cNvPr>
          <p:cNvSpPr/>
          <p:nvPr/>
        </p:nvSpPr>
        <p:spPr>
          <a:xfrm>
            <a:off x="3870588" y="4588540"/>
            <a:ext cx="1700613" cy="14773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Regelingversie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D30171-8F93-5682-9354-B824BC1DDDCE}"/>
              </a:ext>
            </a:extLst>
          </p:cNvPr>
          <p:cNvSpPr txBox="1"/>
          <p:nvPr/>
        </p:nvSpPr>
        <p:spPr>
          <a:xfrm>
            <a:off x="4020138" y="6146557"/>
            <a:ext cx="140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01-09-2025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0B87B9-FC3C-1D90-1057-F33F6D5CA876}"/>
              </a:ext>
            </a:extLst>
          </p:cNvPr>
          <p:cNvSpPr/>
          <p:nvPr/>
        </p:nvSpPr>
        <p:spPr>
          <a:xfrm>
            <a:off x="1948442" y="1294910"/>
            <a:ext cx="1700613" cy="14773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Regelingversie</a:t>
            </a:r>
            <a:r>
              <a:rPr lang="nl-NL" dirty="0"/>
              <a:t> 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37DEA1-0922-0E19-77B1-3398E2F8D4C6}"/>
              </a:ext>
            </a:extLst>
          </p:cNvPr>
          <p:cNvSpPr/>
          <p:nvPr/>
        </p:nvSpPr>
        <p:spPr>
          <a:xfrm>
            <a:off x="5399053" y="2440344"/>
            <a:ext cx="1700613" cy="14773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Regelingversie 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498999-91E5-7E25-9163-827C608E3236}"/>
              </a:ext>
            </a:extLst>
          </p:cNvPr>
          <p:cNvSpPr txBox="1"/>
          <p:nvPr/>
        </p:nvSpPr>
        <p:spPr>
          <a:xfrm>
            <a:off x="2034970" y="2772238"/>
            <a:ext cx="140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01-09-2025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CFFB21-1680-8184-0B9B-A9FE5FDE021F}"/>
              </a:ext>
            </a:extLst>
          </p:cNvPr>
          <p:cNvSpPr txBox="1"/>
          <p:nvPr/>
        </p:nvSpPr>
        <p:spPr>
          <a:xfrm>
            <a:off x="5548603" y="3950733"/>
            <a:ext cx="140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01-09-2025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3EABC80-5C2B-3B7D-F46F-C3FE9A4C383E}"/>
              </a:ext>
            </a:extLst>
          </p:cNvPr>
          <p:cNvCxnSpPr>
            <a:stCxn id="6" idx="0"/>
            <a:endCxn id="8" idx="0"/>
          </p:cNvCxnSpPr>
          <p:nvPr/>
        </p:nvCxnSpPr>
        <p:spPr>
          <a:xfrm rot="5400000" flipH="1" flipV="1">
            <a:off x="2909515" y="2777161"/>
            <a:ext cx="12700" cy="362275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07683F7-2D50-1B17-4439-0EDA2C111A8F}"/>
              </a:ext>
            </a:extLst>
          </p:cNvPr>
          <p:cNvCxnSpPr>
            <a:stCxn id="6" idx="0"/>
            <a:endCxn id="20" idx="1"/>
          </p:cNvCxnSpPr>
          <p:nvPr/>
        </p:nvCxnSpPr>
        <p:spPr>
          <a:xfrm rot="5400000" flipH="1" flipV="1">
            <a:off x="245806" y="2885904"/>
            <a:ext cx="2554966" cy="8503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CC9DD49-BCB6-6B7A-60B1-976DF9D32CB1}"/>
              </a:ext>
            </a:extLst>
          </p:cNvPr>
          <p:cNvSpPr txBox="1"/>
          <p:nvPr/>
        </p:nvSpPr>
        <p:spPr>
          <a:xfrm>
            <a:off x="2364858" y="4068440"/>
            <a:ext cx="1557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Aanlevering 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95CDFD7-D901-08BB-9861-C772B5F60EF0}"/>
              </a:ext>
            </a:extLst>
          </p:cNvPr>
          <p:cNvSpPr txBox="1"/>
          <p:nvPr/>
        </p:nvSpPr>
        <p:spPr>
          <a:xfrm>
            <a:off x="436772" y="2869205"/>
            <a:ext cx="1557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Aanlevering b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E31CD29-B00C-B80E-57C3-7167238E8F0A}"/>
              </a:ext>
            </a:extLst>
          </p:cNvPr>
          <p:cNvCxnSpPr>
            <a:stCxn id="6" idx="0"/>
            <a:endCxn id="21" idx="1"/>
          </p:cNvCxnSpPr>
          <p:nvPr/>
        </p:nvCxnSpPr>
        <p:spPr>
          <a:xfrm rot="5400000" flipH="1" flipV="1">
            <a:off x="2543828" y="1733316"/>
            <a:ext cx="1409532" cy="43009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F00FC57-0E99-729F-93C0-D504A2198AA6}"/>
              </a:ext>
            </a:extLst>
          </p:cNvPr>
          <p:cNvSpPr txBox="1"/>
          <p:nvPr/>
        </p:nvSpPr>
        <p:spPr>
          <a:xfrm>
            <a:off x="3178022" y="3161209"/>
            <a:ext cx="1557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Aanlevering 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5C2FE9B-AF9F-4BC8-63D0-5DBA877BD4B0}"/>
              </a:ext>
            </a:extLst>
          </p:cNvPr>
          <p:cNvSpPr txBox="1"/>
          <p:nvPr/>
        </p:nvSpPr>
        <p:spPr>
          <a:xfrm>
            <a:off x="3870588" y="5347231"/>
            <a:ext cx="202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Teruggetrokken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F855A6A-BC78-D7C8-0A15-77945AA038B9}"/>
              </a:ext>
            </a:extLst>
          </p:cNvPr>
          <p:cNvSpPr txBox="1"/>
          <p:nvPr/>
        </p:nvSpPr>
        <p:spPr>
          <a:xfrm>
            <a:off x="2300191" y="4295582"/>
            <a:ext cx="202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>
                <a:solidFill>
                  <a:schemeClr val="accent2">
                    <a:lumMod val="60000"/>
                    <a:lumOff val="40000"/>
                  </a:schemeClr>
                </a:solidFill>
              </a:rPr>
              <a:t>Teruggetrokken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C17FC7C-5512-E599-35FA-C1C21D482449}"/>
              </a:ext>
            </a:extLst>
          </p:cNvPr>
          <p:cNvSpPr txBox="1"/>
          <p:nvPr/>
        </p:nvSpPr>
        <p:spPr>
          <a:xfrm>
            <a:off x="2101362" y="2164955"/>
            <a:ext cx="133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chemeClr val="bg1">
                    <a:lumMod val="65000"/>
                  </a:schemeClr>
                </a:solidFill>
              </a:rPr>
              <a:t>Vervlochten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7EC27F-91B2-49E6-7D90-44C7D0C3C703}"/>
              </a:ext>
            </a:extLst>
          </p:cNvPr>
          <p:cNvSpPr txBox="1"/>
          <p:nvPr/>
        </p:nvSpPr>
        <p:spPr>
          <a:xfrm>
            <a:off x="4306299" y="4309927"/>
            <a:ext cx="133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chemeClr val="bg1">
                    <a:lumMod val="65000"/>
                  </a:schemeClr>
                </a:solidFill>
              </a:rPr>
              <a:t>Vervlochten</a:t>
            </a:r>
          </a:p>
        </p:txBody>
      </p:sp>
    </p:spTree>
    <p:extLst>
      <p:ext uri="{BB962C8B-B14F-4D97-AF65-F5344CB8AC3E}">
        <p14:creationId xmlns:p14="http://schemas.microsoft.com/office/powerpoint/2010/main" val="153576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/>
      <p:bldP spid="8" grpId="0" animBg="1"/>
      <p:bldP spid="9" grpId="0"/>
      <p:bldP spid="20" grpId="0" animBg="1"/>
      <p:bldP spid="21" grpId="0" animBg="1"/>
      <p:bldP spid="22" grpId="0"/>
      <p:bldP spid="23" grpId="0"/>
      <p:bldP spid="51" grpId="0"/>
      <p:bldP spid="52" grpId="0"/>
      <p:bldP spid="55" grpId="0"/>
      <p:bldP spid="58" grpId="0"/>
      <p:bldP spid="59" grpId="0"/>
      <p:bldP spid="60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B6546777-6F8E-3109-6C46-527ECA603B91}"/>
              </a:ext>
            </a:extLst>
          </p:cNvPr>
          <p:cNvSpPr/>
          <p:nvPr/>
        </p:nvSpPr>
        <p:spPr>
          <a:xfrm>
            <a:off x="4918532" y="2526259"/>
            <a:ext cx="805993" cy="62439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RV14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FF326AB-626D-1CB2-266E-F7442B89D420}"/>
              </a:ext>
            </a:extLst>
          </p:cNvPr>
          <p:cNvSpPr/>
          <p:nvPr/>
        </p:nvSpPr>
        <p:spPr>
          <a:xfrm>
            <a:off x="6129847" y="4862501"/>
            <a:ext cx="805993" cy="62439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RV13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397194E-6586-F116-A187-E55B066E8C34}"/>
              </a:ext>
            </a:extLst>
          </p:cNvPr>
          <p:cNvSpPr/>
          <p:nvPr/>
        </p:nvSpPr>
        <p:spPr>
          <a:xfrm>
            <a:off x="3199248" y="4893619"/>
            <a:ext cx="805993" cy="62439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RV12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C4777A2-E819-3018-AFC8-21C2067012D0}"/>
              </a:ext>
            </a:extLst>
          </p:cNvPr>
          <p:cNvSpPr/>
          <p:nvPr/>
        </p:nvSpPr>
        <p:spPr>
          <a:xfrm>
            <a:off x="1249539" y="4862501"/>
            <a:ext cx="805993" cy="62439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RV11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B78651-A852-923E-9157-76416FD7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484" y="207918"/>
            <a:ext cx="4616043" cy="866445"/>
          </a:xfrm>
        </p:spPr>
        <p:txBody>
          <a:bodyPr>
            <a:noAutofit/>
          </a:bodyPr>
          <a:lstStyle/>
          <a:p>
            <a:r>
              <a:rPr lang="nl-NL" sz="3200" dirty="0"/>
              <a:t>Mededeling rechter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E07494-3A0D-394D-FFD1-95F983625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9043" y="0"/>
            <a:ext cx="4252957" cy="6678657"/>
          </a:xfrm>
        </p:spPr>
        <p:txBody>
          <a:bodyPr>
            <a:normAutofit fontScale="92500" lnSpcReduction="20000"/>
          </a:bodyPr>
          <a:lstStyle/>
          <a:p>
            <a:r>
              <a:rPr lang="nl-NL" sz="1800" dirty="0"/>
              <a:t>Beginsituatie: </a:t>
            </a:r>
          </a:p>
          <a:p>
            <a:pPr lvl="1"/>
            <a:r>
              <a:rPr lang="nl-NL" sz="1400" dirty="0" err="1"/>
              <a:t>RegelingVersie</a:t>
            </a:r>
            <a:r>
              <a:rPr lang="nl-NL" sz="1400" dirty="0"/>
              <a:t> 11 en 12 en vandaag is 14 juli.</a:t>
            </a:r>
          </a:p>
          <a:p>
            <a:pPr lvl="1"/>
            <a:endParaRPr lang="nl-NL" sz="1400" dirty="0"/>
          </a:p>
          <a:p>
            <a:r>
              <a:rPr lang="nl-NL" sz="1800" dirty="0"/>
              <a:t>Aanlevering k: </a:t>
            </a:r>
          </a:p>
          <a:p>
            <a:pPr lvl="1"/>
            <a:r>
              <a:rPr lang="nl-NL" sz="1400" dirty="0"/>
              <a:t>Omschrijving: wijziging naar Regelingversie 13</a:t>
            </a:r>
          </a:p>
          <a:p>
            <a:pPr lvl="1"/>
            <a:r>
              <a:rPr lang="nl-NL" sz="1400" dirty="0"/>
              <a:t>Type: Besluit (Y)</a:t>
            </a:r>
          </a:p>
          <a:p>
            <a:pPr lvl="1"/>
            <a:r>
              <a:rPr lang="nl-NL" sz="1400" dirty="0"/>
              <a:t>Juridisch werkend op 1 augustus 2025</a:t>
            </a:r>
          </a:p>
          <a:p>
            <a:r>
              <a:rPr lang="nl-NL" sz="1800" dirty="0"/>
              <a:t>Aanlevering l:</a:t>
            </a:r>
          </a:p>
          <a:p>
            <a:pPr lvl="1"/>
            <a:r>
              <a:rPr lang="nl-NL" sz="1400" dirty="0"/>
              <a:t>Omschrijving: rechter vernietigt gedeeltelijk besluit X van 11 naar 12</a:t>
            </a:r>
          </a:p>
          <a:p>
            <a:pPr lvl="1"/>
            <a:r>
              <a:rPr lang="nl-NL" sz="1400" dirty="0"/>
              <a:t>Type: Mededeling (M)</a:t>
            </a:r>
          </a:p>
          <a:p>
            <a:pPr lvl="1"/>
            <a:r>
              <a:rPr lang="nl-NL" sz="1400" dirty="0"/>
              <a:t>Juridisch werkend op 15 juli 2025</a:t>
            </a:r>
          </a:p>
          <a:p>
            <a:pPr lvl="1"/>
            <a:r>
              <a:rPr lang="nl-NL" sz="1400" dirty="0"/>
              <a:t>Om dit sluitend te maken wordt het volgende gedaan m.b.t. </a:t>
            </a:r>
            <a:r>
              <a:rPr lang="nl-NL" sz="1400" dirty="0" err="1"/>
              <a:t>consolidatieInformatie</a:t>
            </a:r>
            <a:r>
              <a:rPr lang="nl-NL" sz="1400" dirty="0"/>
              <a:t>:</a:t>
            </a:r>
          </a:p>
          <a:p>
            <a:pPr lvl="2"/>
            <a:r>
              <a:rPr lang="nl-NL" sz="1400" dirty="0"/>
              <a:t>Terugtrekking van </a:t>
            </a:r>
            <a:r>
              <a:rPr lang="nl-NL" sz="1400" dirty="0" err="1"/>
              <a:t>RegelingVersie</a:t>
            </a:r>
            <a:r>
              <a:rPr lang="nl-NL" sz="1400" dirty="0"/>
              <a:t> 13</a:t>
            </a:r>
          </a:p>
          <a:p>
            <a:pPr lvl="2"/>
            <a:r>
              <a:rPr lang="nl-NL" sz="1400" dirty="0"/>
              <a:t>Aanlevering van Regelingversie 14</a:t>
            </a:r>
          </a:p>
          <a:p>
            <a:pPr lvl="2"/>
            <a:r>
              <a:rPr lang="nl-NL" sz="1400" dirty="0"/>
              <a:t>Was-versie is Regelingversie 12</a:t>
            </a:r>
          </a:p>
          <a:p>
            <a:pPr lvl="2"/>
            <a:r>
              <a:rPr lang="nl-NL" sz="1400" dirty="0" err="1"/>
              <a:t>mededelingOver</a:t>
            </a:r>
            <a:r>
              <a:rPr lang="nl-NL" sz="1400" dirty="0"/>
              <a:t> is gelijk aan het besluit (X) dat regelingversie 12 vaststelt. </a:t>
            </a:r>
          </a:p>
          <a:p>
            <a:r>
              <a:rPr lang="nl-NL" sz="2000" dirty="0"/>
              <a:t>Systeemgedrag LVBB:</a:t>
            </a:r>
          </a:p>
          <a:p>
            <a:pPr lvl="1"/>
            <a:r>
              <a:rPr lang="nl-NL" sz="1400" dirty="0"/>
              <a:t>Er kan worden gededuceerd dat tussen het publicatiemoment van besluit x en juridisch werkend van regelingversie 14 alle regelingversies van de regeling gemarkeerd worden als '</a:t>
            </a:r>
            <a:r>
              <a:rPr lang="nl-NL" sz="1400" dirty="0" err="1"/>
              <a:t>beïnvloedDoorMededeling</a:t>
            </a:r>
            <a:r>
              <a:rPr lang="nl-NL" sz="1400" dirty="0"/>
              <a:t>' voor de afnemers.</a:t>
            </a:r>
          </a:p>
          <a:p>
            <a:r>
              <a:rPr lang="nl-NL" sz="1800" dirty="0"/>
              <a:t>Aanlevering n </a:t>
            </a:r>
          </a:p>
          <a:p>
            <a:pPr lvl="1"/>
            <a:r>
              <a:rPr lang="nl-NL" sz="1400" dirty="0"/>
              <a:t>Omschrijving: aanlevering om regelingversie 13 weer inhoudelijk te herstellen middels regelingversie 15</a:t>
            </a:r>
          </a:p>
          <a:p>
            <a:pPr lvl="1"/>
            <a:r>
              <a:rPr lang="nl-NL" sz="1400" dirty="0"/>
              <a:t>Type: Revisie (N)</a:t>
            </a:r>
          </a:p>
          <a:p>
            <a:pPr lvl="1"/>
            <a:r>
              <a:rPr lang="nl-NL" sz="1400" dirty="0"/>
              <a:t>Juridisch werkend op 1 augustus </a:t>
            </a:r>
          </a:p>
          <a:p>
            <a:pPr lvl="1"/>
            <a:r>
              <a:rPr lang="nl-NL" sz="1400" dirty="0"/>
              <a:t>Inclusief vervlechting van proefversie van regelingversie 13.</a:t>
            </a:r>
          </a:p>
          <a:p>
            <a:pPr lvl="1"/>
            <a:endParaRPr lang="nl-NL" sz="1800" dirty="0"/>
          </a:p>
          <a:p>
            <a:pPr lvl="1"/>
            <a:endParaRPr lang="nl-NL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31C5AB-EC91-6E7A-2B54-EA3A28BE7902}"/>
              </a:ext>
            </a:extLst>
          </p:cNvPr>
          <p:cNvSpPr txBox="1"/>
          <p:nvPr/>
        </p:nvSpPr>
        <p:spPr>
          <a:xfrm>
            <a:off x="0" y="0"/>
            <a:ext cx="28713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/>
              <a:t>Legenda:</a:t>
            </a:r>
          </a:p>
          <a:p>
            <a:r>
              <a:rPr lang="nl-NL"/>
              <a:t>- blauw: geconsolideerd</a:t>
            </a:r>
          </a:p>
          <a:p>
            <a:r>
              <a:rPr lang="nl-NL"/>
              <a:t>- groen: proefversie</a:t>
            </a:r>
          </a:p>
          <a:p>
            <a:endParaRPr lang="nl-NL"/>
          </a:p>
          <a:p>
            <a:r>
              <a:rPr lang="nl-NL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2DBCC3-6876-65A0-2EDA-82401C1BA9B8}"/>
              </a:ext>
            </a:extLst>
          </p:cNvPr>
          <p:cNvSpPr txBox="1"/>
          <p:nvPr/>
        </p:nvSpPr>
        <p:spPr>
          <a:xfrm>
            <a:off x="2862833" y="5741614"/>
            <a:ext cx="140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/>
              <a:t>01-07-2025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DEC09B-D7B7-D9F1-988D-95A54F2F8D0F}"/>
              </a:ext>
            </a:extLst>
          </p:cNvPr>
          <p:cNvSpPr/>
          <p:nvPr/>
        </p:nvSpPr>
        <p:spPr>
          <a:xfrm>
            <a:off x="1057986" y="5002245"/>
            <a:ext cx="804731" cy="6307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RV11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8347B6-4F30-4AFA-0A69-6B8FC18DE60F}"/>
              </a:ext>
            </a:extLst>
          </p:cNvPr>
          <p:cNvSpPr/>
          <p:nvPr/>
        </p:nvSpPr>
        <p:spPr>
          <a:xfrm>
            <a:off x="3098554" y="5002245"/>
            <a:ext cx="703603" cy="6307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RV12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1D93BF-C2FC-4AB8-F93F-47B675BCE814}"/>
              </a:ext>
            </a:extLst>
          </p:cNvPr>
          <p:cNvSpPr/>
          <p:nvPr/>
        </p:nvSpPr>
        <p:spPr>
          <a:xfrm>
            <a:off x="5978303" y="5002245"/>
            <a:ext cx="703603" cy="6307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RV13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1613F0-6C9E-F1C9-A525-CC8C019CBAE8}"/>
              </a:ext>
            </a:extLst>
          </p:cNvPr>
          <p:cNvSpPr txBox="1"/>
          <p:nvPr/>
        </p:nvSpPr>
        <p:spPr>
          <a:xfrm>
            <a:off x="4863399" y="3347872"/>
            <a:ext cx="140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15-07-2025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3EEE1C-424A-9A96-94C1-1CE34A96F3CC}"/>
              </a:ext>
            </a:extLst>
          </p:cNvPr>
          <p:cNvSpPr txBox="1"/>
          <p:nvPr/>
        </p:nvSpPr>
        <p:spPr>
          <a:xfrm>
            <a:off x="1005286" y="5745658"/>
            <a:ext cx="140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/>
              <a:t>01-06-2025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75AB187-3D7C-B5C2-4899-3D4F1DE053CF}"/>
              </a:ext>
            </a:extLst>
          </p:cNvPr>
          <p:cNvCxnSpPr>
            <a:stCxn id="19" idx="0"/>
            <a:endCxn id="24" idx="0"/>
          </p:cNvCxnSpPr>
          <p:nvPr/>
        </p:nvCxnSpPr>
        <p:spPr>
          <a:xfrm rot="5400000" flipH="1" flipV="1">
            <a:off x="4890230" y="3562371"/>
            <a:ext cx="12700" cy="287974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9D72F3E-54BD-3922-337C-C8C31954415D}"/>
              </a:ext>
            </a:extLst>
          </p:cNvPr>
          <p:cNvCxnSpPr>
            <a:stCxn id="18" idx="0"/>
            <a:endCxn id="19" idx="0"/>
          </p:cNvCxnSpPr>
          <p:nvPr/>
        </p:nvCxnSpPr>
        <p:spPr>
          <a:xfrm rot="5400000" flipH="1" flipV="1">
            <a:off x="2455354" y="4007243"/>
            <a:ext cx="12700" cy="1990004"/>
          </a:xfrm>
          <a:prstGeom prst="curvedConnector3">
            <a:avLst>
              <a:gd name="adj1" fmla="val 53663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84B1D8C-C93C-570C-5950-C59A9425D8B4}"/>
              </a:ext>
            </a:extLst>
          </p:cNvPr>
          <p:cNvSpPr txBox="1"/>
          <p:nvPr/>
        </p:nvSpPr>
        <p:spPr>
          <a:xfrm>
            <a:off x="1974572" y="3889500"/>
            <a:ext cx="105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besluit 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911EA9-F83B-1B28-BE6D-0BE343AE0961}"/>
              </a:ext>
            </a:extLst>
          </p:cNvPr>
          <p:cNvSpPr txBox="1"/>
          <p:nvPr/>
        </p:nvSpPr>
        <p:spPr>
          <a:xfrm>
            <a:off x="4000092" y="3889500"/>
            <a:ext cx="105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besluit 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3388E9-7714-C6EC-0395-0AAEA8E9AACF}"/>
              </a:ext>
            </a:extLst>
          </p:cNvPr>
          <p:cNvSpPr txBox="1"/>
          <p:nvPr/>
        </p:nvSpPr>
        <p:spPr>
          <a:xfrm>
            <a:off x="3120218" y="2519304"/>
            <a:ext cx="161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mededeling 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99B7356-899F-6DEA-E6AD-6ABCF5AFD2B4}"/>
              </a:ext>
            </a:extLst>
          </p:cNvPr>
          <p:cNvSpPr/>
          <p:nvPr/>
        </p:nvSpPr>
        <p:spPr>
          <a:xfrm>
            <a:off x="4762987" y="2680683"/>
            <a:ext cx="703603" cy="6307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RV14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31084D-06A4-F725-F747-17ACA8799910}"/>
              </a:ext>
            </a:extLst>
          </p:cNvPr>
          <p:cNvCxnSpPr>
            <a:stCxn id="19" idx="0"/>
            <a:endCxn id="44" idx="1"/>
          </p:cNvCxnSpPr>
          <p:nvPr/>
        </p:nvCxnSpPr>
        <p:spPr>
          <a:xfrm rot="5400000" flipH="1" flipV="1">
            <a:off x="3103576" y="3342835"/>
            <a:ext cx="2006190" cy="13126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74529FB-0ABB-379B-1C0E-50C1CFF47F5A}"/>
              </a:ext>
            </a:extLst>
          </p:cNvPr>
          <p:cNvSpPr txBox="1"/>
          <p:nvPr/>
        </p:nvSpPr>
        <p:spPr>
          <a:xfrm>
            <a:off x="5563546" y="5344382"/>
            <a:ext cx="202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Teruggetrokken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6CEAAF-18DE-E6A1-3463-0752061B947D}"/>
              </a:ext>
            </a:extLst>
          </p:cNvPr>
          <p:cNvCxnSpPr>
            <a:stCxn id="42" idx="1"/>
            <a:endCxn id="40" idx="0"/>
          </p:cNvCxnSpPr>
          <p:nvPr/>
        </p:nvCxnSpPr>
        <p:spPr>
          <a:xfrm rot="10800000" flipV="1">
            <a:off x="2499912" y="2703970"/>
            <a:ext cx="620306" cy="118553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1347B26-320A-776A-EDA5-FACF764A2FC6}"/>
              </a:ext>
            </a:extLst>
          </p:cNvPr>
          <p:cNvSpPr txBox="1"/>
          <p:nvPr/>
        </p:nvSpPr>
        <p:spPr>
          <a:xfrm>
            <a:off x="1716637" y="3057270"/>
            <a:ext cx="184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err="1"/>
              <a:t>mededelingOver</a:t>
            </a:r>
            <a:endParaRPr lang="nl-N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BA419F-127C-05E5-7F9D-A039E7FA2396}"/>
              </a:ext>
            </a:extLst>
          </p:cNvPr>
          <p:cNvSpPr txBox="1"/>
          <p:nvPr/>
        </p:nvSpPr>
        <p:spPr>
          <a:xfrm>
            <a:off x="2717723" y="6108640"/>
            <a:ext cx="168603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dirty="0" err="1"/>
              <a:t>beïnvloedDoorMededeling</a:t>
            </a:r>
            <a:endParaRPr lang="nl-NL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D0762C-C891-885B-D360-A66123AAD493}"/>
              </a:ext>
            </a:extLst>
          </p:cNvPr>
          <p:cNvCxnSpPr>
            <a:stCxn id="11" idx="0"/>
            <a:endCxn id="19" idx="2"/>
          </p:cNvCxnSpPr>
          <p:nvPr/>
        </p:nvCxnSpPr>
        <p:spPr>
          <a:xfrm flipH="1" flipV="1">
            <a:off x="3450356" y="5632988"/>
            <a:ext cx="110385" cy="475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5C744F-4462-3840-70D9-09E8D5453138}"/>
              </a:ext>
            </a:extLst>
          </p:cNvPr>
          <p:cNvSpPr txBox="1"/>
          <p:nvPr/>
        </p:nvSpPr>
        <p:spPr>
          <a:xfrm>
            <a:off x="6003854" y="5894014"/>
            <a:ext cx="1401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01-08-2025</a:t>
            </a:r>
          </a:p>
          <a:p>
            <a:r>
              <a:rPr lang="nl-NL" dirty="0"/>
              <a:t>(toekomst)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9AA1AD-D0E9-D88E-283B-BD4AFA020E5D}"/>
              </a:ext>
            </a:extLst>
          </p:cNvPr>
          <p:cNvSpPr/>
          <p:nvPr/>
        </p:nvSpPr>
        <p:spPr>
          <a:xfrm>
            <a:off x="6655503" y="2611193"/>
            <a:ext cx="703603" cy="6307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RV15</a:t>
            </a:r>
          </a:p>
        </p:txBody>
      </p:sp>
      <p:cxnSp>
        <p:nvCxnSpPr>
          <p:cNvPr id="21" name="Straight Arrow Connector 45">
            <a:extLst>
              <a:ext uri="{FF2B5EF4-FFF2-40B4-BE49-F238E27FC236}">
                <a16:creationId xmlns:a16="http://schemas.microsoft.com/office/drawing/2014/main" id="{16F06F79-F856-4BF1-DAF5-0662F5D84C19}"/>
              </a:ext>
            </a:extLst>
          </p:cNvPr>
          <p:cNvCxnSpPr>
            <a:cxnSpLocks/>
            <a:stCxn id="44" idx="0"/>
            <a:endCxn id="20" idx="0"/>
          </p:cNvCxnSpPr>
          <p:nvPr/>
        </p:nvCxnSpPr>
        <p:spPr>
          <a:xfrm rot="5400000" flipH="1" flipV="1">
            <a:off x="6026302" y="1699680"/>
            <a:ext cx="69490" cy="1892516"/>
          </a:xfrm>
          <a:prstGeom prst="curvedConnector3">
            <a:avLst>
              <a:gd name="adj1" fmla="val 4289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F66C360-D7E8-30CC-96BD-30F28EB9A93B}"/>
              </a:ext>
            </a:extLst>
          </p:cNvPr>
          <p:cNvSpPr txBox="1"/>
          <p:nvPr/>
        </p:nvSpPr>
        <p:spPr>
          <a:xfrm>
            <a:off x="6336455" y="3284958"/>
            <a:ext cx="140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01-08-2025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0A1542-F65A-016B-B009-D10F7F407634}"/>
              </a:ext>
            </a:extLst>
          </p:cNvPr>
          <p:cNvSpPr txBox="1"/>
          <p:nvPr/>
        </p:nvSpPr>
        <p:spPr>
          <a:xfrm>
            <a:off x="6068489" y="4703964"/>
            <a:ext cx="133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chemeClr val="bg1">
                    <a:lumMod val="65000"/>
                  </a:schemeClr>
                </a:solidFill>
              </a:rPr>
              <a:t>Vervlochten</a:t>
            </a:r>
          </a:p>
        </p:txBody>
      </p:sp>
    </p:spTree>
    <p:extLst>
      <p:ext uri="{BB962C8B-B14F-4D97-AF65-F5344CB8AC3E}">
        <p14:creationId xmlns:p14="http://schemas.microsoft.com/office/powerpoint/2010/main" val="376852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3" grpId="0" animBg="1"/>
      <p:bldP spid="49" grpId="0" animBg="1"/>
      <p:bldP spid="48" grpId="0" animBg="1"/>
      <p:bldP spid="7" grpId="0"/>
      <p:bldP spid="18" grpId="0" animBg="1"/>
      <p:bldP spid="19" grpId="0" animBg="1"/>
      <p:bldP spid="24" grpId="0" animBg="1"/>
      <p:bldP spid="30" grpId="0"/>
      <p:bldP spid="33" grpId="0"/>
      <p:bldP spid="40" grpId="0"/>
      <p:bldP spid="41" grpId="0"/>
      <p:bldP spid="42" grpId="0"/>
      <p:bldP spid="44" grpId="0" animBg="1"/>
      <p:bldP spid="3" grpId="0"/>
      <p:bldP spid="9" grpId="0"/>
      <p:bldP spid="11" grpId="0" animBg="1"/>
      <p:bldP spid="6" grpId="0"/>
      <p:bldP spid="20" grpId="0" animBg="1"/>
      <p:bldP spid="27" grpId="0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</TotalTime>
  <Words>602</Words>
  <Application>Microsoft Office PowerPoint</Application>
  <PresentationFormat>Widescreen</PresentationFormat>
  <Paragraphs>129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Scenario's release B</vt:lpstr>
      <vt:lpstr>Inhaalbesluit</vt:lpstr>
      <vt:lpstr>Gelijktijdige inwerkingtreding</vt:lpstr>
      <vt:lpstr>Mededeling rechter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Scenario's release B</dc:title>
  <dc:creator>Richard Graaf</dc:creator>
  <cp:lastModifiedBy>Richard de Graaf</cp:lastModifiedBy>
  <cp:revision>1</cp:revision>
  <dcterms:created xsi:type="dcterms:W3CDTF">2023-09-11T12:00:42Z</dcterms:created>
  <dcterms:modified xsi:type="dcterms:W3CDTF">2023-09-19T09:40:33Z</dcterms:modified>
</cp:coreProperties>
</file>