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2" r:id="rId3"/>
    <p:sldId id="330" r:id="rId4"/>
    <p:sldId id="303" r:id="rId5"/>
    <p:sldId id="318" r:id="rId6"/>
    <p:sldId id="333" r:id="rId7"/>
    <p:sldId id="304" r:id="rId8"/>
    <p:sldId id="319" r:id="rId9"/>
    <p:sldId id="305" r:id="rId10"/>
    <p:sldId id="306" r:id="rId11"/>
    <p:sldId id="307" r:id="rId12"/>
    <p:sldId id="309" r:id="rId13"/>
    <p:sldId id="329" r:id="rId14"/>
    <p:sldId id="332" r:id="rId15"/>
    <p:sldId id="30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346674-F8A7-4593-810C-95506CD35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ABD383-F7AD-48D9-B057-05771EA4D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3AF118-EA8A-4722-BAE9-E2ED25F24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2B30C-FE1C-4FB6-AF64-AA87969FF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42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6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9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7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8556-9E71-46CC-8C66-91944F263DC5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872B-563D-478B-928B-4D3595A9A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12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6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jpeg"/><Relationship Id="rId25" Type="http://schemas.openxmlformats.org/officeDocument/2006/relationships/oleObject" Target="../embeddings/oleObject8.bin"/><Relationship Id="rId2" Type="http://schemas.openxmlformats.org/officeDocument/2006/relationships/audio" Target="../media/audio1.wav"/><Relationship Id="rId16" Type="http://schemas.openxmlformats.org/officeDocument/2006/relationships/image" Target="../media/image6.wmf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3.wmf"/><Relationship Id="rId24" Type="http://schemas.openxmlformats.org/officeDocument/2006/relationships/image" Target="../media/image11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image" Target="../media/image5.jpeg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7.wmf"/><Relationship Id="rId18" Type="http://schemas.openxmlformats.org/officeDocument/2006/relationships/image" Target="../media/image9.jpeg"/><Relationship Id="rId3" Type="http://schemas.openxmlformats.org/officeDocument/2006/relationships/audio" Target="../media/audio6.wav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9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75.bin"/><Relationship Id="rId20" Type="http://schemas.openxmlformats.org/officeDocument/2006/relationships/image" Target="../media/image8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6.wmf"/><Relationship Id="rId5" Type="http://schemas.openxmlformats.org/officeDocument/2006/relationships/audio" Target="../media/audio1.wav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2.bin"/><Relationship Id="rId19" Type="http://schemas.openxmlformats.org/officeDocument/2006/relationships/oleObject" Target="../embeddings/oleObject76.bin"/><Relationship Id="rId4" Type="http://schemas.openxmlformats.org/officeDocument/2006/relationships/audio" Target="../media/audio2.wav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3.wmf"/><Relationship Id="rId3" Type="http://schemas.openxmlformats.org/officeDocument/2006/relationships/audio" Target="../media/audio3.wav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5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2.wmf"/><Relationship Id="rId5" Type="http://schemas.openxmlformats.org/officeDocument/2006/relationships/image" Target="../media/image9.jpeg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9.bin"/><Relationship Id="rId4" Type="http://schemas.openxmlformats.org/officeDocument/2006/relationships/audio" Target="../media/audio6.wav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.jpeg"/><Relationship Id="rId7" Type="http://schemas.openxmlformats.org/officeDocument/2006/relationships/image" Target="../media/image8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0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93.bin"/><Relationship Id="rId3" Type="http://schemas.openxmlformats.org/officeDocument/2006/relationships/audio" Target="../media/audio4.wav"/><Relationship Id="rId21" Type="http://schemas.openxmlformats.org/officeDocument/2006/relationships/image" Target="../media/image96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4.emf"/><Relationship Id="rId2" Type="http://schemas.openxmlformats.org/officeDocument/2006/relationships/audio" Target="../media/audio8.wav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1.emf"/><Relationship Id="rId5" Type="http://schemas.openxmlformats.org/officeDocument/2006/relationships/audio" Target="../media/audio1.wav"/><Relationship Id="rId15" Type="http://schemas.openxmlformats.org/officeDocument/2006/relationships/image" Target="../media/image93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5.emf"/><Relationship Id="rId4" Type="http://schemas.openxmlformats.org/officeDocument/2006/relationships/audio" Target="../media/audio3.wav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95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10" Type="http://schemas.openxmlformats.org/officeDocument/2006/relationships/image" Target="../media/image98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2.bin"/><Relationship Id="rId3" Type="http://schemas.openxmlformats.org/officeDocument/2006/relationships/audio" Target="../media/audio5.wav"/><Relationship Id="rId21" Type="http://schemas.openxmlformats.org/officeDocument/2006/relationships/oleObject" Target="../embeddings/oleObject104.bin"/><Relationship Id="rId7" Type="http://schemas.openxmlformats.org/officeDocument/2006/relationships/image" Target="../media/image9.jpeg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2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01.bin"/><Relationship Id="rId20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99.wmf"/><Relationship Id="rId24" Type="http://schemas.openxmlformats.org/officeDocument/2006/relationships/image" Target="../media/image105.wmf"/><Relationship Id="rId5" Type="http://schemas.openxmlformats.org/officeDocument/2006/relationships/audio" Target="../media/audio2.wav"/><Relationship Id="rId15" Type="http://schemas.openxmlformats.org/officeDocument/2006/relationships/image" Target="../media/image101.wmf"/><Relationship Id="rId23" Type="http://schemas.openxmlformats.org/officeDocument/2006/relationships/oleObject" Target="../embeddings/oleObject105.bin"/><Relationship Id="rId10" Type="http://schemas.openxmlformats.org/officeDocument/2006/relationships/oleObject" Target="../embeddings/oleObject98.bin"/><Relationship Id="rId19" Type="http://schemas.openxmlformats.org/officeDocument/2006/relationships/oleObject" Target="../embeddings/oleObject103.bin"/><Relationship Id="rId4" Type="http://schemas.openxmlformats.org/officeDocument/2006/relationships/audio" Target="../media/audio3.wav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00.bin"/><Relationship Id="rId22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4.jpeg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audio" Target="../media/audio1.wav"/><Relationship Id="rId16" Type="http://schemas.openxmlformats.org/officeDocument/2006/relationships/image" Target="../media/image9.jpeg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15.wmf"/><Relationship Id="rId24" Type="http://schemas.openxmlformats.org/officeDocument/2006/relationships/image" Target="../media/image21.wmf"/><Relationship Id="rId5" Type="http://schemas.openxmlformats.org/officeDocument/2006/relationships/audio" Target="../media/audio2.wav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3.wmf"/><Relationship Id="rId10" Type="http://schemas.openxmlformats.org/officeDocument/2006/relationships/oleObject" Target="../embeddings/oleObject11.bin"/><Relationship Id="rId19" Type="http://schemas.openxmlformats.org/officeDocument/2006/relationships/oleObject" Target="../embeddings/oleObject15.bin"/><Relationship Id="rId4" Type="http://schemas.openxmlformats.org/officeDocument/2006/relationships/audio" Target="../media/audio4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34.emf"/><Relationship Id="rId3" Type="http://schemas.openxmlformats.org/officeDocument/2006/relationships/audio" Target="../media/audio4.wav"/><Relationship Id="rId21" Type="http://schemas.openxmlformats.org/officeDocument/2006/relationships/image" Target="../media/image32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5" Type="http://schemas.openxmlformats.org/officeDocument/2006/relationships/oleObject" Target="../embeddings/oleObject31.bin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24" Type="http://schemas.openxmlformats.org/officeDocument/2006/relationships/image" Target="../media/image7.jpeg"/><Relationship Id="rId5" Type="http://schemas.openxmlformats.org/officeDocument/2006/relationships/image" Target="../media/image25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image" Target="../media/image35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2" Type="http://schemas.openxmlformats.org/officeDocument/2006/relationships/audio" Target="../media/audio1.wav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oleObject" Target="../embeddings/oleObject36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0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audio" Target="../media/audio4.wav"/><Relationship Id="rId7" Type="http://schemas.openxmlformats.org/officeDocument/2006/relationships/image" Target="../media/image45.e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emf"/><Relationship Id="rId3" Type="http://schemas.openxmlformats.org/officeDocument/2006/relationships/audio" Target="../media/audio7.wav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8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56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62.wmf"/><Relationship Id="rId7" Type="http://schemas.openxmlformats.org/officeDocument/2006/relationships/audio" Target="../media/audio7.wav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2.bin"/><Relationship Id="rId25" Type="http://schemas.openxmlformats.org/officeDocument/2006/relationships/image" Target="../media/image58.wmf"/><Relationship Id="rId33" Type="http://schemas.openxmlformats.org/officeDocument/2006/relationships/oleObject" Target="../embeddings/oleObject60.bin"/><Relationship Id="rId2" Type="http://schemas.openxmlformats.org/officeDocument/2006/relationships/audio" Target="../media/audio1.wav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49.bin"/><Relationship Id="rId24" Type="http://schemas.openxmlformats.org/officeDocument/2006/relationships/oleObject" Target="../embeddings/oleObject55.bin"/><Relationship Id="rId32" Type="http://schemas.openxmlformats.org/officeDocument/2006/relationships/image" Target="../media/image61.w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51.bin"/><Relationship Id="rId23" Type="http://schemas.openxmlformats.org/officeDocument/2006/relationships/image" Target="../media/image14.jpeg"/><Relationship Id="rId28" Type="http://schemas.openxmlformats.org/officeDocument/2006/relationships/oleObject" Target="../embeddings/oleObject57.bin"/><Relationship Id="rId10" Type="http://schemas.openxmlformats.org/officeDocument/2006/relationships/image" Target="../media/image9.jpeg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audio" Target="../media/audio2.wav"/><Relationship Id="rId9" Type="http://schemas.openxmlformats.org/officeDocument/2006/relationships/audio" Target="../media/audio4.wav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6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audio" Target="../media/audio4.wav"/><Relationship Id="rId7" Type="http://schemas.openxmlformats.org/officeDocument/2006/relationships/image" Target="../media/image65.e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8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1.wmf"/><Relationship Id="rId17" Type="http://schemas.openxmlformats.org/officeDocument/2006/relationships/image" Target="../media/image5.jpeg"/><Relationship Id="rId2" Type="http://schemas.openxmlformats.org/officeDocument/2006/relationships/audio" Target="../media/audio1.wav"/><Relationship Id="rId16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A8618C04-EF71-4A1D-B8C6-B7FF37BF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§7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迭代法的收敛性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Convergence of Iterative methods */</a:t>
            </a:r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DACB1D0A-4629-4565-85F4-BB4700A24A6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724400" cy="538163"/>
            <a:chOff x="432" y="864"/>
            <a:chExt cx="2976" cy="339"/>
          </a:xfrm>
        </p:grpSpPr>
        <p:pic>
          <p:nvPicPr>
            <p:cNvPr id="4156" name="Picture 4" descr="DARTS">
              <a:extLst>
                <a:ext uri="{FF2B5EF4-FFF2-40B4-BE49-F238E27FC236}">
                  <a16:creationId xmlns:a16="http://schemas.microsoft.com/office/drawing/2014/main" id="{39FD2172-55F6-46A6-BA2F-467CC5DD4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57" name="Text Box 5">
              <a:extLst>
                <a:ext uri="{FF2B5EF4-FFF2-40B4-BE49-F238E27FC236}">
                  <a16:creationId xmlns:a16="http://schemas.microsoft.com/office/drawing/2014/main" id="{18474B47-76CC-4835-984C-8383036D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1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的收敛条件</a:t>
              </a:r>
            </a:p>
          </p:txBody>
        </p:sp>
        <p:graphicFrame>
          <p:nvGraphicFramePr>
            <p:cNvPr id="4158" name="Object 9">
              <a:extLst>
                <a:ext uri="{FF2B5EF4-FFF2-40B4-BE49-F238E27FC236}">
                  <a16:creationId xmlns:a16="http://schemas.microsoft.com/office/drawing/2014/main" id="{017A394A-71A6-4A34-9431-7BD8C4A53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12"/>
            <a:ext cx="144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30300" imgH="228600" progId="Equation.3">
                    <p:embed/>
                  </p:oleObj>
                </mc:Choice>
                <mc:Fallback>
                  <p:oleObj name="Equation" r:id="rId8" imgW="1130300" imgH="228600" progId="Equation.3">
                    <p:embed/>
                    <p:pic>
                      <p:nvPicPr>
                        <p:cNvPr id="4158" name="Object 9">
                          <a:extLst>
                            <a:ext uri="{FF2B5EF4-FFF2-40B4-BE49-F238E27FC236}">
                              <a16:creationId xmlns:a16="http://schemas.microsoft.com/office/drawing/2014/main" id="{017A394A-71A6-4A34-9431-7BD8C4A53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44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D8B40DEA-C206-44CB-9B30-454E57064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01892"/>
              </p:ext>
            </p:extLst>
          </p:nvPr>
        </p:nvGraphicFramePr>
        <p:xfrm>
          <a:off x="685800" y="1828800"/>
          <a:ext cx="228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588" imgH="203112" progId="Equation.3">
                  <p:embed/>
                </p:oleObj>
              </mc:Choice>
              <mc:Fallback>
                <p:oleObj name="Equation" r:id="rId10" imgW="1180588" imgH="203112" progId="Equation.3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D8B40DEA-C206-44CB-9B30-454E57064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286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97692DF0-EF90-4D96-894B-A7541A4DC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02177"/>
              </p:ext>
            </p:extLst>
          </p:nvPr>
        </p:nvGraphicFramePr>
        <p:xfrm>
          <a:off x="2971800" y="1828800"/>
          <a:ext cx="5486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09900" imgH="228600" progId="Equation.3">
                  <p:embed/>
                </p:oleObj>
              </mc:Choice>
              <mc:Fallback>
                <p:oleObj name="Equation" r:id="rId12" imgW="3009900" imgH="228600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97692DF0-EF90-4D96-894B-A7541A4DC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5486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3" name="Group 15">
            <a:extLst>
              <a:ext uri="{FF2B5EF4-FFF2-40B4-BE49-F238E27FC236}">
                <a16:creationId xmlns:a16="http://schemas.microsoft.com/office/drawing/2014/main" id="{7482647C-C4A4-4443-9FA9-57D3E8166D4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7735888" cy="0"/>
            <a:chOff x="432" y="1392"/>
            <a:chExt cx="4873" cy="0"/>
          </a:xfrm>
        </p:grpSpPr>
        <p:sp>
          <p:nvSpPr>
            <p:cNvPr id="4154" name="Line 13">
              <a:extLst>
                <a:ext uri="{FF2B5EF4-FFF2-40B4-BE49-F238E27FC236}">
                  <a16:creationId xmlns:a16="http://schemas.microsoft.com/office/drawing/2014/main" id="{C53F179B-7B90-4719-87EB-05486BF7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5" name="Line 14">
              <a:extLst>
                <a:ext uri="{FF2B5EF4-FFF2-40B4-BE49-F238E27FC236}">
                  <a16:creationId xmlns:a16="http://schemas.microsoft.com/office/drawing/2014/main" id="{E20F6DDD-011F-4FD0-9BDB-A4E9301A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147" name="Group 19">
            <a:extLst>
              <a:ext uri="{FF2B5EF4-FFF2-40B4-BE49-F238E27FC236}">
                <a16:creationId xmlns:a16="http://schemas.microsoft.com/office/drawing/2014/main" id="{28946F43-E810-4999-A8C8-D5686BEA475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86000"/>
            <a:ext cx="2057400" cy="609600"/>
            <a:chOff x="576" y="2160"/>
            <a:chExt cx="1296" cy="384"/>
          </a:xfrm>
        </p:grpSpPr>
        <p:sp>
          <p:nvSpPr>
            <p:cNvPr id="4152" name="AutoShape 18" descr="新闻纸">
              <a:extLst>
                <a:ext uri="{FF2B5EF4-FFF2-40B4-BE49-F238E27FC236}">
                  <a16:creationId xmlns:a16="http://schemas.microsoft.com/office/drawing/2014/main" id="{7C6F5F40-32B3-444E-8675-805EA08A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296" cy="384"/>
            </a:xfrm>
            <a:prstGeom prst="bevel">
              <a:avLst>
                <a:gd name="adj" fmla="val 625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53" name="Object 16">
              <a:extLst>
                <a:ext uri="{FF2B5EF4-FFF2-40B4-BE49-F238E27FC236}">
                  <a16:creationId xmlns:a16="http://schemas.microsoft.com/office/drawing/2014/main" id="{CC76FCB9-8B3A-4DE8-8A20-1F839F49D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" y="2225"/>
            <a:ext cx="116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12447" imgH="203112" progId="Equation.3">
                    <p:embed/>
                  </p:oleObj>
                </mc:Choice>
                <mc:Fallback>
                  <p:oleObj name="Equation" r:id="rId15" imgW="812447" imgH="203112" progId="Equation.3">
                    <p:embed/>
                    <p:pic>
                      <p:nvPicPr>
                        <p:cNvPr id="4153" name="Object 16">
                          <a:extLst>
                            <a:ext uri="{FF2B5EF4-FFF2-40B4-BE49-F238E27FC236}">
                              <a16:creationId xmlns:a16="http://schemas.microsoft.com/office/drawing/2014/main" id="{CC76FCB9-8B3A-4DE8-8A20-1F839F49D3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225"/>
                          <a:ext cx="116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8" name="AutoShape 20">
            <a:extLst>
              <a:ext uri="{FF2B5EF4-FFF2-40B4-BE49-F238E27FC236}">
                <a16:creationId xmlns:a16="http://schemas.microsoft.com/office/drawing/2014/main" id="{B3C258C1-91E1-44A2-ADB9-8EE37055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8204" name="Group 76">
            <a:extLst>
              <a:ext uri="{FF2B5EF4-FFF2-40B4-BE49-F238E27FC236}">
                <a16:creationId xmlns:a16="http://schemas.microsoft.com/office/drawing/2014/main" id="{8DD615EC-13F6-4A87-A101-B4D0D87705C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52963"/>
            <a:ext cx="8763000" cy="1227137"/>
            <a:chOff x="295" y="3067"/>
            <a:chExt cx="5307" cy="773"/>
          </a:xfrm>
        </p:grpSpPr>
        <p:sp>
          <p:nvSpPr>
            <p:cNvPr id="4124" name="Text Box 30">
              <a:extLst>
                <a:ext uri="{FF2B5EF4-FFF2-40B4-BE49-F238E27FC236}">
                  <a16:creationId xmlns:a16="http://schemas.microsoft.com/office/drawing/2014/main" id="{0FAB3E1C-17B9-4C15-BB8E-AE19BB85D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070"/>
              <a:ext cx="52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设：</a:t>
              </a:r>
              <a:endParaRPr lang="zh-CN" altLang="en-US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25" name="Group 75">
              <a:extLst>
                <a:ext uri="{FF2B5EF4-FFF2-40B4-BE49-F238E27FC236}">
                  <a16:creationId xmlns:a16="http://schemas.microsoft.com/office/drawing/2014/main" id="{F89F0816-EB1D-42C8-AEC5-6C3C47B3C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7"/>
              <a:ext cx="5307" cy="773"/>
              <a:chOff x="295" y="3067"/>
              <a:chExt cx="5307" cy="773"/>
            </a:xfrm>
          </p:grpSpPr>
          <p:sp>
            <p:nvSpPr>
              <p:cNvPr id="4126" name="AutoShape 29" descr="水滴">
                <a:extLst>
                  <a:ext uri="{FF2B5EF4-FFF2-40B4-BE49-F238E27FC236}">
                    <a16:creationId xmlns:a16="http://schemas.microsoft.com/office/drawing/2014/main" id="{C0D34975-4ABD-435A-B2CC-8EF81AC57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067"/>
                <a:ext cx="571" cy="33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17"/>
                <a:srcRect/>
                <a:tile tx="0" ty="0" sx="100000" sy="100000" flip="none" algn="tl"/>
              </a:blipFill>
              <a:ln w="9525">
                <a:round/>
                <a:headEnd/>
                <a:tailEnd/>
              </a:ln>
              <a:effectLst/>
              <a:scene3d>
                <a:camera prst="legacyObliqueTopLeft"/>
                <a:lightRig rig="legacyFlat3" dir="t"/>
              </a:scene3d>
              <a:sp3d extrusionH="201600" prstMaterial="legacyMatte">
                <a:bevelT w="13500" h="13500" prst="angle"/>
                <a:bevelB w="13500" h="13500" prst="angle"/>
                <a:extrusionClr>
                  <a:srgbClr val="CCFFFF"/>
                </a:extrusionClr>
                <a:contourClr>
                  <a:srgbClr val="FFFFFF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定义</a:t>
                </a:r>
              </a:p>
            </p:txBody>
          </p:sp>
          <p:graphicFrame>
            <p:nvGraphicFramePr>
              <p:cNvPr id="4127" name="Object 40">
                <a:extLst>
                  <a:ext uri="{FF2B5EF4-FFF2-40B4-BE49-F238E27FC236}">
                    <a16:creationId xmlns:a16="http://schemas.microsoft.com/office/drawing/2014/main" id="{7273BAB8-75B3-4D14-907F-5E3A70A95F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4" y="3166"/>
              <a:ext cx="2695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159000" imgH="254000" progId="Equation.3">
                      <p:embed/>
                    </p:oleObj>
                  </mc:Choice>
                  <mc:Fallback>
                    <p:oleObj name="Equation" r:id="rId18" imgW="2159000" imgH="254000" progId="Equation.3">
                      <p:embed/>
                      <p:pic>
                        <p:nvPicPr>
                          <p:cNvPr id="4127" name="Object 40">
                            <a:extLst>
                              <a:ext uri="{FF2B5EF4-FFF2-40B4-BE49-F238E27FC236}">
                                <a16:creationId xmlns:a16="http://schemas.microsoft.com/office/drawing/2014/main" id="{7273BAB8-75B3-4D14-907F-5E3A70A95F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4" y="3166"/>
                            <a:ext cx="2695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128" name="Group 50">
                <a:extLst>
                  <a:ext uri="{FF2B5EF4-FFF2-40B4-BE49-F238E27FC236}">
                    <a16:creationId xmlns:a16="http://schemas.microsoft.com/office/drawing/2014/main" id="{815EE42E-5592-4D81-A0A3-467469DAE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3506"/>
                <a:ext cx="969" cy="334"/>
                <a:chOff x="463" y="3407"/>
                <a:chExt cx="961" cy="334"/>
              </a:xfrm>
            </p:grpSpPr>
            <p:sp>
              <p:nvSpPr>
                <p:cNvPr id="4144" name="Rectangle 42">
                  <a:extLst>
                    <a:ext uri="{FF2B5EF4-FFF2-40B4-BE49-F238E27FC236}">
                      <a16:creationId xmlns:a16="http://schemas.microsoft.com/office/drawing/2014/main" id="{7BB0FD87-1BDB-479A-BEE7-B34730C0A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6" y="3429"/>
                  <a:ext cx="118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5" name="Rectangle 43">
                  <a:extLst>
                    <a:ext uri="{FF2B5EF4-FFF2-40B4-BE49-F238E27FC236}">
                      <a16:creationId xmlns:a16="http://schemas.microsoft.com/office/drawing/2014/main" id="{D69B1C98-FC11-4F95-9C77-B707F5A2E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" y="3429"/>
                  <a:ext cx="118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6" name="Rectangle 44">
                  <a:extLst>
                    <a:ext uri="{FF2B5EF4-FFF2-40B4-BE49-F238E27FC236}">
                      <a16:creationId xmlns:a16="http://schemas.microsoft.com/office/drawing/2014/main" id="{FB51466A-687B-438A-A393-8D9027906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3543"/>
                  <a:ext cx="54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7" name="Rectangle 45">
                  <a:extLst>
                    <a:ext uri="{FF2B5EF4-FFF2-40B4-BE49-F238E27FC236}">
                      <a16:creationId xmlns:a16="http://schemas.microsoft.com/office/drawing/2014/main" id="{0F071EC8-C997-40D0-A71C-6A6F66B2D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3605"/>
                  <a:ext cx="54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8" name="Rectangle 46">
                  <a:extLst>
                    <a:ext uri="{FF2B5EF4-FFF2-40B4-BE49-F238E27FC236}">
                      <a16:creationId xmlns:a16="http://schemas.microsoft.com/office/drawing/2014/main" id="{C199E538-DDF5-4684-9AAA-969605F35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1" y="3407"/>
                  <a:ext cx="101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=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9" name="Rectangle 47">
                  <a:extLst>
                    <a:ext uri="{FF2B5EF4-FFF2-40B4-BE49-F238E27FC236}">
                      <a16:creationId xmlns:a16="http://schemas.microsoft.com/office/drawing/2014/main" id="{90071D48-9C26-493A-BCC9-33F38091D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" y="3594"/>
                  <a:ext cx="10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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0" name="Rectangle 48">
                  <a:extLst>
                    <a:ext uri="{FF2B5EF4-FFF2-40B4-BE49-F238E27FC236}">
                      <a16:creationId xmlns:a16="http://schemas.microsoft.com/office/drawing/2014/main" id="{4652D2E1-E2C4-4A9C-A2A7-3519AC48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" y="3594"/>
                  <a:ext cx="219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 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1" name="Rectangle 49">
                  <a:extLst>
                    <a:ext uri="{FF2B5EF4-FFF2-40B4-BE49-F238E27FC236}">
                      <a16:creationId xmlns:a16="http://schemas.microsoft.com/office/drawing/2014/main" id="{063C5D78-9B52-426A-9B7B-1BFA26248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" y="3429"/>
                  <a:ext cx="246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lim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29" name="Text Box 51">
                <a:extLst>
                  <a:ext uri="{FF2B5EF4-FFF2-40B4-BE49-F238E27FC236}">
                    <a16:creationId xmlns:a16="http://schemas.microsoft.com/office/drawing/2014/main" id="{A0960C96-2578-4A60-B5D7-C05DF3708F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3502"/>
                <a:ext cx="6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是指</a:t>
                </a:r>
              </a:p>
            </p:txBody>
          </p:sp>
          <p:grpSp>
            <p:nvGrpSpPr>
              <p:cNvPr id="4130" name="Group 65">
                <a:extLst>
                  <a:ext uri="{FF2B5EF4-FFF2-40B4-BE49-F238E27FC236}">
                    <a16:creationId xmlns:a16="http://schemas.microsoft.com/office/drawing/2014/main" id="{1F0B7D12-9E63-4CC0-A100-ABF98E762B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0" y="3454"/>
                <a:ext cx="941" cy="333"/>
                <a:chOff x="2282" y="3643"/>
                <a:chExt cx="892" cy="333"/>
              </a:xfrm>
            </p:grpSpPr>
            <p:sp>
              <p:nvSpPr>
                <p:cNvPr id="4132" name="Rectangle 53">
                  <a:extLst>
                    <a:ext uri="{FF2B5EF4-FFF2-40B4-BE49-F238E27FC236}">
                      <a16:creationId xmlns:a16="http://schemas.microsoft.com/office/drawing/2014/main" id="{CA50E8BC-4F36-488B-A750-B5D34042C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7" y="3778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ij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3" name="Rectangle 54">
                  <a:extLst>
                    <a:ext uri="{FF2B5EF4-FFF2-40B4-BE49-F238E27FC236}">
                      <a16:creationId xmlns:a16="http://schemas.microsoft.com/office/drawing/2014/main" id="{28009284-F8DB-41BC-8C17-C484A1848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3" y="3649"/>
                  <a:ext cx="5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4" name="Rectangle 55">
                  <a:extLst>
                    <a:ext uri="{FF2B5EF4-FFF2-40B4-BE49-F238E27FC236}">
                      <a16:creationId xmlns:a16="http://schemas.microsoft.com/office/drawing/2014/main" id="{8A516708-F762-4402-9F8A-82175EAFD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3778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ij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5" name="Rectangle 56">
                  <a:extLst>
                    <a:ext uri="{FF2B5EF4-FFF2-40B4-BE49-F238E27FC236}">
                      <a16:creationId xmlns:a16="http://schemas.microsoft.com/office/drawing/2014/main" id="{F7EE05D4-AE2D-413D-8A3C-922950E90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5" y="3840"/>
                  <a:ext cx="5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6" name="Rectangle 57">
                  <a:extLst>
                    <a:ext uri="{FF2B5EF4-FFF2-40B4-BE49-F238E27FC236}">
                      <a16:creationId xmlns:a16="http://schemas.microsoft.com/office/drawing/2014/main" id="{A705B984-3B2B-4794-8F49-048D8BE92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1" y="3665"/>
                  <a:ext cx="85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7" name="Rectangle 58">
                  <a:extLst>
                    <a:ext uri="{FF2B5EF4-FFF2-40B4-BE49-F238E27FC236}">
                      <a16:creationId xmlns:a16="http://schemas.microsoft.com/office/drawing/2014/main" id="{2987BD9E-5A0C-4A1D-935D-A8781A54B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4" y="3665"/>
                  <a:ext cx="85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 i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8" name="Rectangle 59">
                  <a:extLst>
                    <a:ext uri="{FF2B5EF4-FFF2-40B4-BE49-F238E27FC236}">
                      <a16:creationId xmlns:a16="http://schemas.microsoft.com/office/drawing/2014/main" id="{8621BF9F-5200-4605-AC27-D33E72614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" y="3643"/>
                  <a:ext cx="98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=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9" name="Rectangle 60">
                  <a:extLst>
                    <a:ext uri="{FF2B5EF4-FFF2-40B4-BE49-F238E27FC236}">
                      <a16:creationId xmlns:a16="http://schemas.microsoft.com/office/drawing/2014/main" id="{4425471D-DCF6-4E15-8C68-E88279595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3829"/>
                  <a:ext cx="10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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0" name="Rectangle 61">
                  <a:extLst>
                    <a:ext uri="{FF2B5EF4-FFF2-40B4-BE49-F238E27FC236}">
                      <a16:creationId xmlns:a16="http://schemas.microsoft.com/office/drawing/2014/main" id="{BB9EA7C8-604A-495D-B11E-87A24FD62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0" y="3829"/>
                  <a:ext cx="22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 </a:t>
                  </a:r>
                </a:p>
              </p:txBody>
            </p:sp>
            <p:sp>
              <p:nvSpPr>
                <p:cNvPr id="4141" name="Rectangle 62">
                  <a:extLst>
                    <a:ext uri="{FF2B5EF4-FFF2-40B4-BE49-F238E27FC236}">
                      <a16:creationId xmlns:a16="http://schemas.microsoft.com/office/drawing/2014/main" id="{2DCFAED4-C770-4CFE-912F-9031407FE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3648"/>
                  <a:ext cx="34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2" name="Rectangle 63">
                  <a:extLst>
                    <a:ext uri="{FF2B5EF4-FFF2-40B4-BE49-F238E27FC236}">
                      <a16:creationId xmlns:a16="http://schemas.microsoft.com/office/drawing/2014/main" id="{C88C908F-2A30-4EFF-A23A-D20AE92B4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" y="3648"/>
                  <a:ext cx="34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14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(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3" name="Rectangle 64">
                  <a:extLst>
                    <a:ext uri="{FF2B5EF4-FFF2-40B4-BE49-F238E27FC236}">
                      <a16:creationId xmlns:a16="http://schemas.microsoft.com/office/drawing/2014/main" id="{265E4B07-6553-47D9-936D-0FAA176C9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3665"/>
                  <a:ext cx="235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zh-CN" sz="2300" b="1">
                      <a:solidFill>
                        <a:schemeClr val="accent2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lim</a:t>
                  </a:r>
                  <a:endPara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31" name="Text Box 66">
                <a:extLst>
                  <a:ext uri="{FF2B5EF4-FFF2-40B4-BE49-F238E27FC236}">
                    <a16:creationId xmlns:a16="http://schemas.microsoft.com/office/drawing/2014/main" id="{B04A3841-F94D-4F00-8242-89CB92E19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1" y="3502"/>
                <a:ext cx="2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对所有 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 </a:t>
                </a:r>
                <a:r>
                  <a:rPr lang="en-US" altLang="zh-CN" sz="2400" b="1" i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成立。</a:t>
                </a:r>
                <a:endPara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205" name="Group 77">
            <a:extLst>
              <a:ext uri="{FF2B5EF4-FFF2-40B4-BE49-F238E27FC236}">
                <a16:creationId xmlns:a16="http://schemas.microsoft.com/office/drawing/2014/main" id="{3D21414E-6349-4AAA-B252-81079209A25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16275"/>
            <a:ext cx="8077200" cy="1149350"/>
            <a:chOff x="336" y="288"/>
            <a:chExt cx="5088" cy="724"/>
          </a:xfrm>
        </p:grpSpPr>
        <p:sp>
          <p:nvSpPr>
            <p:cNvPr id="4110" name="AutoShape 78" descr="白色大理石">
              <a:extLst>
                <a:ext uri="{FF2B5EF4-FFF2-40B4-BE49-F238E27FC236}">
                  <a16:creationId xmlns:a16="http://schemas.microsoft.com/office/drawing/2014/main" id="{0C74C079-2AEF-4583-8E19-CCA4309D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4111" name="Text Box 79">
              <a:extLst>
                <a:ext uri="{FF2B5EF4-FFF2-40B4-BE49-F238E27FC236}">
                  <a16:creationId xmlns:a16="http://schemas.microsoft.com/office/drawing/2014/main" id="{06AC62A6-16FE-4984-905E-20A7BE6C9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84"/>
              <a:ext cx="48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4112" name="Object 80">
              <a:extLst>
                <a:ext uri="{FF2B5EF4-FFF2-40B4-BE49-F238E27FC236}">
                  <a16:creationId xmlns:a16="http://schemas.microsoft.com/office/drawing/2014/main" id="{3C78FA13-089B-4CD1-A729-E43E3FFFA8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84"/>
            <a:ext cx="106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36600" imgH="228600" progId="Equation.3">
                    <p:embed/>
                  </p:oleObj>
                </mc:Choice>
                <mc:Fallback>
                  <p:oleObj name="Equation" r:id="rId21" imgW="736600" imgH="228600" progId="Equation.3">
                    <p:embed/>
                    <p:pic>
                      <p:nvPicPr>
                        <p:cNvPr id="4112" name="Object 80">
                          <a:extLst>
                            <a:ext uri="{FF2B5EF4-FFF2-40B4-BE49-F238E27FC236}">
                              <a16:creationId xmlns:a16="http://schemas.microsoft.com/office/drawing/2014/main" id="{3C78FA13-089B-4CD1-A729-E43E3FFFA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4"/>
                          <a:ext cx="106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81">
              <a:extLst>
                <a:ext uri="{FF2B5EF4-FFF2-40B4-BE49-F238E27FC236}">
                  <a16:creationId xmlns:a16="http://schemas.microsoft.com/office/drawing/2014/main" id="{B0E89691-F752-4F82-AD9D-3758058CE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8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存在唯一解，则从任意        出发， </a:t>
              </a:r>
            </a:p>
          </p:txBody>
        </p:sp>
        <p:graphicFrame>
          <p:nvGraphicFramePr>
            <p:cNvPr id="4114" name="Object 82">
              <a:extLst>
                <a:ext uri="{FF2B5EF4-FFF2-40B4-BE49-F238E27FC236}">
                  <a16:creationId xmlns:a16="http://schemas.microsoft.com/office/drawing/2014/main" id="{7E2490B8-00A6-4B50-87F5-EA0F40919E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84"/>
            <a:ext cx="33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66469" imgH="203024" progId="Equation.3">
                    <p:embed/>
                  </p:oleObj>
                </mc:Choice>
                <mc:Fallback>
                  <p:oleObj name="Equation" r:id="rId23" imgW="266469" imgH="203024" progId="Equation.3">
                    <p:embed/>
                    <p:pic>
                      <p:nvPicPr>
                        <p:cNvPr id="4114" name="Object 82">
                          <a:extLst>
                            <a:ext uri="{FF2B5EF4-FFF2-40B4-BE49-F238E27FC236}">
                              <a16:creationId xmlns:a16="http://schemas.microsoft.com/office/drawing/2014/main" id="{7E2490B8-00A6-4B50-87F5-EA0F40919E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4"/>
                          <a:ext cx="33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Text Box 83">
              <a:extLst>
                <a:ext uri="{FF2B5EF4-FFF2-40B4-BE49-F238E27FC236}">
                  <a16:creationId xmlns:a16="http://schemas.microsoft.com/office/drawing/2014/main" id="{3489A733-7C3F-4659-90A5-454C536A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</a:t>
              </a:r>
            </a:p>
          </p:txBody>
        </p:sp>
        <p:graphicFrame>
          <p:nvGraphicFramePr>
            <p:cNvPr id="4116" name="Object 84">
              <a:extLst>
                <a:ext uri="{FF2B5EF4-FFF2-40B4-BE49-F238E27FC236}">
                  <a16:creationId xmlns:a16="http://schemas.microsoft.com/office/drawing/2014/main" id="{DEE91705-1474-4C45-AB37-AAF672C79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720"/>
            <a:ext cx="161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130300" imgH="228600" progId="Equation.3">
                    <p:embed/>
                  </p:oleObj>
                </mc:Choice>
                <mc:Fallback>
                  <p:oleObj name="Equation" r:id="rId25" imgW="1130300" imgH="228600" progId="Equation.3">
                    <p:embed/>
                    <p:pic>
                      <p:nvPicPr>
                        <p:cNvPr id="4116" name="Object 84">
                          <a:extLst>
                            <a:ext uri="{FF2B5EF4-FFF2-40B4-BE49-F238E27FC236}">
                              <a16:creationId xmlns:a16="http://schemas.microsoft.com/office/drawing/2014/main" id="{DEE91705-1474-4C45-AB37-AAF672C79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161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Text Box 85">
              <a:extLst>
                <a:ext uri="{FF2B5EF4-FFF2-40B4-BE49-F238E27FC236}">
                  <a16:creationId xmlns:a16="http://schemas.microsoft.com/office/drawing/2014/main" id="{B623F70B-9EE7-400E-9E51-0D0296862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收敛</a:t>
              </a:r>
            </a:p>
          </p:txBody>
        </p:sp>
        <p:sp>
          <p:nvSpPr>
            <p:cNvPr id="4118" name="Rectangle 86">
              <a:extLst>
                <a:ext uri="{FF2B5EF4-FFF2-40B4-BE49-F238E27FC236}">
                  <a16:creationId xmlns:a16="http://schemas.microsoft.com/office/drawing/2014/main" id="{8EEC37CA-6868-41CB-9C0D-2B98D430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735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</a:t>
              </a:r>
              <a:endParaRPr lang="en-US" altLang="zh-CN" sz="28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19" name="Group 87">
              <a:extLst>
                <a:ext uri="{FF2B5EF4-FFF2-40B4-BE49-F238E27FC236}">
                  <a16:creationId xmlns:a16="http://schemas.microsoft.com/office/drawing/2014/main" id="{0CD367F0-C6E9-4C56-8368-BC6A0BE8E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3" y="728"/>
              <a:ext cx="648" cy="271"/>
              <a:chOff x="3433" y="728"/>
              <a:chExt cx="648" cy="271"/>
            </a:xfrm>
          </p:grpSpPr>
          <p:sp>
            <p:nvSpPr>
              <p:cNvPr id="4120" name="Rectangle 88">
                <a:extLst>
                  <a:ext uri="{FF2B5EF4-FFF2-40B4-BE49-F238E27FC236}">
                    <a16:creationId xmlns:a16="http://schemas.microsoft.com/office/drawing/2014/main" id="{A42279F4-F318-4500-BEEE-C158EBA8B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728"/>
                <a:ext cx="11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121" name="Rectangle 89">
                <a:extLst>
                  <a:ext uri="{FF2B5EF4-FFF2-40B4-BE49-F238E27FC236}">
                    <a16:creationId xmlns:a16="http://schemas.microsoft.com/office/drawing/2014/main" id="{CD2323F7-CBDB-476A-8B34-3DF40ECBB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735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2" name="Rectangle 90">
                <a:extLst>
                  <a:ext uri="{FF2B5EF4-FFF2-40B4-BE49-F238E27FC236}">
                    <a16:creationId xmlns:a16="http://schemas.microsoft.com/office/drawing/2014/main" id="{751E9C32-C214-4FF3-A651-CBE992EC0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742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3" name="Rectangle 91">
                <a:extLst>
                  <a:ext uri="{FF2B5EF4-FFF2-40B4-BE49-F238E27FC236}">
                    <a16:creationId xmlns:a16="http://schemas.microsoft.com/office/drawing/2014/main" id="{B1389399-FC35-428D-A000-5070FB450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757"/>
                <a:ext cx="1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198" name="Group 70">
            <a:extLst>
              <a:ext uri="{FF2B5EF4-FFF2-40B4-BE49-F238E27FC236}">
                <a16:creationId xmlns:a16="http://schemas.microsoft.com/office/drawing/2014/main" id="{7152E510-387E-430E-80B6-FD504907E83E}"/>
              </a:ext>
            </a:extLst>
          </p:cNvPr>
          <p:cNvGrpSpPr>
            <a:grpSpLocks/>
          </p:cNvGrpSpPr>
          <p:nvPr/>
        </p:nvGrpSpPr>
        <p:grpSpPr bwMode="auto">
          <a:xfrm>
            <a:off x="3590925" y="2997200"/>
            <a:ext cx="3429000" cy="1600200"/>
            <a:chOff x="2112" y="2016"/>
            <a:chExt cx="2160" cy="1008"/>
          </a:xfrm>
        </p:grpSpPr>
        <p:sp>
          <p:nvSpPr>
            <p:cNvPr id="4108" name="AutoShape 71">
              <a:extLst>
                <a:ext uri="{FF2B5EF4-FFF2-40B4-BE49-F238E27FC236}">
                  <a16:creationId xmlns:a16="http://schemas.microsoft.com/office/drawing/2014/main" id="{9DF71D55-EFAD-4550-B588-F1BB79394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2160" cy="1008"/>
            </a:xfrm>
            <a:prstGeom prst="wedgeEllipseCallout">
              <a:avLst>
                <a:gd name="adj1" fmla="val -28519"/>
                <a:gd name="adj2" fmla="val 101389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等价于对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任何算子范数有</a:t>
              </a:r>
            </a:p>
          </p:txBody>
        </p:sp>
        <p:graphicFrame>
          <p:nvGraphicFramePr>
            <p:cNvPr id="4109" name="Object 72">
              <a:extLst>
                <a:ext uri="{FF2B5EF4-FFF2-40B4-BE49-F238E27FC236}">
                  <a16:creationId xmlns:a16="http://schemas.microsoft.com/office/drawing/2014/main" id="{A0267270-417F-4359-9234-7A0AD46EC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592"/>
            <a:ext cx="16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63700" imgH="228600" progId="Equation.3">
                    <p:embed/>
                  </p:oleObj>
                </mc:Choice>
                <mc:Fallback>
                  <p:oleObj name="Equation" r:id="rId27" imgW="1663700" imgH="228600" progId="Equation.3">
                    <p:embed/>
                    <p:pic>
                      <p:nvPicPr>
                        <p:cNvPr id="4109" name="Object 72">
                          <a:extLst>
                            <a:ext uri="{FF2B5EF4-FFF2-40B4-BE49-F238E27FC236}">
                              <a16:creationId xmlns:a16="http://schemas.microsoft.com/office/drawing/2014/main" id="{A0267270-417F-4359-9234-7A0AD46EC4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92"/>
                          <a:ext cx="163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1865488-0DE3-40D0-9ADA-FC652CE8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§8 Relaxation Methods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A18966C7-CEE2-481A-AC5B-4D7E4E3A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写成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矩阵形式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4674B5B9-6DBD-4692-B63C-252126F23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81399"/>
              </p:ext>
            </p:extLst>
          </p:nvPr>
        </p:nvGraphicFramePr>
        <p:xfrm>
          <a:off x="533400" y="990600"/>
          <a:ext cx="27432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4674B5B9-6DBD-4692-B63C-252126F23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27432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42CE7927-2EA1-45FB-AA60-C8763B036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6312"/>
              </p:ext>
            </p:extLst>
          </p:nvPr>
        </p:nvGraphicFramePr>
        <p:xfrm>
          <a:off x="3276600" y="1066800"/>
          <a:ext cx="5372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9100" imgH="406400" progId="Equation.3">
                  <p:embed/>
                </p:oleObj>
              </mc:Choice>
              <mc:Fallback>
                <p:oleObj name="Equation" r:id="rId8" imgW="2959100" imgH="406400" progId="Equation.3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42CE7927-2EA1-45FB-AA60-C8763B036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53721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22FB39E1-5F54-4A64-A27B-3082B480758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6600825" cy="454025"/>
            <a:chOff x="768" y="1152"/>
            <a:chExt cx="4158" cy="286"/>
          </a:xfrm>
        </p:grpSpPr>
        <p:graphicFrame>
          <p:nvGraphicFramePr>
            <p:cNvPr id="13380" name="Object 8">
              <a:extLst>
                <a:ext uri="{FF2B5EF4-FFF2-40B4-BE49-F238E27FC236}">
                  <a16:creationId xmlns:a16="http://schemas.microsoft.com/office/drawing/2014/main" id="{DCCB4C6F-0489-4077-B636-1FAF49302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152"/>
            <a:ext cx="377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97200" imgH="228600" progId="Equation.3">
                    <p:embed/>
                  </p:oleObj>
                </mc:Choice>
                <mc:Fallback>
                  <p:oleObj name="Equation" r:id="rId10" imgW="2997200" imgH="228600" progId="Equation.3">
                    <p:embed/>
                    <p:pic>
                      <p:nvPicPr>
                        <p:cNvPr id="13380" name="Object 8">
                          <a:extLst>
                            <a:ext uri="{FF2B5EF4-FFF2-40B4-BE49-F238E27FC236}">
                              <a16:creationId xmlns:a16="http://schemas.microsoft.com/office/drawing/2014/main" id="{DCCB4C6F-0489-4077-B636-1FAF493029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52"/>
                          <a:ext cx="377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1" name="AutoShape 9">
              <a:extLst>
                <a:ext uri="{FF2B5EF4-FFF2-40B4-BE49-F238E27FC236}">
                  <a16:creationId xmlns:a16="http://schemas.microsoft.com/office/drawing/2014/main" id="{B872A615-5E8D-4317-8041-D7EF712D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0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85" name="Group 13">
            <a:extLst>
              <a:ext uri="{FF2B5EF4-FFF2-40B4-BE49-F238E27FC236}">
                <a16:creationId xmlns:a16="http://schemas.microsoft.com/office/drawing/2014/main" id="{81526AE1-E209-481D-BEB1-B07DFADF1C9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62200"/>
            <a:ext cx="7239000" cy="444500"/>
            <a:chOff x="528" y="1488"/>
            <a:chExt cx="4560" cy="280"/>
          </a:xfrm>
        </p:grpSpPr>
        <p:graphicFrame>
          <p:nvGraphicFramePr>
            <p:cNvPr id="13378" name="Object 11">
              <a:extLst>
                <a:ext uri="{FF2B5EF4-FFF2-40B4-BE49-F238E27FC236}">
                  <a16:creationId xmlns:a16="http://schemas.microsoft.com/office/drawing/2014/main" id="{6E506A3D-5189-456D-98A1-DB55BC6C8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488"/>
            <a:ext cx="4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6000" imgH="228600" progId="Equation.3">
                    <p:embed/>
                  </p:oleObj>
                </mc:Choice>
                <mc:Fallback>
                  <p:oleObj name="Equation" r:id="rId12" imgW="3556000" imgH="228600" progId="Equation.3">
                    <p:embed/>
                    <p:pic>
                      <p:nvPicPr>
                        <p:cNvPr id="13378" name="Object 11">
                          <a:extLst>
                            <a:ext uri="{FF2B5EF4-FFF2-40B4-BE49-F238E27FC236}">
                              <a16:creationId xmlns:a16="http://schemas.microsoft.com/office/drawing/2014/main" id="{6E506A3D-5189-456D-98A1-DB55BC6C8C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88"/>
                          <a:ext cx="4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9" name="AutoShape 12">
              <a:extLst>
                <a:ext uri="{FF2B5EF4-FFF2-40B4-BE49-F238E27FC236}">
                  <a16:creationId xmlns:a16="http://schemas.microsoft.com/office/drawing/2014/main" id="{EC78D0D1-1564-4979-A64B-A87B6B07E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90" name="Group 18">
            <a:extLst>
              <a:ext uri="{FF2B5EF4-FFF2-40B4-BE49-F238E27FC236}">
                <a16:creationId xmlns:a16="http://schemas.microsoft.com/office/drawing/2014/main" id="{36D6580A-A512-464C-A151-8246E108F8D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667000"/>
            <a:ext cx="5715000" cy="762000"/>
            <a:chOff x="1440" y="1728"/>
            <a:chExt cx="3600" cy="480"/>
          </a:xfrm>
        </p:grpSpPr>
        <p:sp>
          <p:nvSpPr>
            <p:cNvPr id="13374" name="AutoShape 14">
              <a:extLst>
                <a:ext uri="{FF2B5EF4-FFF2-40B4-BE49-F238E27FC236}">
                  <a16:creationId xmlns:a16="http://schemas.microsoft.com/office/drawing/2014/main" id="{48F0600C-EB8F-4610-924B-9D986A042FE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00" y="768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375" name="Object 15">
              <a:extLst>
                <a:ext uri="{FF2B5EF4-FFF2-40B4-BE49-F238E27FC236}">
                  <a16:creationId xmlns:a16="http://schemas.microsoft.com/office/drawing/2014/main" id="{461A4238-D55A-4946-BEEC-BF2672B8BE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87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90" imgH="228501" progId="Equation.3">
                    <p:embed/>
                  </p:oleObj>
                </mc:Choice>
                <mc:Fallback>
                  <p:oleObj name="Equation" r:id="rId14" imgW="253890" imgH="228501" progId="Equation.3">
                    <p:embed/>
                    <p:pic>
                      <p:nvPicPr>
                        <p:cNvPr id="13375" name="Object 15">
                          <a:extLst>
                            <a:ext uri="{FF2B5EF4-FFF2-40B4-BE49-F238E27FC236}">
                              <a16:creationId xmlns:a16="http://schemas.microsoft.com/office/drawing/2014/main" id="{461A4238-D55A-4946-BEEC-BF2672B8BE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7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6" name="Object 16">
              <a:extLst>
                <a:ext uri="{FF2B5EF4-FFF2-40B4-BE49-F238E27FC236}">
                  <a16:creationId xmlns:a16="http://schemas.microsoft.com/office/drawing/2014/main" id="{EA6FDF1C-E16F-4FB0-8055-DD96843AA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20"/>
            <a:ext cx="2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5028" imgH="228501" progId="Equation.3">
                    <p:embed/>
                  </p:oleObj>
                </mc:Choice>
                <mc:Fallback>
                  <p:oleObj name="Equation" r:id="rId16" imgW="165028" imgH="228501" progId="Equation.3">
                    <p:embed/>
                    <p:pic>
                      <p:nvPicPr>
                        <p:cNvPr id="13376" name="Object 16">
                          <a:extLst>
                            <a:ext uri="{FF2B5EF4-FFF2-40B4-BE49-F238E27FC236}">
                              <a16:creationId xmlns:a16="http://schemas.microsoft.com/office/drawing/2014/main" id="{EA6FDF1C-E16F-4FB0-8055-DD96843AA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0"/>
                          <a:ext cx="20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7" name="AutoShape 17">
              <a:extLst>
                <a:ext uri="{FF2B5EF4-FFF2-40B4-BE49-F238E27FC236}">
                  <a16:creationId xmlns:a16="http://schemas.microsoft.com/office/drawing/2014/main" id="{47A58B3B-654B-477F-A2C0-2454E58231E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40" y="1272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291" name="AutoShape 19">
            <a:extLst>
              <a:ext uri="{FF2B5EF4-FFF2-40B4-BE49-F238E27FC236}">
                <a16:creationId xmlns:a16="http://schemas.microsoft.com/office/drawing/2014/main" id="{46BD8D17-293E-48BF-BE9A-8D45D0F9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2667000" cy="609600"/>
          </a:xfrm>
          <a:prstGeom prst="wedgeEllipseCallout">
            <a:avLst>
              <a:gd name="adj1" fmla="val 70833"/>
              <a:gd name="adj2" fmla="val -5390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松弛迭代阵</a:t>
            </a:r>
          </a:p>
        </p:txBody>
      </p:sp>
      <p:grpSp>
        <p:nvGrpSpPr>
          <p:cNvPr id="54308" name="Group 36">
            <a:extLst>
              <a:ext uri="{FF2B5EF4-FFF2-40B4-BE49-F238E27FC236}">
                <a16:creationId xmlns:a16="http://schemas.microsoft.com/office/drawing/2014/main" id="{312B9038-2406-4199-B25F-EB968A4C0D1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7848600" cy="1120775"/>
            <a:chOff x="384" y="2640"/>
            <a:chExt cx="4944" cy="706"/>
          </a:xfrm>
        </p:grpSpPr>
        <p:sp>
          <p:nvSpPr>
            <p:cNvPr id="13371" name="AutoShape 21" descr="白色大理石">
              <a:extLst>
                <a:ext uri="{FF2B5EF4-FFF2-40B4-BE49-F238E27FC236}">
                  <a16:creationId xmlns:a16="http://schemas.microsoft.com/office/drawing/2014/main" id="{6A16B34C-1D56-4721-A989-8D6D40FC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4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3372" name="Text Box 22">
              <a:extLst>
                <a:ext uri="{FF2B5EF4-FFF2-40B4-BE49-F238E27FC236}">
                  <a16:creationId xmlns:a16="http://schemas.microsoft.com/office/drawing/2014/main" id="{DE6159CE-E8A6-481E-9567-0EA571F6E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489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可逆，且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松弛法从任意       出发对某个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收敛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 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 &lt; 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13373" name="Object 35">
              <a:extLst>
                <a:ext uri="{FF2B5EF4-FFF2-40B4-BE49-F238E27FC236}">
                  <a16:creationId xmlns:a16="http://schemas.microsoft.com/office/drawing/2014/main" id="{7431BDB0-98D7-4CFD-A702-701822C060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78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69" imgH="203024" progId="Equation.3">
                    <p:embed/>
                  </p:oleObj>
                </mc:Choice>
                <mc:Fallback>
                  <p:oleObj name="Equation" r:id="rId19" imgW="266469" imgH="203024" progId="Equation.3">
                    <p:embed/>
                    <p:pic>
                      <p:nvPicPr>
                        <p:cNvPr id="13373" name="Object 35">
                          <a:extLst>
                            <a:ext uri="{FF2B5EF4-FFF2-40B4-BE49-F238E27FC236}">
                              <a16:creationId xmlns:a16="http://schemas.microsoft.com/office/drawing/2014/main" id="{7431BDB0-98D7-4CFD-A702-701822C060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8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09" name="Group 37">
            <a:extLst>
              <a:ext uri="{FF2B5EF4-FFF2-40B4-BE49-F238E27FC236}">
                <a16:creationId xmlns:a16="http://schemas.microsoft.com/office/drawing/2014/main" id="{0A136C68-5254-468D-ABDA-FCC61D81F4D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2514600" cy="1676400"/>
            <a:chOff x="2304" y="1296"/>
            <a:chExt cx="2496" cy="1776"/>
          </a:xfrm>
        </p:grpSpPr>
        <p:sp>
          <p:nvSpPr>
            <p:cNvPr id="13325" name="Freeform 38">
              <a:extLst>
                <a:ext uri="{FF2B5EF4-FFF2-40B4-BE49-F238E27FC236}">
                  <a16:creationId xmlns:a16="http://schemas.microsoft.com/office/drawing/2014/main" id="{B8FC3BEA-A3B6-4DF8-985C-1C902B36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1103" cy="769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26" name="Group 39">
              <a:extLst>
                <a:ext uri="{FF2B5EF4-FFF2-40B4-BE49-F238E27FC236}">
                  <a16:creationId xmlns:a16="http://schemas.microsoft.com/office/drawing/2014/main" id="{0EBFC920-1FA7-410B-B29E-D94033BA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13368" name="Freeform 40">
                <a:extLst>
                  <a:ext uri="{FF2B5EF4-FFF2-40B4-BE49-F238E27FC236}">
                    <a16:creationId xmlns:a16="http://schemas.microsoft.com/office/drawing/2014/main" id="{734AF47F-BA1A-4BAA-A86F-C3F17FBA6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1"/>
                <a:ext cx="2573" cy="479"/>
              </a:xfrm>
              <a:custGeom>
                <a:avLst/>
                <a:gdLst>
                  <a:gd name="T0" fmla="*/ 393 w 5145"/>
                  <a:gd name="T1" fmla="*/ 0 h 963"/>
                  <a:gd name="T2" fmla="*/ 1287 w 5145"/>
                  <a:gd name="T3" fmla="*/ 0 h 963"/>
                  <a:gd name="T4" fmla="*/ 1046 w 5145"/>
                  <a:gd name="T5" fmla="*/ 240 h 963"/>
                  <a:gd name="T6" fmla="*/ 0 w 5145"/>
                  <a:gd name="T7" fmla="*/ 240 h 963"/>
                  <a:gd name="T8" fmla="*/ 393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9" name="Rectangle 41">
                <a:extLst>
                  <a:ext uri="{FF2B5EF4-FFF2-40B4-BE49-F238E27FC236}">
                    <a16:creationId xmlns:a16="http://schemas.microsoft.com/office/drawing/2014/main" id="{0AD534EB-48F0-4F4E-9219-5E8C852E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2"/>
                <a:ext cx="2089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70" name="Freeform 42">
                <a:extLst>
                  <a:ext uri="{FF2B5EF4-FFF2-40B4-BE49-F238E27FC236}">
                    <a16:creationId xmlns:a16="http://schemas.microsoft.com/office/drawing/2014/main" id="{5D847992-C348-4EE8-931A-8A26EF086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1"/>
                <a:ext cx="482" cy="594"/>
              </a:xfrm>
              <a:custGeom>
                <a:avLst/>
                <a:gdLst>
                  <a:gd name="T0" fmla="*/ 241 w 963"/>
                  <a:gd name="T1" fmla="*/ 0 h 1192"/>
                  <a:gd name="T2" fmla="*/ 0 w 963"/>
                  <a:gd name="T3" fmla="*/ 240 h 1192"/>
                  <a:gd name="T4" fmla="*/ 0 w 963"/>
                  <a:gd name="T5" fmla="*/ 297 h 1192"/>
                  <a:gd name="T6" fmla="*/ 241 w 963"/>
                  <a:gd name="T7" fmla="*/ 55 h 1192"/>
                  <a:gd name="T8" fmla="*/ 24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7" name="Group 43">
              <a:extLst>
                <a:ext uri="{FF2B5EF4-FFF2-40B4-BE49-F238E27FC236}">
                  <a16:creationId xmlns:a16="http://schemas.microsoft.com/office/drawing/2014/main" id="{A2B09B5D-910C-4902-AA9B-D1F44FF94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13366" name="Freeform 44">
                <a:extLst>
                  <a:ext uri="{FF2B5EF4-FFF2-40B4-BE49-F238E27FC236}">
                    <a16:creationId xmlns:a16="http://schemas.microsoft.com/office/drawing/2014/main" id="{4B221952-0D8C-4F51-BFE3-61460CF87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8"/>
                <a:ext cx="450" cy="404"/>
              </a:xfrm>
              <a:custGeom>
                <a:avLst/>
                <a:gdLst>
                  <a:gd name="T0" fmla="*/ 6 w 896"/>
                  <a:gd name="T1" fmla="*/ 41 h 808"/>
                  <a:gd name="T2" fmla="*/ 0 w 896"/>
                  <a:gd name="T3" fmla="*/ 75 h 808"/>
                  <a:gd name="T4" fmla="*/ 9 w 896"/>
                  <a:gd name="T5" fmla="*/ 113 h 808"/>
                  <a:gd name="T6" fmla="*/ 12 w 896"/>
                  <a:gd name="T7" fmla="*/ 136 h 808"/>
                  <a:gd name="T8" fmla="*/ 13 w 896"/>
                  <a:gd name="T9" fmla="*/ 145 h 808"/>
                  <a:gd name="T10" fmla="*/ 18 w 896"/>
                  <a:gd name="T11" fmla="*/ 158 h 808"/>
                  <a:gd name="T12" fmla="*/ 23 w 896"/>
                  <a:gd name="T13" fmla="*/ 170 h 808"/>
                  <a:gd name="T14" fmla="*/ 34 w 896"/>
                  <a:gd name="T15" fmla="*/ 183 h 808"/>
                  <a:gd name="T16" fmla="*/ 41 w 896"/>
                  <a:gd name="T17" fmla="*/ 193 h 808"/>
                  <a:gd name="T18" fmla="*/ 52 w 896"/>
                  <a:gd name="T19" fmla="*/ 202 h 808"/>
                  <a:gd name="T20" fmla="*/ 98 w 896"/>
                  <a:gd name="T21" fmla="*/ 147 h 808"/>
                  <a:gd name="T22" fmla="*/ 149 w 896"/>
                  <a:gd name="T23" fmla="*/ 202 h 808"/>
                  <a:gd name="T24" fmla="*/ 161 w 896"/>
                  <a:gd name="T25" fmla="*/ 192 h 808"/>
                  <a:gd name="T26" fmla="*/ 171 w 896"/>
                  <a:gd name="T27" fmla="*/ 179 h 808"/>
                  <a:gd name="T28" fmla="*/ 179 w 896"/>
                  <a:gd name="T29" fmla="*/ 164 h 808"/>
                  <a:gd name="T30" fmla="*/ 190 w 896"/>
                  <a:gd name="T31" fmla="*/ 147 h 808"/>
                  <a:gd name="T32" fmla="*/ 207 w 896"/>
                  <a:gd name="T33" fmla="*/ 113 h 808"/>
                  <a:gd name="T34" fmla="*/ 219 w 896"/>
                  <a:gd name="T35" fmla="*/ 61 h 808"/>
                  <a:gd name="T36" fmla="*/ 225 w 896"/>
                  <a:gd name="T37" fmla="*/ 35 h 808"/>
                  <a:gd name="T38" fmla="*/ 187 w 896"/>
                  <a:gd name="T39" fmla="*/ 12 h 808"/>
                  <a:gd name="T40" fmla="*/ 147 w 896"/>
                  <a:gd name="T41" fmla="*/ 0 h 808"/>
                  <a:gd name="T42" fmla="*/ 83 w 896"/>
                  <a:gd name="T43" fmla="*/ 4 h 808"/>
                  <a:gd name="T44" fmla="*/ 38 w 896"/>
                  <a:gd name="T45" fmla="*/ 15 h 808"/>
                  <a:gd name="T46" fmla="*/ 6 w 896"/>
                  <a:gd name="T47" fmla="*/ 4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7" name="Freeform 45">
                <a:extLst>
                  <a:ext uri="{FF2B5EF4-FFF2-40B4-BE49-F238E27FC236}">
                    <a16:creationId xmlns:a16="http://schemas.microsoft.com/office/drawing/2014/main" id="{EB3D64D8-E33E-4CA6-9EDD-18A2E76D3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7" cy="713"/>
              </a:xfrm>
              <a:custGeom>
                <a:avLst/>
                <a:gdLst>
                  <a:gd name="T0" fmla="*/ 63 w 553"/>
                  <a:gd name="T1" fmla="*/ 0 h 1424"/>
                  <a:gd name="T2" fmla="*/ 30 w 553"/>
                  <a:gd name="T3" fmla="*/ 40 h 1424"/>
                  <a:gd name="T4" fmla="*/ 43 w 553"/>
                  <a:gd name="T5" fmla="*/ 72 h 1424"/>
                  <a:gd name="T6" fmla="*/ 20 w 553"/>
                  <a:gd name="T7" fmla="*/ 115 h 1424"/>
                  <a:gd name="T8" fmla="*/ 6 w 553"/>
                  <a:gd name="T9" fmla="*/ 175 h 1424"/>
                  <a:gd name="T10" fmla="*/ 0 w 553"/>
                  <a:gd name="T11" fmla="*/ 216 h 1424"/>
                  <a:gd name="T12" fmla="*/ 6 w 553"/>
                  <a:gd name="T13" fmla="*/ 253 h 1424"/>
                  <a:gd name="T14" fmla="*/ 17 w 553"/>
                  <a:gd name="T15" fmla="*/ 299 h 1424"/>
                  <a:gd name="T16" fmla="*/ 72 w 553"/>
                  <a:gd name="T17" fmla="*/ 357 h 1424"/>
                  <a:gd name="T18" fmla="*/ 126 w 553"/>
                  <a:gd name="T19" fmla="*/ 288 h 1424"/>
                  <a:gd name="T20" fmla="*/ 138 w 553"/>
                  <a:gd name="T21" fmla="*/ 224 h 1424"/>
                  <a:gd name="T22" fmla="*/ 129 w 553"/>
                  <a:gd name="T23" fmla="*/ 164 h 1424"/>
                  <a:gd name="T24" fmla="*/ 115 w 553"/>
                  <a:gd name="T25" fmla="*/ 112 h 1424"/>
                  <a:gd name="T26" fmla="*/ 92 w 553"/>
                  <a:gd name="T27" fmla="*/ 69 h 1424"/>
                  <a:gd name="T28" fmla="*/ 109 w 553"/>
                  <a:gd name="T29" fmla="*/ 49 h 1424"/>
                  <a:gd name="T30" fmla="*/ 63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28" name="Group 46">
              <a:extLst>
                <a:ext uri="{FF2B5EF4-FFF2-40B4-BE49-F238E27FC236}">
                  <a16:creationId xmlns:a16="http://schemas.microsoft.com/office/drawing/2014/main" id="{00B8EFFD-674C-442E-92A1-42F898941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13363" name="Freeform 47">
                <a:extLst>
                  <a:ext uri="{FF2B5EF4-FFF2-40B4-BE49-F238E27FC236}">
                    <a16:creationId xmlns:a16="http://schemas.microsoft.com/office/drawing/2014/main" id="{64448872-6E99-4627-A5BB-971BA3ED006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6" cy="525"/>
              </a:xfrm>
              <a:custGeom>
                <a:avLst/>
                <a:gdLst>
                  <a:gd name="T0" fmla="*/ 108 w 693"/>
                  <a:gd name="T1" fmla="*/ 14 h 873"/>
                  <a:gd name="T2" fmla="*/ 115 w 693"/>
                  <a:gd name="T3" fmla="*/ 4 h 873"/>
                  <a:gd name="T4" fmla="*/ 126 w 693"/>
                  <a:gd name="T5" fmla="*/ 0 h 873"/>
                  <a:gd name="T6" fmla="*/ 133 w 693"/>
                  <a:gd name="T7" fmla="*/ 1 h 873"/>
                  <a:gd name="T8" fmla="*/ 137 w 693"/>
                  <a:gd name="T9" fmla="*/ 7 h 873"/>
                  <a:gd name="T10" fmla="*/ 141 w 693"/>
                  <a:gd name="T11" fmla="*/ 19 h 873"/>
                  <a:gd name="T12" fmla="*/ 142 w 693"/>
                  <a:gd name="T13" fmla="*/ 42 h 873"/>
                  <a:gd name="T14" fmla="*/ 141 w 693"/>
                  <a:gd name="T15" fmla="*/ 63 h 873"/>
                  <a:gd name="T16" fmla="*/ 140 w 693"/>
                  <a:gd name="T17" fmla="*/ 77 h 873"/>
                  <a:gd name="T18" fmla="*/ 144 w 693"/>
                  <a:gd name="T19" fmla="*/ 109 h 873"/>
                  <a:gd name="T20" fmla="*/ 149 w 693"/>
                  <a:gd name="T21" fmla="*/ 133 h 873"/>
                  <a:gd name="T22" fmla="*/ 152 w 693"/>
                  <a:gd name="T23" fmla="*/ 141 h 873"/>
                  <a:gd name="T24" fmla="*/ 159 w 693"/>
                  <a:gd name="T25" fmla="*/ 155 h 873"/>
                  <a:gd name="T26" fmla="*/ 173 w 693"/>
                  <a:gd name="T27" fmla="*/ 204 h 873"/>
                  <a:gd name="T28" fmla="*/ 183 w 693"/>
                  <a:gd name="T29" fmla="*/ 217 h 873"/>
                  <a:gd name="T30" fmla="*/ 201 w 693"/>
                  <a:gd name="T31" fmla="*/ 237 h 873"/>
                  <a:gd name="T32" fmla="*/ 225 w 693"/>
                  <a:gd name="T33" fmla="*/ 264 h 873"/>
                  <a:gd name="T34" fmla="*/ 137 w 693"/>
                  <a:gd name="T35" fmla="*/ 317 h 873"/>
                  <a:gd name="T36" fmla="*/ 84 w 693"/>
                  <a:gd name="T37" fmla="*/ 250 h 873"/>
                  <a:gd name="T38" fmla="*/ 63 w 693"/>
                  <a:gd name="T39" fmla="*/ 260 h 873"/>
                  <a:gd name="T40" fmla="*/ 31 w 693"/>
                  <a:gd name="T41" fmla="*/ 267 h 873"/>
                  <a:gd name="T42" fmla="*/ 10 w 693"/>
                  <a:gd name="T43" fmla="*/ 264 h 873"/>
                  <a:gd name="T44" fmla="*/ 0 w 693"/>
                  <a:gd name="T45" fmla="*/ 254 h 873"/>
                  <a:gd name="T46" fmla="*/ 0 w 693"/>
                  <a:gd name="T47" fmla="*/ 243 h 873"/>
                  <a:gd name="T48" fmla="*/ 6 w 693"/>
                  <a:gd name="T49" fmla="*/ 230 h 873"/>
                  <a:gd name="T50" fmla="*/ 25 w 693"/>
                  <a:gd name="T51" fmla="*/ 222 h 873"/>
                  <a:gd name="T52" fmla="*/ 51 w 693"/>
                  <a:gd name="T53" fmla="*/ 216 h 873"/>
                  <a:gd name="T54" fmla="*/ 70 w 693"/>
                  <a:gd name="T55" fmla="*/ 208 h 873"/>
                  <a:gd name="T56" fmla="*/ 78 w 693"/>
                  <a:gd name="T57" fmla="*/ 199 h 873"/>
                  <a:gd name="T58" fmla="*/ 91 w 693"/>
                  <a:gd name="T59" fmla="*/ 184 h 873"/>
                  <a:gd name="T60" fmla="*/ 99 w 693"/>
                  <a:gd name="T61" fmla="*/ 176 h 873"/>
                  <a:gd name="T62" fmla="*/ 106 w 693"/>
                  <a:gd name="T63" fmla="*/ 163 h 873"/>
                  <a:gd name="T64" fmla="*/ 106 w 693"/>
                  <a:gd name="T65" fmla="*/ 137 h 873"/>
                  <a:gd name="T66" fmla="*/ 104 w 693"/>
                  <a:gd name="T67" fmla="*/ 110 h 873"/>
                  <a:gd name="T68" fmla="*/ 99 w 693"/>
                  <a:gd name="T69" fmla="*/ 80 h 873"/>
                  <a:gd name="T70" fmla="*/ 103 w 693"/>
                  <a:gd name="T71" fmla="*/ 37 h 873"/>
                  <a:gd name="T72" fmla="*/ 108 w 693"/>
                  <a:gd name="T73" fmla="*/ 14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4" name="Freeform 48">
                <a:extLst>
                  <a:ext uri="{FF2B5EF4-FFF2-40B4-BE49-F238E27FC236}">
                    <a16:creationId xmlns:a16="http://schemas.microsoft.com/office/drawing/2014/main" id="{A234DC24-7E20-471A-8AD7-522B8DE5A0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1" y="2065"/>
                <a:ext cx="544" cy="614"/>
              </a:xfrm>
              <a:custGeom>
                <a:avLst/>
                <a:gdLst>
                  <a:gd name="T0" fmla="*/ 21 w 954"/>
                  <a:gd name="T1" fmla="*/ 51 h 1017"/>
                  <a:gd name="T2" fmla="*/ 69 w 954"/>
                  <a:gd name="T3" fmla="*/ 39 h 1017"/>
                  <a:gd name="T4" fmla="*/ 93 w 954"/>
                  <a:gd name="T5" fmla="*/ 19 h 1017"/>
                  <a:gd name="T6" fmla="*/ 111 w 954"/>
                  <a:gd name="T7" fmla="*/ 0 h 1017"/>
                  <a:gd name="T8" fmla="*/ 153 w 954"/>
                  <a:gd name="T9" fmla="*/ 43 h 1017"/>
                  <a:gd name="T10" fmla="*/ 201 w 954"/>
                  <a:gd name="T11" fmla="*/ 94 h 1017"/>
                  <a:gd name="T12" fmla="*/ 242 w 954"/>
                  <a:gd name="T13" fmla="*/ 140 h 1017"/>
                  <a:gd name="T14" fmla="*/ 258 w 954"/>
                  <a:gd name="T15" fmla="*/ 161 h 1017"/>
                  <a:gd name="T16" fmla="*/ 268 w 954"/>
                  <a:gd name="T17" fmla="*/ 177 h 1017"/>
                  <a:gd name="T18" fmla="*/ 280 w 954"/>
                  <a:gd name="T19" fmla="*/ 195 h 1017"/>
                  <a:gd name="T20" fmla="*/ 292 w 954"/>
                  <a:gd name="T21" fmla="*/ 219 h 1017"/>
                  <a:gd name="T22" fmla="*/ 299 w 954"/>
                  <a:gd name="T23" fmla="*/ 237 h 1017"/>
                  <a:gd name="T24" fmla="*/ 305 w 954"/>
                  <a:gd name="T25" fmla="*/ 258 h 1017"/>
                  <a:gd name="T26" fmla="*/ 309 w 954"/>
                  <a:gd name="T27" fmla="*/ 293 h 1017"/>
                  <a:gd name="T28" fmla="*/ 306 w 954"/>
                  <a:gd name="T29" fmla="*/ 314 h 1017"/>
                  <a:gd name="T30" fmla="*/ 299 w 954"/>
                  <a:gd name="T31" fmla="*/ 333 h 1017"/>
                  <a:gd name="T32" fmla="*/ 278 w 954"/>
                  <a:gd name="T33" fmla="*/ 349 h 1017"/>
                  <a:gd name="T34" fmla="*/ 261 w 954"/>
                  <a:gd name="T35" fmla="*/ 360 h 1017"/>
                  <a:gd name="T36" fmla="*/ 235 w 954"/>
                  <a:gd name="T37" fmla="*/ 367 h 1017"/>
                  <a:gd name="T38" fmla="*/ 215 w 954"/>
                  <a:gd name="T39" fmla="*/ 372 h 1017"/>
                  <a:gd name="T40" fmla="*/ 195 w 954"/>
                  <a:gd name="T41" fmla="*/ 369 h 1017"/>
                  <a:gd name="T42" fmla="*/ 180 w 954"/>
                  <a:gd name="T43" fmla="*/ 368 h 1017"/>
                  <a:gd name="T44" fmla="*/ 164 w 954"/>
                  <a:gd name="T45" fmla="*/ 364 h 1017"/>
                  <a:gd name="T46" fmla="*/ 149 w 954"/>
                  <a:gd name="T47" fmla="*/ 356 h 1017"/>
                  <a:gd name="T48" fmla="*/ 133 w 954"/>
                  <a:gd name="T49" fmla="*/ 345 h 1017"/>
                  <a:gd name="T50" fmla="*/ 121 w 954"/>
                  <a:gd name="T51" fmla="*/ 333 h 1017"/>
                  <a:gd name="T52" fmla="*/ 109 w 954"/>
                  <a:gd name="T53" fmla="*/ 311 h 1017"/>
                  <a:gd name="T54" fmla="*/ 101 w 954"/>
                  <a:gd name="T55" fmla="*/ 298 h 1017"/>
                  <a:gd name="T56" fmla="*/ 81 w 954"/>
                  <a:gd name="T57" fmla="*/ 252 h 1017"/>
                  <a:gd name="T58" fmla="*/ 59 w 954"/>
                  <a:gd name="T59" fmla="*/ 192 h 1017"/>
                  <a:gd name="T60" fmla="*/ 42 w 954"/>
                  <a:gd name="T61" fmla="*/ 145 h 1017"/>
                  <a:gd name="T62" fmla="*/ 14 w 954"/>
                  <a:gd name="T63" fmla="*/ 89 h 1017"/>
                  <a:gd name="T64" fmla="*/ 0 w 954"/>
                  <a:gd name="T65" fmla="*/ 58 h 1017"/>
                  <a:gd name="T66" fmla="*/ 21 w 954"/>
                  <a:gd name="T67" fmla="*/ 5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5" name="Freeform 49">
                <a:extLst>
                  <a:ext uri="{FF2B5EF4-FFF2-40B4-BE49-F238E27FC236}">
                    <a16:creationId xmlns:a16="http://schemas.microsoft.com/office/drawing/2014/main" id="{663C2AA0-5E2A-4388-AB37-FED7F33060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49"/>
                <a:ext cx="331" cy="293"/>
              </a:xfrm>
              <a:custGeom>
                <a:avLst/>
                <a:gdLst>
                  <a:gd name="T0" fmla="*/ 0 w 581"/>
                  <a:gd name="T1" fmla="*/ 62 h 486"/>
                  <a:gd name="T2" fmla="*/ 14 w 581"/>
                  <a:gd name="T3" fmla="*/ 62 h 486"/>
                  <a:gd name="T4" fmla="*/ 31 w 581"/>
                  <a:gd name="T5" fmla="*/ 58 h 486"/>
                  <a:gd name="T6" fmla="*/ 50 w 581"/>
                  <a:gd name="T7" fmla="*/ 54 h 486"/>
                  <a:gd name="T8" fmla="*/ 62 w 581"/>
                  <a:gd name="T9" fmla="*/ 50 h 486"/>
                  <a:gd name="T10" fmla="*/ 87 w 581"/>
                  <a:gd name="T11" fmla="*/ 38 h 486"/>
                  <a:gd name="T12" fmla="*/ 109 w 581"/>
                  <a:gd name="T13" fmla="*/ 17 h 486"/>
                  <a:gd name="T14" fmla="*/ 120 w 581"/>
                  <a:gd name="T15" fmla="*/ 0 h 486"/>
                  <a:gd name="T16" fmla="*/ 189 w 581"/>
                  <a:gd name="T17" fmla="*/ 77 h 486"/>
                  <a:gd name="T18" fmla="*/ 187 w 581"/>
                  <a:gd name="T19" fmla="*/ 90 h 486"/>
                  <a:gd name="T20" fmla="*/ 183 w 581"/>
                  <a:gd name="T21" fmla="*/ 104 h 486"/>
                  <a:gd name="T22" fmla="*/ 171 w 581"/>
                  <a:gd name="T23" fmla="*/ 118 h 486"/>
                  <a:gd name="T24" fmla="*/ 161 w 581"/>
                  <a:gd name="T25" fmla="*/ 130 h 486"/>
                  <a:gd name="T26" fmla="*/ 148 w 581"/>
                  <a:gd name="T27" fmla="*/ 139 h 486"/>
                  <a:gd name="T28" fmla="*/ 129 w 581"/>
                  <a:gd name="T29" fmla="*/ 149 h 486"/>
                  <a:gd name="T30" fmla="*/ 108 w 581"/>
                  <a:gd name="T31" fmla="*/ 159 h 486"/>
                  <a:gd name="T32" fmla="*/ 83 w 581"/>
                  <a:gd name="T33" fmla="*/ 167 h 486"/>
                  <a:gd name="T34" fmla="*/ 61 w 581"/>
                  <a:gd name="T35" fmla="*/ 172 h 486"/>
                  <a:gd name="T36" fmla="*/ 46 w 581"/>
                  <a:gd name="T37" fmla="*/ 177 h 486"/>
                  <a:gd name="T38" fmla="*/ 0 w 581"/>
                  <a:gd name="T39" fmla="*/ 62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29" name="Freeform 50">
              <a:extLst>
                <a:ext uri="{FF2B5EF4-FFF2-40B4-BE49-F238E27FC236}">
                  <a16:creationId xmlns:a16="http://schemas.microsoft.com/office/drawing/2014/main" id="{EF3FBAB7-5441-4D21-928B-063F76FB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685"/>
              <a:ext cx="396" cy="526"/>
            </a:xfrm>
            <a:custGeom>
              <a:avLst/>
              <a:gdLst>
                <a:gd name="T0" fmla="*/ 108 w 693"/>
                <a:gd name="T1" fmla="*/ 14 h 873"/>
                <a:gd name="T2" fmla="*/ 115 w 693"/>
                <a:gd name="T3" fmla="*/ 4 h 873"/>
                <a:gd name="T4" fmla="*/ 126 w 693"/>
                <a:gd name="T5" fmla="*/ 0 h 873"/>
                <a:gd name="T6" fmla="*/ 133 w 693"/>
                <a:gd name="T7" fmla="*/ 1 h 873"/>
                <a:gd name="T8" fmla="*/ 137 w 693"/>
                <a:gd name="T9" fmla="*/ 7 h 873"/>
                <a:gd name="T10" fmla="*/ 141 w 693"/>
                <a:gd name="T11" fmla="*/ 19 h 873"/>
                <a:gd name="T12" fmla="*/ 142 w 693"/>
                <a:gd name="T13" fmla="*/ 42 h 873"/>
                <a:gd name="T14" fmla="*/ 141 w 693"/>
                <a:gd name="T15" fmla="*/ 63 h 873"/>
                <a:gd name="T16" fmla="*/ 140 w 693"/>
                <a:gd name="T17" fmla="*/ 77 h 873"/>
                <a:gd name="T18" fmla="*/ 144 w 693"/>
                <a:gd name="T19" fmla="*/ 109 h 873"/>
                <a:gd name="T20" fmla="*/ 149 w 693"/>
                <a:gd name="T21" fmla="*/ 133 h 873"/>
                <a:gd name="T22" fmla="*/ 152 w 693"/>
                <a:gd name="T23" fmla="*/ 141 h 873"/>
                <a:gd name="T24" fmla="*/ 159 w 693"/>
                <a:gd name="T25" fmla="*/ 155 h 873"/>
                <a:gd name="T26" fmla="*/ 173 w 693"/>
                <a:gd name="T27" fmla="*/ 204 h 873"/>
                <a:gd name="T28" fmla="*/ 183 w 693"/>
                <a:gd name="T29" fmla="*/ 217 h 873"/>
                <a:gd name="T30" fmla="*/ 201 w 693"/>
                <a:gd name="T31" fmla="*/ 237 h 873"/>
                <a:gd name="T32" fmla="*/ 225 w 693"/>
                <a:gd name="T33" fmla="*/ 264 h 873"/>
                <a:gd name="T34" fmla="*/ 137 w 693"/>
                <a:gd name="T35" fmla="*/ 317 h 873"/>
                <a:gd name="T36" fmla="*/ 84 w 693"/>
                <a:gd name="T37" fmla="*/ 250 h 873"/>
                <a:gd name="T38" fmla="*/ 63 w 693"/>
                <a:gd name="T39" fmla="*/ 260 h 873"/>
                <a:gd name="T40" fmla="*/ 31 w 693"/>
                <a:gd name="T41" fmla="*/ 267 h 873"/>
                <a:gd name="T42" fmla="*/ 10 w 693"/>
                <a:gd name="T43" fmla="*/ 264 h 873"/>
                <a:gd name="T44" fmla="*/ 0 w 693"/>
                <a:gd name="T45" fmla="*/ 254 h 873"/>
                <a:gd name="T46" fmla="*/ 0 w 693"/>
                <a:gd name="T47" fmla="*/ 243 h 873"/>
                <a:gd name="T48" fmla="*/ 6 w 693"/>
                <a:gd name="T49" fmla="*/ 230 h 873"/>
                <a:gd name="T50" fmla="*/ 25 w 693"/>
                <a:gd name="T51" fmla="*/ 222 h 873"/>
                <a:gd name="T52" fmla="*/ 51 w 693"/>
                <a:gd name="T53" fmla="*/ 216 h 873"/>
                <a:gd name="T54" fmla="*/ 70 w 693"/>
                <a:gd name="T55" fmla="*/ 208 h 873"/>
                <a:gd name="T56" fmla="*/ 78 w 693"/>
                <a:gd name="T57" fmla="*/ 199 h 873"/>
                <a:gd name="T58" fmla="*/ 91 w 693"/>
                <a:gd name="T59" fmla="*/ 184 h 873"/>
                <a:gd name="T60" fmla="*/ 99 w 693"/>
                <a:gd name="T61" fmla="*/ 176 h 873"/>
                <a:gd name="T62" fmla="*/ 106 w 693"/>
                <a:gd name="T63" fmla="*/ 163 h 873"/>
                <a:gd name="T64" fmla="*/ 106 w 693"/>
                <a:gd name="T65" fmla="*/ 137 h 873"/>
                <a:gd name="T66" fmla="*/ 104 w 693"/>
                <a:gd name="T67" fmla="*/ 110 h 873"/>
                <a:gd name="T68" fmla="*/ 99 w 693"/>
                <a:gd name="T69" fmla="*/ 80 h 873"/>
                <a:gd name="T70" fmla="*/ 103 w 693"/>
                <a:gd name="T71" fmla="*/ 37 h 873"/>
                <a:gd name="T72" fmla="*/ 108 w 693"/>
                <a:gd name="T73" fmla="*/ 14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0" name="Freeform 51">
              <a:extLst>
                <a:ext uri="{FF2B5EF4-FFF2-40B4-BE49-F238E27FC236}">
                  <a16:creationId xmlns:a16="http://schemas.microsoft.com/office/drawing/2014/main" id="{CB1B97E1-F7D5-431E-8B8B-A4F328C5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48"/>
              <a:ext cx="542" cy="616"/>
            </a:xfrm>
            <a:custGeom>
              <a:avLst/>
              <a:gdLst>
                <a:gd name="T0" fmla="*/ 21 w 954"/>
                <a:gd name="T1" fmla="*/ 51 h 1017"/>
                <a:gd name="T2" fmla="*/ 69 w 954"/>
                <a:gd name="T3" fmla="*/ 39 h 1017"/>
                <a:gd name="T4" fmla="*/ 93 w 954"/>
                <a:gd name="T5" fmla="*/ 19 h 1017"/>
                <a:gd name="T6" fmla="*/ 111 w 954"/>
                <a:gd name="T7" fmla="*/ 0 h 1017"/>
                <a:gd name="T8" fmla="*/ 153 w 954"/>
                <a:gd name="T9" fmla="*/ 43 h 1017"/>
                <a:gd name="T10" fmla="*/ 201 w 954"/>
                <a:gd name="T11" fmla="*/ 94 h 1017"/>
                <a:gd name="T12" fmla="*/ 242 w 954"/>
                <a:gd name="T13" fmla="*/ 140 h 1017"/>
                <a:gd name="T14" fmla="*/ 258 w 954"/>
                <a:gd name="T15" fmla="*/ 161 h 1017"/>
                <a:gd name="T16" fmla="*/ 268 w 954"/>
                <a:gd name="T17" fmla="*/ 177 h 1017"/>
                <a:gd name="T18" fmla="*/ 280 w 954"/>
                <a:gd name="T19" fmla="*/ 195 h 1017"/>
                <a:gd name="T20" fmla="*/ 292 w 954"/>
                <a:gd name="T21" fmla="*/ 219 h 1017"/>
                <a:gd name="T22" fmla="*/ 299 w 954"/>
                <a:gd name="T23" fmla="*/ 237 h 1017"/>
                <a:gd name="T24" fmla="*/ 305 w 954"/>
                <a:gd name="T25" fmla="*/ 258 h 1017"/>
                <a:gd name="T26" fmla="*/ 309 w 954"/>
                <a:gd name="T27" fmla="*/ 293 h 1017"/>
                <a:gd name="T28" fmla="*/ 306 w 954"/>
                <a:gd name="T29" fmla="*/ 314 h 1017"/>
                <a:gd name="T30" fmla="*/ 299 w 954"/>
                <a:gd name="T31" fmla="*/ 333 h 1017"/>
                <a:gd name="T32" fmla="*/ 278 w 954"/>
                <a:gd name="T33" fmla="*/ 349 h 1017"/>
                <a:gd name="T34" fmla="*/ 261 w 954"/>
                <a:gd name="T35" fmla="*/ 360 h 1017"/>
                <a:gd name="T36" fmla="*/ 235 w 954"/>
                <a:gd name="T37" fmla="*/ 367 h 1017"/>
                <a:gd name="T38" fmla="*/ 215 w 954"/>
                <a:gd name="T39" fmla="*/ 372 h 1017"/>
                <a:gd name="T40" fmla="*/ 195 w 954"/>
                <a:gd name="T41" fmla="*/ 369 h 1017"/>
                <a:gd name="T42" fmla="*/ 180 w 954"/>
                <a:gd name="T43" fmla="*/ 368 h 1017"/>
                <a:gd name="T44" fmla="*/ 164 w 954"/>
                <a:gd name="T45" fmla="*/ 364 h 1017"/>
                <a:gd name="T46" fmla="*/ 149 w 954"/>
                <a:gd name="T47" fmla="*/ 356 h 1017"/>
                <a:gd name="T48" fmla="*/ 133 w 954"/>
                <a:gd name="T49" fmla="*/ 345 h 1017"/>
                <a:gd name="T50" fmla="*/ 121 w 954"/>
                <a:gd name="T51" fmla="*/ 333 h 1017"/>
                <a:gd name="T52" fmla="*/ 109 w 954"/>
                <a:gd name="T53" fmla="*/ 311 h 1017"/>
                <a:gd name="T54" fmla="*/ 101 w 954"/>
                <a:gd name="T55" fmla="*/ 298 h 1017"/>
                <a:gd name="T56" fmla="*/ 81 w 954"/>
                <a:gd name="T57" fmla="*/ 252 h 1017"/>
                <a:gd name="T58" fmla="*/ 59 w 954"/>
                <a:gd name="T59" fmla="*/ 192 h 1017"/>
                <a:gd name="T60" fmla="*/ 42 w 954"/>
                <a:gd name="T61" fmla="*/ 145 h 1017"/>
                <a:gd name="T62" fmla="*/ 14 w 954"/>
                <a:gd name="T63" fmla="*/ 89 h 1017"/>
                <a:gd name="T64" fmla="*/ 0 w 954"/>
                <a:gd name="T65" fmla="*/ 58 h 1017"/>
                <a:gd name="T66" fmla="*/ 21 w 954"/>
                <a:gd name="T67" fmla="*/ 5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1" name="Freeform 52">
              <a:extLst>
                <a:ext uri="{FF2B5EF4-FFF2-40B4-BE49-F238E27FC236}">
                  <a16:creationId xmlns:a16="http://schemas.microsoft.com/office/drawing/2014/main" id="{EA8474A8-73DF-44E0-BE34-57BAA4FA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2034"/>
              <a:ext cx="331" cy="293"/>
            </a:xfrm>
            <a:custGeom>
              <a:avLst/>
              <a:gdLst>
                <a:gd name="T0" fmla="*/ 0 w 581"/>
                <a:gd name="T1" fmla="*/ 62 h 486"/>
                <a:gd name="T2" fmla="*/ 14 w 581"/>
                <a:gd name="T3" fmla="*/ 62 h 486"/>
                <a:gd name="T4" fmla="*/ 31 w 581"/>
                <a:gd name="T5" fmla="*/ 58 h 486"/>
                <a:gd name="T6" fmla="*/ 50 w 581"/>
                <a:gd name="T7" fmla="*/ 54 h 486"/>
                <a:gd name="T8" fmla="*/ 62 w 581"/>
                <a:gd name="T9" fmla="*/ 50 h 486"/>
                <a:gd name="T10" fmla="*/ 87 w 581"/>
                <a:gd name="T11" fmla="*/ 38 h 486"/>
                <a:gd name="T12" fmla="*/ 109 w 581"/>
                <a:gd name="T13" fmla="*/ 17 h 486"/>
                <a:gd name="T14" fmla="*/ 120 w 581"/>
                <a:gd name="T15" fmla="*/ 0 h 486"/>
                <a:gd name="T16" fmla="*/ 189 w 581"/>
                <a:gd name="T17" fmla="*/ 77 h 486"/>
                <a:gd name="T18" fmla="*/ 187 w 581"/>
                <a:gd name="T19" fmla="*/ 90 h 486"/>
                <a:gd name="T20" fmla="*/ 183 w 581"/>
                <a:gd name="T21" fmla="*/ 104 h 486"/>
                <a:gd name="T22" fmla="*/ 171 w 581"/>
                <a:gd name="T23" fmla="*/ 118 h 486"/>
                <a:gd name="T24" fmla="*/ 161 w 581"/>
                <a:gd name="T25" fmla="*/ 130 h 486"/>
                <a:gd name="T26" fmla="*/ 148 w 581"/>
                <a:gd name="T27" fmla="*/ 139 h 486"/>
                <a:gd name="T28" fmla="*/ 129 w 581"/>
                <a:gd name="T29" fmla="*/ 149 h 486"/>
                <a:gd name="T30" fmla="*/ 108 w 581"/>
                <a:gd name="T31" fmla="*/ 159 h 486"/>
                <a:gd name="T32" fmla="*/ 83 w 581"/>
                <a:gd name="T33" fmla="*/ 167 h 486"/>
                <a:gd name="T34" fmla="*/ 61 w 581"/>
                <a:gd name="T35" fmla="*/ 172 h 486"/>
                <a:gd name="T36" fmla="*/ 46 w 581"/>
                <a:gd name="T37" fmla="*/ 177 h 486"/>
                <a:gd name="T38" fmla="*/ 0 w 581"/>
                <a:gd name="T39" fmla="*/ 62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332" name="Group 53">
              <a:extLst>
                <a:ext uri="{FF2B5EF4-FFF2-40B4-BE49-F238E27FC236}">
                  <a16:creationId xmlns:a16="http://schemas.microsoft.com/office/drawing/2014/main" id="{35434737-0D28-400D-9CC6-284AC72A7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13333" name="Group 54">
                <a:extLst>
                  <a:ext uri="{FF2B5EF4-FFF2-40B4-BE49-F238E27FC236}">
                    <a16:creationId xmlns:a16="http://schemas.microsoft.com/office/drawing/2014/main" id="{18CA1636-AF5E-49F2-9AE2-A9AF02071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13361" name="Oval 55">
                  <a:extLst>
                    <a:ext uri="{FF2B5EF4-FFF2-40B4-BE49-F238E27FC236}">
                      <a16:creationId xmlns:a16="http://schemas.microsoft.com/office/drawing/2014/main" id="{DF5DC374-7844-4A12-80B1-B96088BEC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6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62" name="Oval 56">
                  <a:extLst>
                    <a:ext uri="{FF2B5EF4-FFF2-40B4-BE49-F238E27FC236}">
                      <a16:creationId xmlns:a16="http://schemas.microsoft.com/office/drawing/2014/main" id="{E9B0CF46-47EA-484F-81F7-7E8328859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4" y="1983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4" name="Group 57">
                <a:extLst>
                  <a:ext uri="{FF2B5EF4-FFF2-40B4-BE49-F238E27FC236}">
                    <a16:creationId xmlns:a16="http://schemas.microsoft.com/office/drawing/2014/main" id="{083A387C-DF9F-4544-B4BC-D1984D3A3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13359" name="Oval 58">
                  <a:extLst>
                    <a:ext uri="{FF2B5EF4-FFF2-40B4-BE49-F238E27FC236}">
                      <a16:creationId xmlns:a16="http://schemas.microsoft.com/office/drawing/2014/main" id="{930B87CE-72E3-4B9C-9EE3-49DC66CF7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60" name="Oval 59">
                  <a:extLst>
                    <a:ext uri="{FF2B5EF4-FFF2-40B4-BE49-F238E27FC236}">
                      <a16:creationId xmlns:a16="http://schemas.microsoft.com/office/drawing/2014/main" id="{A0DFDA71-4D51-4185-ADE5-0F57FD3AA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5" name="Freeform 60">
                <a:extLst>
                  <a:ext uri="{FF2B5EF4-FFF2-40B4-BE49-F238E27FC236}">
                    <a16:creationId xmlns:a16="http://schemas.microsoft.com/office/drawing/2014/main" id="{040254C7-B73F-4A1A-9BBC-F9E6F5755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9" y="1604"/>
                <a:ext cx="72" cy="188"/>
              </a:xfrm>
              <a:custGeom>
                <a:avLst/>
                <a:gdLst>
                  <a:gd name="T0" fmla="*/ 19 w 128"/>
                  <a:gd name="T1" fmla="*/ 7 h 311"/>
                  <a:gd name="T2" fmla="*/ 30 w 128"/>
                  <a:gd name="T3" fmla="*/ 0 h 311"/>
                  <a:gd name="T4" fmla="*/ 36 w 128"/>
                  <a:gd name="T5" fmla="*/ 7 h 311"/>
                  <a:gd name="T6" fmla="*/ 40 w 128"/>
                  <a:gd name="T7" fmla="*/ 23 h 311"/>
                  <a:gd name="T8" fmla="*/ 42 w 128"/>
                  <a:gd name="T9" fmla="*/ 46 h 311"/>
                  <a:gd name="T10" fmla="*/ 40 w 128"/>
                  <a:gd name="T11" fmla="*/ 70 h 311"/>
                  <a:gd name="T12" fmla="*/ 34 w 128"/>
                  <a:gd name="T13" fmla="*/ 94 h 311"/>
                  <a:gd name="T14" fmla="*/ 25 w 128"/>
                  <a:gd name="T15" fmla="*/ 110 h 311"/>
                  <a:gd name="T16" fmla="*/ 11 w 128"/>
                  <a:gd name="T17" fmla="*/ 112 h 311"/>
                  <a:gd name="T18" fmla="*/ 0 w 128"/>
                  <a:gd name="T19" fmla="*/ 79 h 311"/>
                  <a:gd name="T20" fmla="*/ 19 w 128"/>
                  <a:gd name="T21" fmla="*/ 7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6" name="Freeform 61">
                <a:extLst>
                  <a:ext uri="{FF2B5EF4-FFF2-40B4-BE49-F238E27FC236}">
                    <a16:creationId xmlns:a16="http://schemas.microsoft.com/office/drawing/2014/main" id="{45EAC5D7-10D2-4544-B997-0CC1A911A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609"/>
                <a:ext cx="72" cy="188"/>
              </a:xfrm>
              <a:custGeom>
                <a:avLst/>
                <a:gdLst>
                  <a:gd name="T0" fmla="*/ 22 w 126"/>
                  <a:gd name="T1" fmla="*/ 6 h 311"/>
                  <a:gd name="T2" fmla="*/ 11 w 126"/>
                  <a:gd name="T3" fmla="*/ 0 h 311"/>
                  <a:gd name="T4" fmla="*/ 6 w 126"/>
                  <a:gd name="T5" fmla="*/ 6 h 311"/>
                  <a:gd name="T6" fmla="*/ 2 w 126"/>
                  <a:gd name="T7" fmla="*/ 22 h 311"/>
                  <a:gd name="T8" fmla="*/ 0 w 126"/>
                  <a:gd name="T9" fmla="*/ 46 h 311"/>
                  <a:gd name="T10" fmla="*/ 2 w 126"/>
                  <a:gd name="T11" fmla="*/ 70 h 311"/>
                  <a:gd name="T12" fmla="*/ 7 w 126"/>
                  <a:gd name="T13" fmla="*/ 94 h 311"/>
                  <a:gd name="T14" fmla="*/ 17 w 126"/>
                  <a:gd name="T15" fmla="*/ 110 h 311"/>
                  <a:gd name="T16" fmla="*/ 30 w 126"/>
                  <a:gd name="T17" fmla="*/ 112 h 311"/>
                  <a:gd name="T18" fmla="*/ 41 w 126"/>
                  <a:gd name="T19" fmla="*/ 79 h 311"/>
                  <a:gd name="T20" fmla="*/ 22 w 126"/>
                  <a:gd name="T21" fmla="*/ 6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7" name="Freeform 62">
                <a:extLst>
                  <a:ext uri="{FF2B5EF4-FFF2-40B4-BE49-F238E27FC236}">
                    <a16:creationId xmlns:a16="http://schemas.microsoft.com/office/drawing/2014/main" id="{66CB20E6-2B34-4456-92D0-F6B444494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1362"/>
                <a:ext cx="498" cy="750"/>
              </a:xfrm>
              <a:custGeom>
                <a:avLst/>
                <a:gdLst>
                  <a:gd name="T0" fmla="*/ 83 w 874"/>
                  <a:gd name="T1" fmla="*/ 8 h 1244"/>
                  <a:gd name="T2" fmla="*/ 62 w 874"/>
                  <a:gd name="T3" fmla="*/ 24 h 1244"/>
                  <a:gd name="T4" fmla="*/ 48 w 874"/>
                  <a:gd name="T5" fmla="*/ 37 h 1244"/>
                  <a:gd name="T6" fmla="*/ 38 w 874"/>
                  <a:gd name="T7" fmla="*/ 54 h 1244"/>
                  <a:gd name="T8" fmla="*/ 26 w 874"/>
                  <a:gd name="T9" fmla="*/ 74 h 1244"/>
                  <a:gd name="T10" fmla="*/ 21 w 874"/>
                  <a:gd name="T11" fmla="*/ 101 h 1244"/>
                  <a:gd name="T12" fmla="*/ 15 w 874"/>
                  <a:gd name="T13" fmla="*/ 122 h 1244"/>
                  <a:gd name="T14" fmla="*/ 15 w 874"/>
                  <a:gd name="T15" fmla="*/ 147 h 1244"/>
                  <a:gd name="T16" fmla="*/ 21 w 874"/>
                  <a:gd name="T17" fmla="*/ 182 h 1244"/>
                  <a:gd name="T18" fmla="*/ 22 w 874"/>
                  <a:gd name="T19" fmla="*/ 215 h 1244"/>
                  <a:gd name="T20" fmla="*/ 14 w 874"/>
                  <a:gd name="T21" fmla="*/ 248 h 1244"/>
                  <a:gd name="T22" fmla="*/ 6 w 874"/>
                  <a:gd name="T23" fmla="*/ 280 h 1244"/>
                  <a:gd name="T24" fmla="*/ 0 w 874"/>
                  <a:gd name="T25" fmla="*/ 310 h 1244"/>
                  <a:gd name="T26" fmla="*/ 0 w 874"/>
                  <a:gd name="T27" fmla="*/ 335 h 1244"/>
                  <a:gd name="T28" fmla="*/ 2 w 874"/>
                  <a:gd name="T29" fmla="*/ 358 h 1244"/>
                  <a:gd name="T30" fmla="*/ 6 w 874"/>
                  <a:gd name="T31" fmla="*/ 377 h 1244"/>
                  <a:gd name="T32" fmla="*/ 13 w 874"/>
                  <a:gd name="T33" fmla="*/ 396 h 1244"/>
                  <a:gd name="T34" fmla="*/ 24 w 874"/>
                  <a:gd name="T35" fmla="*/ 410 h 1244"/>
                  <a:gd name="T36" fmla="*/ 38 w 874"/>
                  <a:gd name="T37" fmla="*/ 421 h 1244"/>
                  <a:gd name="T38" fmla="*/ 64 w 874"/>
                  <a:gd name="T39" fmla="*/ 439 h 1244"/>
                  <a:gd name="T40" fmla="*/ 93 w 874"/>
                  <a:gd name="T41" fmla="*/ 447 h 1244"/>
                  <a:gd name="T42" fmla="*/ 123 w 874"/>
                  <a:gd name="T43" fmla="*/ 452 h 1244"/>
                  <a:gd name="T44" fmla="*/ 151 w 874"/>
                  <a:gd name="T45" fmla="*/ 448 h 1244"/>
                  <a:gd name="T46" fmla="*/ 175 w 874"/>
                  <a:gd name="T47" fmla="*/ 443 h 1244"/>
                  <a:gd name="T48" fmla="*/ 202 w 874"/>
                  <a:gd name="T49" fmla="*/ 430 h 1244"/>
                  <a:gd name="T50" fmla="*/ 224 w 874"/>
                  <a:gd name="T51" fmla="*/ 418 h 1244"/>
                  <a:gd name="T52" fmla="*/ 243 w 874"/>
                  <a:gd name="T53" fmla="*/ 401 h 1244"/>
                  <a:gd name="T54" fmla="*/ 265 w 874"/>
                  <a:gd name="T55" fmla="*/ 371 h 1244"/>
                  <a:gd name="T56" fmla="*/ 274 w 874"/>
                  <a:gd name="T57" fmla="*/ 356 h 1244"/>
                  <a:gd name="T58" fmla="*/ 280 w 874"/>
                  <a:gd name="T59" fmla="*/ 335 h 1244"/>
                  <a:gd name="T60" fmla="*/ 283 w 874"/>
                  <a:gd name="T61" fmla="*/ 314 h 1244"/>
                  <a:gd name="T62" fmla="*/ 284 w 874"/>
                  <a:gd name="T63" fmla="*/ 295 h 1244"/>
                  <a:gd name="T64" fmla="*/ 280 w 874"/>
                  <a:gd name="T65" fmla="*/ 271 h 1244"/>
                  <a:gd name="T66" fmla="*/ 277 w 874"/>
                  <a:gd name="T67" fmla="*/ 248 h 1244"/>
                  <a:gd name="T68" fmla="*/ 272 w 874"/>
                  <a:gd name="T69" fmla="*/ 204 h 1244"/>
                  <a:gd name="T70" fmla="*/ 274 w 874"/>
                  <a:gd name="T71" fmla="*/ 183 h 1244"/>
                  <a:gd name="T72" fmla="*/ 280 w 874"/>
                  <a:gd name="T73" fmla="*/ 159 h 1244"/>
                  <a:gd name="T74" fmla="*/ 283 w 874"/>
                  <a:gd name="T75" fmla="*/ 116 h 1244"/>
                  <a:gd name="T76" fmla="*/ 280 w 874"/>
                  <a:gd name="T77" fmla="*/ 77 h 1244"/>
                  <a:gd name="T78" fmla="*/ 274 w 874"/>
                  <a:gd name="T79" fmla="*/ 51 h 1244"/>
                  <a:gd name="T80" fmla="*/ 262 w 874"/>
                  <a:gd name="T81" fmla="*/ 33 h 1244"/>
                  <a:gd name="T82" fmla="*/ 228 w 874"/>
                  <a:gd name="T83" fmla="*/ 15 h 1244"/>
                  <a:gd name="T84" fmla="*/ 190 w 874"/>
                  <a:gd name="T85" fmla="*/ 4 h 1244"/>
                  <a:gd name="T86" fmla="*/ 128 w 874"/>
                  <a:gd name="T87" fmla="*/ 0 h 1244"/>
                  <a:gd name="T88" fmla="*/ 83 w 874"/>
                  <a:gd name="T89" fmla="*/ 8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8" name="Group 63">
                <a:extLst>
                  <a:ext uri="{FF2B5EF4-FFF2-40B4-BE49-F238E27FC236}">
                    <a16:creationId xmlns:a16="http://schemas.microsoft.com/office/drawing/2014/main" id="{05A4F256-397D-4446-AB21-CCECAEBE40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13356" name="Freeform 64">
                  <a:extLst>
                    <a:ext uri="{FF2B5EF4-FFF2-40B4-BE49-F238E27FC236}">
                      <a16:creationId xmlns:a16="http://schemas.microsoft.com/office/drawing/2014/main" id="{BF34F9E5-0E4D-49EF-A50D-9A2EE0554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7"/>
                  <a:ext cx="215" cy="10"/>
                </a:xfrm>
                <a:custGeom>
                  <a:avLst/>
                  <a:gdLst>
                    <a:gd name="T0" fmla="*/ 0 w 431"/>
                    <a:gd name="T1" fmla="*/ 1 h 19"/>
                    <a:gd name="T2" fmla="*/ 10 w 431"/>
                    <a:gd name="T3" fmla="*/ 0 h 19"/>
                    <a:gd name="T4" fmla="*/ 25 w 431"/>
                    <a:gd name="T5" fmla="*/ 0 h 19"/>
                    <a:gd name="T6" fmla="*/ 38 w 431"/>
                    <a:gd name="T7" fmla="*/ 0 h 19"/>
                    <a:gd name="T8" fmla="*/ 55 w 431"/>
                    <a:gd name="T9" fmla="*/ 2 h 19"/>
                    <a:gd name="T10" fmla="*/ 73 w 431"/>
                    <a:gd name="T11" fmla="*/ 2 h 19"/>
                    <a:gd name="T12" fmla="*/ 92 w 431"/>
                    <a:gd name="T13" fmla="*/ 2 h 19"/>
                    <a:gd name="T14" fmla="*/ 108 w 431"/>
                    <a:gd name="T15" fmla="*/ 4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57" name="Freeform 65">
                  <a:extLst>
                    <a:ext uri="{FF2B5EF4-FFF2-40B4-BE49-F238E27FC236}">
                      <a16:creationId xmlns:a16="http://schemas.microsoft.com/office/drawing/2014/main" id="{18ADF2B3-B084-42EF-A545-89E1312C0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3"/>
                  <a:ext cx="46" cy="3"/>
                </a:xfrm>
                <a:custGeom>
                  <a:avLst/>
                  <a:gdLst>
                    <a:gd name="T0" fmla="*/ 0 w 92"/>
                    <a:gd name="T1" fmla="*/ 2 h 5"/>
                    <a:gd name="T2" fmla="*/ 17 w 92"/>
                    <a:gd name="T3" fmla="*/ 0 h 5"/>
                    <a:gd name="T4" fmla="*/ 23 w 92"/>
                    <a:gd name="T5" fmla="*/ 2 h 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58" name="Freeform 66">
                  <a:extLst>
                    <a:ext uri="{FF2B5EF4-FFF2-40B4-BE49-F238E27FC236}">
                      <a16:creationId xmlns:a16="http://schemas.microsoft.com/office/drawing/2014/main" id="{0C08DF37-8C20-4CCF-B466-2DE8DEEC1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0" cy="156"/>
                </a:xfrm>
                <a:custGeom>
                  <a:avLst/>
                  <a:gdLst>
                    <a:gd name="T0" fmla="*/ 35 w 202"/>
                    <a:gd name="T1" fmla="*/ 0 h 309"/>
                    <a:gd name="T2" fmla="*/ 33 w 202"/>
                    <a:gd name="T3" fmla="*/ 14 h 309"/>
                    <a:gd name="T4" fmla="*/ 36 w 202"/>
                    <a:gd name="T5" fmla="*/ 26 h 309"/>
                    <a:gd name="T6" fmla="*/ 39 w 202"/>
                    <a:gd name="T7" fmla="*/ 35 h 309"/>
                    <a:gd name="T8" fmla="*/ 45 w 202"/>
                    <a:gd name="T9" fmla="*/ 48 h 309"/>
                    <a:gd name="T10" fmla="*/ 48 w 202"/>
                    <a:gd name="T11" fmla="*/ 56 h 309"/>
                    <a:gd name="T12" fmla="*/ 51 w 202"/>
                    <a:gd name="T13" fmla="*/ 66 h 309"/>
                    <a:gd name="T14" fmla="*/ 48 w 202"/>
                    <a:gd name="T15" fmla="*/ 74 h 309"/>
                    <a:gd name="T16" fmla="*/ 44 w 202"/>
                    <a:gd name="T17" fmla="*/ 76 h 309"/>
                    <a:gd name="T18" fmla="*/ 36 w 202"/>
                    <a:gd name="T19" fmla="*/ 78 h 309"/>
                    <a:gd name="T20" fmla="*/ 28 w 202"/>
                    <a:gd name="T21" fmla="*/ 74 h 309"/>
                    <a:gd name="T22" fmla="*/ 16 w 202"/>
                    <a:gd name="T23" fmla="*/ 72 h 309"/>
                    <a:gd name="T24" fmla="*/ 0 w 202"/>
                    <a:gd name="T25" fmla="*/ 75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9" name="Group 67">
                <a:extLst>
                  <a:ext uri="{FF2B5EF4-FFF2-40B4-BE49-F238E27FC236}">
                    <a16:creationId xmlns:a16="http://schemas.microsoft.com/office/drawing/2014/main" id="{FE369DB1-6E9F-4CFA-B53E-36E83A5C70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13354" name="Freeform 68">
                  <a:extLst>
                    <a:ext uri="{FF2B5EF4-FFF2-40B4-BE49-F238E27FC236}">
                      <a16:creationId xmlns:a16="http://schemas.microsoft.com/office/drawing/2014/main" id="{D5E41995-F80A-4DA2-9D9D-A2F56E67A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5"/>
                  <a:ext cx="117" cy="25"/>
                </a:xfrm>
                <a:custGeom>
                  <a:avLst/>
                  <a:gdLst>
                    <a:gd name="T0" fmla="*/ 0 w 232"/>
                    <a:gd name="T1" fmla="*/ 12 h 49"/>
                    <a:gd name="T2" fmla="*/ 9 w 232"/>
                    <a:gd name="T3" fmla="*/ 7 h 49"/>
                    <a:gd name="T4" fmla="*/ 16 w 232"/>
                    <a:gd name="T5" fmla="*/ 3 h 49"/>
                    <a:gd name="T6" fmla="*/ 25 w 232"/>
                    <a:gd name="T7" fmla="*/ 1 h 49"/>
                    <a:gd name="T8" fmla="*/ 32 w 232"/>
                    <a:gd name="T9" fmla="*/ 0 h 49"/>
                    <a:gd name="T10" fmla="*/ 37 w 232"/>
                    <a:gd name="T11" fmla="*/ 0 h 49"/>
                    <a:gd name="T12" fmla="*/ 47 w 232"/>
                    <a:gd name="T13" fmla="*/ 2 h 49"/>
                    <a:gd name="T14" fmla="*/ 58 w 232"/>
                    <a:gd name="T15" fmla="*/ 6 h 49"/>
                    <a:gd name="T16" fmla="*/ 58 w 232"/>
                    <a:gd name="T17" fmla="*/ 9 h 49"/>
                    <a:gd name="T18" fmla="*/ 53 w 232"/>
                    <a:gd name="T19" fmla="*/ 10 h 49"/>
                    <a:gd name="T20" fmla="*/ 47 w 232"/>
                    <a:gd name="T21" fmla="*/ 8 h 49"/>
                    <a:gd name="T22" fmla="*/ 37 w 232"/>
                    <a:gd name="T23" fmla="*/ 7 h 49"/>
                    <a:gd name="T24" fmla="*/ 30 w 232"/>
                    <a:gd name="T25" fmla="*/ 7 h 49"/>
                    <a:gd name="T26" fmla="*/ 24 w 232"/>
                    <a:gd name="T27" fmla="*/ 8 h 49"/>
                    <a:gd name="T28" fmla="*/ 16 w 232"/>
                    <a:gd name="T29" fmla="*/ 10 h 49"/>
                    <a:gd name="T30" fmla="*/ 9 w 232"/>
                    <a:gd name="T31" fmla="*/ 11 h 49"/>
                    <a:gd name="T32" fmla="*/ 0 w 232"/>
                    <a:gd name="T33" fmla="*/ 12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55" name="Freeform 69">
                  <a:extLst>
                    <a:ext uri="{FF2B5EF4-FFF2-40B4-BE49-F238E27FC236}">
                      <a16:creationId xmlns:a16="http://schemas.microsoft.com/office/drawing/2014/main" id="{73F8124F-5FCB-48ED-B8B4-1786C0D4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3" y="1906"/>
                  <a:ext cx="114" cy="25"/>
                </a:xfrm>
                <a:custGeom>
                  <a:avLst/>
                  <a:gdLst>
                    <a:gd name="T0" fmla="*/ 57 w 226"/>
                    <a:gd name="T1" fmla="*/ 12 h 48"/>
                    <a:gd name="T2" fmla="*/ 49 w 226"/>
                    <a:gd name="T3" fmla="*/ 7 h 48"/>
                    <a:gd name="T4" fmla="*/ 41 w 226"/>
                    <a:gd name="T5" fmla="*/ 4 h 48"/>
                    <a:gd name="T6" fmla="*/ 33 w 226"/>
                    <a:gd name="T7" fmla="*/ 2 h 48"/>
                    <a:gd name="T8" fmla="*/ 26 w 226"/>
                    <a:gd name="T9" fmla="*/ 1 h 48"/>
                    <a:gd name="T10" fmla="*/ 21 w 226"/>
                    <a:gd name="T11" fmla="*/ 0 h 48"/>
                    <a:gd name="T12" fmla="*/ 12 w 226"/>
                    <a:gd name="T13" fmla="*/ 3 h 48"/>
                    <a:gd name="T14" fmla="*/ 0 w 226"/>
                    <a:gd name="T15" fmla="*/ 6 h 48"/>
                    <a:gd name="T16" fmla="*/ 1 w 226"/>
                    <a:gd name="T17" fmla="*/ 10 h 48"/>
                    <a:gd name="T18" fmla="*/ 6 w 226"/>
                    <a:gd name="T19" fmla="*/ 10 h 48"/>
                    <a:gd name="T20" fmla="*/ 12 w 226"/>
                    <a:gd name="T21" fmla="*/ 8 h 48"/>
                    <a:gd name="T22" fmla="*/ 22 w 226"/>
                    <a:gd name="T23" fmla="*/ 8 h 48"/>
                    <a:gd name="T24" fmla="*/ 28 w 226"/>
                    <a:gd name="T25" fmla="*/ 7 h 48"/>
                    <a:gd name="T26" fmla="*/ 34 w 226"/>
                    <a:gd name="T27" fmla="*/ 8 h 48"/>
                    <a:gd name="T28" fmla="*/ 41 w 226"/>
                    <a:gd name="T29" fmla="*/ 10 h 48"/>
                    <a:gd name="T30" fmla="*/ 48 w 226"/>
                    <a:gd name="T31" fmla="*/ 12 h 48"/>
                    <a:gd name="T32" fmla="*/ 57 w 226"/>
                    <a:gd name="T33" fmla="*/ 12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40" name="Freeform 70">
                <a:extLst>
                  <a:ext uri="{FF2B5EF4-FFF2-40B4-BE49-F238E27FC236}">
                    <a16:creationId xmlns:a16="http://schemas.microsoft.com/office/drawing/2014/main" id="{0FA32686-A9EE-481B-BE72-E0925F910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" y="1296"/>
                <a:ext cx="514" cy="355"/>
              </a:xfrm>
              <a:custGeom>
                <a:avLst/>
                <a:gdLst>
                  <a:gd name="T0" fmla="*/ 7 w 903"/>
                  <a:gd name="T1" fmla="*/ 213 h 586"/>
                  <a:gd name="T2" fmla="*/ 22 w 903"/>
                  <a:gd name="T3" fmla="*/ 215 h 586"/>
                  <a:gd name="T4" fmla="*/ 18 w 903"/>
                  <a:gd name="T5" fmla="*/ 185 h 586"/>
                  <a:gd name="T6" fmla="*/ 36 w 903"/>
                  <a:gd name="T7" fmla="*/ 157 h 586"/>
                  <a:gd name="T8" fmla="*/ 37 w 903"/>
                  <a:gd name="T9" fmla="*/ 124 h 586"/>
                  <a:gd name="T10" fmla="*/ 58 w 903"/>
                  <a:gd name="T11" fmla="*/ 105 h 586"/>
                  <a:gd name="T12" fmla="*/ 58 w 903"/>
                  <a:gd name="T13" fmla="*/ 78 h 586"/>
                  <a:gd name="T14" fmla="*/ 76 w 903"/>
                  <a:gd name="T15" fmla="*/ 76 h 586"/>
                  <a:gd name="T16" fmla="*/ 93 w 903"/>
                  <a:gd name="T17" fmla="*/ 61 h 586"/>
                  <a:gd name="T18" fmla="*/ 121 w 903"/>
                  <a:gd name="T19" fmla="*/ 79 h 586"/>
                  <a:gd name="T20" fmla="*/ 126 w 903"/>
                  <a:gd name="T21" fmla="*/ 69 h 586"/>
                  <a:gd name="T22" fmla="*/ 154 w 903"/>
                  <a:gd name="T23" fmla="*/ 79 h 586"/>
                  <a:gd name="T24" fmla="*/ 147 w 903"/>
                  <a:gd name="T25" fmla="*/ 61 h 586"/>
                  <a:gd name="T26" fmla="*/ 182 w 903"/>
                  <a:gd name="T27" fmla="*/ 84 h 586"/>
                  <a:gd name="T28" fmla="*/ 186 w 903"/>
                  <a:gd name="T29" fmla="*/ 69 h 586"/>
                  <a:gd name="T30" fmla="*/ 218 w 903"/>
                  <a:gd name="T31" fmla="*/ 93 h 586"/>
                  <a:gd name="T32" fmla="*/ 235 w 903"/>
                  <a:gd name="T33" fmla="*/ 88 h 586"/>
                  <a:gd name="T34" fmla="*/ 244 w 903"/>
                  <a:gd name="T35" fmla="*/ 111 h 586"/>
                  <a:gd name="T36" fmla="*/ 255 w 903"/>
                  <a:gd name="T37" fmla="*/ 108 h 586"/>
                  <a:gd name="T38" fmla="*/ 264 w 903"/>
                  <a:gd name="T39" fmla="*/ 125 h 586"/>
                  <a:gd name="T40" fmla="*/ 256 w 903"/>
                  <a:gd name="T41" fmla="*/ 154 h 586"/>
                  <a:gd name="T42" fmla="*/ 259 w 903"/>
                  <a:gd name="T43" fmla="*/ 179 h 586"/>
                  <a:gd name="T44" fmla="*/ 266 w 903"/>
                  <a:gd name="T45" fmla="*/ 211 h 586"/>
                  <a:gd name="T46" fmla="*/ 274 w 903"/>
                  <a:gd name="T47" fmla="*/ 211 h 586"/>
                  <a:gd name="T48" fmla="*/ 282 w 903"/>
                  <a:gd name="T49" fmla="*/ 190 h 586"/>
                  <a:gd name="T50" fmla="*/ 289 w 903"/>
                  <a:gd name="T51" fmla="*/ 170 h 586"/>
                  <a:gd name="T52" fmla="*/ 293 w 903"/>
                  <a:gd name="T53" fmla="*/ 141 h 586"/>
                  <a:gd name="T54" fmla="*/ 289 w 903"/>
                  <a:gd name="T55" fmla="*/ 97 h 586"/>
                  <a:gd name="T56" fmla="*/ 273 w 903"/>
                  <a:gd name="T57" fmla="*/ 67 h 586"/>
                  <a:gd name="T58" fmla="*/ 262 w 903"/>
                  <a:gd name="T59" fmla="*/ 48 h 586"/>
                  <a:gd name="T60" fmla="*/ 244 w 903"/>
                  <a:gd name="T61" fmla="*/ 29 h 586"/>
                  <a:gd name="T62" fmla="*/ 216 w 903"/>
                  <a:gd name="T63" fmla="*/ 15 h 586"/>
                  <a:gd name="T64" fmla="*/ 188 w 903"/>
                  <a:gd name="T65" fmla="*/ 6 h 586"/>
                  <a:gd name="T66" fmla="*/ 147 w 903"/>
                  <a:gd name="T67" fmla="*/ 0 h 586"/>
                  <a:gd name="T68" fmla="*/ 109 w 903"/>
                  <a:gd name="T69" fmla="*/ 6 h 586"/>
                  <a:gd name="T70" fmla="*/ 84 w 903"/>
                  <a:gd name="T71" fmla="*/ 8 h 586"/>
                  <a:gd name="T72" fmla="*/ 64 w 903"/>
                  <a:gd name="T73" fmla="*/ 16 h 586"/>
                  <a:gd name="T74" fmla="*/ 39 w 903"/>
                  <a:gd name="T75" fmla="*/ 33 h 586"/>
                  <a:gd name="T76" fmla="*/ 18 w 903"/>
                  <a:gd name="T77" fmla="*/ 63 h 586"/>
                  <a:gd name="T78" fmla="*/ 10 w 903"/>
                  <a:gd name="T79" fmla="*/ 82 h 586"/>
                  <a:gd name="T80" fmla="*/ 0 w 903"/>
                  <a:gd name="T81" fmla="*/ 119 h 586"/>
                  <a:gd name="T82" fmla="*/ 0 w 903"/>
                  <a:gd name="T83" fmla="*/ 162 h 586"/>
                  <a:gd name="T84" fmla="*/ 0 w 903"/>
                  <a:gd name="T85" fmla="*/ 190 h 586"/>
                  <a:gd name="T86" fmla="*/ 7 w 903"/>
                  <a:gd name="T87" fmla="*/ 213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41" name="Group 71">
                <a:extLst>
                  <a:ext uri="{FF2B5EF4-FFF2-40B4-BE49-F238E27FC236}">
                    <a16:creationId xmlns:a16="http://schemas.microsoft.com/office/drawing/2014/main" id="{5C2B528D-26A1-45E3-9568-DA92094D9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13342" name="Group 72">
                  <a:extLst>
                    <a:ext uri="{FF2B5EF4-FFF2-40B4-BE49-F238E27FC236}">
                      <a16:creationId xmlns:a16="http://schemas.microsoft.com/office/drawing/2014/main" id="{80092FFD-759F-472D-824F-BA56F333F6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3349" name="Freeform 73">
                    <a:extLst>
                      <a:ext uri="{FF2B5EF4-FFF2-40B4-BE49-F238E27FC236}">
                        <a16:creationId xmlns:a16="http://schemas.microsoft.com/office/drawing/2014/main" id="{646BDE0A-CFC8-41C6-A530-98A8AAECD1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941"/>
                    <a:ext cx="155" cy="124"/>
                  </a:xfrm>
                  <a:custGeom>
                    <a:avLst/>
                    <a:gdLst>
                      <a:gd name="T0" fmla="*/ 8 w 309"/>
                      <a:gd name="T1" fmla="*/ 4 h 246"/>
                      <a:gd name="T2" fmla="*/ 22 w 309"/>
                      <a:gd name="T3" fmla="*/ 0 h 246"/>
                      <a:gd name="T4" fmla="*/ 38 w 309"/>
                      <a:gd name="T5" fmla="*/ 0 h 246"/>
                      <a:gd name="T6" fmla="*/ 61 w 309"/>
                      <a:gd name="T7" fmla="*/ 2 h 246"/>
                      <a:gd name="T8" fmla="*/ 69 w 309"/>
                      <a:gd name="T9" fmla="*/ 4 h 246"/>
                      <a:gd name="T10" fmla="*/ 78 w 309"/>
                      <a:gd name="T11" fmla="*/ 8 h 246"/>
                      <a:gd name="T12" fmla="*/ 78 w 309"/>
                      <a:gd name="T13" fmla="*/ 17 h 246"/>
                      <a:gd name="T14" fmla="*/ 78 w 309"/>
                      <a:gd name="T15" fmla="*/ 27 h 246"/>
                      <a:gd name="T16" fmla="*/ 75 w 309"/>
                      <a:gd name="T17" fmla="*/ 36 h 246"/>
                      <a:gd name="T18" fmla="*/ 72 w 309"/>
                      <a:gd name="T19" fmla="*/ 42 h 246"/>
                      <a:gd name="T20" fmla="*/ 70 w 309"/>
                      <a:gd name="T21" fmla="*/ 48 h 246"/>
                      <a:gd name="T22" fmla="*/ 67 w 309"/>
                      <a:gd name="T23" fmla="*/ 53 h 246"/>
                      <a:gd name="T24" fmla="*/ 62 w 309"/>
                      <a:gd name="T25" fmla="*/ 57 h 246"/>
                      <a:gd name="T26" fmla="*/ 55 w 309"/>
                      <a:gd name="T27" fmla="*/ 59 h 246"/>
                      <a:gd name="T28" fmla="*/ 45 w 309"/>
                      <a:gd name="T29" fmla="*/ 61 h 246"/>
                      <a:gd name="T30" fmla="*/ 35 w 309"/>
                      <a:gd name="T31" fmla="*/ 63 h 246"/>
                      <a:gd name="T32" fmla="*/ 26 w 309"/>
                      <a:gd name="T33" fmla="*/ 61 h 246"/>
                      <a:gd name="T34" fmla="*/ 19 w 309"/>
                      <a:gd name="T35" fmla="*/ 60 h 246"/>
                      <a:gd name="T36" fmla="*/ 12 w 309"/>
                      <a:gd name="T37" fmla="*/ 57 h 246"/>
                      <a:gd name="T38" fmla="*/ 6 w 309"/>
                      <a:gd name="T39" fmla="*/ 52 h 246"/>
                      <a:gd name="T40" fmla="*/ 3 w 309"/>
                      <a:gd name="T41" fmla="*/ 47 h 246"/>
                      <a:gd name="T42" fmla="*/ 0 w 309"/>
                      <a:gd name="T43" fmla="*/ 34 h 246"/>
                      <a:gd name="T44" fmla="*/ 0 w 309"/>
                      <a:gd name="T45" fmla="*/ 22 h 246"/>
                      <a:gd name="T46" fmla="*/ 0 w 309"/>
                      <a:gd name="T47" fmla="*/ 11 h 246"/>
                      <a:gd name="T48" fmla="*/ 8 w 309"/>
                      <a:gd name="T49" fmla="*/ 4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0" name="Freeform 74">
                    <a:extLst>
                      <a:ext uri="{FF2B5EF4-FFF2-40B4-BE49-F238E27FC236}">
                        <a16:creationId xmlns:a16="http://schemas.microsoft.com/office/drawing/2014/main" id="{58281A97-BC76-4ACA-A1D5-F2BECD9E02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1" y="1943"/>
                    <a:ext cx="154" cy="123"/>
                  </a:xfrm>
                  <a:custGeom>
                    <a:avLst/>
                    <a:gdLst>
                      <a:gd name="T0" fmla="*/ 68 w 308"/>
                      <a:gd name="T1" fmla="*/ 3 h 245"/>
                      <a:gd name="T2" fmla="*/ 53 w 308"/>
                      <a:gd name="T3" fmla="*/ 0 h 245"/>
                      <a:gd name="T4" fmla="*/ 40 w 308"/>
                      <a:gd name="T5" fmla="*/ 0 h 245"/>
                      <a:gd name="T6" fmla="*/ 27 w 308"/>
                      <a:gd name="T7" fmla="*/ 0 h 245"/>
                      <a:gd name="T8" fmla="*/ 16 w 308"/>
                      <a:gd name="T9" fmla="*/ 0 h 245"/>
                      <a:gd name="T10" fmla="*/ 7 w 308"/>
                      <a:gd name="T11" fmla="*/ 3 h 245"/>
                      <a:gd name="T12" fmla="*/ 0 w 308"/>
                      <a:gd name="T13" fmla="*/ 6 h 245"/>
                      <a:gd name="T14" fmla="*/ 0 w 308"/>
                      <a:gd name="T15" fmla="*/ 26 h 245"/>
                      <a:gd name="T16" fmla="*/ 2 w 308"/>
                      <a:gd name="T17" fmla="*/ 38 h 245"/>
                      <a:gd name="T18" fmla="*/ 6 w 308"/>
                      <a:gd name="T19" fmla="*/ 46 h 245"/>
                      <a:gd name="T20" fmla="*/ 10 w 308"/>
                      <a:gd name="T21" fmla="*/ 51 h 245"/>
                      <a:gd name="T22" fmla="*/ 15 w 308"/>
                      <a:gd name="T23" fmla="*/ 55 h 245"/>
                      <a:gd name="T24" fmla="*/ 20 w 308"/>
                      <a:gd name="T25" fmla="*/ 58 h 245"/>
                      <a:gd name="T26" fmla="*/ 26 w 308"/>
                      <a:gd name="T27" fmla="*/ 59 h 245"/>
                      <a:gd name="T28" fmla="*/ 32 w 308"/>
                      <a:gd name="T29" fmla="*/ 60 h 245"/>
                      <a:gd name="T30" fmla="*/ 40 w 308"/>
                      <a:gd name="T31" fmla="*/ 61 h 245"/>
                      <a:gd name="T32" fmla="*/ 52 w 308"/>
                      <a:gd name="T33" fmla="*/ 60 h 245"/>
                      <a:gd name="T34" fmla="*/ 59 w 308"/>
                      <a:gd name="T35" fmla="*/ 58 h 245"/>
                      <a:gd name="T36" fmla="*/ 66 w 308"/>
                      <a:gd name="T37" fmla="*/ 56 h 245"/>
                      <a:gd name="T38" fmla="*/ 71 w 308"/>
                      <a:gd name="T39" fmla="*/ 50 h 245"/>
                      <a:gd name="T40" fmla="*/ 75 w 308"/>
                      <a:gd name="T41" fmla="*/ 42 h 245"/>
                      <a:gd name="T42" fmla="*/ 77 w 308"/>
                      <a:gd name="T43" fmla="*/ 33 h 245"/>
                      <a:gd name="T44" fmla="*/ 77 w 308"/>
                      <a:gd name="T45" fmla="*/ 21 h 245"/>
                      <a:gd name="T46" fmla="*/ 77 w 308"/>
                      <a:gd name="T47" fmla="*/ 10 h 245"/>
                      <a:gd name="T48" fmla="*/ 68 w 308"/>
                      <a:gd name="T49" fmla="*/ 3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1" name="Freeform 75">
                    <a:extLst>
                      <a:ext uri="{FF2B5EF4-FFF2-40B4-BE49-F238E27FC236}">
                        <a16:creationId xmlns:a16="http://schemas.microsoft.com/office/drawing/2014/main" id="{F892C019-AB69-4518-9CE6-8712094E6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0" y="1959"/>
                    <a:ext cx="22" cy="15"/>
                  </a:xfrm>
                  <a:custGeom>
                    <a:avLst/>
                    <a:gdLst>
                      <a:gd name="T0" fmla="*/ 0 w 45"/>
                      <a:gd name="T1" fmla="*/ 2 h 33"/>
                      <a:gd name="T2" fmla="*/ 1 w 45"/>
                      <a:gd name="T3" fmla="*/ 0 h 33"/>
                      <a:gd name="T4" fmla="*/ 4 w 45"/>
                      <a:gd name="T5" fmla="*/ 0 h 33"/>
                      <a:gd name="T6" fmla="*/ 7 w 45"/>
                      <a:gd name="T7" fmla="*/ 0 h 33"/>
                      <a:gd name="T8" fmla="*/ 10 w 45"/>
                      <a:gd name="T9" fmla="*/ 1 h 33"/>
                      <a:gd name="T10" fmla="*/ 11 w 45"/>
                      <a:gd name="T11" fmla="*/ 7 h 33"/>
                      <a:gd name="T12" fmla="*/ 8 w 45"/>
                      <a:gd name="T13" fmla="*/ 7 h 33"/>
                      <a:gd name="T14" fmla="*/ 6 w 45"/>
                      <a:gd name="T15" fmla="*/ 6 h 33"/>
                      <a:gd name="T16" fmla="*/ 3 w 45"/>
                      <a:gd name="T17" fmla="*/ 7 h 33"/>
                      <a:gd name="T18" fmla="*/ 0 w 45"/>
                      <a:gd name="T19" fmla="*/ 8 h 33"/>
                      <a:gd name="T20" fmla="*/ 0 w 45"/>
                      <a:gd name="T21" fmla="*/ 2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2" name="Freeform 76">
                    <a:extLst>
                      <a:ext uri="{FF2B5EF4-FFF2-40B4-BE49-F238E27FC236}">
                        <a16:creationId xmlns:a16="http://schemas.microsoft.com/office/drawing/2014/main" id="{64F6E8CA-D2D1-4290-8E03-F0CD2B4517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1" y="1952"/>
                    <a:ext cx="65" cy="26"/>
                  </a:xfrm>
                  <a:custGeom>
                    <a:avLst/>
                    <a:gdLst>
                      <a:gd name="T0" fmla="*/ 33 w 128"/>
                      <a:gd name="T1" fmla="*/ 5 h 52"/>
                      <a:gd name="T2" fmla="*/ 33 w 128"/>
                      <a:gd name="T3" fmla="*/ 13 h 52"/>
                      <a:gd name="T4" fmla="*/ 4 w 128"/>
                      <a:gd name="T5" fmla="*/ 5 h 52"/>
                      <a:gd name="T6" fmla="*/ 0 w 128"/>
                      <a:gd name="T7" fmla="*/ 0 h 52"/>
                      <a:gd name="T8" fmla="*/ 33 w 128"/>
                      <a:gd name="T9" fmla="*/ 5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3" name="Freeform 77">
                    <a:extLst>
                      <a:ext uri="{FF2B5EF4-FFF2-40B4-BE49-F238E27FC236}">
                        <a16:creationId xmlns:a16="http://schemas.microsoft.com/office/drawing/2014/main" id="{19AD9F98-55E7-4D2A-9432-8992FE46B1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7" cy="28"/>
                  </a:xfrm>
                  <a:custGeom>
                    <a:avLst/>
                    <a:gdLst>
                      <a:gd name="T0" fmla="*/ 0 w 74"/>
                      <a:gd name="T1" fmla="*/ 8 h 54"/>
                      <a:gd name="T2" fmla="*/ 0 w 74"/>
                      <a:gd name="T3" fmla="*/ 14 h 54"/>
                      <a:gd name="T4" fmla="*/ 18 w 74"/>
                      <a:gd name="T5" fmla="*/ 6 h 54"/>
                      <a:gd name="T6" fmla="*/ 20 w 74"/>
                      <a:gd name="T7" fmla="*/ 0 h 54"/>
                      <a:gd name="T8" fmla="*/ 0 w 74"/>
                      <a:gd name="T9" fmla="*/ 8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43" name="Group 78">
                  <a:extLst>
                    <a:ext uri="{FF2B5EF4-FFF2-40B4-BE49-F238E27FC236}">
                      <a16:creationId xmlns:a16="http://schemas.microsoft.com/office/drawing/2014/main" id="{22A5946E-AE56-4CF0-87DD-613FB2843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3347" name="Oval 79">
                    <a:extLst>
                      <a:ext uri="{FF2B5EF4-FFF2-40B4-BE49-F238E27FC236}">
                        <a16:creationId xmlns:a16="http://schemas.microsoft.com/office/drawing/2014/main" id="{22447DD2-A8A9-4494-9045-A68F07BE52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2" y="1971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8" name="Oval 80">
                    <a:extLst>
                      <a:ext uri="{FF2B5EF4-FFF2-40B4-BE49-F238E27FC236}">
                        <a16:creationId xmlns:a16="http://schemas.microsoft.com/office/drawing/2014/main" id="{FD30F53B-D8C1-4373-8A35-B5864B7198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977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344" name="Group 81">
                  <a:extLst>
                    <a:ext uri="{FF2B5EF4-FFF2-40B4-BE49-F238E27FC236}">
                      <a16:creationId xmlns:a16="http://schemas.microsoft.com/office/drawing/2014/main" id="{E0BBEAEA-36C7-44BD-8490-15BAC484BB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3345" name="Oval 82">
                    <a:extLst>
                      <a:ext uri="{FF2B5EF4-FFF2-40B4-BE49-F238E27FC236}">
                        <a16:creationId xmlns:a16="http://schemas.microsoft.com/office/drawing/2014/main" id="{5988A609-7C3F-4420-8F44-2AB3E97E88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4" y="1975"/>
                    <a:ext cx="68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6" name="Oval 83">
                    <a:extLst>
                      <a:ext uri="{FF2B5EF4-FFF2-40B4-BE49-F238E27FC236}">
                        <a16:creationId xmlns:a16="http://schemas.microsoft.com/office/drawing/2014/main" id="{75CEC1A8-5B34-4AED-AB59-FE989D94E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4356" name="AutoShape 84">
            <a:extLst>
              <a:ext uri="{FF2B5EF4-FFF2-40B4-BE49-F238E27FC236}">
                <a16:creationId xmlns:a16="http://schemas.microsoft.com/office/drawing/2014/main" id="{49EF4A22-E5DA-42CF-A26F-C085CE82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5486400" cy="2209800"/>
          </a:xfrm>
          <a:prstGeom prst="cloudCallout">
            <a:avLst>
              <a:gd name="adj1" fmla="val -70806"/>
              <a:gd name="adj2" fmla="val 1222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Oooooh come on!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            It’s way too complicated to compute </a:t>
            </a:r>
            <a:r>
              <a:rPr lang="en-US" altLang="zh-CN" sz="20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0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you can’t expect me to get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its spectral radius right!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There’s gotta be a short cut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91" grpId="0" animBg="1" autoUpdateAnimBg="0"/>
      <p:bldP spid="5435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9">
            <a:extLst>
              <a:ext uri="{FF2B5EF4-FFF2-40B4-BE49-F238E27FC236}">
                <a16:creationId xmlns:a16="http://schemas.microsoft.com/office/drawing/2014/main" id="{66A7A9B8-2A45-4FB8-B678-89467BF5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§8  Relaxation Methods</a:t>
            </a:r>
          </a:p>
        </p:txBody>
      </p:sp>
      <p:grpSp>
        <p:nvGrpSpPr>
          <p:cNvPr id="55450" name="Group 154">
            <a:extLst>
              <a:ext uri="{FF2B5EF4-FFF2-40B4-BE49-F238E27FC236}">
                <a16:creationId xmlns:a16="http://schemas.microsoft.com/office/drawing/2014/main" id="{7560736C-4A27-4AC1-9692-1CBE0A83348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153400" cy="1120775"/>
            <a:chOff x="240" y="192"/>
            <a:chExt cx="5136" cy="706"/>
          </a:xfrm>
        </p:grpSpPr>
        <p:sp>
          <p:nvSpPr>
            <p:cNvPr id="14355" name="AutoShape 151" descr="白色大理石">
              <a:extLst>
                <a:ext uri="{FF2B5EF4-FFF2-40B4-BE49-F238E27FC236}">
                  <a16:creationId xmlns:a16="http://schemas.microsoft.com/office/drawing/2014/main" id="{60CDC77F-1099-480B-AE69-CC4FE00FA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4356" name="Text Box 152">
              <a:extLst>
                <a:ext uri="{FF2B5EF4-FFF2-40B4-BE49-F238E27FC236}">
                  <a16:creationId xmlns:a16="http://schemas.microsoft.com/office/drawing/2014/main" id="{23690BE0-4F2A-43A5-8306-752F3D6DE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Kahan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必要条件）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可逆，且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 0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松弛法  从任意       出发收敛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 &lt;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&lt; 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14357" name="Object 153">
              <a:extLst>
                <a:ext uri="{FF2B5EF4-FFF2-40B4-BE49-F238E27FC236}">
                  <a16:creationId xmlns:a16="http://schemas.microsoft.com/office/drawing/2014/main" id="{15556435-7EFA-4761-899F-B41742406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69" imgH="203024" progId="Equation.3">
                    <p:embed/>
                  </p:oleObj>
                </mc:Choice>
                <mc:Fallback>
                  <p:oleObj name="Equation" r:id="rId6" imgW="266469" imgH="203024" progId="Equation.3">
                    <p:embed/>
                    <p:pic>
                      <p:nvPicPr>
                        <p:cNvPr id="14357" name="Object 153">
                          <a:extLst>
                            <a:ext uri="{FF2B5EF4-FFF2-40B4-BE49-F238E27FC236}">
                              <a16:creationId xmlns:a16="http://schemas.microsoft.com/office/drawing/2014/main" id="{15556435-7EFA-4761-899F-B41742406E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53" name="Group 157">
            <a:extLst>
              <a:ext uri="{FF2B5EF4-FFF2-40B4-BE49-F238E27FC236}">
                <a16:creationId xmlns:a16="http://schemas.microsoft.com/office/drawing/2014/main" id="{986AB063-AAED-4A37-B3C0-70B0732AAD6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7162800" cy="481013"/>
            <a:chOff x="336" y="960"/>
            <a:chExt cx="4512" cy="303"/>
          </a:xfrm>
        </p:grpSpPr>
        <p:sp>
          <p:nvSpPr>
            <p:cNvPr id="14353" name="Text Box 155">
              <a:extLst>
                <a:ext uri="{FF2B5EF4-FFF2-40B4-BE49-F238E27FC236}">
                  <a16:creationId xmlns:a16="http://schemas.microsoft.com/office/drawing/2014/main" id="{5786D3EF-6B58-4B20-AB67-AF754263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0"/>
              <a:ext cx="4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从                                                                 出发</a:t>
              </a:r>
            </a:p>
          </p:txBody>
        </p:sp>
        <p:graphicFrame>
          <p:nvGraphicFramePr>
            <p:cNvPr id="14354" name="Object 156">
              <a:extLst>
                <a:ext uri="{FF2B5EF4-FFF2-40B4-BE49-F238E27FC236}">
                  <a16:creationId xmlns:a16="http://schemas.microsoft.com/office/drawing/2014/main" id="{68B3FFED-E99C-41E2-9A19-DB91104203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0"/>
            <a:ext cx="307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33600" imgH="241300" progId="Equation.3">
                    <p:embed/>
                  </p:oleObj>
                </mc:Choice>
                <mc:Fallback>
                  <p:oleObj name="Equation" r:id="rId8" imgW="2133600" imgH="241300" progId="Equation.3">
                    <p:embed/>
                    <p:pic>
                      <p:nvPicPr>
                        <p:cNvPr id="14354" name="Object 156">
                          <a:extLst>
                            <a:ext uri="{FF2B5EF4-FFF2-40B4-BE49-F238E27FC236}">
                              <a16:creationId xmlns:a16="http://schemas.microsoft.com/office/drawing/2014/main" id="{68B3FFED-E99C-41E2-9A19-DB91104203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307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60" name="Group 164">
            <a:extLst>
              <a:ext uri="{FF2B5EF4-FFF2-40B4-BE49-F238E27FC236}">
                <a16:creationId xmlns:a16="http://schemas.microsoft.com/office/drawing/2014/main" id="{1FC7020A-0C89-4897-AC78-4EEE8DC060E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7162800" cy="1300163"/>
            <a:chOff x="864" y="1248"/>
            <a:chExt cx="4512" cy="819"/>
          </a:xfrm>
        </p:grpSpPr>
        <p:graphicFrame>
          <p:nvGraphicFramePr>
            <p:cNvPr id="14349" name="Object 158">
              <a:extLst>
                <a:ext uri="{FF2B5EF4-FFF2-40B4-BE49-F238E27FC236}">
                  <a16:creationId xmlns:a16="http://schemas.microsoft.com/office/drawing/2014/main" id="{265F4300-4478-4585-88D5-746ED8793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248"/>
            <a:ext cx="1392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54100" imgH="431800" progId="Equation.3">
                    <p:embed/>
                  </p:oleObj>
                </mc:Choice>
                <mc:Fallback>
                  <p:oleObj name="Equation" r:id="rId10" imgW="1054100" imgH="431800" progId="Equation.3">
                    <p:embed/>
                    <p:pic>
                      <p:nvPicPr>
                        <p:cNvPr id="14349" name="Object 158">
                          <a:extLst>
                            <a:ext uri="{FF2B5EF4-FFF2-40B4-BE49-F238E27FC236}">
                              <a16:creationId xmlns:a16="http://schemas.microsoft.com/office/drawing/2014/main" id="{265F4300-4478-4585-88D5-746ED8793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48"/>
                          <a:ext cx="1392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159">
              <a:extLst>
                <a:ext uri="{FF2B5EF4-FFF2-40B4-BE49-F238E27FC236}">
                  <a16:creationId xmlns:a16="http://schemas.microsoft.com/office/drawing/2014/main" id="{410711D3-ACED-4945-A2ED-4E98B4A49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利用</a:t>
              </a:r>
            </a:p>
          </p:txBody>
        </p:sp>
        <p:sp>
          <p:nvSpPr>
            <p:cNvPr id="14351" name="Text Box 160">
              <a:extLst>
                <a:ext uri="{FF2B5EF4-FFF2-40B4-BE49-F238E27FC236}">
                  <a16:creationId xmlns:a16="http://schemas.microsoft.com/office/drawing/2014/main" id="{EB272F1D-B135-4F07-99AD-A7F49414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27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，而且收敛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 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| &lt; 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总成立</a:t>
              </a:r>
            </a:p>
          </p:txBody>
        </p:sp>
        <p:sp>
          <p:nvSpPr>
            <p:cNvPr id="14352" name="Text Box 162">
              <a:extLst>
                <a:ext uri="{FF2B5EF4-FFF2-40B4-BE49-F238E27FC236}">
                  <a16:creationId xmlns:a16="http://schemas.microsoft.com/office/drawing/2014/main" id="{9499C9D1-EED0-42FA-889C-7BEF76C17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76"/>
              <a:ext cx="24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可知收敛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| det(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| &lt; 1</a:t>
              </a:r>
            </a:p>
          </p:txBody>
        </p:sp>
      </p:grpSp>
      <p:graphicFrame>
        <p:nvGraphicFramePr>
          <p:cNvPr id="55459" name="Object 163">
            <a:extLst>
              <a:ext uri="{FF2B5EF4-FFF2-40B4-BE49-F238E27FC236}">
                <a16:creationId xmlns:a16="http://schemas.microsoft.com/office/drawing/2014/main" id="{DA4ADECF-816B-4C49-B3B4-E54FC795E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59681"/>
              </p:ext>
            </p:extLst>
          </p:nvPr>
        </p:nvGraphicFramePr>
        <p:xfrm>
          <a:off x="1524000" y="3352800"/>
          <a:ext cx="5791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8100" imgH="431800" progId="Equation.3">
                  <p:embed/>
                </p:oleObj>
              </mc:Choice>
              <mc:Fallback>
                <p:oleObj name="Equation" r:id="rId12" imgW="2578100" imgH="431800" progId="Equation.3">
                  <p:embed/>
                  <p:pic>
                    <p:nvPicPr>
                      <p:cNvPr id="55459" name="Object 163">
                        <a:extLst>
                          <a:ext uri="{FF2B5EF4-FFF2-40B4-BE49-F238E27FC236}">
                            <a16:creationId xmlns:a16="http://schemas.microsoft.com/office/drawing/2014/main" id="{DA4ADECF-816B-4C49-B3B4-E54FC795E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5791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61" name="Object 165">
            <a:extLst>
              <a:ext uri="{FF2B5EF4-FFF2-40B4-BE49-F238E27FC236}">
                <a16:creationId xmlns:a16="http://schemas.microsoft.com/office/drawing/2014/main" id="{A6817E92-4A5E-4CB3-B34B-FDBF264DD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701717"/>
              </p:ext>
            </p:extLst>
          </p:nvPr>
        </p:nvGraphicFramePr>
        <p:xfrm>
          <a:off x="1524000" y="4149725"/>
          <a:ext cx="4495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" imgH="431800" progId="Equation.3">
                  <p:embed/>
                </p:oleObj>
              </mc:Choice>
              <mc:Fallback>
                <p:oleObj name="Equation" r:id="rId14" imgW="2286000" imgH="431800" progId="Equation.3">
                  <p:embed/>
                  <p:pic>
                    <p:nvPicPr>
                      <p:cNvPr id="55461" name="Object 165">
                        <a:extLst>
                          <a:ext uri="{FF2B5EF4-FFF2-40B4-BE49-F238E27FC236}">
                            <a16:creationId xmlns:a16="http://schemas.microsoft.com/office/drawing/2014/main" id="{A6817E92-4A5E-4CB3-B34B-FDBF264DD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49725"/>
                        <a:ext cx="4495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64" name="Group 168">
            <a:extLst>
              <a:ext uri="{FF2B5EF4-FFF2-40B4-BE49-F238E27FC236}">
                <a16:creationId xmlns:a16="http://schemas.microsoft.com/office/drawing/2014/main" id="{FFECA627-86D0-40DA-B3EB-68C281F1E434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4953000"/>
            <a:ext cx="3005137" cy="468313"/>
            <a:chOff x="1008" y="3120"/>
            <a:chExt cx="1893" cy="295"/>
          </a:xfrm>
        </p:grpSpPr>
        <p:graphicFrame>
          <p:nvGraphicFramePr>
            <p:cNvPr id="14347" name="Object 166">
              <a:extLst>
                <a:ext uri="{FF2B5EF4-FFF2-40B4-BE49-F238E27FC236}">
                  <a16:creationId xmlns:a16="http://schemas.microsoft.com/office/drawing/2014/main" id="{AAD4D1A2-454B-47C8-A00B-3FF326EF0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20"/>
            <a:ext cx="15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06500" imgH="241300" progId="Equation.3">
                    <p:embed/>
                  </p:oleObj>
                </mc:Choice>
                <mc:Fallback>
                  <p:oleObj name="Equation" r:id="rId16" imgW="1206500" imgH="241300" progId="Equation.3">
                    <p:embed/>
                    <p:pic>
                      <p:nvPicPr>
                        <p:cNvPr id="14347" name="Object 166">
                          <a:extLst>
                            <a:ext uri="{FF2B5EF4-FFF2-40B4-BE49-F238E27FC236}">
                              <a16:creationId xmlns:a16="http://schemas.microsoft.com/office/drawing/2014/main" id="{AAD4D1A2-454B-47C8-A00B-3FF326EF05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20"/>
                          <a:ext cx="150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AutoShape 167">
              <a:extLst>
                <a:ext uri="{FF2B5EF4-FFF2-40B4-BE49-F238E27FC236}">
                  <a16:creationId xmlns:a16="http://schemas.microsoft.com/office/drawing/2014/main" id="{19BF00D4-4330-4786-A376-7DB26802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465" name="Text Box 169">
            <a:extLst>
              <a:ext uri="{FF2B5EF4-FFF2-40B4-BE49-F238E27FC236}">
                <a16:creationId xmlns:a16="http://schemas.microsoft.com/office/drawing/2014/main" id="{3A69EA4C-BB75-4568-9F54-385E3B0A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62600"/>
            <a:ext cx="594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 | det(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| = | 1 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1    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&lt;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&lt; 2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5466" name="Rectangle 170">
            <a:extLst>
              <a:ext uri="{FF2B5EF4-FFF2-40B4-BE49-F238E27FC236}">
                <a16:creationId xmlns:a16="http://schemas.microsoft.com/office/drawing/2014/main" id="{2BDA7778-B137-48D0-ABC6-21602FDA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9436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65" grpId="0" autoUpdateAnimBg="0"/>
      <p:bldP spid="554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FD31C1F-D2E6-4791-BADA-498E508C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§8  Relaxation Methods</a:t>
            </a:r>
          </a:p>
        </p:txBody>
      </p:sp>
      <p:grpSp>
        <p:nvGrpSpPr>
          <p:cNvPr id="57354" name="Group 10">
            <a:extLst>
              <a:ext uri="{FF2B5EF4-FFF2-40B4-BE49-F238E27FC236}">
                <a16:creationId xmlns:a16="http://schemas.microsoft.com/office/drawing/2014/main" id="{762FEB54-9305-4D2A-82CE-B132629A733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92425"/>
            <a:ext cx="8382000" cy="1908175"/>
            <a:chOff x="288" y="288"/>
            <a:chExt cx="5280" cy="1202"/>
          </a:xfrm>
        </p:grpSpPr>
        <p:sp>
          <p:nvSpPr>
            <p:cNvPr id="15369" name="AutoShape 4" descr="白色大理石">
              <a:extLst>
                <a:ext uri="{FF2B5EF4-FFF2-40B4-BE49-F238E27FC236}">
                  <a16:creationId xmlns:a16="http://schemas.microsoft.com/office/drawing/2014/main" id="{D1C30E93-52DE-48C1-AD23-13646015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5370" name="Text Box 5">
              <a:extLst>
                <a:ext uri="{FF2B5EF4-FFF2-40B4-BE49-F238E27FC236}">
                  <a16:creationId xmlns:a16="http://schemas.microsoft.com/office/drawing/2014/main" id="{6B45A743-FD10-4B3E-BA29-B385110CF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84"/>
              <a:ext cx="52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若 </a:t>
              </a:r>
              <a:r>
                <a:rPr lang="en-US" altLang="zh-CN" sz="2400" b="1" i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对称正定三对角阵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，则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SOR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b="1" dirty="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最佳松弛因子</a:t>
              </a: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optimal choice of </a:t>
              </a:r>
              <a:r>
                <a:rPr lang="en-US" altLang="zh-CN" sz="2000" b="1" i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000" b="1" dirty="0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for SOR method */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 dirty="0">
                  <a:ea typeface="华文中宋" panose="02010600040101010101" pitchFamily="2" charset="-122"/>
                  <a:cs typeface="Times New Roman" panose="02020603050405020304" pitchFamily="18" charset="0"/>
                </a:rPr>
                <a:t>为                                ，此时                          。</a:t>
              </a:r>
            </a:p>
          </p:txBody>
        </p:sp>
        <p:graphicFrame>
          <p:nvGraphicFramePr>
            <p:cNvPr id="15371" name="Object 7">
              <a:extLst>
                <a:ext uri="{FF2B5EF4-FFF2-40B4-BE49-F238E27FC236}">
                  <a16:creationId xmlns:a16="http://schemas.microsoft.com/office/drawing/2014/main" id="{4E3C7D87-C875-4A10-9325-E7ED3C59C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84"/>
            <a:ext cx="17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85900" imgH="241300" progId="Equation.3">
                    <p:embed/>
                  </p:oleObj>
                </mc:Choice>
                <mc:Fallback>
                  <p:oleObj name="Equation" r:id="rId4" imgW="1485900" imgH="241300" progId="Equation.3">
                    <p:embed/>
                    <p:pic>
                      <p:nvPicPr>
                        <p:cNvPr id="15371" name="Object 7">
                          <a:extLst>
                            <a:ext uri="{FF2B5EF4-FFF2-40B4-BE49-F238E27FC236}">
                              <a16:creationId xmlns:a16="http://schemas.microsoft.com/office/drawing/2014/main" id="{4E3C7D87-C875-4A10-9325-E7ED3C59CF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84"/>
                          <a:ext cx="17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8">
              <a:extLst>
                <a:ext uri="{FF2B5EF4-FFF2-40B4-BE49-F238E27FC236}">
                  <a16:creationId xmlns:a16="http://schemas.microsoft.com/office/drawing/2014/main" id="{E2DB7F4B-2EBC-4F8E-AE8D-67F91295B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008"/>
            <a:ext cx="151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394" imgH="444307" progId="Equation.3">
                    <p:embed/>
                  </p:oleObj>
                </mc:Choice>
                <mc:Fallback>
                  <p:oleObj name="Equation" r:id="rId6" imgW="1396394" imgH="444307" progId="Equation.3">
                    <p:embed/>
                    <p:pic>
                      <p:nvPicPr>
                        <p:cNvPr id="15372" name="Object 8">
                          <a:extLst>
                            <a:ext uri="{FF2B5EF4-FFF2-40B4-BE49-F238E27FC236}">
                              <a16:creationId xmlns:a16="http://schemas.microsoft.com/office/drawing/2014/main" id="{E2DB7F4B-2EBC-4F8E-AE8D-67F91295BA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08"/>
                          <a:ext cx="1518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9">
              <a:extLst>
                <a:ext uri="{FF2B5EF4-FFF2-40B4-BE49-F238E27FC236}">
                  <a16:creationId xmlns:a16="http://schemas.microsoft.com/office/drawing/2014/main" id="{0AC0F1DA-A60B-4927-A9D9-3200D286D3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104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800" imgH="228600" progId="Equation.3">
                    <p:embed/>
                  </p:oleObj>
                </mc:Choice>
                <mc:Fallback>
                  <p:oleObj name="Equation" r:id="rId8" imgW="939800" imgH="228600" progId="Equation.3">
                    <p:embed/>
                    <p:pic>
                      <p:nvPicPr>
                        <p:cNvPr id="15373" name="Object 9">
                          <a:extLst>
                            <a:ext uri="{FF2B5EF4-FFF2-40B4-BE49-F238E27FC236}">
                              <a16:creationId xmlns:a16="http://schemas.microsoft.com/office/drawing/2014/main" id="{0AC0F1DA-A60B-4927-A9D9-3200D286D3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04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89" name="Group 45">
            <a:extLst>
              <a:ext uri="{FF2B5EF4-FFF2-40B4-BE49-F238E27FC236}">
                <a16:creationId xmlns:a16="http://schemas.microsoft.com/office/drawing/2014/main" id="{7508CE8C-A257-453B-BC22-1B10646896A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36625"/>
            <a:ext cx="8153400" cy="1120775"/>
            <a:chOff x="288" y="192"/>
            <a:chExt cx="5136" cy="706"/>
          </a:xfrm>
        </p:grpSpPr>
        <p:sp>
          <p:nvSpPr>
            <p:cNvPr id="15366" name="AutoShape 46" descr="白色大理石">
              <a:extLst>
                <a:ext uri="{FF2B5EF4-FFF2-40B4-BE49-F238E27FC236}">
                  <a16:creationId xmlns:a16="http://schemas.microsoft.com/office/drawing/2014/main" id="{96A9912D-1DBE-4B27-8D10-89A711AA6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5367" name="Text Box 47">
              <a:extLst>
                <a:ext uri="{FF2B5EF4-FFF2-40B4-BE49-F238E27FC236}">
                  <a16:creationId xmlns:a16="http://schemas.microsoft.com/office/drawing/2014/main" id="{680E9A29-A86C-4DBB-8FC4-0775B9DEC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Ostrowski-Reich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充分条件）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对称正定，且有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 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&lt; 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松弛法从任意       出发收敛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15368" name="Object 48">
              <a:extLst>
                <a:ext uri="{FF2B5EF4-FFF2-40B4-BE49-F238E27FC236}">
                  <a16:creationId xmlns:a16="http://schemas.microsoft.com/office/drawing/2014/main" id="{DB166F7B-6392-4AFB-964E-DDFA440EA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69" imgH="203024" progId="Equation.3">
                    <p:embed/>
                  </p:oleObj>
                </mc:Choice>
                <mc:Fallback>
                  <p:oleObj name="Equation" r:id="rId10" imgW="266469" imgH="203024" progId="Equation.3">
                    <p:embed/>
                    <p:pic>
                      <p:nvPicPr>
                        <p:cNvPr id="15368" name="Object 48">
                          <a:extLst>
                            <a:ext uri="{FF2B5EF4-FFF2-40B4-BE49-F238E27FC236}">
                              <a16:creationId xmlns:a16="http://schemas.microsoft.com/office/drawing/2014/main" id="{DB166F7B-6392-4AFB-964E-DDFA440EA3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94" name="Text Box 50">
            <a:extLst>
              <a:ext uri="{FF2B5EF4-FFF2-40B4-BE49-F238E27FC236}">
                <a16:creationId xmlns:a16="http://schemas.microsoft.com/office/drawing/2014/main" id="{CC8DEEBF-E138-4536-8CED-308CB5A1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71675"/>
            <a:ext cx="342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181F592B-E424-43AB-BEE7-9D4BCF1F7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90406"/>
              </p:ext>
            </p:extLst>
          </p:nvPr>
        </p:nvGraphicFramePr>
        <p:xfrm>
          <a:off x="1766888" y="2362200"/>
          <a:ext cx="44688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3531" imgH="679565" progId="Equation.3">
                  <p:embed/>
                </p:oleObj>
              </mc:Choice>
              <mc:Fallback>
                <p:oleObj name="Equation" r:id="rId6" imgW="2673531" imgH="679565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181F592B-E424-43AB-BEE7-9D4BCF1F7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362200"/>
                        <a:ext cx="4468812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0C53BCDD-3FB5-4D78-B3F7-4EC2026EA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24234"/>
              </p:ext>
            </p:extLst>
          </p:nvPr>
        </p:nvGraphicFramePr>
        <p:xfrm>
          <a:off x="914400" y="3656013"/>
          <a:ext cx="35194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6869" imgH="222365" progId="Equation.3">
                  <p:embed/>
                </p:oleObj>
              </mc:Choice>
              <mc:Fallback>
                <p:oleObj name="Equation" r:id="rId8" imgW="1796869" imgH="222365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0C53BCDD-3FB5-4D78-B3F7-4EC2026EA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6013"/>
                        <a:ext cx="35194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0" name="Group 18">
            <a:extLst>
              <a:ext uri="{FF2B5EF4-FFF2-40B4-BE49-F238E27FC236}">
                <a16:creationId xmlns:a16="http://schemas.microsoft.com/office/drawing/2014/main" id="{5BE51B43-3153-4EFF-9132-595A602B5E3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"/>
            <a:ext cx="7772400" cy="1447800"/>
            <a:chOff x="432" y="384"/>
            <a:chExt cx="4896" cy="912"/>
          </a:xfrm>
        </p:grpSpPr>
        <p:sp>
          <p:nvSpPr>
            <p:cNvPr id="16402" name="Rectangle 5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132DB2CD-1EC9-421D-B240-01012376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4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设</a:t>
              </a: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endPara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16403" name="Object 6">
              <a:extLst>
                <a:ext uri="{FF2B5EF4-FFF2-40B4-BE49-F238E27FC236}">
                  <a16:creationId xmlns:a16="http://schemas.microsoft.com/office/drawing/2014/main" id="{4881D3C1-5539-4EFB-8436-2F8159E63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4" y="460"/>
            <a:ext cx="1421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9531" imgH="679565" progId="Equation.3">
                    <p:embed/>
                  </p:oleObj>
                </mc:Choice>
                <mc:Fallback>
                  <p:oleObj name="Equation" r:id="rId10" imgW="1149531" imgH="679565" progId="Equation.3">
                    <p:embed/>
                    <p:pic>
                      <p:nvPicPr>
                        <p:cNvPr id="16403" name="Object 6">
                          <a:extLst>
                            <a:ext uri="{FF2B5EF4-FFF2-40B4-BE49-F238E27FC236}">
                              <a16:creationId xmlns:a16="http://schemas.microsoft.com/office/drawing/2014/main" id="{4881D3C1-5539-4EFB-8436-2F8159E635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460"/>
                          <a:ext cx="1421" cy="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89" name="Group 17">
            <a:extLst>
              <a:ext uri="{FF2B5EF4-FFF2-40B4-BE49-F238E27FC236}">
                <a16:creationId xmlns:a16="http://schemas.microsoft.com/office/drawing/2014/main" id="{53DD572B-DCA9-4490-A6E8-0BD8C2D039E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81200"/>
            <a:ext cx="5775325" cy="457200"/>
            <a:chOff x="672" y="1248"/>
            <a:chExt cx="3638" cy="288"/>
          </a:xfrm>
        </p:grpSpPr>
        <p:sp>
          <p:nvSpPr>
            <p:cNvPr id="16400" name="Rectangle 16">
              <a:extLst>
                <a:ext uri="{FF2B5EF4-FFF2-40B4-BE49-F238E27FC236}">
                  <a16:creationId xmlns:a16="http://schemas.microsoft.com/office/drawing/2014/main" id="{C9AD77EC-CFC5-4CE4-9EB9-4844500E7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48"/>
              <a:ext cx="3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不难验证   是正定对称的三对角矩阵，</a:t>
              </a:r>
            </a:p>
          </p:txBody>
        </p:sp>
        <p:graphicFrame>
          <p:nvGraphicFramePr>
            <p:cNvPr id="16401" name="Object 7">
              <a:extLst>
                <a:ext uri="{FF2B5EF4-FFF2-40B4-BE49-F238E27FC236}">
                  <a16:creationId xmlns:a16="http://schemas.microsoft.com/office/drawing/2014/main" id="{019918E0-970B-422F-8FD5-9F29E6496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296"/>
            <a:ext cx="20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5972" imgH="145888" progId="Equation.3">
                    <p:embed/>
                  </p:oleObj>
                </mc:Choice>
                <mc:Fallback>
                  <p:oleObj name="Equation" r:id="rId12" imgW="145972" imgH="145888" progId="Equation.3">
                    <p:embed/>
                    <p:pic>
                      <p:nvPicPr>
                        <p:cNvPr id="16401" name="Object 7">
                          <a:extLst>
                            <a:ext uri="{FF2B5EF4-FFF2-40B4-BE49-F238E27FC236}">
                              <a16:creationId xmlns:a16="http://schemas.microsoft.com/office/drawing/2014/main" id="{019918E0-970B-422F-8FD5-9F29E64969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96"/>
                          <a:ext cx="20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16540CF9-8F8E-4D72-9CE9-EE8301E1D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48971"/>
              </p:ext>
            </p:extLst>
          </p:nvPr>
        </p:nvGraphicFramePr>
        <p:xfrm>
          <a:off x="5334000" y="3581400"/>
          <a:ext cx="30019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0" imgH="234835" progId="Equation.3">
                  <p:embed/>
                </p:oleObj>
              </mc:Choice>
              <mc:Fallback>
                <p:oleObj name="Equation" r:id="rId14" imgW="1524000" imgH="234835" progId="Equation.3">
                  <p:embed/>
                  <p:pic>
                    <p:nvPicPr>
                      <p:cNvPr id="79880" name="Object 8">
                        <a:extLst>
                          <a:ext uri="{FF2B5EF4-FFF2-40B4-BE49-F238E27FC236}">
                            <a16:creationId xmlns:a16="http://schemas.microsoft.com/office/drawing/2014/main" id="{16540CF9-8F8E-4D72-9CE9-EE8301E1D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30019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>
            <a:extLst>
              <a:ext uri="{FF2B5EF4-FFF2-40B4-BE49-F238E27FC236}">
                <a16:creationId xmlns:a16="http://schemas.microsoft.com/office/drawing/2014/main" id="{6AE26AAE-AFBC-4BE3-B799-9FFEC60CB4D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91000"/>
            <a:ext cx="7772400" cy="533400"/>
            <a:chOff x="432" y="2640"/>
            <a:chExt cx="4896" cy="336"/>
          </a:xfrm>
        </p:grpSpPr>
        <p:sp>
          <p:nvSpPr>
            <p:cNvPr id="16398" name="Rectangle 2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B651F8B0-8969-49C2-A059-2E04EA78C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40"/>
              <a:ext cx="48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据定理，有                     ，</a:t>
              </a:r>
              <a:r>
                <a:rPr lang="en-US" altLang="zh-CN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SOR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方法最优的松弛因子为</a:t>
              </a:r>
            </a:p>
          </p:txBody>
        </p:sp>
        <p:graphicFrame>
          <p:nvGraphicFramePr>
            <p:cNvPr id="16399" name="Object 9">
              <a:extLst>
                <a:ext uri="{FF2B5EF4-FFF2-40B4-BE49-F238E27FC236}">
                  <a16:creationId xmlns:a16="http://schemas.microsoft.com/office/drawing/2014/main" id="{BFAB4813-8117-45CE-923D-2787E728F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688"/>
            <a:ext cx="105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27256" imgH="203246" progId="Equation.3">
                    <p:embed/>
                  </p:oleObj>
                </mc:Choice>
                <mc:Fallback>
                  <p:oleObj name="Equation" r:id="rId16" imgW="927256" imgH="203246" progId="Equation.3">
                    <p:embed/>
                    <p:pic>
                      <p:nvPicPr>
                        <p:cNvPr id="16399" name="Object 9">
                          <a:extLst>
                            <a:ext uri="{FF2B5EF4-FFF2-40B4-BE49-F238E27FC236}">
                              <a16:creationId xmlns:a16="http://schemas.microsoft.com/office/drawing/2014/main" id="{BFAB4813-8117-45CE-923D-2787E728F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88"/>
                          <a:ext cx="105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1D2B4652-B39F-4A09-8CA6-9025E2C3A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24865"/>
              </p:ext>
            </p:extLst>
          </p:nvPr>
        </p:nvGraphicFramePr>
        <p:xfrm>
          <a:off x="2667000" y="4572000"/>
          <a:ext cx="33702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14344" imgH="412727" progId="Equation.3">
                  <p:embed/>
                </p:oleObj>
              </mc:Choice>
              <mc:Fallback>
                <p:oleObj name="Equation" r:id="rId18" imgW="1714344" imgH="412727" progId="Equation.3">
                  <p:embed/>
                  <p:pic>
                    <p:nvPicPr>
                      <p:cNvPr id="79882" name="Object 10">
                        <a:extLst>
                          <a:ext uri="{FF2B5EF4-FFF2-40B4-BE49-F238E27FC236}">
                            <a16:creationId xmlns:a16="http://schemas.microsoft.com/office/drawing/2014/main" id="{1D2B4652-B39F-4A09-8CA6-9025E2C3A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33702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5" name="Group 23">
            <a:extLst>
              <a:ext uri="{FF2B5EF4-FFF2-40B4-BE49-F238E27FC236}">
                <a16:creationId xmlns:a16="http://schemas.microsoft.com/office/drawing/2014/main" id="{35AB92D8-326C-44A6-AC7E-D17129E5E77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410200"/>
            <a:ext cx="8534400" cy="830263"/>
            <a:chOff x="384" y="3408"/>
            <a:chExt cx="5376" cy="523"/>
          </a:xfrm>
        </p:grpSpPr>
        <p:sp>
          <p:nvSpPr>
            <p:cNvPr id="16396" name="Rectangle 11">
              <a:extLst>
                <a:ext uri="{FF2B5EF4-FFF2-40B4-BE49-F238E27FC236}">
                  <a16:creationId xmlns:a16="http://schemas.microsoft.com/office/drawing/2014/main" id="{45992B6E-E317-4CAE-A3A4-D8544AC3D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08"/>
              <a:ext cx="53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而                       ，可见采用最优松弛因子的</a:t>
              </a:r>
              <a:r>
                <a:rPr lang="en-US" altLang="zh-CN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SOR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方法收敛速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度比</a:t>
              </a:r>
              <a:r>
                <a:rPr lang="en-US" altLang="zh-CN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方法和</a:t>
              </a:r>
              <a:r>
                <a:rPr lang="en-US" altLang="zh-CN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G-S</a:t>
              </a:r>
              <a:r>
                <a:rPr lang="zh-CN" altLang="en-US" sz="2400" b="1" dirty="0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方法快得多。</a:t>
              </a:r>
            </a:p>
          </p:txBody>
        </p:sp>
        <p:graphicFrame>
          <p:nvGraphicFramePr>
            <p:cNvPr id="16397" name="Object 12">
              <a:extLst>
                <a:ext uri="{FF2B5EF4-FFF2-40B4-BE49-F238E27FC236}">
                  <a16:creationId xmlns:a16="http://schemas.microsoft.com/office/drawing/2014/main" id="{8638DD46-98C1-469B-8374-A8573D78A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2" y="3415"/>
            <a:ext cx="107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82469" imgH="203246" progId="Equation.3">
                    <p:embed/>
                  </p:oleObj>
                </mc:Choice>
                <mc:Fallback>
                  <p:oleObj name="Equation" r:id="rId20" imgW="882469" imgH="203246" progId="Equation.3">
                    <p:embed/>
                    <p:pic>
                      <p:nvPicPr>
                        <p:cNvPr id="16397" name="Object 12">
                          <a:extLst>
                            <a:ext uri="{FF2B5EF4-FFF2-40B4-BE49-F238E27FC236}">
                              <a16:creationId xmlns:a16="http://schemas.microsoft.com/office/drawing/2014/main" id="{8638DD46-98C1-469B-8374-A8573D78A7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3415"/>
                          <a:ext cx="107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5" name="AutoShape 13">
            <a:extLst>
              <a:ext uri="{FF2B5EF4-FFF2-40B4-BE49-F238E27FC236}">
                <a16:creationId xmlns:a16="http://schemas.microsoft.com/office/drawing/2014/main" id="{CE17F389-4521-4782-8B27-A20F5F29D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762000" cy="257175"/>
          </a:xfrm>
          <a:prstGeom prst="rightArrow">
            <a:avLst>
              <a:gd name="adj1" fmla="val 50000"/>
              <a:gd name="adj2" fmla="val 740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5" name="Rectangle 14">
            <a:extLst>
              <a:ext uri="{FF2B5EF4-FFF2-40B4-BE49-F238E27FC236}">
                <a16:creationId xmlns:a16="http://schemas.microsoft.com/office/drawing/2014/main" id="{7BB417B0-BC2C-4F46-BAEC-2EA30EC4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§8  Relaxation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03" name="Group 35">
            <a:extLst>
              <a:ext uri="{FF2B5EF4-FFF2-40B4-BE49-F238E27FC236}">
                <a16:creationId xmlns:a16="http://schemas.microsoft.com/office/drawing/2014/main" id="{D2F6E998-ECA3-4B90-BDD8-F3A1D7F04810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762000"/>
            <a:ext cx="8170862" cy="1706563"/>
            <a:chOff x="277" y="480"/>
            <a:chExt cx="5147" cy="1075"/>
          </a:xfrm>
        </p:grpSpPr>
        <p:sp>
          <p:nvSpPr>
            <p:cNvPr id="17438" name="Text Box 3">
              <a:extLst>
                <a:ext uri="{FF2B5EF4-FFF2-40B4-BE49-F238E27FC236}">
                  <a16:creationId xmlns:a16="http://schemas.microsoft.com/office/drawing/2014/main" id="{C3A77528-8F47-4038-B346-C2CDF9C0A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576"/>
              <a:ext cx="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17439" name="Object 4">
              <a:extLst>
                <a:ext uri="{FF2B5EF4-FFF2-40B4-BE49-F238E27FC236}">
                  <a16:creationId xmlns:a16="http://schemas.microsoft.com/office/drawing/2014/main" id="{3361B81D-701A-4C37-9E5D-FDDC4F0C52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480"/>
            <a:ext cx="153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09700" imgH="457200" progId="Equation.3">
                    <p:embed/>
                  </p:oleObj>
                </mc:Choice>
                <mc:Fallback>
                  <p:oleObj name="Equation" r:id="rId7" imgW="1409700" imgH="457200" progId="Equation.3">
                    <p:embed/>
                    <p:pic>
                      <p:nvPicPr>
                        <p:cNvPr id="17439" name="Object 4">
                          <a:extLst>
                            <a:ext uri="{FF2B5EF4-FFF2-40B4-BE49-F238E27FC236}">
                              <a16:creationId xmlns:a16="http://schemas.microsoft.com/office/drawing/2014/main" id="{3361B81D-701A-4C37-9E5D-FDDC4F0C5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480"/>
                          <a:ext cx="153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5">
              <a:extLst>
                <a:ext uri="{FF2B5EF4-FFF2-40B4-BE49-F238E27FC236}">
                  <a16:creationId xmlns:a16="http://schemas.microsoft.com/office/drawing/2014/main" id="{1D016026-5FD1-492C-9597-6A438F19F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76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，考虑迭代格式</a:t>
              </a:r>
              <a:endParaRPr lang="zh-CN" altLang="en-US" sz="2400" b="1" baseline="-25000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441" name="Object 6">
              <a:extLst>
                <a:ext uri="{FF2B5EF4-FFF2-40B4-BE49-F238E27FC236}">
                  <a16:creationId xmlns:a16="http://schemas.microsoft.com/office/drawing/2014/main" id="{3C383F0E-A0CF-4BA4-8BA8-9FA7E56AA6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624"/>
            <a:ext cx="17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01800" imgH="228600" progId="Equation.3">
                    <p:embed/>
                  </p:oleObj>
                </mc:Choice>
                <mc:Fallback>
                  <p:oleObj name="Equation" r:id="rId9" imgW="1701800" imgH="228600" progId="Equation.3">
                    <p:embed/>
                    <p:pic>
                      <p:nvPicPr>
                        <p:cNvPr id="17441" name="Object 6">
                          <a:extLst>
                            <a:ext uri="{FF2B5EF4-FFF2-40B4-BE49-F238E27FC236}">
                              <a16:creationId xmlns:a16="http://schemas.microsoft.com/office/drawing/2014/main" id="{3C383F0E-A0CF-4BA4-8BA8-9FA7E56AA6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624"/>
                          <a:ext cx="17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Text Box 7">
              <a:extLst>
                <a:ext uri="{FF2B5EF4-FFF2-40B4-BE49-F238E27FC236}">
                  <a16:creationId xmlns:a16="http://schemas.microsoft.com/office/drawing/2014/main" id="{404A987F-7682-4709-AAF1-7AE30E6FF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08"/>
              <a:ext cx="4752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问：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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取何值可使迭代收敛？</a:t>
              </a:r>
            </a:p>
            <a:p>
              <a:pPr eaLnBrk="1" hangingPunct="1">
                <a:spcBef>
                  <a:spcPct val="1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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取何值时迭代收敛最快？</a:t>
              </a:r>
            </a:p>
          </p:txBody>
        </p:sp>
      </p:grpSp>
      <p:sp>
        <p:nvSpPr>
          <p:cNvPr id="83976" name="Text Box 8">
            <a:extLst>
              <a:ext uri="{FF2B5EF4-FFF2-40B4-BE49-F238E27FC236}">
                <a16:creationId xmlns:a16="http://schemas.microsoft.com/office/drawing/2014/main" id="{2BBE3EEC-F1AB-4C1F-BBA0-C7781530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434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33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考察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B = I +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的特征根</a:t>
            </a:r>
          </a:p>
        </p:txBody>
      </p:sp>
      <p:grpSp>
        <p:nvGrpSpPr>
          <p:cNvPr id="83977" name="Group 9">
            <a:extLst>
              <a:ext uri="{FF2B5EF4-FFF2-40B4-BE49-F238E27FC236}">
                <a16:creationId xmlns:a16="http://schemas.microsoft.com/office/drawing/2014/main" id="{A78F2D79-549F-498C-BDE4-51ECAE8843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581400" cy="461963"/>
            <a:chOff x="3024" y="2688"/>
            <a:chExt cx="2256" cy="291"/>
          </a:xfrm>
        </p:grpSpPr>
        <p:sp>
          <p:nvSpPr>
            <p:cNvPr id="17436" name="Text Box 10">
              <a:extLst>
                <a:ext uri="{FF2B5EF4-FFF2-40B4-BE49-F238E27FC236}">
                  <a16:creationId xmlns:a16="http://schemas.microsoft.com/office/drawing/2014/main" id="{9D940014-51D2-4FA7-B2AB-2E7C87F88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88"/>
              <a:ext cx="2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, 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1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+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AutoShape 11">
              <a:extLst>
                <a:ext uri="{FF2B5EF4-FFF2-40B4-BE49-F238E27FC236}">
                  <a16:creationId xmlns:a16="http://schemas.microsoft.com/office/drawing/2014/main" id="{20A1FB51-E09B-4EAB-9125-ED73E8338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980" name="Group 12">
            <a:extLst>
              <a:ext uri="{FF2B5EF4-FFF2-40B4-BE49-F238E27FC236}">
                <a16:creationId xmlns:a16="http://schemas.microsoft.com/office/drawing/2014/main" id="{E2C7B22F-125D-42FE-BFAA-37DF58ABDD1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48000"/>
            <a:ext cx="5486400" cy="461963"/>
            <a:chOff x="672" y="3072"/>
            <a:chExt cx="3456" cy="291"/>
          </a:xfrm>
        </p:grpSpPr>
        <p:sp>
          <p:nvSpPr>
            <p:cNvPr id="17434" name="Text Box 13">
              <a:extLst>
                <a:ext uri="{FF2B5EF4-FFF2-40B4-BE49-F238E27FC236}">
                  <a16:creationId xmlns:a16="http://schemas.microsoft.com/office/drawing/2014/main" id="{E344E391-23CC-41F5-A3BA-1A68A8A4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72"/>
              <a:ext cx="34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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收敛要求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)&lt;1          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-2/3 &lt;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&lt; 0</a:t>
              </a:r>
            </a:p>
          </p:txBody>
        </p:sp>
        <p:sp>
          <p:nvSpPr>
            <p:cNvPr id="17435" name="AutoShape 14">
              <a:extLst>
                <a:ext uri="{FF2B5EF4-FFF2-40B4-BE49-F238E27FC236}">
                  <a16:creationId xmlns:a16="http://schemas.microsoft.com/office/drawing/2014/main" id="{131F687A-BC52-4D69-B6E0-78247AF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6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983" name="Text Box 15">
            <a:extLst>
              <a:ext uri="{FF2B5EF4-FFF2-40B4-BE49-F238E27FC236}">
                <a16:creationId xmlns:a16="http://schemas.microsoft.com/office/drawing/2014/main" id="{86EC25F7-1297-4BB7-BF68-7D997DAB1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4800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max { 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i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}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当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取何值时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最小？</a:t>
            </a:r>
          </a:p>
        </p:txBody>
      </p: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4AE205E6-9F08-429C-AD6D-FAA5797E63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505200"/>
            <a:ext cx="2378075" cy="1981200"/>
            <a:chOff x="4080" y="2928"/>
            <a:chExt cx="1498" cy="1248"/>
          </a:xfrm>
        </p:grpSpPr>
        <p:sp>
          <p:nvSpPr>
            <p:cNvPr id="17424" name="Line 17">
              <a:extLst>
                <a:ext uri="{FF2B5EF4-FFF2-40B4-BE49-F238E27FC236}">
                  <a16:creationId xmlns:a16="http://schemas.microsoft.com/office/drawing/2014/main" id="{62484771-FC2D-4253-AB2D-94F448F66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8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5" name="Line 18">
              <a:extLst>
                <a:ext uri="{FF2B5EF4-FFF2-40B4-BE49-F238E27FC236}">
                  <a16:creationId xmlns:a16="http://schemas.microsoft.com/office/drawing/2014/main" id="{258D07FA-638C-4C64-9E01-C72D2332C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6" name="Line 19">
              <a:extLst>
                <a:ext uri="{FF2B5EF4-FFF2-40B4-BE49-F238E27FC236}">
                  <a16:creationId xmlns:a16="http://schemas.microsoft.com/office/drawing/2014/main" id="{A0C3D624-3054-4F88-8456-74EC2AE1F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7" name="Line 20">
              <a:extLst>
                <a:ext uri="{FF2B5EF4-FFF2-40B4-BE49-F238E27FC236}">
                  <a16:creationId xmlns:a16="http://schemas.microsoft.com/office/drawing/2014/main" id="{0F44572D-FD35-4A87-8974-4747A0EAF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0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8" name="Line 21">
              <a:extLst>
                <a:ext uri="{FF2B5EF4-FFF2-40B4-BE49-F238E27FC236}">
                  <a16:creationId xmlns:a16="http://schemas.microsoft.com/office/drawing/2014/main" id="{41DB6D2A-BF7A-492D-8A9B-E683DB288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9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Text Box 22">
              <a:extLst>
                <a:ext uri="{FF2B5EF4-FFF2-40B4-BE49-F238E27FC236}">
                  <a16:creationId xmlns:a16="http://schemas.microsoft.com/office/drawing/2014/main" id="{31C5D780-FB1B-477F-A299-A3D8B761A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-2/3</a:t>
              </a:r>
            </a:p>
          </p:txBody>
        </p:sp>
        <p:sp>
          <p:nvSpPr>
            <p:cNvPr id="17430" name="Text Box 23">
              <a:extLst>
                <a:ext uri="{FF2B5EF4-FFF2-40B4-BE49-F238E27FC236}">
                  <a16:creationId xmlns:a16="http://schemas.microsoft.com/office/drawing/2014/main" id="{867ED46B-10FD-4293-90BC-1DB74EA73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-1/3</a:t>
              </a:r>
            </a:p>
          </p:txBody>
        </p:sp>
        <p:sp>
          <p:nvSpPr>
            <p:cNvPr id="17431" name="Text Box 24">
              <a:extLst>
                <a:ext uri="{FF2B5EF4-FFF2-40B4-BE49-F238E27FC236}">
                  <a16:creationId xmlns:a16="http://schemas.microsoft.com/office/drawing/2014/main" id="{AB75D884-18BC-4A72-98C1-E21928893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98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7432" name="Line 25">
              <a:extLst>
                <a:ext uri="{FF2B5EF4-FFF2-40B4-BE49-F238E27FC236}">
                  <a16:creationId xmlns:a16="http://schemas.microsoft.com/office/drawing/2014/main" id="{589731D1-1F32-4BEE-921C-D5B942CC6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703" cy="7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3" name="Text Box 26">
              <a:extLst>
                <a:ext uri="{FF2B5EF4-FFF2-40B4-BE49-F238E27FC236}">
                  <a16:creationId xmlns:a16="http://schemas.microsoft.com/office/drawing/2014/main" id="{9265C9E1-654F-4756-A5C8-9D36120F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744"/>
              <a:ext cx="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</p:grpSp>
      <p:sp>
        <p:nvSpPr>
          <p:cNvPr id="83995" name="Line 27">
            <a:extLst>
              <a:ext uri="{FF2B5EF4-FFF2-40B4-BE49-F238E27FC236}">
                <a16:creationId xmlns:a16="http://schemas.microsoft.com/office/drawing/2014/main" id="{41250960-73CA-40D7-9264-A31950D91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05200"/>
            <a:ext cx="280988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8048D188-0B15-49E4-8EDD-77B6890625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3505200"/>
            <a:ext cx="8382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997" name="Group 29">
            <a:extLst>
              <a:ext uri="{FF2B5EF4-FFF2-40B4-BE49-F238E27FC236}">
                <a16:creationId xmlns:a16="http://schemas.microsoft.com/office/drawing/2014/main" id="{41180D71-0319-4D4F-B0C3-E2BBBC74690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298950"/>
            <a:ext cx="107950" cy="882650"/>
            <a:chOff x="4512" y="3456"/>
            <a:chExt cx="68" cy="556"/>
          </a:xfrm>
        </p:grpSpPr>
        <p:sp>
          <p:nvSpPr>
            <p:cNvPr id="17422" name="Line 30">
              <a:extLst>
                <a:ext uri="{FF2B5EF4-FFF2-40B4-BE49-F238E27FC236}">
                  <a16:creationId xmlns:a16="http://schemas.microsoft.com/office/drawing/2014/main" id="{C99849EA-124A-4ECF-94E5-33F469723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45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3" name="Oval 31">
              <a:extLst>
                <a:ext uri="{FF2B5EF4-FFF2-40B4-BE49-F238E27FC236}">
                  <a16:creationId xmlns:a16="http://schemas.microsoft.com/office/drawing/2014/main" id="{F0110018-0ACC-48DA-896A-1557CE25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44"/>
              <a:ext cx="68" cy="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4000" name="AutoShape 32">
            <a:extLst>
              <a:ext uri="{FF2B5EF4-FFF2-40B4-BE49-F238E27FC236}">
                <a16:creationId xmlns:a16="http://schemas.microsoft.com/office/drawing/2014/main" id="{C3F3A033-0DF8-40CC-A19B-9B7B38ED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828800" cy="533400"/>
          </a:xfrm>
          <a:prstGeom prst="wedgeRectCallout">
            <a:avLst>
              <a:gd name="adj1" fmla="val 109463"/>
              <a:gd name="adj2" fmla="val 119644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- 1/2</a:t>
            </a:r>
          </a:p>
        </p:txBody>
      </p:sp>
      <p:sp>
        <p:nvSpPr>
          <p:cNvPr id="84001" name="AutoShape 33">
            <a:extLst>
              <a:ext uri="{FF2B5EF4-FFF2-40B4-BE49-F238E27FC236}">
                <a16:creationId xmlns:a16="http://schemas.microsoft.com/office/drawing/2014/main" id="{C54F9D0D-0972-469E-9052-0E068346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72050"/>
            <a:ext cx="3351212" cy="8953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HW: p.204-205  #18, #19,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#22,#24</a:t>
            </a:r>
          </a:p>
        </p:txBody>
      </p:sp>
      <p:sp>
        <p:nvSpPr>
          <p:cNvPr id="17421" name="Rectangle 34">
            <a:extLst>
              <a:ext uri="{FF2B5EF4-FFF2-40B4-BE49-F238E27FC236}">
                <a16:creationId xmlns:a16="http://schemas.microsoft.com/office/drawing/2014/main" id="{BAF6CABD-B82D-4ED7-A3E7-A53A4AAD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§8 Relaxation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utoUpdateAnimBg="0"/>
      <p:bldP spid="83983" grpId="0" autoUpdateAnimBg="0"/>
      <p:bldP spid="84000" grpId="0" animBg="1" autoUpdateAnimBg="0"/>
      <p:bldP spid="840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A118FA-69B9-4C06-9513-C2DA1EE8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Relaxation Methods</a:t>
            </a: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77A37B50-56B4-48E1-951A-08307FCF8CE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76250"/>
            <a:ext cx="8153400" cy="1120775"/>
            <a:chOff x="288" y="192"/>
            <a:chExt cx="5136" cy="706"/>
          </a:xfrm>
        </p:grpSpPr>
        <p:sp>
          <p:nvSpPr>
            <p:cNvPr id="18455" name="AutoShape 4" descr="白色大理石">
              <a:extLst>
                <a:ext uri="{FF2B5EF4-FFF2-40B4-BE49-F238E27FC236}">
                  <a16:creationId xmlns:a16="http://schemas.microsoft.com/office/drawing/2014/main" id="{3ACF2773-161D-4262-B9E0-C47F8A51F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8456" name="Text Box 5">
              <a:extLst>
                <a:ext uri="{FF2B5EF4-FFF2-40B4-BE49-F238E27FC236}">
                  <a16:creationId xmlns:a16="http://schemas.microsoft.com/office/drawing/2014/main" id="{75444E16-8365-4287-A753-4A323E5F6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513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Ostrowski-Reich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充分条件）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对称正定，且有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 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&lt; 2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松弛法从任意       出发收敛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</p:txBody>
        </p:sp>
        <p:graphicFrame>
          <p:nvGraphicFramePr>
            <p:cNvPr id="18457" name="Object 6">
              <a:extLst>
                <a:ext uri="{FF2B5EF4-FFF2-40B4-BE49-F238E27FC236}">
                  <a16:creationId xmlns:a16="http://schemas.microsoft.com/office/drawing/2014/main" id="{12328838-A085-486D-8AD7-40A4B6FC7B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62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69" imgH="203024" progId="Equation.3">
                    <p:embed/>
                  </p:oleObj>
                </mc:Choice>
                <mc:Fallback>
                  <p:oleObj name="Equation" r:id="rId8" imgW="266469" imgH="203024" progId="Equation.3">
                    <p:embed/>
                    <p:pic>
                      <p:nvPicPr>
                        <p:cNvPr id="18457" name="Object 6">
                          <a:extLst>
                            <a:ext uri="{FF2B5EF4-FFF2-40B4-BE49-F238E27FC236}">
                              <a16:creationId xmlns:a16="http://schemas.microsoft.com/office/drawing/2014/main" id="{12328838-A085-486D-8AD7-40A4B6FC7B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1" name="Text Box 11">
            <a:extLst>
              <a:ext uri="{FF2B5EF4-FFF2-40B4-BE49-F238E27FC236}">
                <a16:creationId xmlns:a16="http://schemas.microsoft.com/office/drawing/2014/main" id="{4A95BF80-F809-4C6B-B7D9-381E80B2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Q: 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What factor determines the speed of convergence?</a:t>
            </a: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D4B7AB22-F1F4-49C3-AD3D-921BA7330D5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14600"/>
            <a:ext cx="7924800" cy="1398588"/>
            <a:chOff x="384" y="1392"/>
            <a:chExt cx="4992" cy="881"/>
          </a:xfrm>
        </p:grpSpPr>
        <p:sp>
          <p:nvSpPr>
            <p:cNvPr id="18447" name="Text Box 12">
              <a:extLst>
                <a:ext uri="{FF2B5EF4-FFF2-40B4-BE49-F238E27FC236}">
                  <a16:creationId xmlns:a16="http://schemas.microsoft.com/office/drawing/2014/main" id="{FCDDCE54-9A37-48F7-B4E3-8AB1CE4E1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考察迭代</a:t>
              </a:r>
            </a:p>
          </p:txBody>
        </p:sp>
        <p:graphicFrame>
          <p:nvGraphicFramePr>
            <p:cNvPr id="18448" name="Object 13">
              <a:extLst>
                <a:ext uri="{FF2B5EF4-FFF2-40B4-BE49-F238E27FC236}">
                  <a16:creationId xmlns:a16="http://schemas.microsoft.com/office/drawing/2014/main" id="{758B28B0-D814-4F53-9B57-FEC9B31BBF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392"/>
            <a:ext cx="13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30300" imgH="228600" progId="Equation.3">
                    <p:embed/>
                  </p:oleObj>
                </mc:Choice>
                <mc:Fallback>
                  <p:oleObj name="Equation" r:id="rId10" imgW="1130300" imgH="228600" progId="Equation.3">
                    <p:embed/>
                    <p:pic>
                      <p:nvPicPr>
                        <p:cNvPr id="18448" name="Object 13">
                          <a:extLst>
                            <a:ext uri="{FF2B5EF4-FFF2-40B4-BE49-F238E27FC236}">
                              <a16:creationId xmlns:a16="http://schemas.microsoft.com/office/drawing/2014/main" id="{758B28B0-D814-4F53-9B57-FEC9B31BBF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92"/>
                          <a:ext cx="13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4">
              <a:extLst>
                <a:ext uri="{FF2B5EF4-FFF2-40B4-BE49-F238E27FC236}">
                  <a16:creationId xmlns:a16="http://schemas.microsoft.com/office/drawing/2014/main" id="{64A0B2B4-2E7B-4FB6-BCAA-3C7D16BDE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92"/>
              <a:ext cx="27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：设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有特征根 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、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对</a:t>
              </a:r>
              <a:endParaRPr lang="zh-CN" altLang="en-US" sz="2400" b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50" name="Text Box 15">
              <a:extLst>
                <a:ext uri="{FF2B5EF4-FFF2-40B4-BE49-F238E27FC236}">
                  <a16:creationId xmlns:a16="http://schemas.microsoft.com/office/drawing/2014/main" id="{63ACCD8F-23E5-4DF7-8606-A4391DC4F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80"/>
              <a:ext cx="4944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应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个线性无关的特征向量                  。则从任意       出发，                          可表为                   的线性组合，即</a:t>
              </a:r>
            </a:p>
          </p:txBody>
        </p:sp>
        <p:graphicFrame>
          <p:nvGraphicFramePr>
            <p:cNvPr id="18451" name="Object 16">
              <a:extLst>
                <a:ext uri="{FF2B5EF4-FFF2-40B4-BE49-F238E27FC236}">
                  <a16:creationId xmlns:a16="http://schemas.microsoft.com/office/drawing/2014/main" id="{D31DDAE0-93FD-408E-9B62-5360F87BB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728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96900" imgH="228600" progId="Equation.3">
                    <p:embed/>
                  </p:oleObj>
                </mc:Choice>
                <mc:Fallback>
                  <p:oleObj name="Equation" r:id="rId12" imgW="596900" imgH="228600" progId="Equation.3">
                    <p:embed/>
                    <p:pic>
                      <p:nvPicPr>
                        <p:cNvPr id="18451" name="Object 16">
                          <a:extLst>
                            <a:ext uri="{FF2B5EF4-FFF2-40B4-BE49-F238E27FC236}">
                              <a16:creationId xmlns:a16="http://schemas.microsoft.com/office/drawing/2014/main" id="{D31DDAE0-93FD-408E-9B62-5360F87BB6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28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17">
              <a:extLst>
                <a:ext uri="{FF2B5EF4-FFF2-40B4-BE49-F238E27FC236}">
                  <a16:creationId xmlns:a16="http://schemas.microsoft.com/office/drawing/2014/main" id="{3F5308A9-C3AE-4384-8E60-A372FBC5C2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728"/>
            <a:ext cx="33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69" imgH="203024" progId="Equation.3">
                    <p:embed/>
                  </p:oleObj>
                </mc:Choice>
                <mc:Fallback>
                  <p:oleObj name="Equation" r:id="rId14" imgW="266469" imgH="203024" progId="Equation.3">
                    <p:embed/>
                    <p:pic>
                      <p:nvPicPr>
                        <p:cNvPr id="18452" name="Object 17">
                          <a:extLst>
                            <a:ext uri="{FF2B5EF4-FFF2-40B4-BE49-F238E27FC236}">
                              <a16:creationId xmlns:a16="http://schemas.microsoft.com/office/drawing/2014/main" id="{3F5308A9-C3AE-4384-8E60-A372FBC5C2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28"/>
                          <a:ext cx="33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8">
              <a:extLst>
                <a:ext uri="{FF2B5EF4-FFF2-40B4-BE49-F238E27FC236}">
                  <a16:creationId xmlns:a16="http://schemas.microsoft.com/office/drawing/2014/main" id="{7F39CAEC-9E8E-4664-AE24-F0CFF1F69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968"/>
            <a:ext cx="124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65200" imgH="203200" progId="Equation.3">
                    <p:embed/>
                  </p:oleObj>
                </mc:Choice>
                <mc:Fallback>
                  <p:oleObj name="Equation" r:id="rId16" imgW="965200" imgH="203200" progId="Equation.3">
                    <p:embed/>
                    <p:pic>
                      <p:nvPicPr>
                        <p:cNvPr id="18453" name="Object 18">
                          <a:extLst>
                            <a:ext uri="{FF2B5EF4-FFF2-40B4-BE49-F238E27FC236}">
                              <a16:creationId xmlns:a16="http://schemas.microsoft.com/office/drawing/2014/main" id="{7F39CAEC-9E8E-4664-AE24-F0CFF1F696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68"/>
                          <a:ext cx="124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9">
              <a:extLst>
                <a:ext uri="{FF2B5EF4-FFF2-40B4-BE49-F238E27FC236}">
                  <a16:creationId xmlns:a16="http://schemas.microsoft.com/office/drawing/2014/main" id="{7706F561-8C07-49E7-AD18-AAADD349E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68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96900" imgH="228600" progId="Equation.3">
                    <p:embed/>
                  </p:oleObj>
                </mc:Choice>
                <mc:Fallback>
                  <p:oleObj name="Equation" r:id="rId18" imgW="596900" imgH="228600" progId="Equation.3">
                    <p:embed/>
                    <p:pic>
                      <p:nvPicPr>
                        <p:cNvPr id="18454" name="Object 19">
                          <a:extLst>
                            <a:ext uri="{FF2B5EF4-FFF2-40B4-BE49-F238E27FC236}">
                              <a16:creationId xmlns:a16="http://schemas.microsoft.com/office/drawing/2014/main" id="{7706F561-8C07-49E7-AD18-AAADD349E7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68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2605B630-7532-43CD-B997-BB65B6793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77226"/>
              </p:ext>
            </p:extLst>
          </p:nvPr>
        </p:nvGraphicFramePr>
        <p:xfrm>
          <a:off x="1447800" y="4038600"/>
          <a:ext cx="17732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8614" imgH="431613" progId="Equation.3">
                  <p:embed/>
                </p:oleObj>
              </mc:Choice>
              <mc:Fallback>
                <p:oleObj name="Equation" r:id="rId19" imgW="888614" imgH="431613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2605B630-7532-43CD-B997-BB65B6793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17732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>
            <a:extLst>
              <a:ext uri="{FF2B5EF4-FFF2-40B4-BE49-F238E27FC236}">
                <a16:creationId xmlns:a16="http://schemas.microsoft.com/office/drawing/2014/main" id="{D8DECBD0-E28E-497C-8BD9-8C7D873D53D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14800"/>
            <a:ext cx="4038600" cy="839788"/>
            <a:chOff x="2256" y="2352"/>
            <a:chExt cx="2544" cy="529"/>
          </a:xfrm>
        </p:grpSpPr>
        <p:graphicFrame>
          <p:nvGraphicFramePr>
            <p:cNvPr id="18445" name="Object 22">
              <a:extLst>
                <a:ext uri="{FF2B5EF4-FFF2-40B4-BE49-F238E27FC236}">
                  <a16:creationId xmlns:a16="http://schemas.microsoft.com/office/drawing/2014/main" id="{69873CEC-251C-4FF9-9B10-C4FBF9923D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352"/>
            <a:ext cx="216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25600" imgH="431800" progId="Equation.3">
                    <p:embed/>
                  </p:oleObj>
                </mc:Choice>
                <mc:Fallback>
                  <p:oleObj name="Equation" r:id="rId21" imgW="1625600" imgH="431800" progId="Equation.3">
                    <p:embed/>
                    <p:pic>
                      <p:nvPicPr>
                        <p:cNvPr id="18445" name="Object 22">
                          <a:extLst>
                            <a:ext uri="{FF2B5EF4-FFF2-40B4-BE49-F238E27FC236}">
                              <a16:creationId xmlns:a16="http://schemas.microsoft.com/office/drawing/2014/main" id="{69873CEC-251C-4FF9-9B10-C4FBF9923D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216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AutoShape 23">
              <a:extLst>
                <a:ext uri="{FF2B5EF4-FFF2-40B4-BE49-F238E27FC236}">
                  <a16:creationId xmlns:a16="http://schemas.microsoft.com/office/drawing/2014/main" id="{BC91298C-3865-4852-8A0C-95E11AA46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47" name="Group 27">
            <a:extLst>
              <a:ext uri="{FF2B5EF4-FFF2-40B4-BE49-F238E27FC236}">
                <a16:creationId xmlns:a16="http://schemas.microsoft.com/office/drawing/2014/main" id="{279B021E-75D7-4454-AE5D-5E49B7BF914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05400"/>
            <a:ext cx="2438400" cy="762000"/>
            <a:chOff x="3936" y="2976"/>
            <a:chExt cx="1536" cy="480"/>
          </a:xfrm>
        </p:grpSpPr>
        <p:sp>
          <p:nvSpPr>
            <p:cNvPr id="18443" name="AutoShape 26">
              <a:extLst>
                <a:ext uri="{FF2B5EF4-FFF2-40B4-BE49-F238E27FC236}">
                  <a16:creationId xmlns:a16="http://schemas.microsoft.com/office/drawing/2014/main" id="{1BCBA035-BF37-4E48-BC8A-5AEB7155A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76"/>
              <a:ext cx="1536" cy="480"/>
            </a:xfrm>
            <a:prstGeom prst="wedgeEllipseCallout">
              <a:avLst>
                <a:gd name="adj1" fmla="val -18620"/>
                <a:gd name="adj2" fmla="val -110833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~</a:t>
              </a:r>
            </a:p>
          </p:txBody>
        </p:sp>
        <p:graphicFrame>
          <p:nvGraphicFramePr>
            <p:cNvPr id="18444" name="Object 25">
              <a:extLst>
                <a:ext uri="{FF2B5EF4-FFF2-40B4-BE49-F238E27FC236}">
                  <a16:creationId xmlns:a16="http://schemas.microsoft.com/office/drawing/2014/main" id="{53F34194-0E17-4EC8-92A4-7F0E2F0B47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072"/>
            <a:ext cx="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36600" imgH="228600" progId="Equation.3">
                    <p:embed/>
                  </p:oleObj>
                </mc:Choice>
                <mc:Fallback>
                  <p:oleObj name="Equation" r:id="rId23" imgW="736600" imgH="228600" progId="Equation.3">
                    <p:embed/>
                    <p:pic>
                      <p:nvPicPr>
                        <p:cNvPr id="18444" name="Object 25">
                          <a:extLst>
                            <a:ext uri="{FF2B5EF4-FFF2-40B4-BE49-F238E27FC236}">
                              <a16:creationId xmlns:a16="http://schemas.microsoft.com/office/drawing/2014/main" id="{53F34194-0E17-4EC8-92A4-7F0E2F0B47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72"/>
                          <a:ext cx="9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8" name="Text Box 28">
            <a:extLst>
              <a:ext uri="{FF2B5EF4-FFF2-40B4-BE49-F238E27FC236}">
                <a16:creationId xmlns:a16="http://schemas.microsoft.com/office/drawing/2014/main" id="{0633F78E-9E56-4B6C-BEC0-993DD3EF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A:</a:t>
            </a:r>
            <a:r>
              <a: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</a:rPr>
              <a:t>The smaller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lang="en-US" altLang="zh-CN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is, the faster the iterations will converge.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BF86421E-29F3-4CD6-A373-A8015C7E8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638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SOR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法，希望找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最小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utoUpdateAnimBg="0"/>
      <p:bldP spid="56348" grpId="0" autoUpdateAnimBg="0"/>
      <p:bldP spid="563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4" name="AutoShape 148" descr="棕色大理石">
            <a:extLst>
              <a:ext uri="{FF2B5EF4-FFF2-40B4-BE49-F238E27FC236}">
                <a16:creationId xmlns:a16="http://schemas.microsoft.com/office/drawing/2014/main" id="{760C9963-25F7-4C05-AAD8-FF7AB50D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15000"/>
            <a:ext cx="528638" cy="304800"/>
          </a:xfrm>
          <a:prstGeom prst="leftRightArrow">
            <a:avLst>
              <a:gd name="adj1" fmla="val 50000"/>
              <a:gd name="adj2" fmla="val 34688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325" name="AutoShape 149" descr="棕色大理石">
            <a:extLst>
              <a:ext uri="{FF2B5EF4-FFF2-40B4-BE49-F238E27FC236}">
                <a16:creationId xmlns:a16="http://schemas.microsoft.com/office/drawing/2014/main" id="{0B692C1E-B02E-439E-AB29-846CFB28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15000"/>
            <a:ext cx="528638" cy="304800"/>
          </a:xfrm>
          <a:prstGeom prst="leftRightArrow">
            <a:avLst>
              <a:gd name="adj1" fmla="val 50000"/>
              <a:gd name="adj2" fmla="val 34688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322" name="AutoShape 146" descr="棕色大理石">
            <a:extLst>
              <a:ext uri="{FF2B5EF4-FFF2-40B4-BE49-F238E27FC236}">
                <a16:creationId xmlns:a16="http://schemas.microsoft.com/office/drawing/2014/main" id="{581E6857-AE50-41A0-A095-7BC4A50B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435100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30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 0</a:t>
            </a:r>
          </a:p>
        </p:txBody>
      </p:sp>
      <p:sp>
        <p:nvSpPr>
          <p:cNvPr id="50323" name="AutoShape 147" descr="棕色大理石">
            <a:extLst>
              <a:ext uri="{FF2B5EF4-FFF2-40B4-BE49-F238E27FC236}">
                <a16:creationId xmlns:a16="http://schemas.microsoft.com/office/drawing/2014/main" id="{443580D9-D2B3-4F36-AD4C-417343ED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516563"/>
            <a:ext cx="1511300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lang="en-US" altLang="zh-CN" sz="2400" b="1" i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) &lt; 1</a:t>
            </a:r>
          </a:p>
        </p:txBody>
      </p:sp>
      <p:sp>
        <p:nvSpPr>
          <p:cNvPr id="50321" name="AutoShape 145" descr="棕色大理石">
            <a:extLst>
              <a:ext uri="{FF2B5EF4-FFF2-40B4-BE49-F238E27FC236}">
                <a16:creationId xmlns:a16="http://schemas.microsoft.com/office/drawing/2014/main" id="{53B846A0-367C-4DEE-9D6E-7AD05BBB0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3627438" cy="685800"/>
          </a:xfrm>
          <a:prstGeom prst="bevel">
            <a:avLst>
              <a:gd name="adj" fmla="val 393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迭代从任意向量出发收敛</a:t>
            </a:r>
          </a:p>
        </p:txBody>
      </p:sp>
      <p:grpSp>
        <p:nvGrpSpPr>
          <p:cNvPr id="50359" name="Group 183">
            <a:extLst>
              <a:ext uri="{FF2B5EF4-FFF2-40B4-BE49-F238E27FC236}">
                <a16:creationId xmlns:a16="http://schemas.microsoft.com/office/drawing/2014/main" id="{A0721F1E-5A82-4D1C-A73E-E85EDD20EBB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864100"/>
            <a:ext cx="8280400" cy="2028825"/>
            <a:chOff x="204" y="2886"/>
            <a:chExt cx="5216" cy="1278"/>
          </a:xfrm>
        </p:grpSpPr>
        <p:sp>
          <p:nvSpPr>
            <p:cNvPr id="5169" name="AutoShape 184">
              <a:extLst>
                <a:ext uri="{FF2B5EF4-FFF2-40B4-BE49-F238E27FC236}">
                  <a16:creationId xmlns:a16="http://schemas.microsoft.com/office/drawing/2014/main" id="{EF818DC6-E135-4EED-B760-E3E1C8F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886"/>
              <a:ext cx="5148" cy="1224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kumimoji="0"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70" name="Group 185">
              <a:extLst>
                <a:ext uri="{FF2B5EF4-FFF2-40B4-BE49-F238E27FC236}">
                  <a16:creationId xmlns:a16="http://schemas.microsoft.com/office/drawing/2014/main" id="{3A231088-9692-47AC-BD9B-BF00B9ECA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931"/>
              <a:ext cx="5035" cy="1233"/>
              <a:chOff x="385" y="2931"/>
              <a:chExt cx="5035" cy="1233"/>
            </a:xfrm>
          </p:grpSpPr>
          <p:sp>
            <p:nvSpPr>
              <p:cNvPr id="5171" name="AutoShape 186">
                <a:extLst>
                  <a:ext uri="{FF2B5EF4-FFF2-40B4-BE49-F238E27FC236}">
                    <a16:creationId xmlns:a16="http://schemas.microsoft.com/office/drawing/2014/main" id="{30F30DCE-0F82-4C97-BE4F-64D3043D9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931"/>
                <a:ext cx="771" cy="384"/>
              </a:xfrm>
              <a:prstGeom prst="bevel">
                <a:avLst>
                  <a:gd name="adj" fmla="val 12500"/>
                </a:avLst>
              </a:prstGeom>
              <a:solidFill>
                <a:srgbClr val="CCFFFF"/>
              </a:solid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定理</a:t>
                </a:r>
              </a:p>
            </p:txBody>
          </p:sp>
          <p:sp>
            <p:nvSpPr>
              <p:cNvPr id="5172" name="Rectangle 187">
                <a:extLst>
                  <a:ext uri="{FF2B5EF4-FFF2-40B4-BE49-F238E27FC236}">
                    <a16:creationId xmlns:a16="http://schemas.microsoft.com/office/drawing/2014/main" id="{C1E4E13D-C776-4EDB-9618-799878C29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977"/>
                <a:ext cx="4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（迭代法基本定理）设有方程组</a:t>
                </a:r>
              </a:p>
            </p:txBody>
          </p:sp>
          <p:sp>
            <p:nvSpPr>
              <p:cNvPr id="5173" name="Rectangle 188">
                <a:extLst>
                  <a:ext uri="{FF2B5EF4-FFF2-40B4-BE49-F238E27FC236}">
                    <a16:creationId xmlns:a16="http://schemas.microsoft.com/office/drawing/2014/main" id="{0066594C-A875-41CD-A117-4E0859A68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339"/>
                <a:ext cx="48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任意初始向量      及任意    ，解此方程组的迭代</a:t>
                </a:r>
                <a:r>
                  <a: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（即</a:t>
                </a:r>
                <a:endPara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174" name="Object 189">
                <a:extLst>
                  <a:ext uri="{FF2B5EF4-FFF2-40B4-BE49-F238E27FC236}">
                    <a16:creationId xmlns:a16="http://schemas.microsoft.com/office/drawing/2014/main" id="{D84883BC-6F38-42E5-9EB4-08F425E288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1" y="3638"/>
              <a:ext cx="144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30300" imgH="228600" progId="Equation.3">
                      <p:embed/>
                    </p:oleObj>
                  </mc:Choice>
                  <mc:Fallback>
                    <p:oleObj name="Equation" r:id="rId8" imgW="1130300" imgH="228600" progId="Equation.3">
                      <p:embed/>
                      <p:pic>
                        <p:nvPicPr>
                          <p:cNvPr id="5174" name="Object 189">
                            <a:extLst>
                              <a:ext uri="{FF2B5EF4-FFF2-40B4-BE49-F238E27FC236}">
                                <a16:creationId xmlns:a16="http://schemas.microsoft.com/office/drawing/2014/main" id="{D84883BC-6F38-42E5-9EB4-08F425E288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3638"/>
                            <a:ext cx="1449" cy="291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5" name="Object 190">
                <a:extLst>
                  <a:ext uri="{FF2B5EF4-FFF2-40B4-BE49-F238E27FC236}">
                    <a16:creationId xmlns:a16="http://schemas.microsoft.com/office/drawing/2014/main" id="{C86CA5B6-D60B-485D-9101-2A07018935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7" y="3011"/>
              <a:ext cx="86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736600" imgH="203200" progId="Equation.3">
                      <p:embed/>
                    </p:oleObj>
                  </mc:Choice>
                  <mc:Fallback>
                    <p:oleObj name="公式" r:id="rId10" imgW="736600" imgH="203200" progId="Equation.3">
                      <p:embed/>
                      <p:pic>
                        <p:nvPicPr>
                          <p:cNvPr id="5175" name="Object 190">
                            <a:extLst>
                              <a:ext uri="{FF2B5EF4-FFF2-40B4-BE49-F238E27FC236}">
                                <a16:creationId xmlns:a16="http://schemas.microsoft.com/office/drawing/2014/main" id="{C86CA5B6-D60B-485D-9101-2A07018935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3011"/>
                            <a:ext cx="862" cy="238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6" name="Object 191">
                <a:extLst>
                  <a:ext uri="{FF2B5EF4-FFF2-40B4-BE49-F238E27FC236}">
                    <a16:creationId xmlns:a16="http://schemas.microsoft.com/office/drawing/2014/main" id="{B56E0692-597F-4F9F-9F78-3DF92F8C45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7" y="3385"/>
              <a:ext cx="186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64957" imgH="203024" progId="Equation.3">
                      <p:embed/>
                    </p:oleObj>
                  </mc:Choice>
                  <mc:Fallback>
                    <p:oleObj name="公式" r:id="rId12" imgW="164957" imgH="203024" progId="Equation.3">
                      <p:embed/>
                      <p:pic>
                        <p:nvPicPr>
                          <p:cNvPr id="5176" name="Object 191">
                            <a:extLst>
                              <a:ext uri="{FF2B5EF4-FFF2-40B4-BE49-F238E27FC236}">
                                <a16:creationId xmlns:a16="http://schemas.microsoft.com/office/drawing/2014/main" id="{B56E0692-597F-4F9F-9F78-3DF92F8C45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3385"/>
                            <a:ext cx="186" cy="229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77" name="Object 192">
                <a:extLst>
                  <a:ext uri="{FF2B5EF4-FFF2-40B4-BE49-F238E27FC236}">
                    <a16:creationId xmlns:a16="http://schemas.microsoft.com/office/drawing/2014/main" id="{3113B847-82FE-4024-8C77-C151346F4C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5" y="3385"/>
              <a:ext cx="301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266469" imgH="203024" progId="Equation.3">
                      <p:embed/>
                    </p:oleObj>
                  </mc:Choice>
                  <mc:Fallback>
                    <p:oleObj name="公式" r:id="rId14" imgW="266469" imgH="203024" progId="Equation.3">
                      <p:embed/>
                      <p:pic>
                        <p:nvPicPr>
                          <p:cNvPr id="5177" name="Object 192">
                            <a:extLst>
                              <a:ext uri="{FF2B5EF4-FFF2-40B4-BE49-F238E27FC236}">
                                <a16:creationId xmlns:a16="http://schemas.microsoft.com/office/drawing/2014/main" id="{3113B847-82FE-4024-8C77-C151346F4C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3385"/>
                            <a:ext cx="301" cy="229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  <a:ln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8" name="Rectangle 193">
                <a:extLst>
                  <a:ext uri="{FF2B5EF4-FFF2-40B4-BE49-F238E27FC236}">
                    <a16:creationId xmlns:a16="http://schemas.microsoft.com/office/drawing/2014/main" id="{D509EB37-3D6B-49B4-888A-D3C477FC3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976"/>
                <a:ext cx="506" cy="29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CC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对于</a:t>
                </a:r>
              </a:p>
            </p:txBody>
          </p:sp>
          <p:sp>
            <p:nvSpPr>
              <p:cNvPr id="5179" name="Rectangle 194">
                <a:extLst>
                  <a:ext uri="{FF2B5EF4-FFF2-40B4-BE49-F238E27FC236}">
                    <a16:creationId xmlns:a16="http://schemas.microsoft.com/office/drawing/2014/main" id="{88AF5EBD-BD8D-48AB-935A-683763667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641"/>
                <a:ext cx="340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4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法）收敛的充要条件是</a:t>
                </a:r>
                <a:r>
                  <a:rPr lang="zh-CN" altLang="en-US" sz="2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 </a:t>
                </a:r>
                <a:r>
                  <a:rPr lang="en-US" altLang="zh-CN" sz="2400" b="1" i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) &lt; 1</a:t>
                </a:r>
                <a:r>
                  <a:rPr lang="zh-CN" altLang="en-US" sz="2400" b="1">
                    <a:solidFill>
                      <a:schemeClr val="accent2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28" name="Rectangle 79">
            <a:extLst>
              <a:ext uri="{FF2B5EF4-FFF2-40B4-BE49-F238E27FC236}">
                <a16:creationId xmlns:a16="http://schemas.microsoft.com/office/drawing/2014/main" id="{57C4A27A-CDD0-4D33-A167-BEB3F720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Convergence of Iterative methods</a:t>
            </a:r>
          </a:p>
        </p:txBody>
      </p:sp>
      <p:grpSp>
        <p:nvGrpSpPr>
          <p:cNvPr id="50271" name="Group 95">
            <a:extLst>
              <a:ext uri="{FF2B5EF4-FFF2-40B4-BE49-F238E27FC236}">
                <a16:creationId xmlns:a16="http://schemas.microsoft.com/office/drawing/2014/main" id="{407D541D-F0D4-4286-9561-C14E1B8408F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4572000" cy="609600"/>
            <a:chOff x="336" y="288"/>
            <a:chExt cx="2880" cy="384"/>
          </a:xfrm>
        </p:grpSpPr>
        <p:sp>
          <p:nvSpPr>
            <p:cNvPr id="5167" name="AutoShape 81" descr="白色大理石">
              <a:extLst>
                <a:ext uri="{FF2B5EF4-FFF2-40B4-BE49-F238E27FC236}">
                  <a16:creationId xmlns:a16="http://schemas.microsoft.com/office/drawing/2014/main" id="{90780E88-9612-4635-877D-62ED1E91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5168" name="Rectangle 89">
              <a:extLst>
                <a:ext uri="{FF2B5EF4-FFF2-40B4-BE49-F238E27FC236}">
                  <a16:creationId xmlns:a16="http://schemas.microsoft.com/office/drawing/2014/main" id="{3EDBEF79-15D2-4962-B0AA-F1D239FE8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432"/>
              <a:ext cx="2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i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0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 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( 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 &lt; 1</a:t>
              </a:r>
            </a:p>
          </p:txBody>
        </p:sp>
      </p:grpSp>
      <p:sp>
        <p:nvSpPr>
          <p:cNvPr id="50272" name="Text Box 96">
            <a:extLst>
              <a:ext uri="{FF2B5EF4-FFF2-40B4-BE49-F238E27FC236}">
                <a16:creationId xmlns:a16="http://schemas.microsoft.com/office/drawing/2014/main" id="{67475BE1-7DA0-43B4-AA58-A11DB5ED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130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50273" name="Text Box 97">
            <a:extLst>
              <a:ext uri="{FF2B5EF4-FFF2-40B4-BE49-F238E27FC236}">
                <a16:creationId xmlns:a16="http://schemas.microsoft.com/office/drawing/2014/main" id="{9DA5941E-1D8D-4C8B-B2C9-971E462E2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90600"/>
            <a:ext cx="7543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eigenvalue,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eigenvalue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626AE742-B202-4DCE-B305-81911B23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464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[ max 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| ]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= 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| </a:t>
            </a:r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D652A332-2DF8-4759-B674-D4CBEBC4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24000"/>
            <a:ext cx="3200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||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  0</a:t>
            </a:r>
          </a:p>
        </p:txBody>
      </p:sp>
      <p:sp>
        <p:nvSpPr>
          <p:cNvPr id="50276" name="Text Box 100">
            <a:extLst>
              <a:ext uri="{FF2B5EF4-FFF2-40B4-BE49-F238E27FC236}">
                <a16:creationId xmlns:a16="http://schemas.microsoft.com/office/drawing/2014/main" id="{74D87DB3-0E6C-4BBE-A490-046EDED0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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&lt; 1</a:t>
            </a:r>
          </a:p>
        </p:txBody>
      </p:sp>
      <p:sp>
        <p:nvSpPr>
          <p:cNvPr id="50277" name="Text Box 101">
            <a:extLst>
              <a:ext uri="{FF2B5EF4-FFF2-40B4-BE49-F238E27FC236}">
                <a16:creationId xmlns:a16="http://schemas.microsoft.com/office/drawing/2014/main" id="{AF1A772E-AB3A-4303-9280-BA69E23E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8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278" name="Text Box 102">
            <a:extLst>
              <a:ext uri="{FF2B5EF4-FFF2-40B4-BE49-F238E27FC236}">
                <a16:creationId xmlns:a16="http://schemas.microsoft.com/office/drawing/2014/main" id="{DF83775A-9557-4080-9B88-FF4E8EA6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510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首先需要一个引理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Lemma */</a:t>
            </a:r>
          </a:p>
        </p:txBody>
      </p:sp>
      <p:sp>
        <p:nvSpPr>
          <p:cNvPr id="50279" name="AutoShape 103">
            <a:extLst>
              <a:ext uri="{FF2B5EF4-FFF2-40B4-BE49-F238E27FC236}">
                <a16:creationId xmlns:a16="http://schemas.microsoft.com/office/drawing/2014/main" id="{5D10E6CC-6924-4DD3-A839-1995627B80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2895600"/>
            <a:ext cx="7315200" cy="914400"/>
          </a:xfrm>
          <a:prstGeom prst="horizontalScroll">
            <a:avLst>
              <a:gd name="adj" fmla="val 9190"/>
            </a:avLst>
          </a:prstGeom>
          <a:gradFill rotWithShape="0">
            <a:gsLst>
              <a:gs pos="0">
                <a:srgbClr val="DDDDDD"/>
              </a:gs>
              <a:gs pos="50000">
                <a:schemeClr val="bg1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对任意 </a:t>
            </a:r>
            <a:r>
              <a:rPr lang="zh-CN" altLang="en-US" sz="20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 0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存在算子范数 </a:t>
            </a:r>
            <a:r>
              <a:rPr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|| · ||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||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  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314" name="Text Box 138">
            <a:extLst>
              <a:ext uri="{FF2B5EF4-FFF2-40B4-BE49-F238E27FC236}">
                <a16:creationId xmlns:a16="http://schemas.microsoft.com/office/drawing/2014/main" id="{2053E707-5001-4ED4-B598-B26EB20A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86200"/>
            <a:ext cx="716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由 </a:t>
            </a:r>
            <a:r>
              <a: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&lt; 1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可知存在算子范数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|| · ||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||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 &lt; 1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315" name="Text Box 139">
            <a:extLst>
              <a:ext uri="{FF2B5EF4-FFF2-40B4-BE49-F238E27FC236}">
                <a16:creationId xmlns:a16="http://schemas.microsoft.com/office/drawing/2014/main" id="{29C53F86-9BA3-4589-AD9C-60CA10DD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65625"/>
            <a:ext cx="419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  ||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||</a:t>
            </a:r>
            <a:r>
              <a:rPr lang="en-US" altLang="zh-CN" sz="2400" b="1" i="1" baseline="30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 0  as 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</a:t>
            </a:r>
          </a:p>
        </p:txBody>
      </p:sp>
      <p:grpSp>
        <p:nvGrpSpPr>
          <p:cNvPr id="50319" name="Group 143">
            <a:extLst>
              <a:ext uri="{FF2B5EF4-FFF2-40B4-BE49-F238E27FC236}">
                <a16:creationId xmlns:a16="http://schemas.microsoft.com/office/drawing/2014/main" id="{27998771-8F1F-4AF4-AC6B-F060AC26EDE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365625"/>
            <a:ext cx="1600200" cy="461963"/>
            <a:chOff x="3504" y="2880"/>
            <a:chExt cx="1008" cy="291"/>
          </a:xfrm>
        </p:grpSpPr>
        <p:sp>
          <p:nvSpPr>
            <p:cNvPr id="5165" name="Text Box 141">
              <a:extLst>
                <a:ext uri="{FF2B5EF4-FFF2-40B4-BE49-F238E27FC236}">
                  <a16:creationId xmlns:a16="http://schemas.microsoft.com/office/drawing/2014/main" id="{A465B18A-552F-473C-A7FC-0F77717DE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80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 i="1" baseline="30000"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0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6" name="AutoShape 142">
              <a:extLst>
                <a:ext uri="{FF2B5EF4-FFF2-40B4-BE49-F238E27FC236}">
                  <a16:creationId xmlns:a16="http://schemas.microsoft.com/office/drawing/2014/main" id="{829132ED-CE68-460A-88FA-76AB0A148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320" name="Rectangle 144">
            <a:extLst>
              <a:ext uri="{FF2B5EF4-FFF2-40B4-BE49-F238E27FC236}">
                <a16:creationId xmlns:a16="http://schemas.microsoft.com/office/drawing/2014/main" id="{6A2F8D8F-F72E-4EA6-8CE2-7BEB753F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5085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0326" name="Group 150">
            <a:extLst>
              <a:ext uri="{FF2B5EF4-FFF2-40B4-BE49-F238E27FC236}">
                <a16:creationId xmlns:a16="http://schemas.microsoft.com/office/drawing/2014/main" id="{65BAFEC8-AD82-403C-A594-D48352D8081C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1125538"/>
            <a:ext cx="8305800" cy="5562600"/>
            <a:chOff x="288" y="672"/>
            <a:chExt cx="5232" cy="3504"/>
          </a:xfrm>
        </p:grpSpPr>
        <p:sp>
          <p:nvSpPr>
            <p:cNvPr id="5143" name="AutoShape 151">
              <a:extLst>
                <a:ext uri="{FF2B5EF4-FFF2-40B4-BE49-F238E27FC236}">
                  <a16:creationId xmlns:a16="http://schemas.microsoft.com/office/drawing/2014/main" id="{A94BA1CA-F27C-4300-96E3-071F49D4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2"/>
              <a:ext cx="5232" cy="3504"/>
            </a:xfrm>
            <a:prstGeom prst="foldedCorner">
              <a:avLst>
                <a:gd name="adj" fmla="val 848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0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0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对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做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Jordan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分解，有                                  ，其中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                          ，                   ， </a:t>
              </a:r>
              <a:r>
                <a:rPr lang="zh-CN" altLang="en-US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为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的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eigen value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令                                 ，则有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0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易证：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是由                                  导出的算子范数。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所以只要取 </a:t>
              </a:r>
              <a:r>
                <a:rPr lang="zh-CN" altLang="en-US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 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&lt;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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，就有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||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||</a:t>
              </a:r>
              <a:r>
                <a:rPr lang="en-US" altLang="zh-CN" sz="2000" b="1" i="1" baseline="-25000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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&lt; 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(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sz="20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 + </a:t>
              </a:r>
              <a:r>
                <a:rPr lang="en-US" altLang="zh-CN" sz="20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endParaRPr lang="zh-CN" altLang="en-US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144" name="Rectangle 152">
              <a:extLst>
                <a:ext uri="{FF2B5EF4-FFF2-40B4-BE49-F238E27FC236}">
                  <a16:creationId xmlns:a16="http://schemas.microsoft.com/office/drawing/2014/main" id="{A3FC5ABE-323E-42F4-88A0-6823D27C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44"/>
              <a:ext cx="528" cy="62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5" name="Rectangle 153">
              <a:extLst>
                <a:ext uri="{FF2B5EF4-FFF2-40B4-BE49-F238E27FC236}">
                  <a16:creationId xmlns:a16="http://schemas.microsoft.com/office/drawing/2014/main" id="{49A3A841-6B5C-48F5-BEE4-88E697C15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2"/>
              <a:ext cx="480" cy="57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46" name="Object 154">
              <a:extLst>
                <a:ext uri="{FF2B5EF4-FFF2-40B4-BE49-F238E27FC236}">
                  <a16:creationId xmlns:a16="http://schemas.microsoft.com/office/drawing/2014/main" id="{7D9BA871-D10F-46A7-9A5A-20C829043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864"/>
            <a:ext cx="1296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59866" imgH="710891" progId="Equation.3">
                    <p:embed/>
                  </p:oleObj>
                </mc:Choice>
                <mc:Fallback>
                  <p:oleObj name="Equation" r:id="rId17" imgW="1459866" imgH="710891" progId="Equation.3">
                    <p:embed/>
                    <p:pic>
                      <p:nvPicPr>
                        <p:cNvPr id="5146" name="Object 154">
                          <a:extLst>
                            <a:ext uri="{FF2B5EF4-FFF2-40B4-BE49-F238E27FC236}">
                              <a16:creationId xmlns:a16="http://schemas.microsoft.com/office/drawing/2014/main" id="{7D9BA871-D10F-46A7-9A5A-20C8290432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64"/>
                          <a:ext cx="1296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Oval 155">
              <a:extLst>
                <a:ext uri="{FF2B5EF4-FFF2-40B4-BE49-F238E27FC236}">
                  <a16:creationId xmlns:a16="http://schemas.microsoft.com/office/drawing/2014/main" id="{66B393E8-EB0B-453E-BB7A-F1243F54B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912"/>
              <a:ext cx="144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48" name="Oval 156">
              <a:extLst>
                <a:ext uri="{FF2B5EF4-FFF2-40B4-BE49-F238E27FC236}">
                  <a16:creationId xmlns:a16="http://schemas.microsoft.com/office/drawing/2014/main" id="{BADCAEBD-E730-4243-8907-FF02B21B2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00"/>
              <a:ext cx="144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49" name="Object 157">
              <a:extLst>
                <a:ext uri="{FF2B5EF4-FFF2-40B4-BE49-F238E27FC236}">
                  <a16:creationId xmlns:a16="http://schemas.microsoft.com/office/drawing/2014/main" id="{317E8909-CA23-4AFC-AD89-3B7A0B5ADC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392"/>
            <a:ext cx="1200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20227" imgH="748975" progId="Equation.3">
                    <p:embed/>
                  </p:oleObj>
                </mc:Choice>
                <mc:Fallback>
                  <p:oleObj name="Equation" r:id="rId19" imgW="1320227" imgH="748975" progId="Equation.3">
                    <p:embed/>
                    <p:pic>
                      <p:nvPicPr>
                        <p:cNvPr id="5149" name="Object 157">
                          <a:extLst>
                            <a:ext uri="{FF2B5EF4-FFF2-40B4-BE49-F238E27FC236}">
                              <a16:creationId xmlns:a16="http://schemas.microsoft.com/office/drawing/2014/main" id="{317E8909-CA23-4AFC-AD89-3B7A0B5ADC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92"/>
                          <a:ext cx="1200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158">
              <a:extLst>
                <a:ext uri="{FF2B5EF4-FFF2-40B4-BE49-F238E27FC236}">
                  <a16:creationId xmlns:a16="http://schemas.microsoft.com/office/drawing/2014/main" id="{A156D2CB-EBC6-49A5-8C10-7A1CAD8EC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84"/>
              <a:ext cx="96" cy="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1" name="Line 159">
              <a:extLst>
                <a:ext uri="{FF2B5EF4-FFF2-40B4-BE49-F238E27FC236}">
                  <a16:creationId xmlns:a16="http://schemas.microsoft.com/office/drawing/2014/main" id="{D5C70924-DE36-4E6B-8498-D18216202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2" name="Oval 160">
              <a:extLst>
                <a:ext uri="{FF2B5EF4-FFF2-40B4-BE49-F238E27FC236}">
                  <a16:creationId xmlns:a16="http://schemas.microsoft.com/office/drawing/2014/main" id="{ED5543FD-7341-4241-9CE3-EA6CF0BE2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7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53" name="Object 161">
              <a:extLst>
                <a:ext uri="{FF2B5EF4-FFF2-40B4-BE49-F238E27FC236}">
                  <a16:creationId xmlns:a16="http://schemas.microsoft.com/office/drawing/2014/main" id="{33E44F5A-725C-4BBC-B455-72C9E6E77B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536"/>
            <a:ext cx="624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09336" imgH="431613" progId="Equation.3">
                    <p:embed/>
                  </p:oleObj>
                </mc:Choice>
                <mc:Fallback>
                  <p:oleObj name="Equation" r:id="rId21" imgW="609336" imgH="431613" progId="Equation.3">
                    <p:embed/>
                    <p:pic>
                      <p:nvPicPr>
                        <p:cNvPr id="5153" name="Object 161">
                          <a:extLst>
                            <a:ext uri="{FF2B5EF4-FFF2-40B4-BE49-F238E27FC236}">
                              <a16:creationId xmlns:a16="http://schemas.microsoft.com/office/drawing/2014/main" id="{33E44F5A-725C-4BBC-B455-72C9E6E77B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36"/>
                          <a:ext cx="624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162">
              <a:extLst>
                <a:ext uri="{FF2B5EF4-FFF2-40B4-BE49-F238E27FC236}">
                  <a16:creationId xmlns:a16="http://schemas.microsoft.com/office/drawing/2014/main" id="{BFD3AA1D-44BD-4B70-8BC7-B6426EB22D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112"/>
            <a:ext cx="1200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485900" imgH="1143000" progId="Equation.3">
                    <p:embed/>
                  </p:oleObj>
                </mc:Choice>
                <mc:Fallback>
                  <p:oleObj name="Equation" r:id="rId23" imgW="1485900" imgH="1143000" progId="Equation.3">
                    <p:embed/>
                    <p:pic>
                      <p:nvPicPr>
                        <p:cNvPr id="5154" name="Object 162">
                          <a:extLst>
                            <a:ext uri="{FF2B5EF4-FFF2-40B4-BE49-F238E27FC236}">
                              <a16:creationId xmlns:a16="http://schemas.microsoft.com/office/drawing/2014/main" id="{BFD3AA1D-44BD-4B70-8BC7-B6426EB22D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1200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Line 163">
              <a:extLst>
                <a:ext uri="{FF2B5EF4-FFF2-40B4-BE49-F238E27FC236}">
                  <a16:creationId xmlns:a16="http://schemas.microsoft.com/office/drawing/2014/main" id="{815B5179-FB07-4973-BFCA-ACBC6134A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56" name="Object 164">
              <a:extLst>
                <a:ext uri="{FF2B5EF4-FFF2-40B4-BE49-F238E27FC236}">
                  <a16:creationId xmlns:a16="http://schemas.microsoft.com/office/drawing/2014/main" id="{B49E7923-6FA9-43AC-A5F5-AE0CAD304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872"/>
            <a:ext cx="1968" cy="1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781300" imgH="1524000" progId="Equation.3">
                    <p:embed/>
                  </p:oleObj>
                </mc:Choice>
                <mc:Fallback>
                  <p:oleObj name="Equation" r:id="rId25" imgW="2781300" imgH="1524000" progId="Equation.3">
                    <p:embed/>
                    <p:pic>
                      <p:nvPicPr>
                        <p:cNvPr id="5156" name="Object 164">
                          <a:extLst>
                            <a:ext uri="{FF2B5EF4-FFF2-40B4-BE49-F238E27FC236}">
                              <a16:creationId xmlns:a16="http://schemas.microsoft.com/office/drawing/2014/main" id="{B49E7923-6FA9-43AC-A5F5-AE0CAD3049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872"/>
                          <a:ext cx="1968" cy="1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7" name="Line 165">
              <a:extLst>
                <a:ext uri="{FF2B5EF4-FFF2-40B4-BE49-F238E27FC236}">
                  <a16:creationId xmlns:a16="http://schemas.microsoft.com/office/drawing/2014/main" id="{8BD3ADE4-997C-4BCF-B69E-377F97CCC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16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8" name="Line 166">
              <a:extLst>
                <a:ext uri="{FF2B5EF4-FFF2-40B4-BE49-F238E27FC236}">
                  <a16:creationId xmlns:a16="http://schemas.microsoft.com/office/drawing/2014/main" id="{BCDBCA3C-9BCD-4582-9631-307FD74E5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59" name="Line 167">
              <a:extLst>
                <a:ext uri="{FF2B5EF4-FFF2-40B4-BE49-F238E27FC236}">
                  <a16:creationId xmlns:a16="http://schemas.microsoft.com/office/drawing/2014/main" id="{AD217128-821A-4FFA-BF8A-CB046038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64"/>
              <a:ext cx="24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0" name="Line 168">
              <a:extLst>
                <a:ext uri="{FF2B5EF4-FFF2-40B4-BE49-F238E27FC236}">
                  <a16:creationId xmlns:a16="http://schemas.microsoft.com/office/drawing/2014/main" id="{DE20474B-03FE-4A26-A6B9-8CA099B2F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84"/>
              <a:ext cx="24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61" name="Line 169">
              <a:extLst>
                <a:ext uri="{FF2B5EF4-FFF2-40B4-BE49-F238E27FC236}">
                  <a16:creationId xmlns:a16="http://schemas.microsoft.com/office/drawing/2014/main" id="{7424F60F-6EB2-4261-99A1-6BCAEF34C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48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62" name="Object 170">
              <a:extLst>
                <a:ext uri="{FF2B5EF4-FFF2-40B4-BE49-F238E27FC236}">
                  <a16:creationId xmlns:a16="http://schemas.microsoft.com/office/drawing/2014/main" id="{AECA6C97-6B4C-4B8B-9D97-31D0250AD4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168"/>
            <a:ext cx="379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238500" imgH="292100" progId="Equation.3">
                    <p:embed/>
                  </p:oleObj>
                </mc:Choice>
                <mc:Fallback>
                  <p:oleObj name="Equation" r:id="rId27" imgW="3238500" imgH="292100" progId="Equation.3">
                    <p:embed/>
                    <p:pic>
                      <p:nvPicPr>
                        <p:cNvPr id="5162" name="Object 170">
                          <a:extLst>
                            <a:ext uri="{FF2B5EF4-FFF2-40B4-BE49-F238E27FC236}">
                              <a16:creationId xmlns:a16="http://schemas.microsoft.com/office/drawing/2014/main" id="{AECA6C97-6B4C-4B8B-9D97-31D0250AD4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379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171">
              <a:extLst>
                <a:ext uri="{FF2B5EF4-FFF2-40B4-BE49-F238E27FC236}">
                  <a16:creationId xmlns:a16="http://schemas.microsoft.com/office/drawing/2014/main" id="{BC9840D1-45D5-46FD-8A7E-187874DDA6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504"/>
            <a:ext cx="134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57300" imgH="241300" progId="Equation.3">
                    <p:embed/>
                  </p:oleObj>
                </mc:Choice>
                <mc:Fallback>
                  <p:oleObj name="Equation" r:id="rId29" imgW="1257300" imgH="241300" progId="Equation.3">
                    <p:embed/>
                    <p:pic>
                      <p:nvPicPr>
                        <p:cNvPr id="5163" name="Object 171">
                          <a:extLst>
                            <a:ext uri="{FF2B5EF4-FFF2-40B4-BE49-F238E27FC236}">
                              <a16:creationId xmlns:a16="http://schemas.microsoft.com/office/drawing/2014/main" id="{BC9840D1-45D5-46FD-8A7E-187874DDA6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04"/>
                          <a:ext cx="134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Rectangle 172">
              <a:extLst>
                <a:ext uri="{FF2B5EF4-FFF2-40B4-BE49-F238E27FC236}">
                  <a16:creationId xmlns:a16="http://schemas.microsoft.com/office/drawing/2014/main" id="{0D710A8D-58FF-49C4-840E-E883F121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36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0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0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24" grpId="0" animBg="1"/>
      <p:bldP spid="50325" grpId="0" animBg="1"/>
      <p:bldP spid="50322" grpId="0" animBg="1" autoUpdateAnimBg="0"/>
      <p:bldP spid="50323" grpId="0" animBg="1" autoUpdateAnimBg="0"/>
      <p:bldP spid="50321" grpId="0" animBg="1" autoUpdateAnimBg="0"/>
      <p:bldP spid="50272" grpId="0" autoUpdateAnimBg="0"/>
      <p:bldP spid="50273" grpId="0" autoUpdateAnimBg="0"/>
      <p:bldP spid="50274" grpId="0" autoUpdateAnimBg="0"/>
      <p:bldP spid="50275" grpId="0" autoUpdateAnimBg="0"/>
      <p:bldP spid="50276" grpId="0" autoUpdateAnimBg="0"/>
      <p:bldP spid="50277" grpId="0" autoUpdateAnimBg="0"/>
      <p:bldP spid="50278" grpId="0" autoUpdateAnimBg="0"/>
      <p:bldP spid="50279" grpId="0" animBg="1" autoUpdateAnimBg="0"/>
      <p:bldP spid="50314" grpId="0" autoUpdateAnimBg="0"/>
      <p:bldP spid="50315" grpId="0" autoUpdateAnimBg="0"/>
      <p:bldP spid="503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9" name="Object 1027">
            <a:extLst>
              <a:ext uri="{FF2B5EF4-FFF2-40B4-BE49-F238E27FC236}">
                <a16:creationId xmlns:a16="http://schemas.microsoft.com/office/drawing/2014/main" id="{660BAC2F-F578-4425-854B-75C56A29F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6747"/>
              </p:ext>
            </p:extLst>
          </p:nvPr>
        </p:nvGraphicFramePr>
        <p:xfrm>
          <a:off x="3751263" y="990600"/>
          <a:ext cx="37290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228600" progId="Equation.3">
                  <p:embed/>
                </p:oleObj>
              </mc:Choice>
              <mc:Fallback>
                <p:oleObj name="Equation" r:id="rId4" imgW="2044700" imgH="228600" progId="Equation.3">
                  <p:embed/>
                  <p:pic>
                    <p:nvPicPr>
                      <p:cNvPr id="80899" name="Object 1027">
                        <a:extLst>
                          <a:ext uri="{FF2B5EF4-FFF2-40B4-BE49-F238E27FC236}">
                            <a16:creationId xmlns:a16="http://schemas.microsoft.com/office/drawing/2014/main" id="{660BAC2F-F578-4425-854B-75C56A29F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990600"/>
                        <a:ext cx="37290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47" name="Group 1175">
            <a:extLst>
              <a:ext uri="{FF2B5EF4-FFF2-40B4-BE49-F238E27FC236}">
                <a16:creationId xmlns:a16="http://schemas.microsoft.com/office/drawing/2014/main" id="{60FB4CD5-B69D-400B-AFAF-58D8DEBCFAD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3124200" cy="914400"/>
            <a:chOff x="432" y="288"/>
            <a:chExt cx="1968" cy="576"/>
          </a:xfrm>
        </p:grpSpPr>
        <p:graphicFrame>
          <p:nvGraphicFramePr>
            <p:cNvPr id="6305" name="Object 1026">
              <a:extLst>
                <a:ext uri="{FF2B5EF4-FFF2-40B4-BE49-F238E27FC236}">
                  <a16:creationId xmlns:a16="http://schemas.microsoft.com/office/drawing/2014/main" id="{F9D77243-6B3F-4B09-8C99-119AD54E8B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14"/>
            <a:ext cx="144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80588" imgH="203112" progId="Equation.3">
                    <p:embed/>
                  </p:oleObj>
                </mc:Choice>
                <mc:Fallback>
                  <p:oleObj name="Equation" r:id="rId6" imgW="1180588" imgH="203112" progId="Equation.3">
                    <p:embed/>
                    <p:pic>
                      <p:nvPicPr>
                        <p:cNvPr id="6305" name="Object 1026">
                          <a:extLst>
                            <a:ext uri="{FF2B5EF4-FFF2-40B4-BE49-F238E27FC236}">
                              <a16:creationId xmlns:a16="http://schemas.microsoft.com/office/drawing/2014/main" id="{F9D77243-6B3F-4B09-8C99-119AD54E8B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14"/>
                          <a:ext cx="144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06" name="Text Box 1152">
              <a:extLst>
                <a:ext uri="{FF2B5EF4-FFF2-40B4-BE49-F238E27FC236}">
                  <a16:creationId xmlns:a16="http://schemas.microsoft.com/office/drawing/2014/main" id="{7BD2B582-0EB8-459D-8F7B-414F669B8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88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注意到</a:t>
              </a:r>
            </a:p>
          </p:txBody>
        </p:sp>
      </p:grpSp>
      <p:grpSp>
        <p:nvGrpSpPr>
          <p:cNvPr id="81191" name="Group 1319">
            <a:extLst>
              <a:ext uri="{FF2B5EF4-FFF2-40B4-BE49-F238E27FC236}">
                <a16:creationId xmlns:a16="http://schemas.microsoft.com/office/drawing/2014/main" id="{FF88A87E-C41C-49A4-9CEF-5E3D6456FE3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08113"/>
            <a:ext cx="7704137" cy="584200"/>
            <a:chOff x="431" y="887"/>
            <a:chExt cx="4853" cy="368"/>
          </a:xfrm>
        </p:grpSpPr>
        <p:graphicFrame>
          <p:nvGraphicFramePr>
            <p:cNvPr id="6303" name="Object 1153">
              <a:extLst>
                <a:ext uri="{FF2B5EF4-FFF2-40B4-BE49-F238E27FC236}">
                  <a16:creationId xmlns:a16="http://schemas.microsoft.com/office/drawing/2014/main" id="{7FA4CA9C-0DF2-4E73-A633-336333F56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887"/>
            <a:ext cx="458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987800" imgH="317500" progId="Equation.3">
                    <p:embed/>
                  </p:oleObj>
                </mc:Choice>
                <mc:Fallback>
                  <p:oleObj name="公式" r:id="rId8" imgW="3987800" imgH="317500" progId="Equation.3">
                    <p:embed/>
                    <p:pic>
                      <p:nvPicPr>
                        <p:cNvPr id="6303" name="Object 1153">
                          <a:extLst>
                            <a:ext uri="{FF2B5EF4-FFF2-40B4-BE49-F238E27FC236}">
                              <a16:creationId xmlns:a16="http://schemas.microsoft.com/office/drawing/2014/main" id="{7FA4CA9C-0DF2-4E73-A633-336333F562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887"/>
                          <a:ext cx="458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04" name="Rectangle 1154">
              <a:extLst>
                <a:ext uri="{FF2B5EF4-FFF2-40B4-BE49-F238E27FC236}">
                  <a16:creationId xmlns:a16="http://schemas.microsoft.com/office/drawing/2014/main" id="{CF3517EA-5518-41ED-B9E7-94B66C20D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8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</a:t>
              </a:r>
            </a:p>
          </p:txBody>
        </p:sp>
      </p:grpSp>
      <p:sp>
        <p:nvSpPr>
          <p:cNvPr id="6149" name="Text Box 1156">
            <a:extLst>
              <a:ext uri="{FF2B5EF4-FFF2-40B4-BE49-F238E27FC236}">
                <a16:creationId xmlns:a16="http://schemas.microsoft.com/office/drawing/2014/main" id="{BA026AB6-FEB5-4C49-8235-70342B6B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3505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185" name="Group 1313">
            <a:extLst>
              <a:ext uri="{FF2B5EF4-FFF2-40B4-BE49-F238E27FC236}">
                <a16:creationId xmlns:a16="http://schemas.microsoft.com/office/drawing/2014/main" id="{FF14E7E1-97D0-4290-A25E-71A27FEF77F6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2333625"/>
            <a:ext cx="8161337" cy="1457325"/>
            <a:chOff x="423" y="1470"/>
            <a:chExt cx="5141" cy="918"/>
          </a:xfrm>
        </p:grpSpPr>
        <p:sp>
          <p:nvSpPr>
            <p:cNvPr id="6301" name="Text Box 1157">
              <a:extLst>
                <a:ext uri="{FF2B5EF4-FFF2-40B4-BE49-F238E27FC236}">
                  <a16:creationId xmlns:a16="http://schemas.microsoft.com/office/drawing/2014/main" id="{9B5D3876-ADBE-4EB5-91DC-28EDDAB42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1470"/>
              <a:ext cx="5141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例：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已知方程组                                   ，考察解此方程组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迭代法是否收敛，它的渐近收敛速度为多少。</a:t>
              </a:r>
            </a:p>
          </p:txBody>
        </p:sp>
        <p:graphicFrame>
          <p:nvGraphicFramePr>
            <p:cNvPr id="6302" name="Object 1158">
              <a:extLst>
                <a:ext uri="{FF2B5EF4-FFF2-40B4-BE49-F238E27FC236}">
                  <a16:creationId xmlns:a16="http://schemas.microsoft.com/office/drawing/2014/main" id="{A0B7E018-8AC2-4903-8FAD-67191ED657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6" y="1565"/>
            <a:ext cx="165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12900" imgH="482600" progId="Equation.3">
                    <p:embed/>
                  </p:oleObj>
                </mc:Choice>
                <mc:Fallback>
                  <p:oleObj name="Equation" r:id="rId10" imgW="1612900" imgH="482600" progId="Equation.3">
                    <p:embed/>
                    <p:pic>
                      <p:nvPicPr>
                        <p:cNvPr id="6302" name="Object 1158">
                          <a:extLst>
                            <a:ext uri="{FF2B5EF4-FFF2-40B4-BE49-F238E27FC236}">
                              <a16:creationId xmlns:a16="http://schemas.microsoft.com/office/drawing/2014/main" id="{A0B7E018-8AC2-4903-8FAD-67191ED657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565"/>
                          <a:ext cx="165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49" name="Group 1177">
            <a:extLst>
              <a:ext uri="{FF2B5EF4-FFF2-40B4-BE49-F238E27FC236}">
                <a16:creationId xmlns:a16="http://schemas.microsoft.com/office/drawing/2014/main" id="{05A4CFDC-1057-44B8-BE0C-C8316C5475C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33800"/>
            <a:ext cx="5446713" cy="866775"/>
            <a:chOff x="528" y="2352"/>
            <a:chExt cx="3431" cy="546"/>
          </a:xfrm>
        </p:grpSpPr>
        <p:sp>
          <p:nvSpPr>
            <p:cNvPr id="6299" name="Rectangle 1161">
              <a:extLst>
                <a:ext uri="{FF2B5EF4-FFF2-40B4-BE49-F238E27FC236}">
                  <a16:creationId xmlns:a16="http://schemas.microsoft.com/office/drawing/2014/main" id="{B2363DE1-EB96-4B37-BF24-FD3A98C83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87"/>
              <a:ext cx="23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解：</a:t>
              </a: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方程组的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迭代阵</a:t>
              </a:r>
              <a:endParaRPr lang="zh-CN" altLang="en-US" sz="2400" b="1">
                <a:solidFill>
                  <a:schemeClr val="tx2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00" name="Object 1162">
              <a:extLst>
                <a:ext uri="{FF2B5EF4-FFF2-40B4-BE49-F238E27FC236}">
                  <a16:creationId xmlns:a16="http://schemas.microsoft.com/office/drawing/2014/main" id="{AEE2C9DD-9776-43A5-9754-CA9E50225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352"/>
            <a:ext cx="1079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39800" imgH="469900" progId="Equation.3">
                    <p:embed/>
                  </p:oleObj>
                </mc:Choice>
                <mc:Fallback>
                  <p:oleObj name="Equation" r:id="rId12" imgW="939800" imgH="469900" progId="Equation.3">
                    <p:embed/>
                    <p:pic>
                      <p:nvPicPr>
                        <p:cNvPr id="6300" name="Object 1162">
                          <a:extLst>
                            <a:ext uri="{FF2B5EF4-FFF2-40B4-BE49-F238E27FC236}">
                              <a16:creationId xmlns:a16="http://schemas.microsoft.com/office/drawing/2014/main" id="{AEE2C9DD-9776-43A5-9754-CA9E502255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52"/>
                          <a:ext cx="1079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035" name="Object 1163">
            <a:extLst>
              <a:ext uri="{FF2B5EF4-FFF2-40B4-BE49-F238E27FC236}">
                <a16:creationId xmlns:a16="http://schemas.microsoft.com/office/drawing/2014/main" id="{B770A72B-8718-4667-BEA9-1C9D37E41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31194"/>
              </p:ext>
            </p:extLst>
          </p:nvPr>
        </p:nvGraphicFramePr>
        <p:xfrm>
          <a:off x="1295400" y="4529138"/>
          <a:ext cx="2986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300" imgH="469900" progId="Equation.3">
                  <p:embed/>
                </p:oleObj>
              </mc:Choice>
              <mc:Fallback>
                <p:oleObj name="Equation" r:id="rId14" imgW="1638300" imgH="469900" progId="Equation.3">
                  <p:embed/>
                  <p:pic>
                    <p:nvPicPr>
                      <p:cNvPr id="81035" name="Object 1163">
                        <a:extLst>
                          <a:ext uri="{FF2B5EF4-FFF2-40B4-BE49-F238E27FC236}">
                            <a16:creationId xmlns:a16="http://schemas.microsoft.com/office/drawing/2014/main" id="{B770A72B-8718-4667-BEA9-1C9D37E41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29138"/>
                        <a:ext cx="29860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36" name="Object 1164">
            <a:extLst>
              <a:ext uri="{FF2B5EF4-FFF2-40B4-BE49-F238E27FC236}">
                <a16:creationId xmlns:a16="http://schemas.microsoft.com/office/drawing/2014/main" id="{B1E7F1D1-8959-4D65-B3AB-86A1140F2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161357"/>
              </p:ext>
            </p:extLst>
          </p:nvPr>
        </p:nvGraphicFramePr>
        <p:xfrm>
          <a:off x="5341938" y="4757738"/>
          <a:ext cx="11350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215806" progId="Equation.3">
                  <p:embed/>
                </p:oleObj>
              </mc:Choice>
              <mc:Fallback>
                <p:oleObj name="Equation" r:id="rId16" imgW="622030" imgH="215806" progId="Equation.3">
                  <p:embed/>
                  <p:pic>
                    <p:nvPicPr>
                      <p:cNvPr id="81036" name="Object 1164">
                        <a:extLst>
                          <a:ext uri="{FF2B5EF4-FFF2-40B4-BE49-F238E27FC236}">
                            <a16:creationId xmlns:a16="http://schemas.microsoft.com/office/drawing/2014/main" id="{B1E7F1D1-8959-4D65-B3AB-86A1140F2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4757738"/>
                        <a:ext cx="11350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37" name="Object 1165">
            <a:extLst>
              <a:ext uri="{FF2B5EF4-FFF2-40B4-BE49-F238E27FC236}">
                <a16:creationId xmlns:a16="http://schemas.microsoft.com/office/drawing/2014/main" id="{514731F2-F82D-412B-8A8A-03856867B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33984"/>
              </p:ext>
            </p:extLst>
          </p:nvPr>
        </p:nvGraphicFramePr>
        <p:xfrm>
          <a:off x="6623050" y="4757738"/>
          <a:ext cx="996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626" imgH="215713" progId="Equation.3">
                  <p:embed/>
                </p:oleObj>
              </mc:Choice>
              <mc:Fallback>
                <p:oleObj name="Equation" r:id="rId18" imgW="545626" imgH="215713" progId="Equation.3">
                  <p:embed/>
                  <p:pic>
                    <p:nvPicPr>
                      <p:cNvPr id="81037" name="Object 1165">
                        <a:extLst>
                          <a:ext uri="{FF2B5EF4-FFF2-40B4-BE49-F238E27FC236}">
                            <a16:creationId xmlns:a16="http://schemas.microsoft.com/office/drawing/2014/main" id="{514731F2-F82D-412B-8A8A-03856867B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757738"/>
                        <a:ext cx="9969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50" name="Group 1178">
            <a:extLst>
              <a:ext uri="{FF2B5EF4-FFF2-40B4-BE49-F238E27FC236}">
                <a16:creationId xmlns:a16="http://schemas.microsoft.com/office/drawing/2014/main" id="{CFAE4BC3-22B8-4EFD-9AF8-7FC865B7CF12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5410200"/>
            <a:ext cx="5699125" cy="461963"/>
            <a:chOff x="457" y="3408"/>
            <a:chExt cx="3590" cy="291"/>
          </a:xfrm>
        </p:grpSpPr>
        <p:sp>
          <p:nvSpPr>
            <p:cNvPr id="6297" name="Rectangle 1167">
              <a:extLst>
                <a:ext uri="{FF2B5EF4-FFF2-40B4-BE49-F238E27FC236}">
                  <a16:creationId xmlns:a16="http://schemas.microsoft.com/office/drawing/2014/main" id="{BB208BCB-6899-4FAA-83A8-EA2852A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408"/>
              <a:ext cx="35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tx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因                 故方程组的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迭代收敛。</a:t>
              </a:r>
            </a:p>
          </p:txBody>
        </p:sp>
        <p:graphicFrame>
          <p:nvGraphicFramePr>
            <p:cNvPr id="6298" name="Object 1168">
              <a:extLst>
                <a:ext uri="{FF2B5EF4-FFF2-40B4-BE49-F238E27FC236}">
                  <a16:creationId xmlns:a16="http://schemas.microsoft.com/office/drawing/2014/main" id="{BF96B5AE-7F33-4243-AF9B-F04C84A00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7" y="3435"/>
            <a:ext cx="8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98344" imgH="184127" progId="Equation.3">
                    <p:embed/>
                  </p:oleObj>
                </mc:Choice>
                <mc:Fallback>
                  <p:oleObj name="Equation" r:id="rId20" imgW="698344" imgH="184127" progId="Equation.3">
                    <p:embed/>
                    <p:pic>
                      <p:nvPicPr>
                        <p:cNvPr id="6298" name="Object 1168">
                          <a:extLst>
                            <a:ext uri="{FF2B5EF4-FFF2-40B4-BE49-F238E27FC236}">
                              <a16:creationId xmlns:a16="http://schemas.microsoft.com/office/drawing/2014/main" id="{BF96B5AE-7F33-4243-AF9B-F04C84A005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435"/>
                          <a:ext cx="8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42" name="Group 1170">
            <a:extLst>
              <a:ext uri="{FF2B5EF4-FFF2-40B4-BE49-F238E27FC236}">
                <a16:creationId xmlns:a16="http://schemas.microsoft.com/office/drawing/2014/main" id="{33A1D573-B6E5-46EE-8BB6-C110218CDCF8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057400"/>
            <a:ext cx="6667500" cy="533400"/>
            <a:chOff x="414" y="1392"/>
            <a:chExt cx="4200" cy="336"/>
          </a:xfrm>
        </p:grpSpPr>
        <p:sp>
          <p:nvSpPr>
            <p:cNvPr id="6294" name="Text Box 1159">
              <a:extLst>
                <a:ext uri="{FF2B5EF4-FFF2-40B4-BE49-F238E27FC236}">
                  <a16:creationId xmlns:a16="http://schemas.microsoft.com/office/drawing/2014/main" id="{14679670-2D9C-4773-8045-0E260D07C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18"/>
              <a:ext cx="36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称                            为迭代法的</a:t>
              </a:r>
              <a:r>
                <a:rPr lang="zh-CN" altLang="en-US" sz="24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收敛速度。</a:t>
              </a:r>
            </a:p>
          </p:txBody>
        </p:sp>
        <p:graphicFrame>
          <p:nvGraphicFramePr>
            <p:cNvPr id="6295" name="Object 1160">
              <a:extLst>
                <a:ext uri="{FF2B5EF4-FFF2-40B4-BE49-F238E27FC236}">
                  <a16:creationId xmlns:a16="http://schemas.microsoft.com/office/drawing/2014/main" id="{D26EC396-F540-43E1-9C8B-89B3357E7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4" y="1458"/>
            <a:ext cx="128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17115" imgH="203112" progId="Equation.3">
                    <p:embed/>
                  </p:oleObj>
                </mc:Choice>
                <mc:Fallback>
                  <p:oleObj name="Equation" r:id="rId22" imgW="1117115" imgH="203112" progId="Equation.3">
                    <p:embed/>
                    <p:pic>
                      <p:nvPicPr>
                        <p:cNvPr id="6295" name="Object 1160">
                          <a:extLst>
                            <a:ext uri="{FF2B5EF4-FFF2-40B4-BE49-F238E27FC236}">
                              <a16:creationId xmlns:a16="http://schemas.microsoft.com/office/drawing/2014/main" id="{D26EC396-F540-43E1-9C8B-89B3357E7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458"/>
                          <a:ext cx="128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6" name="AutoShape 1169" descr="水滴">
              <a:extLst>
                <a:ext uri="{FF2B5EF4-FFF2-40B4-BE49-F238E27FC236}">
                  <a16:creationId xmlns:a16="http://schemas.microsoft.com/office/drawing/2014/main" id="{2CC63761-4BA4-434A-98F4-88F43363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1392"/>
              <a:ext cx="571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4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81044" name="AutoShape 1172">
            <a:extLst>
              <a:ext uri="{FF2B5EF4-FFF2-40B4-BE49-F238E27FC236}">
                <a16:creationId xmlns:a16="http://schemas.microsoft.com/office/drawing/2014/main" id="{D298908D-F51F-4D1D-9D68-A3756965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5363"/>
            <a:ext cx="762000" cy="333375"/>
          </a:xfrm>
          <a:prstGeom prst="rightArrow">
            <a:avLst>
              <a:gd name="adj1" fmla="val 50000"/>
              <a:gd name="adj2" fmla="val 5714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051" name="Group 1179">
            <a:extLst>
              <a:ext uri="{FF2B5EF4-FFF2-40B4-BE49-F238E27FC236}">
                <a16:creationId xmlns:a16="http://schemas.microsoft.com/office/drawing/2014/main" id="{04FEFC57-2DF5-468A-9316-A6CAC3FD490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410200"/>
            <a:ext cx="7750175" cy="908050"/>
            <a:chOff x="480" y="3408"/>
            <a:chExt cx="4882" cy="572"/>
          </a:xfrm>
        </p:grpSpPr>
        <p:graphicFrame>
          <p:nvGraphicFramePr>
            <p:cNvPr id="6292" name="Object 1166">
              <a:extLst>
                <a:ext uri="{FF2B5EF4-FFF2-40B4-BE49-F238E27FC236}">
                  <a16:creationId xmlns:a16="http://schemas.microsoft.com/office/drawing/2014/main" id="{2B741276-E53C-4398-B5CB-BA2D66A596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744"/>
            <a:ext cx="2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03269" imgH="184127" progId="Equation.3">
                    <p:embed/>
                  </p:oleObj>
                </mc:Choice>
                <mc:Fallback>
                  <p:oleObj name="Equation" r:id="rId25" imgW="2203269" imgH="184127" progId="Equation.3">
                    <p:embed/>
                    <p:pic>
                      <p:nvPicPr>
                        <p:cNvPr id="6292" name="Object 1166">
                          <a:extLst>
                            <a:ext uri="{FF2B5EF4-FFF2-40B4-BE49-F238E27FC236}">
                              <a16:creationId xmlns:a16="http://schemas.microsoft.com/office/drawing/2014/main" id="{2B741276-E53C-4398-B5CB-BA2D66A596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744"/>
                          <a:ext cx="2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3" name="Rectangle 1174">
              <a:extLst>
                <a:ext uri="{FF2B5EF4-FFF2-40B4-BE49-F238E27FC236}">
                  <a16:creationId xmlns:a16="http://schemas.microsoft.com/office/drawing/2014/main" id="{B84FEAA4-93A8-48CE-80F9-68A9D095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08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其渐近收敛速度</a:t>
              </a:r>
            </a:p>
          </p:txBody>
        </p:sp>
      </p:grpSp>
      <p:grpSp>
        <p:nvGrpSpPr>
          <p:cNvPr id="81053" name="Group 1181">
            <a:extLst>
              <a:ext uri="{FF2B5EF4-FFF2-40B4-BE49-F238E27FC236}">
                <a16:creationId xmlns:a16="http://schemas.microsoft.com/office/drawing/2014/main" id="{38F09158-AC82-41FF-9C15-34C372A070E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6553200" cy="3079750"/>
            <a:chOff x="1200" y="1728"/>
            <a:chExt cx="4128" cy="1940"/>
          </a:xfrm>
        </p:grpSpPr>
        <p:sp>
          <p:nvSpPr>
            <p:cNvPr id="6220" name="AutoShape 1182">
              <a:extLst>
                <a:ext uri="{FF2B5EF4-FFF2-40B4-BE49-F238E27FC236}">
                  <a16:creationId xmlns:a16="http://schemas.microsoft.com/office/drawing/2014/main" id="{CC43E2D3-B3DF-45ED-A589-7FEEF3DA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3648" cy="912"/>
            </a:xfrm>
            <a:prstGeom prst="cloudCallout">
              <a:avLst>
                <a:gd name="adj1" fmla="val 43477"/>
                <a:gd name="adj2" fmla="val 91227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21" name="Rectangle 1183">
              <a:extLst>
                <a:ext uri="{FF2B5EF4-FFF2-40B4-BE49-F238E27FC236}">
                  <a16:creationId xmlns:a16="http://schemas.microsoft.com/office/drawing/2014/main" id="{B76D3BF0-5A98-4EA8-8CB5-7B8E222E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882"/>
              <a:ext cx="34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从上述可知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当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 &lt; 1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时，迭代过程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收敛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且</a:t>
              </a:r>
              <a:r>
                <a:rPr lang="zh-CN" altLang="en-US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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越小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则迭代收敛越快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pSp>
          <p:nvGrpSpPr>
            <p:cNvPr id="6222" name="Group 1184">
              <a:extLst>
                <a:ext uri="{FF2B5EF4-FFF2-40B4-BE49-F238E27FC236}">
                  <a16:creationId xmlns:a16="http://schemas.microsoft.com/office/drawing/2014/main" id="{CA3300E6-ECAD-40B9-B589-FD60A7F897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8" y="2736"/>
              <a:ext cx="1440" cy="932"/>
              <a:chOff x="1303" y="1686"/>
              <a:chExt cx="2573" cy="1669"/>
            </a:xfrm>
          </p:grpSpPr>
          <p:grpSp>
            <p:nvGrpSpPr>
              <p:cNvPr id="6223" name="Group 1185">
                <a:extLst>
                  <a:ext uri="{FF2B5EF4-FFF2-40B4-BE49-F238E27FC236}">
                    <a16:creationId xmlns:a16="http://schemas.microsoft.com/office/drawing/2014/main" id="{FB0CDF9E-99FF-428A-8CE6-BB0E5E0011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6289" name="Freeform 1186">
                  <a:extLst>
                    <a:ext uri="{FF2B5EF4-FFF2-40B4-BE49-F238E27FC236}">
                      <a16:creationId xmlns:a16="http://schemas.microsoft.com/office/drawing/2014/main" id="{E704A187-5BB2-419A-AD9C-6C78254DF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3" y="2760"/>
                  <a:ext cx="2573" cy="480"/>
                </a:xfrm>
                <a:custGeom>
                  <a:avLst/>
                  <a:gdLst>
                    <a:gd name="T0" fmla="*/ 393 w 5145"/>
                    <a:gd name="T1" fmla="*/ 0 h 963"/>
                    <a:gd name="T2" fmla="*/ 1287 w 5145"/>
                    <a:gd name="T3" fmla="*/ 0 h 963"/>
                    <a:gd name="T4" fmla="*/ 1046 w 5145"/>
                    <a:gd name="T5" fmla="*/ 240 h 963"/>
                    <a:gd name="T6" fmla="*/ 0 w 5145"/>
                    <a:gd name="T7" fmla="*/ 240 h 963"/>
                    <a:gd name="T8" fmla="*/ 393 w 5145"/>
                    <a:gd name="T9" fmla="*/ 0 h 9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Rectangle 1187">
                  <a:extLst>
                    <a:ext uri="{FF2B5EF4-FFF2-40B4-BE49-F238E27FC236}">
                      <a16:creationId xmlns:a16="http://schemas.microsoft.com/office/drawing/2014/main" id="{723980D4-E429-42D4-9A2D-E6BCB2C640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05" y="3244"/>
                  <a:ext cx="2089" cy="109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1" name="Freeform 1188">
                  <a:extLst>
                    <a:ext uri="{FF2B5EF4-FFF2-40B4-BE49-F238E27FC236}">
                      <a16:creationId xmlns:a16="http://schemas.microsoft.com/office/drawing/2014/main" id="{2446CFF2-3891-4D4F-AA80-1988AA6EC7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241 w 963"/>
                    <a:gd name="T1" fmla="*/ 0 h 1192"/>
                    <a:gd name="T2" fmla="*/ 0 w 963"/>
                    <a:gd name="T3" fmla="*/ 240 h 1192"/>
                    <a:gd name="T4" fmla="*/ 0 w 963"/>
                    <a:gd name="T5" fmla="*/ 297 h 1192"/>
                    <a:gd name="T6" fmla="*/ 241 w 963"/>
                    <a:gd name="T7" fmla="*/ 55 h 1192"/>
                    <a:gd name="T8" fmla="*/ 241 w 96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24" name="Freeform 1189">
                <a:extLst>
                  <a:ext uri="{FF2B5EF4-FFF2-40B4-BE49-F238E27FC236}">
                    <a16:creationId xmlns:a16="http://schemas.microsoft.com/office/drawing/2014/main" id="{F1382E0A-AB42-4195-BB5D-535E3718D6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8 h 95"/>
                  <a:gd name="T2" fmla="*/ 3 w 39"/>
                  <a:gd name="T3" fmla="*/ 4 h 95"/>
                  <a:gd name="T4" fmla="*/ 10 w 39"/>
                  <a:gd name="T5" fmla="*/ 0 h 95"/>
                  <a:gd name="T6" fmla="*/ 10 w 39"/>
                  <a:gd name="T7" fmla="*/ 24 h 95"/>
                  <a:gd name="T8" fmla="*/ 8 w 39"/>
                  <a:gd name="T9" fmla="*/ 21 h 95"/>
                  <a:gd name="T10" fmla="*/ 6 w 39"/>
                  <a:gd name="T11" fmla="*/ 18 h 95"/>
                  <a:gd name="T12" fmla="*/ 2 w 39"/>
                  <a:gd name="T13" fmla="*/ 13 h 95"/>
                  <a:gd name="T14" fmla="*/ 0 w 39"/>
                  <a:gd name="T15" fmla="*/ 8 h 9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Group 1190">
                <a:extLst>
                  <a:ext uri="{FF2B5EF4-FFF2-40B4-BE49-F238E27FC236}">
                    <a16:creationId xmlns:a16="http://schemas.microsoft.com/office/drawing/2014/main" id="{933D8498-2DF6-406A-A02B-54F56CA674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6287" name="Oval 1191">
                  <a:extLst>
                    <a:ext uri="{FF2B5EF4-FFF2-40B4-BE49-F238E27FC236}">
                      <a16:creationId xmlns:a16="http://schemas.microsoft.com/office/drawing/2014/main" id="{59426D66-23C9-4A45-9A82-355DA4A9E1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0" y="1974"/>
                  <a:ext cx="68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Oval 1192">
                  <a:extLst>
                    <a:ext uri="{FF2B5EF4-FFF2-40B4-BE49-F238E27FC236}">
                      <a16:creationId xmlns:a16="http://schemas.microsoft.com/office/drawing/2014/main" id="{0DB0F758-4B08-4F76-B2C7-BD344D3211A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5" y="1981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Group 1193">
                <a:extLst>
                  <a:ext uri="{FF2B5EF4-FFF2-40B4-BE49-F238E27FC236}">
                    <a16:creationId xmlns:a16="http://schemas.microsoft.com/office/drawing/2014/main" id="{656C7CA7-831B-47B0-AE4B-6694E9ED4A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6285" name="Oval 1194">
                  <a:extLst>
                    <a:ext uri="{FF2B5EF4-FFF2-40B4-BE49-F238E27FC236}">
                      <a16:creationId xmlns:a16="http://schemas.microsoft.com/office/drawing/2014/main" id="{95407B6B-79F3-4140-8C12-F77F2DAEDC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74" y="1980"/>
                  <a:ext cx="66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6" name="Oval 1195">
                  <a:extLst>
                    <a:ext uri="{FF2B5EF4-FFF2-40B4-BE49-F238E27FC236}">
                      <a16:creationId xmlns:a16="http://schemas.microsoft.com/office/drawing/2014/main" id="{E4934F7D-CBD3-412D-862B-1A94FBBEB3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97" y="1987"/>
                  <a:ext cx="34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7" name="Group 1196">
                <a:extLst>
                  <a:ext uri="{FF2B5EF4-FFF2-40B4-BE49-F238E27FC236}">
                    <a16:creationId xmlns:a16="http://schemas.microsoft.com/office/drawing/2014/main" id="{92A0813B-4D1D-4074-BE32-098D4F1CB1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6265" name="Group 1197">
                  <a:extLst>
                    <a:ext uri="{FF2B5EF4-FFF2-40B4-BE49-F238E27FC236}">
                      <a16:creationId xmlns:a16="http://schemas.microsoft.com/office/drawing/2014/main" id="{D4030A38-5042-4314-B2F5-1925A0BA75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6268" name="Freeform 1198">
                    <a:extLst>
                      <a:ext uri="{FF2B5EF4-FFF2-40B4-BE49-F238E27FC236}">
                        <a16:creationId xmlns:a16="http://schemas.microsoft.com/office/drawing/2014/main" id="{A0B2F233-E994-4190-815E-27858AEFCC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81" y="1940"/>
                    <a:ext cx="64" cy="156"/>
                  </a:xfrm>
                  <a:custGeom>
                    <a:avLst/>
                    <a:gdLst>
                      <a:gd name="T0" fmla="*/ 15 w 128"/>
                      <a:gd name="T1" fmla="*/ 4 h 311"/>
                      <a:gd name="T2" fmla="*/ 24 w 128"/>
                      <a:gd name="T3" fmla="*/ 0 h 311"/>
                      <a:gd name="T4" fmla="*/ 28 w 128"/>
                      <a:gd name="T5" fmla="*/ 4 h 311"/>
                      <a:gd name="T6" fmla="*/ 31 w 128"/>
                      <a:gd name="T7" fmla="*/ 15 h 311"/>
                      <a:gd name="T8" fmla="*/ 32 w 128"/>
                      <a:gd name="T9" fmla="*/ 31 h 311"/>
                      <a:gd name="T10" fmla="*/ 31 w 128"/>
                      <a:gd name="T11" fmla="*/ 48 h 311"/>
                      <a:gd name="T12" fmla="*/ 26 w 128"/>
                      <a:gd name="T13" fmla="*/ 64 h 311"/>
                      <a:gd name="T14" fmla="*/ 19 w 128"/>
                      <a:gd name="T15" fmla="*/ 76 h 311"/>
                      <a:gd name="T16" fmla="*/ 9 w 128"/>
                      <a:gd name="T17" fmla="*/ 77 h 311"/>
                      <a:gd name="T18" fmla="*/ 0 w 128"/>
                      <a:gd name="T19" fmla="*/ 54 h 311"/>
                      <a:gd name="T20" fmla="*/ 15 w 128"/>
                      <a:gd name="T21" fmla="*/ 4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Freeform 1199">
                    <a:extLst>
                      <a:ext uri="{FF2B5EF4-FFF2-40B4-BE49-F238E27FC236}">
                        <a16:creationId xmlns:a16="http://schemas.microsoft.com/office/drawing/2014/main" id="{F15F32B9-5C24-42C7-BDED-750E335D06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66" y="1946"/>
                    <a:ext cx="64" cy="154"/>
                  </a:xfrm>
                  <a:custGeom>
                    <a:avLst/>
                    <a:gdLst>
                      <a:gd name="T0" fmla="*/ 18 w 126"/>
                      <a:gd name="T1" fmla="*/ 4 h 311"/>
                      <a:gd name="T2" fmla="*/ 9 w 126"/>
                      <a:gd name="T3" fmla="*/ 0 h 311"/>
                      <a:gd name="T4" fmla="*/ 5 w 126"/>
                      <a:gd name="T5" fmla="*/ 4 h 311"/>
                      <a:gd name="T6" fmla="*/ 2 w 126"/>
                      <a:gd name="T7" fmla="*/ 15 h 311"/>
                      <a:gd name="T8" fmla="*/ 0 w 126"/>
                      <a:gd name="T9" fmla="*/ 31 h 311"/>
                      <a:gd name="T10" fmla="*/ 2 w 126"/>
                      <a:gd name="T11" fmla="*/ 48 h 311"/>
                      <a:gd name="T12" fmla="*/ 6 w 126"/>
                      <a:gd name="T13" fmla="*/ 64 h 311"/>
                      <a:gd name="T14" fmla="*/ 13 w 126"/>
                      <a:gd name="T15" fmla="*/ 76 h 311"/>
                      <a:gd name="T16" fmla="*/ 23 w 126"/>
                      <a:gd name="T17" fmla="*/ 77 h 311"/>
                      <a:gd name="T18" fmla="*/ 32 w 126"/>
                      <a:gd name="T19" fmla="*/ 54 h 311"/>
                      <a:gd name="T20" fmla="*/ 18 w 126"/>
                      <a:gd name="T21" fmla="*/ 4 h 3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270" name="Group 1200">
                    <a:extLst>
                      <a:ext uri="{FF2B5EF4-FFF2-40B4-BE49-F238E27FC236}">
                        <a16:creationId xmlns:a16="http://schemas.microsoft.com/office/drawing/2014/main" id="{3784900B-BD53-494C-9895-ADEFBF57E6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6281" name="Freeform 1201">
                      <a:extLst>
                        <a:ext uri="{FF2B5EF4-FFF2-40B4-BE49-F238E27FC236}">
                          <a16:creationId xmlns:a16="http://schemas.microsoft.com/office/drawing/2014/main" id="{D63191D2-7295-4510-8F0C-3D8CEFCD09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170" y="2107"/>
                      <a:ext cx="1235" cy="655"/>
                    </a:xfrm>
                    <a:custGeom>
                      <a:avLst/>
                      <a:gdLst>
                        <a:gd name="T0" fmla="*/ 139 w 2472"/>
                        <a:gd name="T1" fmla="*/ 328 h 1310"/>
                        <a:gd name="T2" fmla="*/ 139 w 2472"/>
                        <a:gd name="T3" fmla="*/ 316 h 1310"/>
                        <a:gd name="T4" fmla="*/ 139 w 2472"/>
                        <a:gd name="T5" fmla="*/ 295 h 1310"/>
                        <a:gd name="T6" fmla="*/ 142 w 2472"/>
                        <a:gd name="T7" fmla="*/ 274 h 1310"/>
                        <a:gd name="T8" fmla="*/ 128 w 2472"/>
                        <a:gd name="T9" fmla="*/ 282 h 1310"/>
                        <a:gd name="T10" fmla="*/ 116 w 2472"/>
                        <a:gd name="T11" fmla="*/ 290 h 1310"/>
                        <a:gd name="T12" fmla="*/ 90 w 2472"/>
                        <a:gd name="T13" fmla="*/ 299 h 1310"/>
                        <a:gd name="T14" fmla="*/ 67 w 2472"/>
                        <a:gd name="T15" fmla="*/ 302 h 1310"/>
                        <a:gd name="T16" fmla="*/ 52 w 2472"/>
                        <a:gd name="T17" fmla="*/ 301 h 1310"/>
                        <a:gd name="T18" fmla="*/ 41 w 2472"/>
                        <a:gd name="T19" fmla="*/ 296 h 1310"/>
                        <a:gd name="T20" fmla="*/ 30 w 2472"/>
                        <a:gd name="T21" fmla="*/ 281 h 1310"/>
                        <a:gd name="T22" fmla="*/ 17 w 2472"/>
                        <a:gd name="T23" fmla="*/ 258 h 1310"/>
                        <a:gd name="T24" fmla="*/ 10 w 2472"/>
                        <a:gd name="T25" fmla="*/ 239 h 1310"/>
                        <a:gd name="T26" fmla="*/ 6 w 2472"/>
                        <a:gd name="T27" fmla="*/ 223 h 1310"/>
                        <a:gd name="T28" fmla="*/ 3 w 2472"/>
                        <a:gd name="T29" fmla="*/ 207 h 1310"/>
                        <a:gd name="T30" fmla="*/ 2 w 2472"/>
                        <a:gd name="T31" fmla="*/ 194 h 1310"/>
                        <a:gd name="T32" fmla="*/ 0 w 2472"/>
                        <a:gd name="T33" fmla="*/ 177 h 1310"/>
                        <a:gd name="T34" fmla="*/ 0 w 2472"/>
                        <a:gd name="T35" fmla="*/ 156 h 1310"/>
                        <a:gd name="T36" fmla="*/ 1 w 2472"/>
                        <a:gd name="T37" fmla="*/ 137 h 1310"/>
                        <a:gd name="T38" fmla="*/ 4 w 2472"/>
                        <a:gd name="T39" fmla="*/ 119 h 1310"/>
                        <a:gd name="T40" fmla="*/ 7 w 2472"/>
                        <a:gd name="T41" fmla="*/ 101 h 1310"/>
                        <a:gd name="T42" fmla="*/ 10 w 2472"/>
                        <a:gd name="T43" fmla="*/ 84 h 1310"/>
                        <a:gd name="T44" fmla="*/ 15 w 2472"/>
                        <a:gd name="T45" fmla="*/ 68 h 1310"/>
                        <a:gd name="T46" fmla="*/ 21 w 2472"/>
                        <a:gd name="T47" fmla="*/ 46 h 1310"/>
                        <a:gd name="T48" fmla="*/ 28 w 2472"/>
                        <a:gd name="T49" fmla="*/ 34 h 1310"/>
                        <a:gd name="T50" fmla="*/ 36 w 2472"/>
                        <a:gd name="T51" fmla="*/ 20 h 1310"/>
                        <a:gd name="T52" fmla="*/ 41 w 2472"/>
                        <a:gd name="T53" fmla="*/ 29 h 1310"/>
                        <a:gd name="T54" fmla="*/ 48 w 2472"/>
                        <a:gd name="T55" fmla="*/ 38 h 1310"/>
                        <a:gd name="T56" fmla="*/ 59 w 2472"/>
                        <a:gd name="T57" fmla="*/ 51 h 1310"/>
                        <a:gd name="T58" fmla="*/ 68 w 2472"/>
                        <a:gd name="T59" fmla="*/ 57 h 1310"/>
                        <a:gd name="T60" fmla="*/ 79 w 2472"/>
                        <a:gd name="T61" fmla="*/ 60 h 1310"/>
                        <a:gd name="T62" fmla="*/ 99 w 2472"/>
                        <a:gd name="T63" fmla="*/ 55 h 1310"/>
                        <a:gd name="T64" fmla="*/ 120 w 2472"/>
                        <a:gd name="T65" fmla="*/ 44 h 1310"/>
                        <a:gd name="T66" fmla="*/ 121 w 2472"/>
                        <a:gd name="T67" fmla="*/ 69 h 1310"/>
                        <a:gd name="T68" fmla="*/ 130 w 2472"/>
                        <a:gd name="T69" fmla="*/ 127 h 1310"/>
                        <a:gd name="T70" fmla="*/ 127 w 2472"/>
                        <a:gd name="T71" fmla="*/ 156 h 1310"/>
                        <a:gd name="T72" fmla="*/ 147 w 2472"/>
                        <a:gd name="T73" fmla="*/ 115 h 1310"/>
                        <a:gd name="T74" fmla="*/ 165 w 2472"/>
                        <a:gd name="T75" fmla="*/ 87 h 1310"/>
                        <a:gd name="T76" fmla="*/ 182 w 2472"/>
                        <a:gd name="T77" fmla="*/ 67 h 1310"/>
                        <a:gd name="T78" fmla="*/ 205 w 2472"/>
                        <a:gd name="T79" fmla="*/ 44 h 1310"/>
                        <a:gd name="T80" fmla="*/ 225 w 2472"/>
                        <a:gd name="T81" fmla="*/ 26 h 1310"/>
                        <a:gd name="T82" fmla="*/ 265 w 2472"/>
                        <a:gd name="T83" fmla="*/ 9 h 1310"/>
                        <a:gd name="T84" fmla="*/ 311 w 2472"/>
                        <a:gd name="T85" fmla="*/ 0 h 1310"/>
                        <a:gd name="T86" fmla="*/ 366 w 2472"/>
                        <a:gd name="T87" fmla="*/ 0 h 1310"/>
                        <a:gd name="T88" fmla="*/ 458 w 2472"/>
                        <a:gd name="T89" fmla="*/ 15 h 1310"/>
                        <a:gd name="T90" fmla="*/ 518 w 2472"/>
                        <a:gd name="T91" fmla="*/ 41 h 1310"/>
                        <a:gd name="T92" fmla="*/ 555 w 2472"/>
                        <a:gd name="T93" fmla="*/ 72 h 1310"/>
                        <a:gd name="T94" fmla="*/ 581 w 2472"/>
                        <a:gd name="T95" fmla="*/ 110 h 1310"/>
                        <a:gd name="T96" fmla="*/ 604 w 2472"/>
                        <a:gd name="T97" fmla="*/ 147 h 1310"/>
                        <a:gd name="T98" fmla="*/ 616 w 2472"/>
                        <a:gd name="T99" fmla="*/ 185 h 1310"/>
                        <a:gd name="T100" fmla="*/ 618 w 2472"/>
                        <a:gd name="T101" fmla="*/ 265 h 1310"/>
                        <a:gd name="T102" fmla="*/ 616 w 2472"/>
                        <a:gd name="T103" fmla="*/ 328 h 1310"/>
                        <a:gd name="T104" fmla="*/ 139 w 2472"/>
                        <a:gd name="T105" fmla="*/ 328 h 1310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282" name="Group 1202">
                      <a:extLst>
                        <a:ext uri="{FF2B5EF4-FFF2-40B4-BE49-F238E27FC236}">
                          <a16:creationId xmlns:a16="http://schemas.microsoft.com/office/drawing/2014/main" id="{C5FC4A63-473D-4EB1-867A-139E1FA80C1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6283" name="Freeform 1203">
                        <a:extLst>
                          <a:ext uri="{FF2B5EF4-FFF2-40B4-BE49-F238E27FC236}">
                            <a16:creationId xmlns:a16="http://schemas.microsoft.com/office/drawing/2014/main" id="{3754771F-8D87-45F0-99F4-F3AC8132F64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681" y="2067"/>
                        <a:ext cx="448" cy="405"/>
                      </a:xfrm>
                      <a:custGeom>
                        <a:avLst/>
                        <a:gdLst>
                          <a:gd name="T0" fmla="*/ 6 w 896"/>
                          <a:gd name="T1" fmla="*/ 41 h 808"/>
                          <a:gd name="T2" fmla="*/ 0 w 896"/>
                          <a:gd name="T3" fmla="*/ 75 h 808"/>
                          <a:gd name="T4" fmla="*/ 9 w 896"/>
                          <a:gd name="T5" fmla="*/ 113 h 808"/>
                          <a:gd name="T6" fmla="*/ 12 w 896"/>
                          <a:gd name="T7" fmla="*/ 136 h 808"/>
                          <a:gd name="T8" fmla="*/ 13 w 896"/>
                          <a:gd name="T9" fmla="*/ 145 h 808"/>
                          <a:gd name="T10" fmla="*/ 18 w 896"/>
                          <a:gd name="T11" fmla="*/ 158 h 808"/>
                          <a:gd name="T12" fmla="*/ 23 w 896"/>
                          <a:gd name="T13" fmla="*/ 170 h 808"/>
                          <a:gd name="T14" fmla="*/ 34 w 896"/>
                          <a:gd name="T15" fmla="*/ 183 h 808"/>
                          <a:gd name="T16" fmla="*/ 41 w 896"/>
                          <a:gd name="T17" fmla="*/ 193 h 808"/>
                          <a:gd name="T18" fmla="*/ 52 w 896"/>
                          <a:gd name="T19" fmla="*/ 202 h 808"/>
                          <a:gd name="T20" fmla="*/ 98 w 896"/>
                          <a:gd name="T21" fmla="*/ 147 h 808"/>
                          <a:gd name="T22" fmla="*/ 149 w 896"/>
                          <a:gd name="T23" fmla="*/ 202 h 808"/>
                          <a:gd name="T24" fmla="*/ 161 w 896"/>
                          <a:gd name="T25" fmla="*/ 192 h 808"/>
                          <a:gd name="T26" fmla="*/ 171 w 896"/>
                          <a:gd name="T27" fmla="*/ 179 h 808"/>
                          <a:gd name="T28" fmla="*/ 179 w 896"/>
                          <a:gd name="T29" fmla="*/ 164 h 808"/>
                          <a:gd name="T30" fmla="*/ 190 w 896"/>
                          <a:gd name="T31" fmla="*/ 147 h 808"/>
                          <a:gd name="T32" fmla="*/ 207 w 896"/>
                          <a:gd name="T33" fmla="*/ 113 h 808"/>
                          <a:gd name="T34" fmla="*/ 219 w 896"/>
                          <a:gd name="T35" fmla="*/ 61 h 808"/>
                          <a:gd name="T36" fmla="*/ 225 w 896"/>
                          <a:gd name="T37" fmla="*/ 35 h 808"/>
                          <a:gd name="T38" fmla="*/ 187 w 896"/>
                          <a:gd name="T39" fmla="*/ 12 h 808"/>
                          <a:gd name="T40" fmla="*/ 147 w 896"/>
                          <a:gd name="T41" fmla="*/ 0 h 808"/>
                          <a:gd name="T42" fmla="*/ 83 w 896"/>
                          <a:gd name="T43" fmla="*/ 4 h 808"/>
                          <a:gd name="T44" fmla="*/ 38 w 896"/>
                          <a:gd name="T45" fmla="*/ 15 h 808"/>
                          <a:gd name="T46" fmla="*/ 6 w 896"/>
                          <a:gd name="T47" fmla="*/ 41 h 808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</a:gdLst>
                        <a:ahLst/>
                        <a:cxnLst>
                          <a:cxn ang="T48">
                            <a:pos x="T0" y="T1"/>
                          </a:cxn>
                          <a:cxn ang="T49">
                            <a:pos x="T2" y="T3"/>
                          </a:cxn>
                          <a:cxn ang="T50">
                            <a:pos x="T4" y="T5"/>
                          </a:cxn>
                          <a:cxn ang="T51">
                            <a:pos x="T6" y="T7"/>
                          </a:cxn>
                          <a:cxn ang="T52">
                            <a:pos x="T8" y="T9"/>
                          </a:cxn>
                          <a:cxn ang="T53">
                            <a:pos x="T10" y="T11"/>
                          </a:cxn>
                          <a:cxn ang="T54">
                            <a:pos x="T12" y="T13"/>
                          </a:cxn>
                          <a:cxn ang="T55">
                            <a:pos x="T14" y="T15"/>
                          </a:cxn>
                          <a:cxn ang="T56">
                            <a:pos x="T16" y="T17"/>
                          </a:cxn>
                          <a:cxn ang="T57">
                            <a:pos x="T18" y="T19"/>
                          </a:cxn>
                          <a:cxn ang="T58">
                            <a:pos x="T20" y="T21"/>
                          </a:cxn>
                          <a:cxn ang="T59">
                            <a:pos x="T22" y="T23"/>
                          </a:cxn>
                          <a:cxn ang="T60">
                            <a:pos x="T24" y="T25"/>
                          </a:cxn>
                          <a:cxn ang="T61">
                            <a:pos x="T26" y="T27"/>
                          </a:cxn>
                          <a:cxn ang="T62">
                            <a:pos x="T28" y="T29"/>
                          </a:cxn>
                          <a:cxn ang="T63">
                            <a:pos x="T30" y="T31"/>
                          </a:cxn>
                          <a:cxn ang="T64">
                            <a:pos x="T32" y="T33"/>
                          </a:cxn>
                          <a:cxn ang="T65">
                            <a:pos x="T34" y="T35"/>
                          </a:cxn>
                          <a:cxn ang="T66">
                            <a:pos x="T36" y="T37"/>
                          </a:cxn>
                          <a:cxn ang="T67">
                            <a:pos x="T38" y="T39"/>
                          </a:cxn>
                          <a:cxn ang="T68">
                            <a:pos x="T40" y="T41"/>
                          </a:cxn>
                          <a:cxn ang="T69">
                            <a:pos x="T42" y="T43"/>
                          </a:cxn>
                          <a:cxn ang="T70">
                            <a:pos x="T44" y="T45"/>
                          </a:cxn>
                          <a:cxn ang="T71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b="1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4" name="Freeform 1204">
                        <a:extLst>
                          <a:ext uri="{FF2B5EF4-FFF2-40B4-BE49-F238E27FC236}">
                            <a16:creationId xmlns:a16="http://schemas.microsoft.com/office/drawing/2014/main" id="{1D8BD996-0DB4-4E5A-86EC-D5BEF01A998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750" y="2361"/>
                        <a:ext cx="275" cy="713"/>
                      </a:xfrm>
                      <a:custGeom>
                        <a:avLst/>
                        <a:gdLst>
                          <a:gd name="T0" fmla="*/ 63 w 553"/>
                          <a:gd name="T1" fmla="*/ 0 h 1424"/>
                          <a:gd name="T2" fmla="*/ 30 w 553"/>
                          <a:gd name="T3" fmla="*/ 40 h 1424"/>
                          <a:gd name="T4" fmla="*/ 43 w 553"/>
                          <a:gd name="T5" fmla="*/ 72 h 1424"/>
                          <a:gd name="T6" fmla="*/ 20 w 553"/>
                          <a:gd name="T7" fmla="*/ 115 h 1424"/>
                          <a:gd name="T8" fmla="*/ 6 w 553"/>
                          <a:gd name="T9" fmla="*/ 175 h 1424"/>
                          <a:gd name="T10" fmla="*/ 0 w 553"/>
                          <a:gd name="T11" fmla="*/ 216 h 1424"/>
                          <a:gd name="T12" fmla="*/ 6 w 553"/>
                          <a:gd name="T13" fmla="*/ 253 h 1424"/>
                          <a:gd name="T14" fmla="*/ 17 w 553"/>
                          <a:gd name="T15" fmla="*/ 299 h 1424"/>
                          <a:gd name="T16" fmla="*/ 72 w 553"/>
                          <a:gd name="T17" fmla="*/ 357 h 1424"/>
                          <a:gd name="T18" fmla="*/ 126 w 553"/>
                          <a:gd name="T19" fmla="*/ 288 h 1424"/>
                          <a:gd name="T20" fmla="*/ 138 w 553"/>
                          <a:gd name="T21" fmla="*/ 224 h 1424"/>
                          <a:gd name="T22" fmla="*/ 129 w 553"/>
                          <a:gd name="T23" fmla="*/ 164 h 1424"/>
                          <a:gd name="T24" fmla="*/ 115 w 553"/>
                          <a:gd name="T25" fmla="*/ 112 h 1424"/>
                          <a:gd name="T26" fmla="*/ 92 w 553"/>
                          <a:gd name="T27" fmla="*/ 69 h 1424"/>
                          <a:gd name="T28" fmla="*/ 109 w 553"/>
                          <a:gd name="T29" fmla="*/ 49 h 1424"/>
                          <a:gd name="T30" fmla="*/ 63 w 553"/>
                          <a:gd name="T31" fmla="*/ 0 h 1424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zh-CN" altLang="en-US" b="1"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271" name="Freeform 1205">
                    <a:extLst>
                      <a:ext uri="{FF2B5EF4-FFF2-40B4-BE49-F238E27FC236}">
                        <a16:creationId xmlns:a16="http://schemas.microsoft.com/office/drawing/2014/main" id="{807CAC37-ECEC-45AA-A6CF-9DAB60C747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38" y="2008"/>
                    <a:ext cx="347" cy="437"/>
                  </a:xfrm>
                  <a:custGeom>
                    <a:avLst/>
                    <a:gdLst>
                      <a:gd name="T0" fmla="*/ 83 w 693"/>
                      <a:gd name="T1" fmla="*/ 9 h 873"/>
                      <a:gd name="T2" fmla="*/ 88 w 693"/>
                      <a:gd name="T3" fmla="*/ 2 h 873"/>
                      <a:gd name="T4" fmla="*/ 97 w 693"/>
                      <a:gd name="T5" fmla="*/ 0 h 873"/>
                      <a:gd name="T6" fmla="*/ 103 w 693"/>
                      <a:gd name="T7" fmla="*/ 0 h 873"/>
                      <a:gd name="T8" fmla="*/ 106 w 693"/>
                      <a:gd name="T9" fmla="*/ 4 h 873"/>
                      <a:gd name="T10" fmla="*/ 109 w 693"/>
                      <a:gd name="T11" fmla="*/ 12 h 873"/>
                      <a:gd name="T12" fmla="*/ 110 w 693"/>
                      <a:gd name="T13" fmla="*/ 28 h 873"/>
                      <a:gd name="T14" fmla="*/ 109 w 693"/>
                      <a:gd name="T15" fmla="*/ 43 h 873"/>
                      <a:gd name="T16" fmla="*/ 108 w 693"/>
                      <a:gd name="T17" fmla="*/ 53 h 873"/>
                      <a:gd name="T18" fmla="*/ 111 w 693"/>
                      <a:gd name="T19" fmla="*/ 75 h 873"/>
                      <a:gd name="T20" fmla="*/ 115 w 693"/>
                      <a:gd name="T21" fmla="*/ 91 h 873"/>
                      <a:gd name="T22" fmla="*/ 117 w 693"/>
                      <a:gd name="T23" fmla="*/ 97 h 873"/>
                      <a:gd name="T24" fmla="*/ 123 w 693"/>
                      <a:gd name="T25" fmla="*/ 107 h 873"/>
                      <a:gd name="T26" fmla="*/ 133 w 693"/>
                      <a:gd name="T27" fmla="*/ 140 h 873"/>
                      <a:gd name="T28" fmla="*/ 141 w 693"/>
                      <a:gd name="T29" fmla="*/ 149 h 873"/>
                      <a:gd name="T30" fmla="*/ 155 w 693"/>
                      <a:gd name="T31" fmla="*/ 163 h 873"/>
                      <a:gd name="T32" fmla="*/ 174 w 693"/>
                      <a:gd name="T33" fmla="*/ 181 h 873"/>
                      <a:gd name="T34" fmla="*/ 106 w 693"/>
                      <a:gd name="T35" fmla="*/ 218 h 873"/>
                      <a:gd name="T36" fmla="*/ 65 w 693"/>
                      <a:gd name="T37" fmla="*/ 172 h 873"/>
                      <a:gd name="T38" fmla="*/ 49 w 693"/>
                      <a:gd name="T39" fmla="*/ 179 h 873"/>
                      <a:gd name="T40" fmla="*/ 24 w 693"/>
                      <a:gd name="T41" fmla="*/ 184 h 873"/>
                      <a:gd name="T42" fmla="*/ 8 w 693"/>
                      <a:gd name="T43" fmla="*/ 181 h 873"/>
                      <a:gd name="T44" fmla="*/ 0 w 693"/>
                      <a:gd name="T45" fmla="*/ 174 h 873"/>
                      <a:gd name="T46" fmla="*/ 0 w 693"/>
                      <a:gd name="T47" fmla="*/ 167 h 873"/>
                      <a:gd name="T48" fmla="*/ 5 w 693"/>
                      <a:gd name="T49" fmla="*/ 158 h 873"/>
                      <a:gd name="T50" fmla="*/ 20 w 693"/>
                      <a:gd name="T51" fmla="*/ 153 h 873"/>
                      <a:gd name="T52" fmla="*/ 40 w 693"/>
                      <a:gd name="T53" fmla="*/ 148 h 873"/>
                      <a:gd name="T54" fmla="*/ 54 w 693"/>
                      <a:gd name="T55" fmla="*/ 143 h 873"/>
                      <a:gd name="T56" fmla="*/ 61 w 693"/>
                      <a:gd name="T57" fmla="*/ 136 h 873"/>
                      <a:gd name="T58" fmla="*/ 70 w 693"/>
                      <a:gd name="T59" fmla="*/ 127 h 873"/>
                      <a:gd name="T60" fmla="*/ 76 w 693"/>
                      <a:gd name="T61" fmla="*/ 121 h 873"/>
                      <a:gd name="T62" fmla="*/ 82 w 693"/>
                      <a:gd name="T63" fmla="*/ 112 h 873"/>
                      <a:gd name="T64" fmla="*/ 82 w 693"/>
                      <a:gd name="T65" fmla="*/ 94 h 873"/>
                      <a:gd name="T66" fmla="*/ 80 w 693"/>
                      <a:gd name="T67" fmla="*/ 75 h 873"/>
                      <a:gd name="T68" fmla="*/ 76 w 693"/>
                      <a:gd name="T69" fmla="*/ 54 h 873"/>
                      <a:gd name="T70" fmla="*/ 79 w 693"/>
                      <a:gd name="T71" fmla="*/ 25 h 873"/>
                      <a:gd name="T72" fmla="*/ 83 w 693"/>
                      <a:gd name="T73" fmla="*/ 9 h 87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Freeform 1206">
                    <a:extLst>
                      <a:ext uri="{FF2B5EF4-FFF2-40B4-BE49-F238E27FC236}">
                        <a16:creationId xmlns:a16="http://schemas.microsoft.com/office/drawing/2014/main" id="{E3A5A3FA-220C-47FC-86A0-0B16293E3F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64 w 874"/>
                      <a:gd name="T1" fmla="*/ 5 h 1244"/>
                      <a:gd name="T2" fmla="*/ 48 w 874"/>
                      <a:gd name="T3" fmla="*/ 16 h 1244"/>
                      <a:gd name="T4" fmla="*/ 38 w 874"/>
                      <a:gd name="T5" fmla="*/ 25 h 1244"/>
                      <a:gd name="T6" fmla="*/ 30 w 874"/>
                      <a:gd name="T7" fmla="*/ 37 h 1244"/>
                      <a:gd name="T8" fmla="*/ 20 w 874"/>
                      <a:gd name="T9" fmla="*/ 50 h 1244"/>
                      <a:gd name="T10" fmla="*/ 16 w 874"/>
                      <a:gd name="T11" fmla="*/ 69 h 1244"/>
                      <a:gd name="T12" fmla="*/ 12 w 874"/>
                      <a:gd name="T13" fmla="*/ 83 h 1244"/>
                      <a:gd name="T14" fmla="*/ 12 w 874"/>
                      <a:gd name="T15" fmla="*/ 101 h 1244"/>
                      <a:gd name="T16" fmla="*/ 16 w 874"/>
                      <a:gd name="T17" fmla="*/ 125 h 1244"/>
                      <a:gd name="T18" fmla="*/ 17 w 874"/>
                      <a:gd name="T19" fmla="*/ 147 h 1244"/>
                      <a:gd name="T20" fmla="*/ 11 w 874"/>
                      <a:gd name="T21" fmla="*/ 170 h 1244"/>
                      <a:gd name="T22" fmla="*/ 5 w 874"/>
                      <a:gd name="T23" fmla="*/ 192 h 1244"/>
                      <a:gd name="T24" fmla="*/ 0 w 874"/>
                      <a:gd name="T25" fmla="*/ 213 h 1244"/>
                      <a:gd name="T26" fmla="*/ 0 w 874"/>
                      <a:gd name="T27" fmla="*/ 230 h 1244"/>
                      <a:gd name="T28" fmla="*/ 2 w 874"/>
                      <a:gd name="T29" fmla="*/ 246 h 1244"/>
                      <a:gd name="T30" fmla="*/ 5 w 874"/>
                      <a:gd name="T31" fmla="*/ 258 h 1244"/>
                      <a:gd name="T32" fmla="*/ 11 w 874"/>
                      <a:gd name="T33" fmla="*/ 272 h 1244"/>
                      <a:gd name="T34" fmla="*/ 19 w 874"/>
                      <a:gd name="T35" fmla="*/ 281 h 1244"/>
                      <a:gd name="T36" fmla="*/ 29 w 874"/>
                      <a:gd name="T37" fmla="*/ 289 h 1244"/>
                      <a:gd name="T38" fmla="*/ 49 w 874"/>
                      <a:gd name="T39" fmla="*/ 301 h 1244"/>
                      <a:gd name="T40" fmla="*/ 72 w 874"/>
                      <a:gd name="T41" fmla="*/ 307 h 1244"/>
                      <a:gd name="T42" fmla="*/ 95 w 874"/>
                      <a:gd name="T43" fmla="*/ 310 h 1244"/>
                      <a:gd name="T44" fmla="*/ 117 w 874"/>
                      <a:gd name="T45" fmla="*/ 307 h 1244"/>
                      <a:gd name="T46" fmla="*/ 136 w 874"/>
                      <a:gd name="T47" fmla="*/ 304 h 1244"/>
                      <a:gd name="T48" fmla="*/ 156 w 874"/>
                      <a:gd name="T49" fmla="*/ 295 h 1244"/>
                      <a:gd name="T50" fmla="*/ 173 w 874"/>
                      <a:gd name="T51" fmla="*/ 287 h 1244"/>
                      <a:gd name="T52" fmla="*/ 187 w 874"/>
                      <a:gd name="T53" fmla="*/ 275 h 1244"/>
                      <a:gd name="T54" fmla="*/ 205 w 874"/>
                      <a:gd name="T55" fmla="*/ 255 h 1244"/>
                      <a:gd name="T56" fmla="*/ 212 w 874"/>
                      <a:gd name="T57" fmla="*/ 244 h 1244"/>
                      <a:gd name="T58" fmla="*/ 216 w 874"/>
                      <a:gd name="T59" fmla="*/ 230 h 1244"/>
                      <a:gd name="T60" fmla="*/ 219 w 874"/>
                      <a:gd name="T61" fmla="*/ 215 h 1244"/>
                      <a:gd name="T62" fmla="*/ 220 w 874"/>
                      <a:gd name="T63" fmla="*/ 202 h 1244"/>
                      <a:gd name="T64" fmla="*/ 217 w 874"/>
                      <a:gd name="T65" fmla="*/ 186 h 1244"/>
                      <a:gd name="T66" fmla="*/ 214 w 874"/>
                      <a:gd name="T67" fmla="*/ 170 h 1244"/>
                      <a:gd name="T68" fmla="*/ 210 w 874"/>
                      <a:gd name="T69" fmla="*/ 140 h 1244"/>
                      <a:gd name="T70" fmla="*/ 212 w 874"/>
                      <a:gd name="T71" fmla="*/ 125 h 1244"/>
                      <a:gd name="T72" fmla="*/ 217 w 874"/>
                      <a:gd name="T73" fmla="*/ 109 h 1244"/>
                      <a:gd name="T74" fmla="*/ 219 w 874"/>
                      <a:gd name="T75" fmla="*/ 79 h 1244"/>
                      <a:gd name="T76" fmla="*/ 217 w 874"/>
                      <a:gd name="T77" fmla="*/ 53 h 1244"/>
                      <a:gd name="T78" fmla="*/ 212 w 874"/>
                      <a:gd name="T79" fmla="*/ 35 h 1244"/>
                      <a:gd name="T80" fmla="*/ 202 w 874"/>
                      <a:gd name="T81" fmla="*/ 23 h 1244"/>
                      <a:gd name="T82" fmla="*/ 177 w 874"/>
                      <a:gd name="T83" fmla="*/ 10 h 1244"/>
                      <a:gd name="T84" fmla="*/ 147 w 874"/>
                      <a:gd name="T85" fmla="*/ 2 h 1244"/>
                      <a:gd name="T86" fmla="*/ 99 w 874"/>
                      <a:gd name="T87" fmla="*/ 0 h 1244"/>
                      <a:gd name="T88" fmla="*/ 64 w 874"/>
                      <a:gd name="T89" fmla="*/ 5 h 1244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273" name="Group 1207">
                    <a:extLst>
                      <a:ext uri="{FF2B5EF4-FFF2-40B4-BE49-F238E27FC236}">
                        <a16:creationId xmlns:a16="http://schemas.microsoft.com/office/drawing/2014/main" id="{DC3F7862-5949-4255-9037-05D2FC95261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6278" name="Freeform 1208">
                      <a:extLst>
                        <a:ext uri="{FF2B5EF4-FFF2-40B4-BE49-F238E27FC236}">
                          <a16:creationId xmlns:a16="http://schemas.microsoft.com/office/drawing/2014/main" id="{57734026-E6F5-4989-B6D8-85AFFB08786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02" y="2207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1 h 19"/>
                        <a:gd name="T2" fmla="*/ 10 w 431"/>
                        <a:gd name="T3" fmla="*/ 0 h 19"/>
                        <a:gd name="T4" fmla="*/ 25 w 431"/>
                        <a:gd name="T5" fmla="*/ 0 h 19"/>
                        <a:gd name="T6" fmla="*/ 38 w 431"/>
                        <a:gd name="T7" fmla="*/ 0 h 19"/>
                        <a:gd name="T8" fmla="*/ 55 w 431"/>
                        <a:gd name="T9" fmla="*/ 2 h 19"/>
                        <a:gd name="T10" fmla="*/ 73 w 431"/>
                        <a:gd name="T11" fmla="*/ 2 h 19"/>
                        <a:gd name="T12" fmla="*/ 92 w 431"/>
                        <a:gd name="T13" fmla="*/ 2 h 19"/>
                        <a:gd name="T14" fmla="*/ 108 w 431"/>
                        <a:gd name="T15" fmla="*/ 4 h 1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9" name="Freeform 1209">
                      <a:extLst>
                        <a:ext uri="{FF2B5EF4-FFF2-40B4-BE49-F238E27FC236}">
                          <a16:creationId xmlns:a16="http://schemas.microsoft.com/office/drawing/2014/main" id="{E8EEA8A3-F646-4E64-9AE6-AF74ECC17B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77" y="2232"/>
                      <a:ext cx="46" cy="4"/>
                    </a:xfrm>
                    <a:custGeom>
                      <a:avLst/>
                      <a:gdLst>
                        <a:gd name="T0" fmla="*/ 0 w 92"/>
                        <a:gd name="T1" fmla="*/ 2 h 5"/>
                        <a:gd name="T2" fmla="*/ 17 w 92"/>
                        <a:gd name="T3" fmla="*/ 0 h 5"/>
                        <a:gd name="T4" fmla="*/ 23 w 92"/>
                        <a:gd name="T5" fmla="*/ 2 h 5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80" name="Freeform 1210">
                      <a:extLst>
                        <a:ext uri="{FF2B5EF4-FFF2-40B4-BE49-F238E27FC236}">
                          <a16:creationId xmlns:a16="http://schemas.microsoft.com/office/drawing/2014/main" id="{DA02BC56-A48D-4B72-82F4-9CEAA44736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859" y="2003"/>
                      <a:ext cx="102" cy="154"/>
                    </a:xfrm>
                    <a:custGeom>
                      <a:avLst/>
                      <a:gdLst>
                        <a:gd name="T0" fmla="*/ 35 w 202"/>
                        <a:gd name="T1" fmla="*/ 0 h 309"/>
                        <a:gd name="T2" fmla="*/ 33 w 202"/>
                        <a:gd name="T3" fmla="*/ 14 h 309"/>
                        <a:gd name="T4" fmla="*/ 36 w 202"/>
                        <a:gd name="T5" fmla="*/ 26 h 309"/>
                        <a:gd name="T6" fmla="*/ 39 w 202"/>
                        <a:gd name="T7" fmla="*/ 35 h 309"/>
                        <a:gd name="T8" fmla="*/ 45 w 202"/>
                        <a:gd name="T9" fmla="*/ 48 h 309"/>
                        <a:gd name="T10" fmla="*/ 48 w 202"/>
                        <a:gd name="T11" fmla="*/ 56 h 309"/>
                        <a:gd name="T12" fmla="*/ 51 w 202"/>
                        <a:gd name="T13" fmla="*/ 66 h 309"/>
                        <a:gd name="T14" fmla="*/ 48 w 202"/>
                        <a:gd name="T15" fmla="*/ 74 h 309"/>
                        <a:gd name="T16" fmla="*/ 44 w 202"/>
                        <a:gd name="T17" fmla="*/ 76 h 309"/>
                        <a:gd name="T18" fmla="*/ 36 w 202"/>
                        <a:gd name="T19" fmla="*/ 78 h 309"/>
                        <a:gd name="T20" fmla="*/ 28 w 202"/>
                        <a:gd name="T21" fmla="*/ 74 h 309"/>
                        <a:gd name="T22" fmla="*/ 16 w 202"/>
                        <a:gd name="T23" fmla="*/ 72 h 309"/>
                        <a:gd name="T24" fmla="*/ 0 w 202"/>
                        <a:gd name="T25" fmla="*/ 75 h 309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274" name="Group 1211">
                    <a:extLst>
                      <a:ext uri="{FF2B5EF4-FFF2-40B4-BE49-F238E27FC236}">
                        <a16:creationId xmlns:a16="http://schemas.microsoft.com/office/drawing/2014/main" id="{DD1EB74B-85A7-4EE8-8526-B7922932F2E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6276" name="Freeform 1212">
                      <a:extLst>
                        <a:ext uri="{FF2B5EF4-FFF2-40B4-BE49-F238E27FC236}">
                          <a16:creationId xmlns:a16="http://schemas.microsoft.com/office/drawing/2014/main" id="{F85D883E-2C7E-477A-9E3C-AF0DC91C63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81" y="1904"/>
                      <a:ext cx="116" cy="23"/>
                    </a:xfrm>
                    <a:custGeom>
                      <a:avLst/>
                      <a:gdLst>
                        <a:gd name="T0" fmla="*/ 0 w 232"/>
                        <a:gd name="T1" fmla="*/ 12 h 49"/>
                        <a:gd name="T2" fmla="*/ 9 w 232"/>
                        <a:gd name="T3" fmla="*/ 7 h 49"/>
                        <a:gd name="T4" fmla="*/ 16 w 232"/>
                        <a:gd name="T5" fmla="*/ 3 h 49"/>
                        <a:gd name="T6" fmla="*/ 25 w 232"/>
                        <a:gd name="T7" fmla="*/ 1 h 49"/>
                        <a:gd name="T8" fmla="*/ 32 w 232"/>
                        <a:gd name="T9" fmla="*/ 0 h 49"/>
                        <a:gd name="T10" fmla="*/ 37 w 232"/>
                        <a:gd name="T11" fmla="*/ 0 h 49"/>
                        <a:gd name="T12" fmla="*/ 47 w 232"/>
                        <a:gd name="T13" fmla="*/ 2 h 49"/>
                        <a:gd name="T14" fmla="*/ 58 w 232"/>
                        <a:gd name="T15" fmla="*/ 6 h 49"/>
                        <a:gd name="T16" fmla="*/ 58 w 232"/>
                        <a:gd name="T17" fmla="*/ 9 h 49"/>
                        <a:gd name="T18" fmla="*/ 53 w 232"/>
                        <a:gd name="T19" fmla="*/ 10 h 49"/>
                        <a:gd name="T20" fmla="*/ 47 w 232"/>
                        <a:gd name="T21" fmla="*/ 8 h 49"/>
                        <a:gd name="T22" fmla="*/ 37 w 232"/>
                        <a:gd name="T23" fmla="*/ 7 h 49"/>
                        <a:gd name="T24" fmla="*/ 30 w 232"/>
                        <a:gd name="T25" fmla="*/ 7 h 49"/>
                        <a:gd name="T26" fmla="*/ 24 w 232"/>
                        <a:gd name="T27" fmla="*/ 8 h 49"/>
                        <a:gd name="T28" fmla="*/ 16 w 232"/>
                        <a:gd name="T29" fmla="*/ 10 h 49"/>
                        <a:gd name="T30" fmla="*/ 9 w 232"/>
                        <a:gd name="T31" fmla="*/ 11 h 49"/>
                        <a:gd name="T32" fmla="*/ 0 w 232"/>
                        <a:gd name="T33" fmla="*/ 12 h 4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7" name="Freeform 1213">
                      <a:extLst>
                        <a:ext uri="{FF2B5EF4-FFF2-40B4-BE49-F238E27FC236}">
                          <a16:creationId xmlns:a16="http://schemas.microsoft.com/office/drawing/2014/main" id="{5368F65C-44C7-4480-A010-160B21C6A22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54" y="1906"/>
                      <a:ext cx="113" cy="23"/>
                    </a:xfrm>
                    <a:custGeom>
                      <a:avLst/>
                      <a:gdLst>
                        <a:gd name="T0" fmla="*/ 57 w 226"/>
                        <a:gd name="T1" fmla="*/ 12 h 48"/>
                        <a:gd name="T2" fmla="*/ 49 w 226"/>
                        <a:gd name="T3" fmla="*/ 7 h 48"/>
                        <a:gd name="T4" fmla="*/ 41 w 226"/>
                        <a:gd name="T5" fmla="*/ 4 h 48"/>
                        <a:gd name="T6" fmla="*/ 33 w 226"/>
                        <a:gd name="T7" fmla="*/ 2 h 48"/>
                        <a:gd name="T8" fmla="*/ 26 w 226"/>
                        <a:gd name="T9" fmla="*/ 1 h 48"/>
                        <a:gd name="T10" fmla="*/ 21 w 226"/>
                        <a:gd name="T11" fmla="*/ 0 h 48"/>
                        <a:gd name="T12" fmla="*/ 12 w 226"/>
                        <a:gd name="T13" fmla="*/ 3 h 48"/>
                        <a:gd name="T14" fmla="*/ 0 w 226"/>
                        <a:gd name="T15" fmla="*/ 6 h 48"/>
                        <a:gd name="T16" fmla="*/ 1 w 226"/>
                        <a:gd name="T17" fmla="*/ 10 h 48"/>
                        <a:gd name="T18" fmla="*/ 6 w 226"/>
                        <a:gd name="T19" fmla="*/ 10 h 48"/>
                        <a:gd name="T20" fmla="*/ 12 w 226"/>
                        <a:gd name="T21" fmla="*/ 8 h 48"/>
                        <a:gd name="T22" fmla="*/ 22 w 226"/>
                        <a:gd name="T23" fmla="*/ 8 h 48"/>
                        <a:gd name="T24" fmla="*/ 28 w 226"/>
                        <a:gd name="T25" fmla="*/ 7 h 48"/>
                        <a:gd name="T26" fmla="*/ 34 w 226"/>
                        <a:gd name="T27" fmla="*/ 8 h 48"/>
                        <a:gd name="T28" fmla="*/ 41 w 226"/>
                        <a:gd name="T29" fmla="*/ 10 h 48"/>
                        <a:gd name="T30" fmla="*/ 48 w 226"/>
                        <a:gd name="T31" fmla="*/ 12 h 48"/>
                        <a:gd name="T32" fmla="*/ 57 w 226"/>
                        <a:gd name="T33" fmla="*/ 12 h 4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75" name="Freeform 1214">
                    <a:extLst>
                      <a:ext uri="{FF2B5EF4-FFF2-40B4-BE49-F238E27FC236}">
                        <a16:creationId xmlns:a16="http://schemas.microsoft.com/office/drawing/2014/main" id="{D553C127-5E0E-4A39-BECA-7489AA8387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93" y="1686"/>
                    <a:ext cx="450" cy="294"/>
                  </a:xfrm>
                  <a:custGeom>
                    <a:avLst/>
                    <a:gdLst>
                      <a:gd name="T0" fmla="*/ 5 w 903"/>
                      <a:gd name="T1" fmla="*/ 146 h 586"/>
                      <a:gd name="T2" fmla="*/ 16 w 903"/>
                      <a:gd name="T3" fmla="*/ 148 h 586"/>
                      <a:gd name="T4" fmla="*/ 14 w 903"/>
                      <a:gd name="T5" fmla="*/ 126 h 586"/>
                      <a:gd name="T6" fmla="*/ 27 w 903"/>
                      <a:gd name="T7" fmla="*/ 108 h 586"/>
                      <a:gd name="T8" fmla="*/ 28 w 903"/>
                      <a:gd name="T9" fmla="*/ 85 h 586"/>
                      <a:gd name="T10" fmla="*/ 44 w 903"/>
                      <a:gd name="T11" fmla="*/ 72 h 586"/>
                      <a:gd name="T12" fmla="*/ 44 w 903"/>
                      <a:gd name="T13" fmla="*/ 53 h 586"/>
                      <a:gd name="T14" fmla="*/ 58 w 903"/>
                      <a:gd name="T15" fmla="*/ 52 h 586"/>
                      <a:gd name="T16" fmla="*/ 71 w 903"/>
                      <a:gd name="T17" fmla="*/ 42 h 586"/>
                      <a:gd name="T18" fmla="*/ 93 w 903"/>
                      <a:gd name="T19" fmla="*/ 55 h 586"/>
                      <a:gd name="T20" fmla="*/ 97 w 903"/>
                      <a:gd name="T21" fmla="*/ 48 h 586"/>
                      <a:gd name="T22" fmla="*/ 119 w 903"/>
                      <a:gd name="T23" fmla="*/ 55 h 586"/>
                      <a:gd name="T24" fmla="*/ 113 w 903"/>
                      <a:gd name="T25" fmla="*/ 42 h 586"/>
                      <a:gd name="T26" fmla="*/ 140 w 903"/>
                      <a:gd name="T27" fmla="*/ 58 h 586"/>
                      <a:gd name="T28" fmla="*/ 143 w 903"/>
                      <a:gd name="T29" fmla="*/ 48 h 586"/>
                      <a:gd name="T30" fmla="*/ 168 w 903"/>
                      <a:gd name="T31" fmla="*/ 63 h 586"/>
                      <a:gd name="T32" fmla="*/ 181 w 903"/>
                      <a:gd name="T33" fmla="*/ 60 h 586"/>
                      <a:gd name="T34" fmla="*/ 188 w 903"/>
                      <a:gd name="T35" fmla="*/ 76 h 586"/>
                      <a:gd name="T36" fmla="*/ 196 w 903"/>
                      <a:gd name="T37" fmla="*/ 75 h 586"/>
                      <a:gd name="T38" fmla="*/ 203 w 903"/>
                      <a:gd name="T39" fmla="*/ 86 h 586"/>
                      <a:gd name="T40" fmla="*/ 197 w 903"/>
                      <a:gd name="T41" fmla="*/ 106 h 586"/>
                      <a:gd name="T42" fmla="*/ 199 w 903"/>
                      <a:gd name="T43" fmla="*/ 123 h 586"/>
                      <a:gd name="T44" fmla="*/ 205 w 903"/>
                      <a:gd name="T45" fmla="*/ 144 h 586"/>
                      <a:gd name="T46" fmla="*/ 211 w 903"/>
                      <a:gd name="T47" fmla="*/ 144 h 586"/>
                      <a:gd name="T48" fmla="*/ 218 w 903"/>
                      <a:gd name="T49" fmla="*/ 130 h 586"/>
                      <a:gd name="T50" fmla="*/ 222 w 903"/>
                      <a:gd name="T51" fmla="*/ 116 h 586"/>
                      <a:gd name="T52" fmla="*/ 225 w 903"/>
                      <a:gd name="T53" fmla="*/ 96 h 586"/>
                      <a:gd name="T54" fmla="*/ 222 w 903"/>
                      <a:gd name="T55" fmla="*/ 66 h 586"/>
                      <a:gd name="T56" fmla="*/ 211 w 903"/>
                      <a:gd name="T57" fmla="*/ 46 h 586"/>
                      <a:gd name="T58" fmla="*/ 202 w 903"/>
                      <a:gd name="T59" fmla="*/ 33 h 586"/>
                      <a:gd name="T60" fmla="*/ 188 w 903"/>
                      <a:gd name="T61" fmla="*/ 20 h 586"/>
                      <a:gd name="T62" fmla="*/ 166 w 903"/>
                      <a:gd name="T63" fmla="*/ 10 h 586"/>
                      <a:gd name="T64" fmla="*/ 145 w 903"/>
                      <a:gd name="T65" fmla="*/ 4 h 586"/>
                      <a:gd name="T66" fmla="*/ 113 w 903"/>
                      <a:gd name="T67" fmla="*/ 0 h 586"/>
                      <a:gd name="T68" fmla="*/ 84 w 903"/>
                      <a:gd name="T69" fmla="*/ 4 h 586"/>
                      <a:gd name="T70" fmla="*/ 64 w 903"/>
                      <a:gd name="T71" fmla="*/ 6 h 586"/>
                      <a:gd name="T72" fmla="*/ 49 w 903"/>
                      <a:gd name="T73" fmla="*/ 11 h 586"/>
                      <a:gd name="T74" fmla="*/ 30 w 903"/>
                      <a:gd name="T75" fmla="*/ 23 h 586"/>
                      <a:gd name="T76" fmla="*/ 14 w 903"/>
                      <a:gd name="T77" fmla="*/ 43 h 586"/>
                      <a:gd name="T78" fmla="*/ 7 w 903"/>
                      <a:gd name="T79" fmla="*/ 56 h 586"/>
                      <a:gd name="T80" fmla="*/ 0 w 903"/>
                      <a:gd name="T81" fmla="*/ 82 h 586"/>
                      <a:gd name="T82" fmla="*/ 0 w 903"/>
                      <a:gd name="T83" fmla="*/ 111 h 586"/>
                      <a:gd name="T84" fmla="*/ 0 w 903"/>
                      <a:gd name="T85" fmla="*/ 130 h 586"/>
                      <a:gd name="T86" fmla="*/ 5 w 903"/>
                      <a:gd name="T87" fmla="*/ 146 h 58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66" name="Freeform 1215">
                  <a:extLst>
                    <a:ext uri="{FF2B5EF4-FFF2-40B4-BE49-F238E27FC236}">
                      <a16:creationId xmlns:a16="http://schemas.microsoft.com/office/drawing/2014/main" id="{C1CFDA2A-1BC6-47F5-9900-B39857FD14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72" y="2309"/>
                  <a:ext cx="477" cy="510"/>
                </a:xfrm>
                <a:custGeom>
                  <a:avLst/>
                  <a:gdLst>
                    <a:gd name="T0" fmla="*/ 17 w 954"/>
                    <a:gd name="T1" fmla="*/ 35 h 1017"/>
                    <a:gd name="T2" fmla="*/ 54 w 954"/>
                    <a:gd name="T3" fmla="*/ 27 h 1017"/>
                    <a:gd name="T4" fmla="*/ 73 w 954"/>
                    <a:gd name="T5" fmla="*/ 14 h 1017"/>
                    <a:gd name="T6" fmla="*/ 86 w 954"/>
                    <a:gd name="T7" fmla="*/ 0 h 1017"/>
                    <a:gd name="T8" fmla="*/ 118 w 954"/>
                    <a:gd name="T9" fmla="*/ 30 h 1017"/>
                    <a:gd name="T10" fmla="*/ 156 w 954"/>
                    <a:gd name="T11" fmla="*/ 65 h 1017"/>
                    <a:gd name="T12" fmla="*/ 188 w 954"/>
                    <a:gd name="T13" fmla="*/ 96 h 1017"/>
                    <a:gd name="T14" fmla="*/ 199 w 954"/>
                    <a:gd name="T15" fmla="*/ 111 h 1017"/>
                    <a:gd name="T16" fmla="*/ 207 w 954"/>
                    <a:gd name="T17" fmla="*/ 121 h 1017"/>
                    <a:gd name="T18" fmla="*/ 217 w 954"/>
                    <a:gd name="T19" fmla="*/ 134 h 1017"/>
                    <a:gd name="T20" fmla="*/ 226 w 954"/>
                    <a:gd name="T21" fmla="*/ 150 h 1017"/>
                    <a:gd name="T22" fmla="*/ 231 w 954"/>
                    <a:gd name="T23" fmla="*/ 162 h 1017"/>
                    <a:gd name="T24" fmla="*/ 236 w 954"/>
                    <a:gd name="T25" fmla="*/ 176 h 1017"/>
                    <a:gd name="T26" fmla="*/ 239 w 954"/>
                    <a:gd name="T27" fmla="*/ 201 h 1017"/>
                    <a:gd name="T28" fmla="*/ 236 w 954"/>
                    <a:gd name="T29" fmla="*/ 215 h 1017"/>
                    <a:gd name="T30" fmla="*/ 231 w 954"/>
                    <a:gd name="T31" fmla="*/ 228 h 1017"/>
                    <a:gd name="T32" fmla="*/ 215 w 954"/>
                    <a:gd name="T33" fmla="*/ 239 h 1017"/>
                    <a:gd name="T34" fmla="*/ 201 w 954"/>
                    <a:gd name="T35" fmla="*/ 246 h 1017"/>
                    <a:gd name="T36" fmla="*/ 182 w 954"/>
                    <a:gd name="T37" fmla="*/ 251 h 1017"/>
                    <a:gd name="T38" fmla="*/ 166 w 954"/>
                    <a:gd name="T39" fmla="*/ 255 h 1017"/>
                    <a:gd name="T40" fmla="*/ 151 w 954"/>
                    <a:gd name="T41" fmla="*/ 253 h 1017"/>
                    <a:gd name="T42" fmla="*/ 140 w 954"/>
                    <a:gd name="T43" fmla="*/ 252 h 1017"/>
                    <a:gd name="T44" fmla="*/ 127 w 954"/>
                    <a:gd name="T45" fmla="*/ 249 h 1017"/>
                    <a:gd name="T46" fmla="*/ 116 w 954"/>
                    <a:gd name="T47" fmla="*/ 244 h 1017"/>
                    <a:gd name="T48" fmla="*/ 103 w 954"/>
                    <a:gd name="T49" fmla="*/ 236 h 1017"/>
                    <a:gd name="T50" fmla="*/ 94 w 954"/>
                    <a:gd name="T51" fmla="*/ 228 h 1017"/>
                    <a:gd name="T52" fmla="*/ 84 w 954"/>
                    <a:gd name="T53" fmla="*/ 213 h 1017"/>
                    <a:gd name="T54" fmla="*/ 78 w 954"/>
                    <a:gd name="T55" fmla="*/ 204 h 1017"/>
                    <a:gd name="T56" fmla="*/ 63 w 954"/>
                    <a:gd name="T57" fmla="*/ 172 h 1017"/>
                    <a:gd name="T58" fmla="*/ 46 w 954"/>
                    <a:gd name="T59" fmla="*/ 131 h 1017"/>
                    <a:gd name="T60" fmla="*/ 33 w 954"/>
                    <a:gd name="T61" fmla="*/ 99 h 1017"/>
                    <a:gd name="T62" fmla="*/ 11 w 954"/>
                    <a:gd name="T63" fmla="*/ 62 h 1017"/>
                    <a:gd name="T64" fmla="*/ 0 w 954"/>
                    <a:gd name="T65" fmla="*/ 40 h 1017"/>
                    <a:gd name="T66" fmla="*/ 17 w 954"/>
                    <a:gd name="T67" fmla="*/ 35 h 10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7" name="Freeform 1216">
                  <a:extLst>
                    <a:ext uri="{FF2B5EF4-FFF2-40B4-BE49-F238E27FC236}">
                      <a16:creationId xmlns:a16="http://schemas.microsoft.com/office/drawing/2014/main" id="{A4F1DB75-3AA5-4872-9C6C-AB528F9084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65" y="2297"/>
                  <a:ext cx="291" cy="244"/>
                </a:xfrm>
                <a:custGeom>
                  <a:avLst/>
                  <a:gdLst>
                    <a:gd name="T0" fmla="*/ 0 w 581"/>
                    <a:gd name="T1" fmla="*/ 43 h 486"/>
                    <a:gd name="T2" fmla="*/ 11 w 581"/>
                    <a:gd name="T3" fmla="*/ 43 h 486"/>
                    <a:gd name="T4" fmla="*/ 24 w 581"/>
                    <a:gd name="T5" fmla="*/ 40 h 486"/>
                    <a:gd name="T6" fmla="*/ 39 w 581"/>
                    <a:gd name="T7" fmla="*/ 38 h 486"/>
                    <a:gd name="T8" fmla="*/ 48 w 581"/>
                    <a:gd name="T9" fmla="*/ 35 h 486"/>
                    <a:gd name="T10" fmla="*/ 67 w 581"/>
                    <a:gd name="T11" fmla="*/ 26 h 486"/>
                    <a:gd name="T12" fmla="*/ 84 w 581"/>
                    <a:gd name="T13" fmla="*/ 12 h 486"/>
                    <a:gd name="T14" fmla="*/ 93 w 581"/>
                    <a:gd name="T15" fmla="*/ 0 h 486"/>
                    <a:gd name="T16" fmla="*/ 146 w 581"/>
                    <a:gd name="T17" fmla="*/ 54 h 486"/>
                    <a:gd name="T18" fmla="*/ 145 w 581"/>
                    <a:gd name="T19" fmla="*/ 62 h 486"/>
                    <a:gd name="T20" fmla="*/ 141 w 581"/>
                    <a:gd name="T21" fmla="*/ 72 h 486"/>
                    <a:gd name="T22" fmla="*/ 132 w 581"/>
                    <a:gd name="T23" fmla="*/ 81 h 486"/>
                    <a:gd name="T24" fmla="*/ 124 w 581"/>
                    <a:gd name="T25" fmla="*/ 90 h 486"/>
                    <a:gd name="T26" fmla="*/ 114 w 581"/>
                    <a:gd name="T27" fmla="*/ 96 h 486"/>
                    <a:gd name="T28" fmla="*/ 100 w 581"/>
                    <a:gd name="T29" fmla="*/ 103 h 486"/>
                    <a:gd name="T30" fmla="*/ 84 w 581"/>
                    <a:gd name="T31" fmla="*/ 109 h 486"/>
                    <a:gd name="T32" fmla="*/ 64 w 581"/>
                    <a:gd name="T33" fmla="*/ 115 h 486"/>
                    <a:gd name="T34" fmla="*/ 47 w 581"/>
                    <a:gd name="T35" fmla="*/ 119 h 486"/>
                    <a:gd name="T36" fmla="*/ 36 w 581"/>
                    <a:gd name="T37" fmla="*/ 122 h 486"/>
                    <a:gd name="T38" fmla="*/ 0 w 581"/>
                    <a:gd name="T39" fmla="*/ 43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8" name="Group 1217">
                <a:extLst>
                  <a:ext uri="{FF2B5EF4-FFF2-40B4-BE49-F238E27FC236}">
                    <a16:creationId xmlns:a16="http://schemas.microsoft.com/office/drawing/2014/main" id="{69B7DE46-D3CA-4FC7-8D2A-D78D7ACDB7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6253" name="Group 1218">
                  <a:extLst>
                    <a:ext uri="{FF2B5EF4-FFF2-40B4-BE49-F238E27FC236}">
                      <a16:creationId xmlns:a16="http://schemas.microsoft.com/office/drawing/2014/main" id="{1A334259-9EE3-4561-ABE9-650BF78DDE9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6260" name="Freeform 1219">
                    <a:extLst>
                      <a:ext uri="{FF2B5EF4-FFF2-40B4-BE49-F238E27FC236}">
                        <a16:creationId xmlns:a16="http://schemas.microsoft.com/office/drawing/2014/main" id="{44D38D89-159A-4C9D-9B09-D3987EF543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8 w 309"/>
                      <a:gd name="T1" fmla="*/ 4 h 246"/>
                      <a:gd name="T2" fmla="*/ 22 w 309"/>
                      <a:gd name="T3" fmla="*/ 0 h 246"/>
                      <a:gd name="T4" fmla="*/ 38 w 309"/>
                      <a:gd name="T5" fmla="*/ 0 h 246"/>
                      <a:gd name="T6" fmla="*/ 61 w 309"/>
                      <a:gd name="T7" fmla="*/ 2 h 246"/>
                      <a:gd name="T8" fmla="*/ 69 w 309"/>
                      <a:gd name="T9" fmla="*/ 4 h 246"/>
                      <a:gd name="T10" fmla="*/ 78 w 309"/>
                      <a:gd name="T11" fmla="*/ 8 h 246"/>
                      <a:gd name="T12" fmla="*/ 78 w 309"/>
                      <a:gd name="T13" fmla="*/ 17 h 246"/>
                      <a:gd name="T14" fmla="*/ 78 w 309"/>
                      <a:gd name="T15" fmla="*/ 27 h 246"/>
                      <a:gd name="T16" fmla="*/ 75 w 309"/>
                      <a:gd name="T17" fmla="*/ 36 h 246"/>
                      <a:gd name="T18" fmla="*/ 72 w 309"/>
                      <a:gd name="T19" fmla="*/ 42 h 246"/>
                      <a:gd name="T20" fmla="*/ 70 w 309"/>
                      <a:gd name="T21" fmla="*/ 48 h 246"/>
                      <a:gd name="T22" fmla="*/ 67 w 309"/>
                      <a:gd name="T23" fmla="*/ 53 h 246"/>
                      <a:gd name="T24" fmla="*/ 62 w 309"/>
                      <a:gd name="T25" fmla="*/ 57 h 246"/>
                      <a:gd name="T26" fmla="*/ 55 w 309"/>
                      <a:gd name="T27" fmla="*/ 59 h 246"/>
                      <a:gd name="T28" fmla="*/ 45 w 309"/>
                      <a:gd name="T29" fmla="*/ 61 h 246"/>
                      <a:gd name="T30" fmla="*/ 35 w 309"/>
                      <a:gd name="T31" fmla="*/ 63 h 246"/>
                      <a:gd name="T32" fmla="*/ 26 w 309"/>
                      <a:gd name="T33" fmla="*/ 61 h 246"/>
                      <a:gd name="T34" fmla="*/ 19 w 309"/>
                      <a:gd name="T35" fmla="*/ 60 h 246"/>
                      <a:gd name="T36" fmla="*/ 12 w 309"/>
                      <a:gd name="T37" fmla="*/ 57 h 246"/>
                      <a:gd name="T38" fmla="*/ 6 w 309"/>
                      <a:gd name="T39" fmla="*/ 52 h 246"/>
                      <a:gd name="T40" fmla="*/ 3 w 309"/>
                      <a:gd name="T41" fmla="*/ 47 h 246"/>
                      <a:gd name="T42" fmla="*/ 0 w 309"/>
                      <a:gd name="T43" fmla="*/ 34 h 246"/>
                      <a:gd name="T44" fmla="*/ 0 w 309"/>
                      <a:gd name="T45" fmla="*/ 22 h 246"/>
                      <a:gd name="T46" fmla="*/ 0 w 309"/>
                      <a:gd name="T47" fmla="*/ 11 h 246"/>
                      <a:gd name="T48" fmla="*/ 8 w 309"/>
                      <a:gd name="T49" fmla="*/ 4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Freeform 1220">
                    <a:extLst>
                      <a:ext uri="{FF2B5EF4-FFF2-40B4-BE49-F238E27FC236}">
                        <a16:creationId xmlns:a16="http://schemas.microsoft.com/office/drawing/2014/main" id="{70DB0B60-ACCF-4545-BFB7-29887F7CBC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33" y="1944"/>
                    <a:ext cx="154" cy="122"/>
                  </a:xfrm>
                  <a:custGeom>
                    <a:avLst/>
                    <a:gdLst>
                      <a:gd name="T0" fmla="*/ 68 w 308"/>
                      <a:gd name="T1" fmla="*/ 3 h 245"/>
                      <a:gd name="T2" fmla="*/ 53 w 308"/>
                      <a:gd name="T3" fmla="*/ 0 h 245"/>
                      <a:gd name="T4" fmla="*/ 40 w 308"/>
                      <a:gd name="T5" fmla="*/ 0 h 245"/>
                      <a:gd name="T6" fmla="*/ 27 w 308"/>
                      <a:gd name="T7" fmla="*/ 0 h 245"/>
                      <a:gd name="T8" fmla="*/ 16 w 308"/>
                      <a:gd name="T9" fmla="*/ 0 h 245"/>
                      <a:gd name="T10" fmla="*/ 7 w 308"/>
                      <a:gd name="T11" fmla="*/ 3 h 245"/>
                      <a:gd name="T12" fmla="*/ 0 w 308"/>
                      <a:gd name="T13" fmla="*/ 6 h 245"/>
                      <a:gd name="T14" fmla="*/ 0 w 308"/>
                      <a:gd name="T15" fmla="*/ 26 h 245"/>
                      <a:gd name="T16" fmla="*/ 2 w 308"/>
                      <a:gd name="T17" fmla="*/ 38 h 245"/>
                      <a:gd name="T18" fmla="*/ 6 w 308"/>
                      <a:gd name="T19" fmla="*/ 46 h 245"/>
                      <a:gd name="T20" fmla="*/ 10 w 308"/>
                      <a:gd name="T21" fmla="*/ 51 h 245"/>
                      <a:gd name="T22" fmla="*/ 15 w 308"/>
                      <a:gd name="T23" fmla="*/ 55 h 245"/>
                      <a:gd name="T24" fmla="*/ 20 w 308"/>
                      <a:gd name="T25" fmla="*/ 58 h 245"/>
                      <a:gd name="T26" fmla="*/ 26 w 308"/>
                      <a:gd name="T27" fmla="*/ 59 h 245"/>
                      <a:gd name="T28" fmla="*/ 32 w 308"/>
                      <a:gd name="T29" fmla="*/ 60 h 245"/>
                      <a:gd name="T30" fmla="*/ 40 w 308"/>
                      <a:gd name="T31" fmla="*/ 61 h 245"/>
                      <a:gd name="T32" fmla="*/ 52 w 308"/>
                      <a:gd name="T33" fmla="*/ 60 h 245"/>
                      <a:gd name="T34" fmla="*/ 59 w 308"/>
                      <a:gd name="T35" fmla="*/ 58 h 245"/>
                      <a:gd name="T36" fmla="*/ 66 w 308"/>
                      <a:gd name="T37" fmla="*/ 56 h 245"/>
                      <a:gd name="T38" fmla="*/ 71 w 308"/>
                      <a:gd name="T39" fmla="*/ 50 h 245"/>
                      <a:gd name="T40" fmla="*/ 75 w 308"/>
                      <a:gd name="T41" fmla="*/ 42 h 245"/>
                      <a:gd name="T42" fmla="*/ 77 w 308"/>
                      <a:gd name="T43" fmla="*/ 33 h 245"/>
                      <a:gd name="T44" fmla="*/ 77 w 308"/>
                      <a:gd name="T45" fmla="*/ 21 h 245"/>
                      <a:gd name="T46" fmla="*/ 77 w 308"/>
                      <a:gd name="T47" fmla="*/ 10 h 245"/>
                      <a:gd name="T48" fmla="*/ 68 w 308"/>
                      <a:gd name="T49" fmla="*/ 3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2" name="Freeform 1221">
                    <a:extLst>
                      <a:ext uri="{FF2B5EF4-FFF2-40B4-BE49-F238E27FC236}">
                        <a16:creationId xmlns:a16="http://schemas.microsoft.com/office/drawing/2014/main" id="{F05DB3CE-AFAB-4D25-B01A-2856FBBBF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11" y="1958"/>
                    <a:ext cx="21" cy="16"/>
                  </a:xfrm>
                  <a:custGeom>
                    <a:avLst/>
                    <a:gdLst>
                      <a:gd name="T0" fmla="*/ 0 w 45"/>
                      <a:gd name="T1" fmla="*/ 2 h 33"/>
                      <a:gd name="T2" fmla="*/ 1 w 45"/>
                      <a:gd name="T3" fmla="*/ 0 h 33"/>
                      <a:gd name="T4" fmla="*/ 4 w 45"/>
                      <a:gd name="T5" fmla="*/ 0 h 33"/>
                      <a:gd name="T6" fmla="*/ 7 w 45"/>
                      <a:gd name="T7" fmla="*/ 0 h 33"/>
                      <a:gd name="T8" fmla="*/ 10 w 45"/>
                      <a:gd name="T9" fmla="*/ 1 h 33"/>
                      <a:gd name="T10" fmla="*/ 11 w 45"/>
                      <a:gd name="T11" fmla="*/ 7 h 33"/>
                      <a:gd name="T12" fmla="*/ 8 w 45"/>
                      <a:gd name="T13" fmla="*/ 7 h 33"/>
                      <a:gd name="T14" fmla="*/ 6 w 45"/>
                      <a:gd name="T15" fmla="*/ 6 h 33"/>
                      <a:gd name="T16" fmla="*/ 3 w 45"/>
                      <a:gd name="T17" fmla="*/ 7 h 33"/>
                      <a:gd name="T18" fmla="*/ 0 w 45"/>
                      <a:gd name="T19" fmla="*/ 8 h 33"/>
                      <a:gd name="T20" fmla="*/ 0 w 45"/>
                      <a:gd name="T21" fmla="*/ 2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Freeform 1222">
                    <a:extLst>
                      <a:ext uri="{FF2B5EF4-FFF2-40B4-BE49-F238E27FC236}">
                        <a16:creationId xmlns:a16="http://schemas.microsoft.com/office/drawing/2014/main" id="{5D7005B8-3F6D-49B8-A7BF-88C65D9614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91" y="1951"/>
                    <a:ext cx="64" cy="27"/>
                  </a:xfrm>
                  <a:custGeom>
                    <a:avLst/>
                    <a:gdLst>
                      <a:gd name="T0" fmla="*/ 33 w 128"/>
                      <a:gd name="T1" fmla="*/ 5 h 52"/>
                      <a:gd name="T2" fmla="*/ 33 w 128"/>
                      <a:gd name="T3" fmla="*/ 13 h 52"/>
                      <a:gd name="T4" fmla="*/ 4 w 128"/>
                      <a:gd name="T5" fmla="*/ 5 h 52"/>
                      <a:gd name="T6" fmla="*/ 0 w 128"/>
                      <a:gd name="T7" fmla="*/ 0 h 52"/>
                      <a:gd name="T8" fmla="*/ 33 w 128"/>
                      <a:gd name="T9" fmla="*/ 5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4" name="Freeform 1223">
                    <a:extLst>
                      <a:ext uri="{FF2B5EF4-FFF2-40B4-BE49-F238E27FC236}">
                        <a16:creationId xmlns:a16="http://schemas.microsoft.com/office/drawing/2014/main" id="{CF2838AC-AF42-4813-A166-6110C237F9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086" y="1951"/>
                    <a:ext cx="38" cy="27"/>
                  </a:xfrm>
                  <a:custGeom>
                    <a:avLst/>
                    <a:gdLst>
                      <a:gd name="T0" fmla="*/ 0 w 74"/>
                      <a:gd name="T1" fmla="*/ 8 h 54"/>
                      <a:gd name="T2" fmla="*/ 0 w 74"/>
                      <a:gd name="T3" fmla="*/ 14 h 54"/>
                      <a:gd name="T4" fmla="*/ 18 w 74"/>
                      <a:gd name="T5" fmla="*/ 6 h 54"/>
                      <a:gd name="T6" fmla="*/ 20 w 74"/>
                      <a:gd name="T7" fmla="*/ 0 h 54"/>
                      <a:gd name="T8" fmla="*/ 0 w 74"/>
                      <a:gd name="T9" fmla="*/ 8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54" name="Group 1224">
                  <a:extLst>
                    <a:ext uri="{FF2B5EF4-FFF2-40B4-BE49-F238E27FC236}">
                      <a16:creationId xmlns:a16="http://schemas.microsoft.com/office/drawing/2014/main" id="{5D2D2C1A-4A6C-4045-8CAC-2D0EACD28BE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6258" name="Oval 1225">
                    <a:extLst>
                      <a:ext uri="{FF2B5EF4-FFF2-40B4-BE49-F238E27FC236}">
                        <a16:creationId xmlns:a16="http://schemas.microsoft.com/office/drawing/2014/main" id="{E127E6E5-5F74-4BC4-A8AF-D9ADAA6880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2" y="1971"/>
                    <a:ext cx="68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Oval 1226">
                    <a:extLst>
                      <a:ext uri="{FF2B5EF4-FFF2-40B4-BE49-F238E27FC236}">
                        <a16:creationId xmlns:a16="http://schemas.microsoft.com/office/drawing/2014/main" id="{7760AB33-4420-42E7-B6B0-177CBC07D2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5" y="1976"/>
                    <a:ext cx="36" cy="38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55" name="Group 1227">
                  <a:extLst>
                    <a:ext uri="{FF2B5EF4-FFF2-40B4-BE49-F238E27FC236}">
                      <a16:creationId xmlns:a16="http://schemas.microsoft.com/office/drawing/2014/main" id="{8880CE5E-EC54-417A-A7D9-293677D32B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6256" name="Oval 1228">
                    <a:extLst>
                      <a:ext uri="{FF2B5EF4-FFF2-40B4-BE49-F238E27FC236}">
                        <a16:creationId xmlns:a16="http://schemas.microsoft.com/office/drawing/2014/main" id="{D8C706BB-D50D-4C96-BE1A-14A288DC52A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5" y="1976"/>
                    <a:ext cx="68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Oval 1229">
                    <a:extLst>
                      <a:ext uri="{FF2B5EF4-FFF2-40B4-BE49-F238E27FC236}">
                        <a16:creationId xmlns:a16="http://schemas.microsoft.com/office/drawing/2014/main" id="{A3DC0562-EBB0-4E74-9F68-11ABAD9FBB5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99" y="1983"/>
                    <a:ext cx="36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229" name="Freeform 1230">
                <a:extLst>
                  <a:ext uri="{FF2B5EF4-FFF2-40B4-BE49-F238E27FC236}">
                    <a16:creationId xmlns:a16="http://schemas.microsoft.com/office/drawing/2014/main" id="{72ED16E8-AC2A-43CD-8934-A393E20CD9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07" y="2064"/>
                <a:ext cx="193" cy="192"/>
              </a:xfrm>
              <a:custGeom>
                <a:avLst/>
                <a:gdLst>
                  <a:gd name="T0" fmla="*/ 15 w 487"/>
                  <a:gd name="T1" fmla="*/ 0 h 424"/>
                  <a:gd name="T2" fmla="*/ 18 w 487"/>
                  <a:gd name="T3" fmla="*/ 7 h 424"/>
                  <a:gd name="T4" fmla="*/ 19 w 487"/>
                  <a:gd name="T5" fmla="*/ 10 h 424"/>
                  <a:gd name="T6" fmla="*/ 22 w 487"/>
                  <a:gd name="T7" fmla="*/ 17 h 424"/>
                  <a:gd name="T8" fmla="*/ 24 w 487"/>
                  <a:gd name="T9" fmla="*/ 22 h 424"/>
                  <a:gd name="T10" fmla="*/ 27 w 487"/>
                  <a:gd name="T11" fmla="*/ 25 h 424"/>
                  <a:gd name="T12" fmla="*/ 31 w 487"/>
                  <a:gd name="T13" fmla="*/ 29 h 424"/>
                  <a:gd name="T14" fmla="*/ 38 w 487"/>
                  <a:gd name="T15" fmla="*/ 34 h 424"/>
                  <a:gd name="T16" fmla="*/ 45 w 487"/>
                  <a:gd name="T17" fmla="*/ 34 h 424"/>
                  <a:gd name="T18" fmla="*/ 51 w 487"/>
                  <a:gd name="T19" fmla="*/ 33 h 424"/>
                  <a:gd name="T20" fmla="*/ 58 w 487"/>
                  <a:gd name="T21" fmla="*/ 29 h 424"/>
                  <a:gd name="T22" fmla="*/ 68 w 487"/>
                  <a:gd name="T23" fmla="*/ 24 h 424"/>
                  <a:gd name="T24" fmla="*/ 69 w 487"/>
                  <a:gd name="T25" fmla="*/ 28 h 424"/>
                  <a:gd name="T26" fmla="*/ 74 w 487"/>
                  <a:gd name="T27" fmla="*/ 62 h 424"/>
                  <a:gd name="T28" fmla="*/ 76 w 487"/>
                  <a:gd name="T29" fmla="*/ 80 h 424"/>
                  <a:gd name="T30" fmla="*/ 65 w 487"/>
                  <a:gd name="T31" fmla="*/ 85 h 424"/>
                  <a:gd name="T32" fmla="*/ 51 w 487"/>
                  <a:gd name="T33" fmla="*/ 86 h 424"/>
                  <a:gd name="T34" fmla="*/ 43 w 487"/>
                  <a:gd name="T35" fmla="*/ 87 h 424"/>
                  <a:gd name="T36" fmla="*/ 29 w 487"/>
                  <a:gd name="T37" fmla="*/ 82 h 424"/>
                  <a:gd name="T38" fmla="*/ 19 w 487"/>
                  <a:gd name="T39" fmla="*/ 75 h 424"/>
                  <a:gd name="T40" fmla="*/ 11 w 487"/>
                  <a:gd name="T41" fmla="*/ 66 h 424"/>
                  <a:gd name="T42" fmla="*/ 4 w 487"/>
                  <a:gd name="T43" fmla="*/ 57 h 424"/>
                  <a:gd name="T44" fmla="*/ 0 w 487"/>
                  <a:gd name="T45" fmla="*/ 46 h 424"/>
                  <a:gd name="T46" fmla="*/ 2 w 487"/>
                  <a:gd name="T47" fmla="*/ 36 h 424"/>
                  <a:gd name="T48" fmla="*/ 6 w 487"/>
                  <a:gd name="T49" fmla="*/ 22 h 424"/>
                  <a:gd name="T50" fmla="*/ 9 w 487"/>
                  <a:gd name="T51" fmla="*/ 14 h 424"/>
                  <a:gd name="T52" fmla="*/ 15 w 487"/>
                  <a:gd name="T53" fmla="*/ 0 h 42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0" name="Group 1231">
                <a:extLst>
                  <a:ext uri="{FF2B5EF4-FFF2-40B4-BE49-F238E27FC236}">
                    <a16:creationId xmlns:a16="http://schemas.microsoft.com/office/drawing/2014/main" id="{8D7D2089-2DF9-4602-B412-DEFF88C364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6231" name="Freeform 1232">
                  <a:extLst>
                    <a:ext uri="{FF2B5EF4-FFF2-40B4-BE49-F238E27FC236}">
                      <a16:creationId xmlns:a16="http://schemas.microsoft.com/office/drawing/2014/main" id="{96F252CF-D92A-493E-ABC0-AE720BA45A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364" y="2586"/>
                  <a:ext cx="1105" cy="807"/>
                </a:xfrm>
                <a:custGeom>
                  <a:avLst/>
                  <a:gdLst>
                    <a:gd name="T0" fmla="*/ 81 w 3311"/>
                    <a:gd name="T1" fmla="*/ 11 h 2423"/>
                    <a:gd name="T2" fmla="*/ 139 w 3311"/>
                    <a:gd name="T3" fmla="*/ 0 h 2423"/>
                    <a:gd name="T4" fmla="*/ 186 w 3311"/>
                    <a:gd name="T5" fmla="*/ 9 h 2423"/>
                    <a:gd name="T6" fmla="*/ 235 w 3311"/>
                    <a:gd name="T7" fmla="*/ 30 h 2423"/>
                    <a:gd name="T8" fmla="*/ 279 w 3311"/>
                    <a:gd name="T9" fmla="*/ 49 h 2423"/>
                    <a:gd name="T10" fmla="*/ 319 w 3311"/>
                    <a:gd name="T11" fmla="*/ 65 h 2423"/>
                    <a:gd name="T12" fmla="*/ 330 w 3311"/>
                    <a:gd name="T13" fmla="*/ 74 h 2423"/>
                    <a:gd name="T14" fmla="*/ 330 w 3311"/>
                    <a:gd name="T15" fmla="*/ 92 h 2423"/>
                    <a:gd name="T16" fmla="*/ 319 w 3311"/>
                    <a:gd name="T17" fmla="*/ 101 h 2423"/>
                    <a:gd name="T18" fmla="*/ 301 w 3311"/>
                    <a:gd name="T19" fmla="*/ 104 h 2423"/>
                    <a:gd name="T20" fmla="*/ 286 w 3311"/>
                    <a:gd name="T21" fmla="*/ 103 h 2423"/>
                    <a:gd name="T22" fmla="*/ 269 w 3311"/>
                    <a:gd name="T23" fmla="*/ 100 h 2423"/>
                    <a:gd name="T24" fmla="*/ 275 w 3311"/>
                    <a:gd name="T25" fmla="*/ 109 h 2423"/>
                    <a:gd name="T26" fmla="*/ 281 w 3311"/>
                    <a:gd name="T27" fmla="*/ 116 h 2423"/>
                    <a:gd name="T28" fmla="*/ 306 w 3311"/>
                    <a:gd name="T29" fmla="*/ 133 h 2423"/>
                    <a:gd name="T30" fmla="*/ 319 w 3311"/>
                    <a:gd name="T31" fmla="*/ 146 h 2423"/>
                    <a:gd name="T32" fmla="*/ 332 w 3311"/>
                    <a:gd name="T33" fmla="*/ 158 h 2423"/>
                    <a:gd name="T34" fmla="*/ 351 w 3311"/>
                    <a:gd name="T35" fmla="*/ 175 h 2423"/>
                    <a:gd name="T36" fmla="*/ 361 w 3311"/>
                    <a:gd name="T37" fmla="*/ 186 h 2423"/>
                    <a:gd name="T38" fmla="*/ 367 w 3311"/>
                    <a:gd name="T39" fmla="*/ 197 h 2423"/>
                    <a:gd name="T40" fmla="*/ 368 w 3311"/>
                    <a:gd name="T41" fmla="*/ 209 h 2423"/>
                    <a:gd name="T42" fmla="*/ 360 w 3311"/>
                    <a:gd name="T43" fmla="*/ 219 h 2423"/>
                    <a:gd name="T44" fmla="*/ 359 w 3311"/>
                    <a:gd name="T45" fmla="*/ 228 h 2423"/>
                    <a:gd name="T46" fmla="*/ 360 w 3311"/>
                    <a:gd name="T47" fmla="*/ 237 h 2423"/>
                    <a:gd name="T48" fmla="*/ 358 w 3311"/>
                    <a:gd name="T49" fmla="*/ 245 h 2423"/>
                    <a:gd name="T50" fmla="*/ 354 w 3311"/>
                    <a:gd name="T51" fmla="*/ 249 h 2423"/>
                    <a:gd name="T52" fmla="*/ 346 w 3311"/>
                    <a:gd name="T53" fmla="*/ 253 h 2423"/>
                    <a:gd name="T54" fmla="*/ 334 w 3311"/>
                    <a:gd name="T55" fmla="*/ 252 h 2423"/>
                    <a:gd name="T56" fmla="*/ 327 w 3311"/>
                    <a:gd name="T57" fmla="*/ 255 h 2423"/>
                    <a:gd name="T58" fmla="*/ 325 w 3311"/>
                    <a:gd name="T59" fmla="*/ 263 h 2423"/>
                    <a:gd name="T60" fmla="*/ 321 w 3311"/>
                    <a:gd name="T61" fmla="*/ 268 h 2423"/>
                    <a:gd name="T62" fmla="*/ 316 w 3311"/>
                    <a:gd name="T63" fmla="*/ 269 h 2423"/>
                    <a:gd name="T64" fmla="*/ 308 w 3311"/>
                    <a:gd name="T65" fmla="*/ 269 h 2423"/>
                    <a:gd name="T66" fmla="*/ 292 w 3311"/>
                    <a:gd name="T67" fmla="*/ 264 h 2423"/>
                    <a:gd name="T68" fmla="*/ 260 w 3311"/>
                    <a:gd name="T69" fmla="*/ 247 h 2423"/>
                    <a:gd name="T70" fmla="*/ 242 w 3311"/>
                    <a:gd name="T71" fmla="*/ 242 h 2423"/>
                    <a:gd name="T72" fmla="*/ 224 w 3311"/>
                    <a:gd name="T73" fmla="*/ 239 h 2423"/>
                    <a:gd name="T74" fmla="*/ 182 w 3311"/>
                    <a:gd name="T75" fmla="*/ 223 h 2423"/>
                    <a:gd name="T76" fmla="*/ 152 w 3311"/>
                    <a:gd name="T77" fmla="*/ 206 h 2423"/>
                    <a:gd name="T78" fmla="*/ 129 w 3311"/>
                    <a:gd name="T79" fmla="*/ 196 h 2423"/>
                    <a:gd name="T80" fmla="*/ 111 w 3311"/>
                    <a:gd name="T81" fmla="*/ 188 h 2423"/>
                    <a:gd name="T82" fmla="*/ 91 w 3311"/>
                    <a:gd name="T83" fmla="*/ 174 h 2423"/>
                    <a:gd name="T84" fmla="*/ 30 w 3311"/>
                    <a:gd name="T85" fmla="*/ 118 h 2423"/>
                    <a:gd name="T86" fmla="*/ 23 w 3311"/>
                    <a:gd name="T87" fmla="*/ 23 h 242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2" name="Freeform 1233">
                  <a:extLst>
                    <a:ext uri="{FF2B5EF4-FFF2-40B4-BE49-F238E27FC236}">
                      <a16:creationId xmlns:a16="http://schemas.microsoft.com/office/drawing/2014/main" id="{2C299CA5-2CD1-4550-A759-27E68983CC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85" y="3075"/>
                  <a:ext cx="335" cy="224"/>
                </a:xfrm>
                <a:custGeom>
                  <a:avLst/>
                  <a:gdLst>
                    <a:gd name="T0" fmla="*/ 107 w 1008"/>
                    <a:gd name="T1" fmla="*/ 75 h 673"/>
                    <a:gd name="T2" fmla="*/ 111 w 1008"/>
                    <a:gd name="T3" fmla="*/ 69 h 673"/>
                    <a:gd name="T4" fmla="*/ 112 w 1008"/>
                    <a:gd name="T5" fmla="*/ 63 h 673"/>
                    <a:gd name="T6" fmla="*/ 112 w 1008"/>
                    <a:gd name="T7" fmla="*/ 59 h 673"/>
                    <a:gd name="T8" fmla="*/ 108 w 1008"/>
                    <a:gd name="T9" fmla="*/ 52 h 673"/>
                    <a:gd name="T10" fmla="*/ 102 w 1008"/>
                    <a:gd name="T11" fmla="*/ 47 h 673"/>
                    <a:gd name="T12" fmla="*/ 94 w 1008"/>
                    <a:gd name="T13" fmla="*/ 41 h 673"/>
                    <a:gd name="T14" fmla="*/ 85 w 1008"/>
                    <a:gd name="T15" fmla="*/ 37 h 673"/>
                    <a:gd name="T16" fmla="*/ 75 w 1008"/>
                    <a:gd name="T17" fmla="*/ 34 h 673"/>
                    <a:gd name="T18" fmla="*/ 67 w 1008"/>
                    <a:gd name="T19" fmla="*/ 32 h 673"/>
                    <a:gd name="T20" fmla="*/ 62 w 1008"/>
                    <a:gd name="T21" fmla="*/ 28 h 673"/>
                    <a:gd name="T22" fmla="*/ 57 w 1008"/>
                    <a:gd name="T23" fmla="*/ 23 h 673"/>
                    <a:gd name="T24" fmla="*/ 50 w 1008"/>
                    <a:gd name="T25" fmla="*/ 18 h 673"/>
                    <a:gd name="T26" fmla="*/ 45 w 1008"/>
                    <a:gd name="T27" fmla="*/ 14 h 673"/>
                    <a:gd name="T28" fmla="*/ 37 w 1008"/>
                    <a:gd name="T29" fmla="*/ 10 h 673"/>
                    <a:gd name="T30" fmla="*/ 32 w 1008"/>
                    <a:gd name="T31" fmla="*/ 8 h 673"/>
                    <a:gd name="T32" fmla="*/ 24 w 1008"/>
                    <a:gd name="T33" fmla="*/ 4 h 673"/>
                    <a:gd name="T34" fmla="*/ 16 w 1008"/>
                    <a:gd name="T35" fmla="*/ 1 h 673"/>
                    <a:gd name="T36" fmla="*/ 6 w 1008"/>
                    <a:gd name="T37" fmla="*/ 0 h 673"/>
                    <a:gd name="T38" fmla="*/ 0 w 1008"/>
                    <a:gd name="T39" fmla="*/ 0 h 673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Freeform 1234">
                  <a:extLst>
                    <a:ext uri="{FF2B5EF4-FFF2-40B4-BE49-F238E27FC236}">
                      <a16:creationId xmlns:a16="http://schemas.microsoft.com/office/drawing/2014/main" id="{E1BA9E95-D49F-4D8E-B93D-15DF91DD9B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81" y="3052"/>
                  <a:ext cx="362" cy="282"/>
                </a:xfrm>
                <a:custGeom>
                  <a:avLst/>
                  <a:gdLst>
                    <a:gd name="T0" fmla="*/ 120 w 1077"/>
                    <a:gd name="T1" fmla="*/ 93 h 838"/>
                    <a:gd name="T2" fmla="*/ 119 w 1077"/>
                    <a:gd name="T3" fmla="*/ 89 h 838"/>
                    <a:gd name="T4" fmla="*/ 117 w 1077"/>
                    <a:gd name="T5" fmla="*/ 85 h 838"/>
                    <a:gd name="T6" fmla="*/ 115 w 1077"/>
                    <a:gd name="T7" fmla="*/ 81 h 838"/>
                    <a:gd name="T8" fmla="*/ 113 w 1077"/>
                    <a:gd name="T9" fmla="*/ 78 h 838"/>
                    <a:gd name="T10" fmla="*/ 110 w 1077"/>
                    <a:gd name="T11" fmla="*/ 75 h 838"/>
                    <a:gd name="T12" fmla="*/ 101 w 1077"/>
                    <a:gd name="T13" fmla="*/ 68 h 838"/>
                    <a:gd name="T14" fmla="*/ 90 w 1077"/>
                    <a:gd name="T15" fmla="*/ 61 h 838"/>
                    <a:gd name="T16" fmla="*/ 82 w 1077"/>
                    <a:gd name="T17" fmla="*/ 57 h 838"/>
                    <a:gd name="T18" fmla="*/ 71 w 1077"/>
                    <a:gd name="T19" fmla="*/ 54 h 838"/>
                    <a:gd name="T20" fmla="*/ 61 w 1077"/>
                    <a:gd name="T21" fmla="*/ 46 h 838"/>
                    <a:gd name="T22" fmla="*/ 52 w 1077"/>
                    <a:gd name="T23" fmla="*/ 38 h 838"/>
                    <a:gd name="T24" fmla="*/ 43 w 1077"/>
                    <a:gd name="T25" fmla="*/ 31 h 838"/>
                    <a:gd name="T26" fmla="*/ 32 w 1077"/>
                    <a:gd name="T27" fmla="*/ 24 h 838"/>
                    <a:gd name="T28" fmla="*/ 22 w 1077"/>
                    <a:gd name="T29" fmla="*/ 18 h 838"/>
                    <a:gd name="T30" fmla="*/ 13 w 1077"/>
                    <a:gd name="T31" fmla="*/ 8 h 838"/>
                    <a:gd name="T32" fmla="*/ 0 w 1077"/>
                    <a:gd name="T33" fmla="*/ 0 h 83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Freeform 1235">
                  <a:extLst>
                    <a:ext uri="{FF2B5EF4-FFF2-40B4-BE49-F238E27FC236}">
                      <a16:creationId xmlns:a16="http://schemas.microsoft.com/office/drawing/2014/main" id="{5E4C9586-FF85-4539-A59F-D60EC87C0F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71" y="2972"/>
                  <a:ext cx="358" cy="278"/>
                </a:xfrm>
                <a:custGeom>
                  <a:avLst/>
                  <a:gdLst>
                    <a:gd name="T0" fmla="*/ 119 w 1069"/>
                    <a:gd name="T1" fmla="*/ 92 h 828"/>
                    <a:gd name="T2" fmla="*/ 114 w 1069"/>
                    <a:gd name="T3" fmla="*/ 86 h 828"/>
                    <a:gd name="T4" fmla="*/ 110 w 1069"/>
                    <a:gd name="T5" fmla="*/ 81 h 828"/>
                    <a:gd name="T6" fmla="*/ 105 w 1069"/>
                    <a:gd name="T7" fmla="*/ 77 h 828"/>
                    <a:gd name="T8" fmla="*/ 88 w 1069"/>
                    <a:gd name="T9" fmla="*/ 66 h 828"/>
                    <a:gd name="T10" fmla="*/ 77 w 1069"/>
                    <a:gd name="T11" fmla="*/ 60 h 828"/>
                    <a:gd name="T12" fmla="*/ 69 w 1069"/>
                    <a:gd name="T13" fmla="*/ 51 h 828"/>
                    <a:gd name="T14" fmla="*/ 60 w 1069"/>
                    <a:gd name="T15" fmla="*/ 44 h 828"/>
                    <a:gd name="T16" fmla="*/ 51 w 1069"/>
                    <a:gd name="T17" fmla="*/ 37 h 828"/>
                    <a:gd name="T18" fmla="*/ 41 w 1069"/>
                    <a:gd name="T19" fmla="*/ 31 h 828"/>
                    <a:gd name="T20" fmla="*/ 36 w 1069"/>
                    <a:gd name="T21" fmla="*/ 27 h 828"/>
                    <a:gd name="T22" fmla="*/ 25 w 1069"/>
                    <a:gd name="T23" fmla="*/ 21 h 828"/>
                    <a:gd name="T24" fmla="*/ 14 w 1069"/>
                    <a:gd name="T25" fmla="*/ 9 h 828"/>
                    <a:gd name="T26" fmla="*/ 0 w 1069"/>
                    <a:gd name="T27" fmla="*/ 0 h 8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Freeform 1236">
                  <a:extLst>
                    <a:ext uri="{FF2B5EF4-FFF2-40B4-BE49-F238E27FC236}">
                      <a16:creationId xmlns:a16="http://schemas.microsoft.com/office/drawing/2014/main" id="{9ED46F09-5835-43D4-B3EE-29B7FE636E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29" y="2752"/>
                  <a:ext cx="9" cy="103"/>
                </a:xfrm>
                <a:custGeom>
                  <a:avLst/>
                  <a:gdLst>
                    <a:gd name="T0" fmla="*/ 2 w 36"/>
                    <a:gd name="T1" fmla="*/ 35 h 313"/>
                    <a:gd name="T2" fmla="*/ 0 w 36"/>
                    <a:gd name="T3" fmla="*/ 24 h 313"/>
                    <a:gd name="T4" fmla="*/ 0 w 36"/>
                    <a:gd name="T5" fmla="*/ 17 h 313"/>
                    <a:gd name="T6" fmla="*/ 2 w 36"/>
                    <a:gd name="T7" fmla="*/ 7 h 313"/>
                    <a:gd name="T8" fmla="*/ 4 w 36"/>
                    <a:gd name="T9" fmla="*/ 0 h 3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6" name="Freeform 1237">
                  <a:extLst>
                    <a:ext uri="{FF2B5EF4-FFF2-40B4-BE49-F238E27FC236}">
                      <a16:creationId xmlns:a16="http://schemas.microsoft.com/office/drawing/2014/main" id="{7BAE6D25-81B8-4F8D-BB96-14F277C698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47" y="2940"/>
                  <a:ext cx="58" cy="58"/>
                </a:xfrm>
                <a:custGeom>
                  <a:avLst/>
                  <a:gdLst>
                    <a:gd name="T0" fmla="*/ 20 w 177"/>
                    <a:gd name="T1" fmla="*/ 0 h 175"/>
                    <a:gd name="T2" fmla="*/ 15 w 177"/>
                    <a:gd name="T3" fmla="*/ 1 h 175"/>
                    <a:gd name="T4" fmla="*/ 9 w 177"/>
                    <a:gd name="T5" fmla="*/ 4 h 175"/>
                    <a:gd name="T6" fmla="*/ 5 w 177"/>
                    <a:gd name="T7" fmla="*/ 8 h 175"/>
                    <a:gd name="T8" fmla="*/ 2 w 177"/>
                    <a:gd name="T9" fmla="*/ 12 h 175"/>
                    <a:gd name="T10" fmla="*/ 0 w 177"/>
                    <a:gd name="T11" fmla="*/ 2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Freeform 1238">
                  <a:extLst>
                    <a:ext uri="{FF2B5EF4-FFF2-40B4-BE49-F238E27FC236}">
                      <a16:creationId xmlns:a16="http://schemas.microsoft.com/office/drawing/2014/main" id="{116F5128-BBBD-4284-9BDB-CB1F2FC04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49" y="3030"/>
                  <a:ext cx="94" cy="40"/>
                </a:xfrm>
                <a:custGeom>
                  <a:avLst/>
                  <a:gdLst>
                    <a:gd name="T0" fmla="*/ 31 w 281"/>
                    <a:gd name="T1" fmla="*/ 0 h 123"/>
                    <a:gd name="T2" fmla="*/ 26 w 281"/>
                    <a:gd name="T3" fmla="*/ 0 h 123"/>
                    <a:gd name="T4" fmla="*/ 18 w 281"/>
                    <a:gd name="T5" fmla="*/ 1 h 123"/>
                    <a:gd name="T6" fmla="*/ 10 w 281"/>
                    <a:gd name="T7" fmla="*/ 4 h 123"/>
                    <a:gd name="T8" fmla="*/ 6 w 281"/>
                    <a:gd name="T9" fmla="*/ 7 h 123"/>
                    <a:gd name="T10" fmla="*/ 0 w 281"/>
                    <a:gd name="T11" fmla="*/ 14 h 1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Freeform 1239">
                  <a:extLst>
                    <a:ext uri="{FF2B5EF4-FFF2-40B4-BE49-F238E27FC236}">
                      <a16:creationId xmlns:a16="http://schemas.microsoft.com/office/drawing/2014/main" id="{AE714030-9E7B-4205-9281-970387B648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23" y="3088"/>
                  <a:ext cx="103" cy="22"/>
                </a:xfrm>
                <a:custGeom>
                  <a:avLst/>
                  <a:gdLst>
                    <a:gd name="T0" fmla="*/ 35 w 319"/>
                    <a:gd name="T1" fmla="*/ 1 h 68"/>
                    <a:gd name="T2" fmla="*/ 27 w 319"/>
                    <a:gd name="T3" fmla="*/ 0 h 68"/>
                    <a:gd name="T4" fmla="*/ 19 w 319"/>
                    <a:gd name="T5" fmla="*/ 0 h 68"/>
                    <a:gd name="T6" fmla="*/ 12 w 319"/>
                    <a:gd name="T7" fmla="*/ 2 h 68"/>
                    <a:gd name="T8" fmla="*/ 5 w 319"/>
                    <a:gd name="T9" fmla="*/ 4 h 68"/>
                    <a:gd name="T10" fmla="*/ 0 w 319"/>
                    <a:gd name="T11" fmla="*/ 7 h 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Freeform 1240">
                  <a:extLst>
                    <a:ext uri="{FF2B5EF4-FFF2-40B4-BE49-F238E27FC236}">
                      <a16:creationId xmlns:a16="http://schemas.microsoft.com/office/drawing/2014/main" id="{6456B1A6-1354-4971-9789-E4BDDD39FF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54" y="3012"/>
                  <a:ext cx="49" cy="31"/>
                </a:xfrm>
                <a:custGeom>
                  <a:avLst/>
                  <a:gdLst>
                    <a:gd name="T0" fmla="*/ 17 w 150"/>
                    <a:gd name="T1" fmla="*/ 0 h 103"/>
                    <a:gd name="T2" fmla="*/ 11 w 150"/>
                    <a:gd name="T3" fmla="*/ 1 h 103"/>
                    <a:gd name="T4" fmla="*/ 5 w 150"/>
                    <a:gd name="T5" fmla="*/ 5 h 103"/>
                    <a:gd name="T6" fmla="*/ 0 w 150"/>
                    <a:gd name="T7" fmla="*/ 12 h 10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0" name="Freeform 1241">
                  <a:extLst>
                    <a:ext uri="{FF2B5EF4-FFF2-40B4-BE49-F238E27FC236}">
                      <a16:creationId xmlns:a16="http://schemas.microsoft.com/office/drawing/2014/main" id="{A83092A9-A7A5-46C3-AD42-50E40DF071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38" y="3084"/>
                  <a:ext cx="81" cy="40"/>
                </a:xfrm>
                <a:custGeom>
                  <a:avLst/>
                  <a:gdLst>
                    <a:gd name="T0" fmla="*/ 27 w 242"/>
                    <a:gd name="T1" fmla="*/ 0 h 124"/>
                    <a:gd name="T2" fmla="*/ 18 w 242"/>
                    <a:gd name="T3" fmla="*/ 0 h 124"/>
                    <a:gd name="T4" fmla="*/ 13 w 242"/>
                    <a:gd name="T5" fmla="*/ 2 h 124"/>
                    <a:gd name="T6" fmla="*/ 7 w 242"/>
                    <a:gd name="T7" fmla="*/ 6 h 124"/>
                    <a:gd name="T8" fmla="*/ 0 w 242"/>
                    <a:gd name="T9" fmla="*/ 14 h 1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1" name="Freeform 1242">
                  <a:extLst>
                    <a:ext uri="{FF2B5EF4-FFF2-40B4-BE49-F238E27FC236}">
                      <a16:creationId xmlns:a16="http://schemas.microsoft.com/office/drawing/2014/main" id="{DCD54964-0D4F-4EBF-83BB-AB2104385C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63" y="3169"/>
                  <a:ext cx="67" cy="31"/>
                </a:xfrm>
                <a:custGeom>
                  <a:avLst/>
                  <a:gdLst>
                    <a:gd name="T0" fmla="*/ 23 w 205"/>
                    <a:gd name="T1" fmla="*/ 0 h 95"/>
                    <a:gd name="T2" fmla="*/ 17 w 205"/>
                    <a:gd name="T3" fmla="*/ 0 h 95"/>
                    <a:gd name="T4" fmla="*/ 11 w 205"/>
                    <a:gd name="T5" fmla="*/ 2 h 95"/>
                    <a:gd name="T6" fmla="*/ 5 w 205"/>
                    <a:gd name="T7" fmla="*/ 5 h 95"/>
                    <a:gd name="T8" fmla="*/ 0 w 205"/>
                    <a:gd name="T9" fmla="*/ 11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2" name="Freeform 1243">
                  <a:extLst>
                    <a:ext uri="{FF2B5EF4-FFF2-40B4-BE49-F238E27FC236}">
                      <a16:creationId xmlns:a16="http://schemas.microsoft.com/office/drawing/2014/main" id="{84C9D25A-23D8-4422-830D-C717038786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38" y="3223"/>
                  <a:ext cx="63" cy="31"/>
                </a:xfrm>
                <a:custGeom>
                  <a:avLst/>
                  <a:gdLst>
                    <a:gd name="T0" fmla="*/ 22 w 199"/>
                    <a:gd name="T1" fmla="*/ 0 h 101"/>
                    <a:gd name="T2" fmla="*/ 14 w 199"/>
                    <a:gd name="T3" fmla="*/ 2 h 101"/>
                    <a:gd name="T4" fmla="*/ 9 w 199"/>
                    <a:gd name="T5" fmla="*/ 3 h 101"/>
                    <a:gd name="T6" fmla="*/ 4 w 199"/>
                    <a:gd name="T7" fmla="*/ 7 h 101"/>
                    <a:gd name="T8" fmla="*/ 0 w 199"/>
                    <a:gd name="T9" fmla="*/ 11 h 1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3" name="Freeform 1244">
                  <a:extLst>
                    <a:ext uri="{FF2B5EF4-FFF2-40B4-BE49-F238E27FC236}">
                      <a16:creationId xmlns:a16="http://schemas.microsoft.com/office/drawing/2014/main" id="{4A8A4483-8F8E-4C89-ACB6-677791E7F0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08" y="2864"/>
                  <a:ext cx="98" cy="85"/>
                </a:xfrm>
                <a:custGeom>
                  <a:avLst/>
                  <a:gdLst>
                    <a:gd name="T0" fmla="*/ 0 w 296"/>
                    <a:gd name="T1" fmla="*/ 29 h 253"/>
                    <a:gd name="T2" fmla="*/ 7 w 296"/>
                    <a:gd name="T3" fmla="*/ 23 h 253"/>
                    <a:gd name="T4" fmla="*/ 16 w 296"/>
                    <a:gd name="T5" fmla="*/ 16 h 253"/>
                    <a:gd name="T6" fmla="*/ 25 w 296"/>
                    <a:gd name="T7" fmla="*/ 8 h 253"/>
                    <a:gd name="T8" fmla="*/ 32 w 296"/>
                    <a:gd name="T9" fmla="*/ 0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Freeform 1245">
                  <a:extLst>
                    <a:ext uri="{FF2B5EF4-FFF2-40B4-BE49-F238E27FC236}">
                      <a16:creationId xmlns:a16="http://schemas.microsoft.com/office/drawing/2014/main" id="{DE4D7E9D-A012-4085-BA8A-946D6E1764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13" y="3138"/>
                  <a:ext cx="81" cy="31"/>
                </a:xfrm>
                <a:custGeom>
                  <a:avLst/>
                  <a:gdLst>
                    <a:gd name="T0" fmla="*/ 26 w 237"/>
                    <a:gd name="T1" fmla="*/ 0 h 96"/>
                    <a:gd name="T2" fmla="*/ 17 w 237"/>
                    <a:gd name="T3" fmla="*/ 1 h 96"/>
                    <a:gd name="T4" fmla="*/ 10 w 237"/>
                    <a:gd name="T5" fmla="*/ 3 h 96"/>
                    <a:gd name="T6" fmla="*/ 5 w 237"/>
                    <a:gd name="T7" fmla="*/ 6 h 96"/>
                    <a:gd name="T8" fmla="*/ 0 w 237"/>
                    <a:gd name="T9" fmla="*/ 11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Freeform 1246">
                  <a:extLst>
                    <a:ext uri="{FF2B5EF4-FFF2-40B4-BE49-F238E27FC236}">
                      <a16:creationId xmlns:a16="http://schemas.microsoft.com/office/drawing/2014/main" id="{ABC67DF9-5BC2-469D-89C4-5E19263841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21" y="3084"/>
                  <a:ext cx="67" cy="27"/>
                </a:xfrm>
                <a:custGeom>
                  <a:avLst/>
                  <a:gdLst>
                    <a:gd name="T0" fmla="*/ 22 w 198"/>
                    <a:gd name="T1" fmla="*/ 2 h 79"/>
                    <a:gd name="T2" fmla="*/ 16 w 198"/>
                    <a:gd name="T3" fmla="*/ 0 h 79"/>
                    <a:gd name="T4" fmla="*/ 11 w 198"/>
                    <a:gd name="T5" fmla="*/ 0 h 79"/>
                    <a:gd name="T6" fmla="*/ 5 w 198"/>
                    <a:gd name="T7" fmla="*/ 3 h 79"/>
                    <a:gd name="T8" fmla="*/ 2 w 198"/>
                    <a:gd name="T9" fmla="*/ 5 h 79"/>
                    <a:gd name="T10" fmla="*/ 0 w 198"/>
                    <a:gd name="T11" fmla="*/ 9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6" name="Freeform 1247">
                  <a:extLst>
                    <a:ext uri="{FF2B5EF4-FFF2-40B4-BE49-F238E27FC236}">
                      <a16:creationId xmlns:a16="http://schemas.microsoft.com/office/drawing/2014/main" id="{09EDB838-4DB2-409D-832D-AB256733DD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23" y="3173"/>
                  <a:ext cx="63" cy="27"/>
                </a:xfrm>
                <a:custGeom>
                  <a:avLst/>
                  <a:gdLst>
                    <a:gd name="T0" fmla="*/ 20 w 184"/>
                    <a:gd name="T1" fmla="*/ 0 h 72"/>
                    <a:gd name="T2" fmla="*/ 17 w 184"/>
                    <a:gd name="T3" fmla="*/ 0 h 72"/>
                    <a:gd name="T4" fmla="*/ 11 w 184"/>
                    <a:gd name="T5" fmla="*/ 1 h 72"/>
                    <a:gd name="T6" fmla="*/ 7 w 184"/>
                    <a:gd name="T7" fmla="*/ 2 h 72"/>
                    <a:gd name="T8" fmla="*/ 4 w 184"/>
                    <a:gd name="T9" fmla="*/ 4 h 72"/>
                    <a:gd name="T10" fmla="*/ 2 w 184"/>
                    <a:gd name="T11" fmla="*/ 6 h 72"/>
                    <a:gd name="T12" fmla="*/ 0 w 184"/>
                    <a:gd name="T13" fmla="*/ 8 h 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Freeform 1248">
                  <a:extLst>
                    <a:ext uri="{FF2B5EF4-FFF2-40B4-BE49-F238E27FC236}">
                      <a16:creationId xmlns:a16="http://schemas.microsoft.com/office/drawing/2014/main" id="{E0F5551C-A720-47AA-A753-332099EB50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838" y="3052"/>
                  <a:ext cx="13" cy="27"/>
                </a:xfrm>
                <a:custGeom>
                  <a:avLst/>
                  <a:gdLst>
                    <a:gd name="T0" fmla="*/ 0 w 38"/>
                    <a:gd name="T1" fmla="*/ 9 h 78"/>
                    <a:gd name="T2" fmla="*/ 1 w 38"/>
                    <a:gd name="T3" fmla="*/ 4 h 78"/>
                    <a:gd name="T4" fmla="*/ 3 w 38"/>
                    <a:gd name="T5" fmla="*/ 1 h 78"/>
                    <a:gd name="T6" fmla="*/ 4 w 38"/>
                    <a:gd name="T7" fmla="*/ 0 h 7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8" name="Freeform 1249">
                  <a:extLst>
                    <a:ext uri="{FF2B5EF4-FFF2-40B4-BE49-F238E27FC236}">
                      <a16:creationId xmlns:a16="http://schemas.microsoft.com/office/drawing/2014/main" id="{D011F1EF-7C4A-46FB-9D84-0F094CC0B8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82" y="2743"/>
                  <a:ext cx="340" cy="90"/>
                </a:xfrm>
                <a:custGeom>
                  <a:avLst/>
                  <a:gdLst>
                    <a:gd name="T0" fmla="*/ 0 w 1027"/>
                    <a:gd name="T1" fmla="*/ 0 h 266"/>
                    <a:gd name="T2" fmla="*/ 18 w 1027"/>
                    <a:gd name="T3" fmla="*/ 16 h 266"/>
                    <a:gd name="T4" fmla="*/ 30 w 1027"/>
                    <a:gd name="T5" fmla="*/ 23 h 266"/>
                    <a:gd name="T6" fmla="*/ 42 w 1027"/>
                    <a:gd name="T7" fmla="*/ 28 h 266"/>
                    <a:gd name="T8" fmla="*/ 81 w 1027"/>
                    <a:gd name="T9" fmla="*/ 30 h 266"/>
                    <a:gd name="T10" fmla="*/ 96 w 1027"/>
                    <a:gd name="T11" fmla="*/ 26 h 266"/>
                    <a:gd name="T12" fmla="*/ 105 w 1027"/>
                    <a:gd name="T13" fmla="*/ 23 h 266"/>
                    <a:gd name="T14" fmla="*/ 114 w 1027"/>
                    <a:gd name="T15" fmla="*/ 23 h 2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Freeform 1250">
                  <a:extLst>
                    <a:ext uri="{FF2B5EF4-FFF2-40B4-BE49-F238E27FC236}">
                      <a16:creationId xmlns:a16="http://schemas.microsoft.com/office/drawing/2014/main" id="{9D1AAB7C-0C0C-4E0A-8929-72E979D265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700" y="2761"/>
                  <a:ext cx="58" cy="135"/>
                </a:xfrm>
                <a:custGeom>
                  <a:avLst/>
                  <a:gdLst>
                    <a:gd name="T0" fmla="*/ 0 w 174"/>
                    <a:gd name="T1" fmla="*/ 0 h 396"/>
                    <a:gd name="T2" fmla="*/ 9 w 174"/>
                    <a:gd name="T3" fmla="*/ 12 h 396"/>
                    <a:gd name="T4" fmla="*/ 14 w 174"/>
                    <a:gd name="T5" fmla="*/ 25 h 396"/>
                    <a:gd name="T6" fmla="*/ 16 w 174"/>
                    <a:gd name="T7" fmla="*/ 32 h 396"/>
                    <a:gd name="T8" fmla="*/ 19 w 174"/>
                    <a:gd name="T9" fmla="*/ 44 h 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0" name="Freeform 1251">
                  <a:extLst>
                    <a:ext uri="{FF2B5EF4-FFF2-40B4-BE49-F238E27FC236}">
                      <a16:creationId xmlns:a16="http://schemas.microsoft.com/office/drawing/2014/main" id="{5B8C0688-EFB6-4BE8-85EB-D77053E37C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50" y="2927"/>
                  <a:ext cx="331" cy="139"/>
                </a:xfrm>
                <a:custGeom>
                  <a:avLst/>
                  <a:gdLst>
                    <a:gd name="T0" fmla="*/ 110 w 992"/>
                    <a:gd name="T1" fmla="*/ 0 h 425"/>
                    <a:gd name="T2" fmla="*/ 89 w 992"/>
                    <a:gd name="T3" fmla="*/ 12 h 425"/>
                    <a:gd name="T4" fmla="*/ 75 w 992"/>
                    <a:gd name="T5" fmla="*/ 16 h 425"/>
                    <a:gd name="T6" fmla="*/ 56 w 992"/>
                    <a:gd name="T7" fmla="*/ 23 h 425"/>
                    <a:gd name="T8" fmla="*/ 37 w 992"/>
                    <a:gd name="T9" fmla="*/ 28 h 425"/>
                    <a:gd name="T10" fmla="*/ 19 w 992"/>
                    <a:gd name="T11" fmla="*/ 35 h 425"/>
                    <a:gd name="T12" fmla="*/ 2 w 992"/>
                    <a:gd name="T13" fmla="*/ 44 h 425"/>
                    <a:gd name="T14" fmla="*/ 0 w 992"/>
                    <a:gd name="T15" fmla="*/ 47 h 4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Freeform 1252">
                  <a:extLst>
                    <a:ext uri="{FF2B5EF4-FFF2-40B4-BE49-F238E27FC236}">
                      <a16:creationId xmlns:a16="http://schemas.microsoft.com/office/drawing/2014/main" id="{2EEC3AA6-47E7-49F7-87F1-8DA3DBBF7A9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80" y="2940"/>
                  <a:ext cx="9" cy="40"/>
                </a:xfrm>
                <a:custGeom>
                  <a:avLst/>
                  <a:gdLst>
                    <a:gd name="T0" fmla="*/ 2 w 27"/>
                    <a:gd name="T1" fmla="*/ 13 h 116"/>
                    <a:gd name="T2" fmla="*/ 3 w 27"/>
                    <a:gd name="T3" fmla="*/ 10 h 116"/>
                    <a:gd name="T4" fmla="*/ 0 w 27"/>
                    <a:gd name="T5" fmla="*/ 3 h 116"/>
                    <a:gd name="T6" fmla="*/ 0 w 27"/>
                    <a:gd name="T7" fmla="*/ 0 h 1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Freeform 1253">
                  <a:extLst>
                    <a:ext uri="{FF2B5EF4-FFF2-40B4-BE49-F238E27FC236}">
                      <a16:creationId xmlns:a16="http://schemas.microsoft.com/office/drawing/2014/main" id="{0D2D9B2C-90FA-4A8B-ADE3-7B7DFDDFB4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44" y="2815"/>
                  <a:ext cx="67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6 w 204"/>
                    <a:gd name="T3" fmla="*/ 5 h 149"/>
                    <a:gd name="T4" fmla="*/ 12 w 204"/>
                    <a:gd name="T5" fmla="*/ 9 h 149"/>
                    <a:gd name="T6" fmla="*/ 23 w 204"/>
                    <a:gd name="T7" fmla="*/ 16 h 14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1126" name="Group 1254">
            <a:extLst>
              <a:ext uri="{FF2B5EF4-FFF2-40B4-BE49-F238E27FC236}">
                <a16:creationId xmlns:a16="http://schemas.microsoft.com/office/drawing/2014/main" id="{D05AA225-F4FB-4A80-813D-84BDA96130F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6934200" cy="1676400"/>
            <a:chOff x="288" y="2592"/>
            <a:chExt cx="4368" cy="1056"/>
          </a:xfrm>
        </p:grpSpPr>
        <p:grpSp>
          <p:nvGrpSpPr>
            <p:cNvPr id="6171" name="Group 1255">
              <a:extLst>
                <a:ext uri="{FF2B5EF4-FFF2-40B4-BE49-F238E27FC236}">
                  <a16:creationId xmlns:a16="http://schemas.microsoft.com/office/drawing/2014/main" id="{3D9E1E85-65B9-4D45-B3AF-9EDDEED3D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784"/>
              <a:ext cx="1392" cy="864"/>
              <a:chOff x="2304" y="1296"/>
              <a:chExt cx="2496" cy="1776"/>
            </a:xfrm>
          </p:grpSpPr>
          <p:sp>
            <p:nvSpPr>
              <p:cNvPr id="6174" name="Freeform 1256">
                <a:extLst>
                  <a:ext uri="{FF2B5EF4-FFF2-40B4-BE49-F238E27FC236}">
                    <a16:creationId xmlns:a16="http://schemas.microsoft.com/office/drawing/2014/main" id="{970D8C82-9980-42F8-89A2-7C023F31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1824"/>
                <a:ext cx="1105" cy="767"/>
              </a:xfrm>
              <a:custGeom>
                <a:avLst/>
                <a:gdLst>
                  <a:gd name="T0" fmla="*/ 0 w 1104"/>
                  <a:gd name="T1" fmla="*/ 768 h 768"/>
                  <a:gd name="T2" fmla="*/ 1104 w 1104"/>
                  <a:gd name="T3" fmla="*/ 768 h 768"/>
                  <a:gd name="T4" fmla="*/ 1104 w 1104"/>
                  <a:gd name="T5" fmla="*/ 384 h 768"/>
                  <a:gd name="T6" fmla="*/ 1008 w 1104"/>
                  <a:gd name="T7" fmla="*/ 192 h 768"/>
                  <a:gd name="T8" fmla="*/ 816 w 1104"/>
                  <a:gd name="T9" fmla="*/ 48 h 768"/>
                  <a:gd name="T10" fmla="*/ 432 w 1104"/>
                  <a:gd name="T11" fmla="*/ 0 h 768"/>
                  <a:gd name="T12" fmla="*/ 240 w 1104"/>
                  <a:gd name="T13" fmla="*/ 48 h 768"/>
                  <a:gd name="T14" fmla="*/ 48 w 1104"/>
                  <a:gd name="T15" fmla="*/ 240 h 768"/>
                  <a:gd name="T16" fmla="*/ 0 w 1104"/>
                  <a:gd name="T17" fmla="*/ 384 h 768"/>
                  <a:gd name="T18" fmla="*/ 0 w 1104"/>
                  <a:gd name="T19" fmla="*/ 768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04" h="768">
                    <a:moveTo>
                      <a:pt x="0" y="768"/>
                    </a:moveTo>
                    <a:lnTo>
                      <a:pt x="1104" y="768"/>
                    </a:lnTo>
                    <a:lnTo>
                      <a:pt x="1104" y="384"/>
                    </a:lnTo>
                    <a:lnTo>
                      <a:pt x="1008" y="192"/>
                    </a:lnTo>
                    <a:lnTo>
                      <a:pt x="816" y="48"/>
                    </a:lnTo>
                    <a:lnTo>
                      <a:pt x="432" y="0"/>
                    </a:lnTo>
                    <a:lnTo>
                      <a:pt x="240" y="48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0" y="768"/>
                    </a:lnTo>
                    <a:close/>
                  </a:path>
                </a:pathLst>
              </a:cu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5" name="Group 1257">
                <a:extLst>
                  <a:ext uri="{FF2B5EF4-FFF2-40B4-BE49-F238E27FC236}">
                    <a16:creationId xmlns:a16="http://schemas.microsoft.com/office/drawing/2014/main" id="{0847AD13-9540-4A40-B59B-BE811B9D0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592"/>
                <a:ext cx="2496" cy="480"/>
                <a:chOff x="1303" y="2760"/>
                <a:chExt cx="2573" cy="595"/>
              </a:xfrm>
            </p:grpSpPr>
            <p:sp>
              <p:nvSpPr>
                <p:cNvPr id="6217" name="Freeform 1258">
                  <a:extLst>
                    <a:ext uri="{FF2B5EF4-FFF2-40B4-BE49-F238E27FC236}">
                      <a16:creationId xmlns:a16="http://schemas.microsoft.com/office/drawing/2014/main" id="{DA899291-0FDD-42DF-B052-4B6C74C183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59"/>
                  <a:ext cx="2573" cy="482"/>
                </a:xfrm>
                <a:custGeom>
                  <a:avLst/>
                  <a:gdLst>
                    <a:gd name="T0" fmla="*/ 393 w 5145"/>
                    <a:gd name="T1" fmla="*/ 0 h 963"/>
                    <a:gd name="T2" fmla="*/ 1287 w 5145"/>
                    <a:gd name="T3" fmla="*/ 0 h 963"/>
                    <a:gd name="T4" fmla="*/ 1046 w 5145"/>
                    <a:gd name="T5" fmla="*/ 240 h 963"/>
                    <a:gd name="T6" fmla="*/ 0 w 5145"/>
                    <a:gd name="T7" fmla="*/ 240 h 963"/>
                    <a:gd name="T8" fmla="*/ 393 w 5145"/>
                    <a:gd name="T9" fmla="*/ 0 h 9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Rectangle 1259">
                  <a:extLst>
                    <a:ext uri="{FF2B5EF4-FFF2-40B4-BE49-F238E27FC236}">
                      <a16:creationId xmlns:a16="http://schemas.microsoft.com/office/drawing/2014/main" id="{920F45F7-FA9C-4333-9175-5BC24AFBC4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9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zh-CN" altLang="en-US" sz="2800" b="1"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Freeform 1260">
                  <a:extLst>
                    <a:ext uri="{FF2B5EF4-FFF2-40B4-BE49-F238E27FC236}">
                      <a16:creationId xmlns:a16="http://schemas.microsoft.com/office/drawing/2014/main" id="{A247A8DC-0EE4-4E74-AB4E-72616A680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59"/>
                  <a:ext cx="482" cy="596"/>
                </a:xfrm>
                <a:custGeom>
                  <a:avLst/>
                  <a:gdLst>
                    <a:gd name="T0" fmla="*/ 241 w 963"/>
                    <a:gd name="T1" fmla="*/ 0 h 1192"/>
                    <a:gd name="T2" fmla="*/ 0 w 963"/>
                    <a:gd name="T3" fmla="*/ 240 h 1192"/>
                    <a:gd name="T4" fmla="*/ 0 w 963"/>
                    <a:gd name="T5" fmla="*/ 297 h 1192"/>
                    <a:gd name="T6" fmla="*/ 241 w 963"/>
                    <a:gd name="T7" fmla="*/ 55 h 1192"/>
                    <a:gd name="T8" fmla="*/ 241 w 963"/>
                    <a:gd name="T9" fmla="*/ 0 h 1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6" name="Group 1261">
                <a:extLst>
                  <a:ext uri="{FF2B5EF4-FFF2-40B4-BE49-F238E27FC236}">
                    <a16:creationId xmlns:a16="http://schemas.microsoft.com/office/drawing/2014/main" id="{76696431-75FA-4DDE-9EDD-101FB6464E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1756"/>
                <a:ext cx="511" cy="1215"/>
                <a:chOff x="2681" y="2067"/>
                <a:chExt cx="449" cy="1006"/>
              </a:xfrm>
            </p:grpSpPr>
            <p:sp>
              <p:nvSpPr>
                <p:cNvPr id="6215" name="Freeform 1262">
                  <a:extLst>
                    <a:ext uri="{FF2B5EF4-FFF2-40B4-BE49-F238E27FC236}">
                      <a16:creationId xmlns:a16="http://schemas.microsoft.com/office/drawing/2014/main" id="{872DDCAF-2B94-4FE6-A7CB-D8010941A2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2067"/>
                  <a:ext cx="449" cy="403"/>
                </a:xfrm>
                <a:custGeom>
                  <a:avLst/>
                  <a:gdLst>
                    <a:gd name="T0" fmla="*/ 6 w 896"/>
                    <a:gd name="T1" fmla="*/ 41 h 808"/>
                    <a:gd name="T2" fmla="*/ 0 w 896"/>
                    <a:gd name="T3" fmla="*/ 75 h 808"/>
                    <a:gd name="T4" fmla="*/ 9 w 896"/>
                    <a:gd name="T5" fmla="*/ 113 h 808"/>
                    <a:gd name="T6" fmla="*/ 12 w 896"/>
                    <a:gd name="T7" fmla="*/ 136 h 808"/>
                    <a:gd name="T8" fmla="*/ 13 w 896"/>
                    <a:gd name="T9" fmla="*/ 145 h 808"/>
                    <a:gd name="T10" fmla="*/ 18 w 896"/>
                    <a:gd name="T11" fmla="*/ 158 h 808"/>
                    <a:gd name="T12" fmla="*/ 23 w 896"/>
                    <a:gd name="T13" fmla="*/ 170 h 808"/>
                    <a:gd name="T14" fmla="*/ 34 w 896"/>
                    <a:gd name="T15" fmla="*/ 183 h 808"/>
                    <a:gd name="T16" fmla="*/ 41 w 896"/>
                    <a:gd name="T17" fmla="*/ 193 h 808"/>
                    <a:gd name="T18" fmla="*/ 52 w 896"/>
                    <a:gd name="T19" fmla="*/ 202 h 808"/>
                    <a:gd name="T20" fmla="*/ 98 w 896"/>
                    <a:gd name="T21" fmla="*/ 147 h 808"/>
                    <a:gd name="T22" fmla="*/ 149 w 896"/>
                    <a:gd name="T23" fmla="*/ 202 h 808"/>
                    <a:gd name="T24" fmla="*/ 161 w 896"/>
                    <a:gd name="T25" fmla="*/ 192 h 808"/>
                    <a:gd name="T26" fmla="*/ 171 w 896"/>
                    <a:gd name="T27" fmla="*/ 179 h 808"/>
                    <a:gd name="T28" fmla="*/ 179 w 896"/>
                    <a:gd name="T29" fmla="*/ 164 h 808"/>
                    <a:gd name="T30" fmla="*/ 190 w 896"/>
                    <a:gd name="T31" fmla="*/ 147 h 808"/>
                    <a:gd name="T32" fmla="*/ 207 w 896"/>
                    <a:gd name="T33" fmla="*/ 113 h 808"/>
                    <a:gd name="T34" fmla="*/ 219 w 896"/>
                    <a:gd name="T35" fmla="*/ 61 h 808"/>
                    <a:gd name="T36" fmla="*/ 225 w 896"/>
                    <a:gd name="T37" fmla="*/ 35 h 808"/>
                    <a:gd name="T38" fmla="*/ 187 w 896"/>
                    <a:gd name="T39" fmla="*/ 12 h 808"/>
                    <a:gd name="T40" fmla="*/ 147 w 896"/>
                    <a:gd name="T41" fmla="*/ 0 h 808"/>
                    <a:gd name="T42" fmla="*/ 83 w 896"/>
                    <a:gd name="T43" fmla="*/ 4 h 808"/>
                    <a:gd name="T44" fmla="*/ 38 w 896"/>
                    <a:gd name="T45" fmla="*/ 15 h 808"/>
                    <a:gd name="T46" fmla="*/ 6 w 896"/>
                    <a:gd name="T47" fmla="*/ 41 h 80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896" h="808">
                      <a:moveTo>
                        <a:pt x="23" y="161"/>
                      </a:moveTo>
                      <a:lnTo>
                        <a:pt x="0" y="299"/>
                      </a:lnTo>
                      <a:lnTo>
                        <a:pt x="35" y="449"/>
                      </a:lnTo>
                      <a:lnTo>
                        <a:pt x="46" y="541"/>
                      </a:lnTo>
                      <a:lnTo>
                        <a:pt x="52" y="578"/>
                      </a:lnTo>
                      <a:lnTo>
                        <a:pt x="72" y="631"/>
                      </a:lnTo>
                      <a:lnTo>
                        <a:pt x="90" y="677"/>
                      </a:lnTo>
                      <a:lnTo>
                        <a:pt x="133" y="731"/>
                      </a:lnTo>
                      <a:lnTo>
                        <a:pt x="163" y="769"/>
                      </a:lnTo>
                      <a:lnTo>
                        <a:pt x="207" y="805"/>
                      </a:lnTo>
                      <a:lnTo>
                        <a:pt x="391" y="587"/>
                      </a:lnTo>
                      <a:lnTo>
                        <a:pt x="595" y="808"/>
                      </a:lnTo>
                      <a:lnTo>
                        <a:pt x="641" y="765"/>
                      </a:lnTo>
                      <a:lnTo>
                        <a:pt x="680" y="716"/>
                      </a:lnTo>
                      <a:lnTo>
                        <a:pt x="714" y="654"/>
                      </a:lnTo>
                      <a:lnTo>
                        <a:pt x="759" y="587"/>
                      </a:lnTo>
                      <a:lnTo>
                        <a:pt x="827" y="449"/>
                      </a:lnTo>
                      <a:lnTo>
                        <a:pt x="873" y="242"/>
                      </a:lnTo>
                      <a:lnTo>
                        <a:pt x="896" y="138"/>
                      </a:lnTo>
                      <a:lnTo>
                        <a:pt x="747" y="47"/>
                      </a:lnTo>
                      <a:lnTo>
                        <a:pt x="586" y="0"/>
                      </a:lnTo>
                      <a:lnTo>
                        <a:pt x="332" y="13"/>
                      </a:lnTo>
                      <a:lnTo>
                        <a:pt x="149" y="59"/>
                      </a:lnTo>
                      <a:lnTo>
                        <a:pt x="23" y="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6" name="Freeform 1263">
                  <a:extLst>
                    <a:ext uri="{FF2B5EF4-FFF2-40B4-BE49-F238E27FC236}">
                      <a16:creationId xmlns:a16="http://schemas.microsoft.com/office/drawing/2014/main" id="{5F250A07-5B1C-4EC0-8124-377BDF076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" y="2360"/>
                  <a:ext cx="276" cy="713"/>
                </a:xfrm>
                <a:custGeom>
                  <a:avLst/>
                  <a:gdLst>
                    <a:gd name="T0" fmla="*/ 63 w 553"/>
                    <a:gd name="T1" fmla="*/ 0 h 1424"/>
                    <a:gd name="T2" fmla="*/ 30 w 553"/>
                    <a:gd name="T3" fmla="*/ 40 h 1424"/>
                    <a:gd name="T4" fmla="*/ 43 w 553"/>
                    <a:gd name="T5" fmla="*/ 72 h 1424"/>
                    <a:gd name="T6" fmla="*/ 20 w 553"/>
                    <a:gd name="T7" fmla="*/ 115 h 1424"/>
                    <a:gd name="T8" fmla="*/ 6 w 553"/>
                    <a:gd name="T9" fmla="*/ 175 h 1424"/>
                    <a:gd name="T10" fmla="*/ 0 w 553"/>
                    <a:gd name="T11" fmla="*/ 216 h 1424"/>
                    <a:gd name="T12" fmla="*/ 6 w 553"/>
                    <a:gd name="T13" fmla="*/ 253 h 1424"/>
                    <a:gd name="T14" fmla="*/ 17 w 553"/>
                    <a:gd name="T15" fmla="*/ 299 h 1424"/>
                    <a:gd name="T16" fmla="*/ 72 w 553"/>
                    <a:gd name="T17" fmla="*/ 357 h 1424"/>
                    <a:gd name="T18" fmla="*/ 126 w 553"/>
                    <a:gd name="T19" fmla="*/ 288 h 1424"/>
                    <a:gd name="T20" fmla="*/ 138 w 553"/>
                    <a:gd name="T21" fmla="*/ 224 h 1424"/>
                    <a:gd name="T22" fmla="*/ 129 w 553"/>
                    <a:gd name="T23" fmla="*/ 164 h 1424"/>
                    <a:gd name="T24" fmla="*/ 115 w 553"/>
                    <a:gd name="T25" fmla="*/ 112 h 1424"/>
                    <a:gd name="T26" fmla="*/ 92 w 553"/>
                    <a:gd name="T27" fmla="*/ 69 h 1424"/>
                    <a:gd name="T28" fmla="*/ 109 w 553"/>
                    <a:gd name="T29" fmla="*/ 49 h 1424"/>
                    <a:gd name="T30" fmla="*/ 63 w 553"/>
                    <a:gd name="T31" fmla="*/ 0 h 142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553" h="1424">
                      <a:moveTo>
                        <a:pt x="254" y="0"/>
                      </a:moveTo>
                      <a:lnTo>
                        <a:pt x="121" y="160"/>
                      </a:lnTo>
                      <a:lnTo>
                        <a:pt x="173" y="287"/>
                      </a:lnTo>
                      <a:lnTo>
                        <a:pt x="82" y="460"/>
                      </a:lnTo>
                      <a:lnTo>
                        <a:pt x="25" y="700"/>
                      </a:lnTo>
                      <a:lnTo>
                        <a:pt x="0" y="861"/>
                      </a:lnTo>
                      <a:lnTo>
                        <a:pt x="25" y="1011"/>
                      </a:lnTo>
                      <a:lnTo>
                        <a:pt x="70" y="1194"/>
                      </a:lnTo>
                      <a:lnTo>
                        <a:pt x="288" y="1424"/>
                      </a:lnTo>
                      <a:lnTo>
                        <a:pt x="506" y="1149"/>
                      </a:lnTo>
                      <a:lnTo>
                        <a:pt x="553" y="895"/>
                      </a:lnTo>
                      <a:lnTo>
                        <a:pt x="518" y="654"/>
                      </a:lnTo>
                      <a:lnTo>
                        <a:pt x="460" y="448"/>
                      </a:lnTo>
                      <a:lnTo>
                        <a:pt x="368" y="275"/>
                      </a:lnTo>
                      <a:lnTo>
                        <a:pt x="437" y="195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rgbClr val="A000A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Group 1264">
                <a:extLst>
                  <a:ext uri="{FF2B5EF4-FFF2-40B4-BE49-F238E27FC236}">
                    <a16:creationId xmlns:a16="http://schemas.microsoft.com/office/drawing/2014/main" id="{E3BC244B-BA65-4182-BB9C-9BBB8CA48B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701"/>
                <a:ext cx="694" cy="978"/>
                <a:chOff x="3072" y="1701"/>
                <a:chExt cx="694" cy="978"/>
              </a:xfrm>
            </p:grpSpPr>
            <p:sp>
              <p:nvSpPr>
                <p:cNvPr id="6212" name="Freeform 1265">
                  <a:extLst>
                    <a:ext uri="{FF2B5EF4-FFF2-40B4-BE49-F238E27FC236}">
                      <a16:creationId xmlns:a16="http://schemas.microsoft.com/office/drawing/2014/main" id="{035AD182-E53C-4102-A9F5-2EC7BD275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71" y="1701"/>
                  <a:ext cx="394" cy="526"/>
                </a:xfrm>
                <a:custGeom>
                  <a:avLst/>
                  <a:gdLst>
                    <a:gd name="T0" fmla="*/ 108 w 693"/>
                    <a:gd name="T1" fmla="*/ 14 h 873"/>
                    <a:gd name="T2" fmla="*/ 115 w 693"/>
                    <a:gd name="T3" fmla="*/ 4 h 873"/>
                    <a:gd name="T4" fmla="*/ 126 w 693"/>
                    <a:gd name="T5" fmla="*/ 0 h 873"/>
                    <a:gd name="T6" fmla="*/ 133 w 693"/>
                    <a:gd name="T7" fmla="*/ 1 h 873"/>
                    <a:gd name="T8" fmla="*/ 137 w 693"/>
                    <a:gd name="T9" fmla="*/ 7 h 873"/>
                    <a:gd name="T10" fmla="*/ 141 w 693"/>
                    <a:gd name="T11" fmla="*/ 19 h 873"/>
                    <a:gd name="T12" fmla="*/ 142 w 693"/>
                    <a:gd name="T13" fmla="*/ 42 h 873"/>
                    <a:gd name="T14" fmla="*/ 141 w 693"/>
                    <a:gd name="T15" fmla="*/ 63 h 873"/>
                    <a:gd name="T16" fmla="*/ 140 w 693"/>
                    <a:gd name="T17" fmla="*/ 77 h 873"/>
                    <a:gd name="T18" fmla="*/ 144 w 693"/>
                    <a:gd name="T19" fmla="*/ 109 h 873"/>
                    <a:gd name="T20" fmla="*/ 149 w 693"/>
                    <a:gd name="T21" fmla="*/ 133 h 873"/>
                    <a:gd name="T22" fmla="*/ 152 w 693"/>
                    <a:gd name="T23" fmla="*/ 141 h 873"/>
                    <a:gd name="T24" fmla="*/ 159 w 693"/>
                    <a:gd name="T25" fmla="*/ 155 h 873"/>
                    <a:gd name="T26" fmla="*/ 173 w 693"/>
                    <a:gd name="T27" fmla="*/ 204 h 873"/>
                    <a:gd name="T28" fmla="*/ 183 w 693"/>
                    <a:gd name="T29" fmla="*/ 217 h 873"/>
                    <a:gd name="T30" fmla="*/ 201 w 693"/>
                    <a:gd name="T31" fmla="*/ 237 h 873"/>
                    <a:gd name="T32" fmla="*/ 225 w 693"/>
                    <a:gd name="T33" fmla="*/ 264 h 873"/>
                    <a:gd name="T34" fmla="*/ 137 w 693"/>
                    <a:gd name="T35" fmla="*/ 317 h 873"/>
                    <a:gd name="T36" fmla="*/ 84 w 693"/>
                    <a:gd name="T37" fmla="*/ 250 h 873"/>
                    <a:gd name="T38" fmla="*/ 63 w 693"/>
                    <a:gd name="T39" fmla="*/ 260 h 873"/>
                    <a:gd name="T40" fmla="*/ 31 w 693"/>
                    <a:gd name="T41" fmla="*/ 267 h 873"/>
                    <a:gd name="T42" fmla="*/ 10 w 693"/>
                    <a:gd name="T43" fmla="*/ 264 h 873"/>
                    <a:gd name="T44" fmla="*/ 0 w 693"/>
                    <a:gd name="T45" fmla="*/ 254 h 873"/>
                    <a:gd name="T46" fmla="*/ 0 w 693"/>
                    <a:gd name="T47" fmla="*/ 243 h 873"/>
                    <a:gd name="T48" fmla="*/ 6 w 693"/>
                    <a:gd name="T49" fmla="*/ 230 h 873"/>
                    <a:gd name="T50" fmla="*/ 25 w 693"/>
                    <a:gd name="T51" fmla="*/ 222 h 873"/>
                    <a:gd name="T52" fmla="*/ 51 w 693"/>
                    <a:gd name="T53" fmla="*/ 216 h 873"/>
                    <a:gd name="T54" fmla="*/ 70 w 693"/>
                    <a:gd name="T55" fmla="*/ 208 h 873"/>
                    <a:gd name="T56" fmla="*/ 78 w 693"/>
                    <a:gd name="T57" fmla="*/ 199 h 873"/>
                    <a:gd name="T58" fmla="*/ 91 w 693"/>
                    <a:gd name="T59" fmla="*/ 184 h 873"/>
                    <a:gd name="T60" fmla="*/ 99 w 693"/>
                    <a:gd name="T61" fmla="*/ 176 h 873"/>
                    <a:gd name="T62" fmla="*/ 106 w 693"/>
                    <a:gd name="T63" fmla="*/ 163 h 873"/>
                    <a:gd name="T64" fmla="*/ 106 w 693"/>
                    <a:gd name="T65" fmla="*/ 137 h 873"/>
                    <a:gd name="T66" fmla="*/ 104 w 693"/>
                    <a:gd name="T67" fmla="*/ 110 h 873"/>
                    <a:gd name="T68" fmla="*/ 99 w 693"/>
                    <a:gd name="T69" fmla="*/ 80 h 873"/>
                    <a:gd name="T70" fmla="*/ 103 w 693"/>
                    <a:gd name="T71" fmla="*/ 37 h 873"/>
                    <a:gd name="T72" fmla="*/ 108 w 693"/>
                    <a:gd name="T73" fmla="*/ 14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3" name="Freeform 1266">
                  <a:extLst>
                    <a:ext uri="{FF2B5EF4-FFF2-40B4-BE49-F238E27FC236}">
                      <a16:creationId xmlns:a16="http://schemas.microsoft.com/office/drawing/2014/main" id="{C8E455DE-F86F-4166-B23D-114C47803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71" y="2065"/>
                  <a:ext cx="543" cy="615"/>
                </a:xfrm>
                <a:custGeom>
                  <a:avLst/>
                  <a:gdLst>
                    <a:gd name="T0" fmla="*/ 21 w 954"/>
                    <a:gd name="T1" fmla="*/ 51 h 1017"/>
                    <a:gd name="T2" fmla="*/ 69 w 954"/>
                    <a:gd name="T3" fmla="*/ 39 h 1017"/>
                    <a:gd name="T4" fmla="*/ 93 w 954"/>
                    <a:gd name="T5" fmla="*/ 19 h 1017"/>
                    <a:gd name="T6" fmla="*/ 111 w 954"/>
                    <a:gd name="T7" fmla="*/ 0 h 1017"/>
                    <a:gd name="T8" fmla="*/ 153 w 954"/>
                    <a:gd name="T9" fmla="*/ 43 h 1017"/>
                    <a:gd name="T10" fmla="*/ 201 w 954"/>
                    <a:gd name="T11" fmla="*/ 94 h 1017"/>
                    <a:gd name="T12" fmla="*/ 242 w 954"/>
                    <a:gd name="T13" fmla="*/ 140 h 1017"/>
                    <a:gd name="T14" fmla="*/ 258 w 954"/>
                    <a:gd name="T15" fmla="*/ 161 h 1017"/>
                    <a:gd name="T16" fmla="*/ 268 w 954"/>
                    <a:gd name="T17" fmla="*/ 177 h 1017"/>
                    <a:gd name="T18" fmla="*/ 280 w 954"/>
                    <a:gd name="T19" fmla="*/ 195 h 1017"/>
                    <a:gd name="T20" fmla="*/ 292 w 954"/>
                    <a:gd name="T21" fmla="*/ 219 h 1017"/>
                    <a:gd name="T22" fmla="*/ 299 w 954"/>
                    <a:gd name="T23" fmla="*/ 237 h 1017"/>
                    <a:gd name="T24" fmla="*/ 305 w 954"/>
                    <a:gd name="T25" fmla="*/ 258 h 1017"/>
                    <a:gd name="T26" fmla="*/ 309 w 954"/>
                    <a:gd name="T27" fmla="*/ 293 h 1017"/>
                    <a:gd name="T28" fmla="*/ 306 w 954"/>
                    <a:gd name="T29" fmla="*/ 314 h 1017"/>
                    <a:gd name="T30" fmla="*/ 299 w 954"/>
                    <a:gd name="T31" fmla="*/ 333 h 1017"/>
                    <a:gd name="T32" fmla="*/ 278 w 954"/>
                    <a:gd name="T33" fmla="*/ 349 h 1017"/>
                    <a:gd name="T34" fmla="*/ 261 w 954"/>
                    <a:gd name="T35" fmla="*/ 360 h 1017"/>
                    <a:gd name="T36" fmla="*/ 235 w 954"/>
                    <a:gd name="T37" fmla="*/ 367 h 1017"/>
                    <a:gd name="T38" fmla="*/ 215 w 954"/>
                    <a:gd name="T39" fmla="*/ 372 h 1017"/>
                    <a:gd name="T40" fmla="*/ 195 w 954"/>
                    <a:gd name="T41" fmla="*/ 369 h 1017"/>
                    <a:gd name="T42" fmla="*/ 180 w 954"/>
                    <a:gd name="T43" fmla="*/ 368 h 1017"/>
                    <a:gd name="T44" fmla="*/ 164 w 954"/>
                    <a:gd name="T45" fmla="*/ 364 h 1017"/>
                    <a:gd name="T46" fmla="*/ 149 w 954"/>
                    <a:gd name="T47" fmla="*/ 356 h 1017"/>
                    <a:gd name="T48" fmla="*/ 133 w 954"/>
                    <a:gd name="T49" fmla="*/ 345 h 1017"/>
                    <a:gd name="T50" fmla="*/ 121 w 954"/>
                    <a:gd name="T51" fmla="*/ 333 h 1017"/>
                    <a:gd name="T52" fmla="*/ 109 w 954"/>
                    <a:gd name="T53" fmla="*/ 311 h 1017"/>
                    <a:gd name="T54" fmla="*/ 101 w 954"/>
                    <a:gd name="T55" fmla="*/ 298 h 1017"/>
                    <a:gd name="T56" fmla="*/ 81 w 954"/>
                    <a:gd name="T57" fmla="*/ 252 h 1017"/>
                    <a:gd name="T58" fmla="*/ 59 w 954"/>
                    <a:gd name="T59" fmla="*/ 192 h 1017"/>
                    <a:gd name="T60" fmla="*/ 42 w 954"/>
                    <a:gd name="T61" fmla="*/ 145 h 1017"/>
                    <a:gd name="T62" fmla="*/ 14 w 954"/>
                    <a:gd name="T63" fmla="*/ 89 h 1017"/>
                    <a:gd name="T64" fmla="*/ 0 w 954"/>
                    <a:gd name="T65" fmla="*/ 58 h 1017"/>
                    <a:gd name="T66" fmla="*/ 21 w 954"/>
                    <a:gd name="T67" fmla="*/ 51 h 101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9999FF"/>
                </a:solidFill>
                <a:ln w="800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4" name="Freeform 1267">
                  <a:extLst>
                    <a:ext uri="{FF2B5EF4-FFF2-40B4-BE49-F238E27FC236}">
                      <a16:creationId xmlns:a16="http://schemas.microsoft.com/office/drawing/2014/main" id="{C1CE5AD0-2F31-4514-B8CB-8036A0BCC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292" y="2050"/>
                  <a:ext cx="330" cy="292"/>
                </a:xfrm>
                <a:custGeom>
                  <a:avLst/>
                  <a:gdLst>
                    <a:gd name="T0" fmla="*/ 0 w 581"/>
                    <a:gd name="T1" fmla="*/ 62 h 486"/>
                    <a:gd name="T2" fmla="*/ 14 w 581"/>
                    <a:gd name="T3" fmla="*/ 62 h 486"/>
                    <a:gd name="T4" fmla="*/ 31 w 581"/>
                    <a:gd name="T5" fmla="*/ 58 h 486"/>
                    <a:gd name="T6" fmla="*/ 50 w 581"/>
                    <a:gd name="T7" fmla="*/ 54 h 486"/>
                    <a:gd name="T8" fmla="*/ 62 w 581"/>
                    <a:gd name="T9" fmla="*/ 50 h 486"/>
                    <a:gd name="T10" fmla="*/ 87 w 581"/>
                    <a:gd name="T11" fmla="*/ 38 h 486"/>
                    <a:gd name="T12" fmla="*/ 109 w 581"/>
                    <a:gd name="T13" fmla="*/ 17 h 486"/>
                    <a:gd name="T14" fmla="*/ 120 w 581"/>
                    <a:gd name="T15" fmla="*/ 0 h 486"/>
                    <a:gd name="T16" fmla="*/ 189 w 581"/>
                    <a:gd name="T17" fmla="*/ 77 h 486"/>
                    <a:gd name="T18" fmla="*/ 187 w 581"/>
                    <a:gd name="T19" fmla="*/ 90 h 486"/>
                    <a:gd name="T20" fmla="*/ 183 w 581"/>
                    <a:gd name="T21" fmla="*/ 104 h 486"/>
                    <a:gd name="T22" fmla="*/ 171 w 581"/>
                    <a:gd name="T23" fmla="*/ 118 h 486"/>
                    <a:gd name="T24" fmla="*/ 161 w 581"/>
                    <a:gd name="T25" fmla="*/ 130 h 486"/>
                    <a:gd name="T26" fmla="*/ 148 w 581"/>
                    <a:gd name="T27" fmla="*/ 139 h 486"/>
                    <a:gd name="T28" fmla="*/ 129 w 581"/>
                    <a:gd name="T29" fmla="*/ 149 h 486"/>
                    <a:gd name="T30" fmla="*/ 108 w 581"/>
                    <a:gd name="T31" fmla="*/ 159 h 486"/>
                    <a:gd name="T32" fmla="*/ 83 w 581"/>
                    <a:gd name="T33" fmla="*/ 167 h 486"/>
                    <a:gd name="T34" fmla="*/ 61 w 581"/>
                    <a:gd name="T35" fmla="*/ 172 h 486"/>
                    <a:gd name="T36" fmla="*/ 46 w 581"/>
                    <a:gd name="T37" fmla="*/ 177 h 486"/>
                    <a:gd name="T38" fmla="*/ 0 w 581"/>
                    <a:gd name="T39" fmla="*/ 62 h 48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78" name="Freeform 1268">
                <a:extLst>
                  <a:ext uri="{FF2B5EF4-FFF2-40B4-BE49-F238E27FC236}">
                    <a16:creationId xmlns:a16="http://schemas.microsoft.com/office/drawing/2014/main" id="{9A14B2B5-2AF7-4B4E-8CB8-4F95A4E58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685"/>
                <a:ext cx="394" cy="526"/>
              </a:xfrm>
              <a:custGeom>
                <a:avLst/>
                <a:gdLst>
                  <a:gd name="T0" fmla="*/ 108 w 693"/>
                  <a:gd name="T1" fmla="*/ 14 h 873"/>
                  <a:gd name="T2" fmla="*/ 115 w 693"/>
                  <a:gd name="T3" fmla="*/ 4 h 873"/>
                  <a:gd name="T4" fmla="*/ 126 w 693"/>
                  <a:gd name="T5" fmla="*/ 0 h 873"/>
                  <a:gd name="T6" fmla="*/ 133 w 693"/>
                  <a:gd name="T7" fmla="*/ 1 h 873"/>
                  <a:gd name="T8" fmla="*/ 137 w 693"/>
                  <a:gd name="T9" fmla="*/ 7 h 873"/>
                  <a:gd name="T10" fmla="*/ 141 w 693"/>
                  <a:gd name="T11" fmla="*/ 19 h 873"/>
                  <a:gd name="T12" fmla="*/ 142 w 693"/>
                  <a:gd name="T13" fmla="*/ 42 h 873"/>
                  <a:gd name="T14" fmla="*/ 141 w 693"/>
                  <a:gd name="T15" fmla="*/ 63 h 873"/>
                  <a:gd name="T16" fmla="*/ 140 w 693"/>
                  <a:gd name="T17" fmla="*/ 77 h 873"/>
                  <a:gd name="T18" fmla="*/ 144 w 693"/>
                  <a:gd name="T19" fmla="*/ 109 h 873"/>
                  <a:gd name="T20" fmla="*/ 149 w 693"/>
                  <a:gd name="T21" fmla="*/ 133 h 873"/>
                  <a:gd name="T22" fmla="*/ 152 w 693"/>
                  <a:gd name="T23" fmla="*/ 141 h 873"/>
                  <a:gd name="T24" fmla="*/ 159 w 693"/>
                  <a:gd name="T25" fmla="*/ 155 h 873"/>
                  <a:gd name="T26" fmla="*/ 173 w 693"/>
                  <a:gd name="T27" fmla="*/ 204 h 873"/>
                  <a:gd name="T28" fmla="*/ 183 w 693"/>
                  <a:gd name="T29" fmla="*/ 217 h 873"/>
                  <a:gd name="T30" fmla="*/ 201 w 693"/>
                  <a:gd name="T31" fmla="*/ 237 h 873"/>
                  <a:gd name="T32" fmla="*/ 225 w 693"/>
                  <a:gd name="T33" fmla="*/ 264 h 873"/>
                  <a:gd name="T34" fmla="*/ 137 w 693"/>
                  <a:gd name="T35" fmla="*/ 317 h 873"/>
                  <a:gd name="T36" fmla="*/ 84 w 693"/>
                  <a:gd name="T37" fmla="*/ 250 h 873"/>
                  <a:gd name="T38" fmla="*/ 63 w 693"/>
                  <a:gd name="T39" fmla="*/ 260 h 873"/>
                  <a:gd name="T40" fmla="*/ 31 w 693"/>
                  <a:gd name="T41" fmla="*/ 267 h 873"/>
                  <a:gd name="T42" fmla="*/ 10 w 693"/>
                  <a:gd name="T43" fmla="*/ 264 h 873"/>
                  <a:gd name="T44" fmla="*/ 0 w 693"/>
                  <a:gd name="T45" fmla="*/ 254 h 873"/>
                  <a:gd name="T46" fmla="*/ 0 w 693"/>
                  <a:gd name="T47" fmla="*/ 243 h 873"/>
                  <a:gd name="T48" fmla="*/ 6 w 693"/>
                  <a:gd name="T49" fmla="*/ 230 h 873"/>
                  <a:gd name="T50" fmla="*/ 25 w 693"/>
                  <a:gd name="T51" fmla="*/ 222 h 873"/>
                  <a:gd name="T52" fmla="*/ 51 w 693"/>
                  <a:gd name="T53" fmla="*/ 216 h 873"/>
                  <a:gd name="T54" fmla="*/ 70 w 693"/>
                  <a:gd name="T55" fmla="*/ 208 h 873"/>
                  <a:gd name="T56" fmla="*/ 78 w 693"/>
                  <a:gd name="T57" fmla="*/ 199 h 873"/>
                  <a:gd name="T58" fmla="*/ 91 w 693"/>
                  <a:gd name="T59" fmla="*/ 184 h 873"/>
                  <a:gd name="T60" fmla="*/ 99 w 693"/>
                  <a:gd name="T61" fmla="*/ 176 h 873"/>
                  <a:gd name="T62" fmla="*/ 106 w 693"/>
                  <a:gd name="T63" fmla="*/ 163 h 873"/>
                  <a:gd name="T64" fmla="*/ 106 w 693"/>
                  <a:gd name="T65" fmla="*/ 137 h 873"/>
                  <a:gd name="T66" fmla="*/ 104 w 693"/>
                  <a:gd name="T67" fmla="*/ 110 h 873"/>
                  <a:gd name="T68" fmla="*/ 99 w 693"/>
                  <a:gd name="T69" fmla="*/ 80 h 873"/>
                  <a:gd name="T70" fmla="*/ 103 w 693"/>
                  <a:gd name="T71" fmla="*/ 37 h 873"/>
                  <a:gd name="T72" fmla="*/ 108 w 693"/>
                  <a:gd name="T73" fmla="*/ 14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Freeform 1269">
                <a:extLst>
                  <a:ext uri="{FF2B5EF4-FFF2-40B4-BE49-F238E27FC236}">
                    <a16:creationId xmlns:a16="http://schemas.microsoft.com/office/drawing/2014/main" id="{65AB7749-3196-4BF2-A701-DD8ED2A45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" y="2048"/>
                <a:ext cx="543" cy="615"/>
              </a:xfrm>
              <a:custGeom>
                <a:avLst/>
                <a:gdLst>
                  <a:gd name="T0" fmla="*/ 21 w 954"/>
                  <a:gd name="T1" fmla="*/ 51 h 1017"/>
                  <a:gd name="T2" fmla="*/ 69 w 954"/>
                  <a:gd name="T3" fmla="*/ 39 h 1017"/>
                  <a:gd name="T4" fmla="*/ 93 w 954"/>
                  <a:gd name="T5" fmla="*/ 19 h 1017"/>
                  <a:gd name="T6" fmla="*/ 111 w 954"/>
                  <a:gd name="T7" fmla="*/ 0 h 1017"/>
                  <a:gd name="T8" fmla="*/ 153 w 954"/>
                  <a:gd name="T9" fmla="*/ 43 h 1017"/>
                  <a:gd name="T10" fmla="*/ 201 w 954"/>
                  <a:gd name="T11" fmla="*/ 94 h 1017"/>
                  <a:gd name="T12" fmla="*/ 242 w 954"/>
                  <a:gd name="T13" fmla="*/ 140 h 1017"/>
                  <a:gd name="T14" fmla="*/ 258 w 954"/>
                  <a:gd name="T15" fmla="*/ 161 h 1017"/>
                  <a:gd name="T16" fmla="*/ 268 w 954"/>
                  <a:gd name="T17" fmla="*/ 177 h 1017"/>
                  <a:gd name="T18" fmla="*/ 280 w 954"/>
                  <a:gd name="T19" fmla="*/ 195 h 1017"/>
                  <a:gd name="T20" fmla="*/ 292 w 954"/>
                  <a:gd name="T21" fmla="*/ 219 h 1017"/>
                  <a:gd name="T22" fmla="*/ 299 w 954"/>
                  <a:gd name="T23" fmla="*/ 237 h 1017"/>
                  <a:gd name="T24" fmla="*/ 305 w 954"/>
                  <a:gd name="T25" fmla="*/ 258 h 1017"/>
                  <a:gd name="T26" fmla="*/ 309 w 954"/>
                  <a:gd name="T27" fmla="*/ 293 h 1017"/>
                  <a:gd name="T28" fmla="*/ 306 w 954"/>
                  <a:gd name="T29" fmla="*/ 314 h 1017"/>
                  <a:gd name="T30" fmla="*/ 299 w 954"/>
                  <a:gd name="T31" fmla="*/ 333 h 1017"/>
                  <a:gd name="T32" fmla="*/ 278 w 954"/>
                  <a:gd name="T33" fmla="*/ 349 h 1017"/>
                  <a:gd name="T34" fmla="*/ 261 w 954"/>
                  <a:gd name="T35" fmla="*/ 360 h 1017"/>
                  <a:gd name="T36" fmla="*/ 235 w 954"/>
                  <a:gd name="T37" fmla="*/ 367 h 1017"/>
                  <a:gd name="T38" fmla="*/ 215 w 954"/>
                  <a:gd name="T39" fmla="*/ 372 h 1017"/>
                  <a:gd name="T40" fmla="*/ 195 w 954"/>
                  <a:gd name="T41" fmla="*/ 369 h 1017"/>
                  <a:gd name="T42" fmla="*/ 180 w 954"/>
                  <a:gd name="T43" fmla="*/ 368 h 1017"/>
                  <a:gd name="T44" fmla="*/ 164 w 954"/>
                  <a:gd name="T45" fmla="*/ 364 h 1017"/>
                  <a:gd name="T46" fmla="*/ 149 w 954"/>
                  <a:gd name="T47" fmla="*/ 356 h 1017"/>
                  <a:gd name="T48" fmla="*/ 133 w 954"/>
                  <a:gd name="T49" fmla="*/ 345 h 1017"/>
                  <a:gd name="T50" fmla="*/ 121 w 954"/>
                  <a:gd name="T51" fmla="*/ 333 h 1017"/>
                  <a:gd name="T52" fmla="*/ 109 w 954"/>
                  <a:gd name="T53" fmla="*/ 311 h 1017"/>
                  <a:gd name="T54" fmla="*/ 101 w 954"/>
                  <a:gd name="T55" fmla="*/ 298 h 1017"/>
                  <a:gd name="T56" fmla="*/ 81 w 954"/>
                  <a:gd name="T57" fmla="*/ 252 h 1017"/>
                  <a:gd name="T58" fmla="*/ 59 w 954"/>
                  <a:gd name="T59" fmla="*/ 192 h 1017"/>
                  <a:gd name="T60" fmla="*/ 42 w 954"/>
                  <a:gd name="T61" fmla="*/ 145 h 1017"/>
                  <a:gd name="T62" fmla="*/ 14 w 954"/>
                  <a:gd name="T63" fmla="*/ 89 h 1017"/>
                  <a:gd name="T64" fmla="*/ 0 w 954"/>
                  <a:gd name="T65" fmla="*/ 58 h 1017"/>
                  <a:gd name="T66" fmla="*/ 21 w 954"/>
                  <a:gd name="T67" fmla="*/ 5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Freeform 1270">
                <a:extLst>
                  <a:ext uri="{FF2B5EF4-FFF2-40B4-BE49-F238E27FC236}">
                    <a16:creationId xmlns:a16="http://schemas.microsoft.com/office/drawing/2014/main" id="{647CC995-BCA1-419E-BD77-CCEA262DB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2034"/>
                <a:ext cx="330" cy="294"/>
              </a:xfrm>
              <a:custGeom>
                <a:avLst/>
                <a:gdLst>
                  <a:gd name="T0" fmla="*/ 0 w 581"/>
                  <a:gd name="T1" fmla="*/ 62 h 486"/>
                  <a:gd name="T2" fmla="*/ 14 w 581"/>
                  <a:gd name="T3" fmla="*/ 62 h 486"/>
                  <a:gd name="T4" fmla="*/ 31 w 581"/>
                  <a:gd name="T5" fmla="*/ 58 h 486"/>
                  <a:gd name="T6" fmla="*/ 50 w 581"/>
                  <a:gd name="T7" fmla="*/ 54 h 486"/>
                  <a:gd name="T8" fmla="*/ 62 w 581"/>
                  <a:gd name="T9" fmla="*/ 50 h 486"/>
                  <a:gd name="T10" fmla="*/ 87 w 581"/>
                  <a:gd name="T11" fmla="*/ 38 h 486"/>
                  <a:gd name="T12" fmla="*/ 109 w 581"/>
                  <a:gd name="T13" fmla="*/ 17 h 486"/>
                  <a:gd name="T14" fmla="*/ 120 w 581"/>
                  <a:gd name="T15" fmla="*/ 0 h 486"/>
                  <a:gd name="T16" fmla="*/ 189 w 581"/>
                  <a:gd name="T17" fmla="*/ 77 h 486"/>
                  <a:gd name="T18" fmla="*/ 187 w 581"/>
                  <a:gd name="T19" fmla="*/ 90 h 486"/>
                  <a:gd name="T20" fmla="*/ 183 w 581"/>
                  <a:gd name="T21" fmla="*/ 104 h 486"/>
                  <a:gd name="T22" fmla="*/ 171 w 581"/>
                  <a:gd name="T23" fmla="*/ 118 h 486"/>
                  <a:gd name="T24" fmla="*/ 161 w 581"/>
                  <a:gd name="T25" fmla="*/ 130 h 486"/>
                  <a:gd name="T26" fmla="*/ 148 w 581"/>
                  <a:gd name="T27" fmla="*/ 139 h 486"/>
                  <a:gd name="T28" fmla="*/ 129 w 581"/>
                  <a:gd name="T29" fmla="*/ 149 h 486"/>
                  <a:gd name="T30" fmla="*/ 108 w 581"/>
                  <a:gd name="T31" fmla="*/ 159 h 486"/>
                  <a:gd name="T32" fmla="*/ 83 w 581"/>
                  <a:gd name="T33" fmla="*/ 167 h 486"/>
                  <a:gd name="T34" fmla="*/ 61 w 581"/>
                  <a:gd name="T35" fmla="*/ 172 h 486"/>
                  <a:gd name="T36" fmla="*/ 46 w 581"/>
                  <a:gd name="T37" fmla="*/ 177 h 486"/>
                  <a:gd name="T38" fmla="*/ 0 w 581"/>
                  <a:gd name="T39" fmla="*/ 62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81" name="Group 1271">
                <a:extLst>
                  <a:ext uri="{FF2B5EF4-FFF2-40B4-BE49-F238E27FC236}">
                    <a16:creationId xmlns:a16="http://schemas.microsoft.com/office/drawing/2014/main" id="{30A4548C-D807-4F0E-93A4-6320023114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" y="1296"/>
                <a:ext cx="544" cy="815"/>
                <a:chOff x="3568" y="1296"/>
                <a:chExt cx="544" cy="815"/>
              </a:xfrm>
            </p:grpSpPr>
            <p:grpSp>
              <p:nvGrpSpPr>
                <p:cNvPr id="6182" name="Group 1272">
                  <a:extLst>
                    <a:ext uri="{FF2B5EF4-FFF2-40B4-BE49-F238E27FC236}">
                      <a16:creationId xmlns:a16="http://schemas.microsoft.com/office/drawing/2014/main" id="{6B82BA17-AB84-44C2-A7C7-15D4BC183F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1" y="1645"/>
                  <a:ext cx="76" cy="69"/>
                  <a:chOff x="2801" y="1975"/>
                  <a:chExt cx="67" cy="57"/>
                </a:xfrm>
              </p:grpSpPr>
              <p:sp>
                <p:nvSpPr>
                  <p:cNvPr id="6210" name="Oval 1273">
                    <a:extLst>
                      <a:ext uri="{FF2B5EF4-FFF2-40B4-BE49-F238E27FC236}">
                        <a16:creationId xmlns:a16="http://schemas.microsoft.com/office/drawing/2014/main" id="{17DB8563-00B7-4D42-85E4-FC48821CD3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975"/>
                    <a:ext cx="68" cy="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Oval 1274">
                    <a:extLst>
                      <a:ext uri="{FF2B5EF4-FFF2-40B4-BE49-F238E27FC236}">
                        <a16:creationId xmlns:a16="http://schemas.microsoft.com/office/drawing/2014/main" id="{08662B14-919C-48A6-8407-A7CF0AD7BC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4" y="1982"/>
                    <a:ext cx="35" cy="34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3" name="Group 1275">
                  <a:extLst>
                    <a:ext uri="{FF2B5EF4-FFF2-40B4-BE49-F238E27FC236}">
                      <a16:creationId xmlns:a16="http://schemas.microsoft.com/office/drawing/2014/main" id="{0B9784FE-E8AF-4339-B50D-07B37FA8CA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16" y="1651"/>
                  <a:ext cx="77" cy="69"/>
                  <a:chOff x="2973" y="1980"/>
                  <a:chExt cx="67" cy="57"/>
                </a:xfrm>
              </p:grpSpPr>
              <p:sp>
                <p:nvSpPr>
                  <p:cNvPr id="6208" name="Oval 1276">
                    <a:extLst>
                      <a:ext uri="{FF2B5EF4-FFF2-40B4-BE49-F238E27FC236}">
                        <a16:creationId xmlns:a16="http://schemas.microsoft.com/office/drawing/2014/main" id="{A5758AA8-1947-47D9-BF8E-43ED31CFAC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79"/>
                    <a:ext cx="67" cy="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Oval 1277">
                    <a:extLst>
                      <a:ext uri="{FF2B5EF4-FFF2-40B4-BE49-F238E27FC236}">
                        <a16:creationId xmlns:a16="http://schemas.microsoft.com/office/drawing/2014/main" id="{C8180CB6-8CC3-499A-A49E-319DCB1466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6" y="1986"/>
                    <a:ext cx="34" cy="37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  <a:defRPr/>
                    </a:pPr>
                    <a:endParaRPr lang="zh-CN" altLang="en-US" sz="2800" b="1"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84" name="Freeform 1278">
                  <a:extLst>
                    <a:ext uri="{FF2B5EF4-FFF2-40B4-BE49-F238E27FC236}">
                      <a16:creationId xmlns:a16="http://schemas.microsoft.com/office/drawing/2014/main" id="{0E065323-D33B-4899-9E1B-F02D447542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8" y="1604"/>
                  <a:ext cx="74" cy="187"/>
                </a:xfrm>
                <a:custGeom>
                  <a:avLst/>
                  <a:gdLst>
                    <a:gd name="T0" fmla="*/ 19 w 128"/>
                    <a:gd name="T1" fmla="*/ 7 h 311"/>
                    <a:gd name="T2" fmla="*/ 30 w 128"/>
                    <a:gd name="T3" fmla="*/ 0 h 311"/>
                    <a:gd name="T4" fmla="*/ 36 w 128"/>
                    <a:gd name="T5" fmla="*/ 7 h 311"/>
                    <a:gd name="T6" fmla="*/ 40 w 128"/>
                    <a:gd name="T7" fmla="*/ 23 h 311"/>
                    <a:gd name="T8" fmla="*/ 42 w 128"/>
                    <a:gd name="T9" fmla="*/ 46 h 311"/>
                    <a:gd name="T10" fmla="*/ 40 w 128"/>
                    <a:gd name="T11" fmla="*/ 70 h 311"/>
                    <a:gd name="T12" fmla="*/ 34 w 128"/>
                    <a:gd name="T13" fmla="*/ 94 h 311"/>
                    <a:gd name="T14" fmla="*/ 25 w 128"/>
                    <a:gd name="T15" fmla="*/ 110 h 311"/>
                    <a:gd name="T16" fmla="*/ 11 w 128"/>
                    <a:gd name="T17" fmla="*/ 112 h 311"/>
                    <a:gd name="T18" fmla="*/ 0 w 128"/>
                    <a:gd name="T19" fmla="*/ 79 h 311"/>
                    <a:gd name="T20" fmla="*/ 19 w 128"/>
                    <a:gd name="T21" fmla="*/ 7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Freeform 1279">
                  <a:extLst>
                    <a:ext uri="{FF2B5EF4-FFF2-40B4-BE49-F238E27FC236}">
                      <a16:creationId xmlns:a16="http://schemas.microsoft.com/office/drawing/2014/main" id="{5EEF9D76-8193-49B3-8DA3-B74AE5861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8" y="1608"/>
                  <a:ext cx="72" cy="187"/>
                </a:xfrm>
                <a:custGeom>
                  <a:avLst/>
                  <a:gdLst>
                    <a:gd name="T0" fmla="*/ 22 w 126"/>
                    <a:gd name="T1" fmla="*/ 6 h 311"/>
                    <a:gd name="T2" fmla="*/ 11 w 126"/>
                    <a:gd name="T3" fmla="*/ 0 h 311"/>
                    <a:gd name="T4" fmla="*/ 6 w 126"/>
                    <a:gd name="T5" fmla="*/ 6 h 311"/>
                    <a:gd name="T6" fmla="*/ 2 w 126"/>
                    <a:gd name="T7" fmla="*/ 22 h 311"/>
                    <a:gd name="T8" fmla="*/ 0 w 126"/>
                    <a:gd name="T9" fmla="*/ 46 h 311"/>
                    <a:gd name="T10" fmla="*/ 2 w 126"/>
                    <a:gd name="T11" fmla="*/ 70 h 311"/>
                    <a:gd name="T12" fmla="*/ 7 w 126"/>
                    <a:gd name="T13" fmla="*/ 94 h 311"/>
                    <a:gd name="T14" fmla="*/ 17 w 126"/>
                    <a:gd name="T15" fmla="*/ 110 h 311"/>
                    <a:gd name="T16" fmla="*/ 30 w 126"/>
                    <a:gd name="T17" fmla="*/ 112 h 311"/>
                    <a:gd name="T18" fmla="*/ 41 w 126"/>
                    <a:gd name="T19" fmla="*/ 79 h 311"/>
                    <a:gd name="T20" fmla="*/ 22 w 126"/>
                    <a:gd name="T21" fmla="*/ 6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Freeform 1280">
                  <a:extLst>
                    <a:ext uri="{FF2B5EF4-FFF2-40B4-BE49-F238E27FC236}">
                      <a16:creationId xmlns:a16="http://schemas.microsoft.com/office/drawing/2014/main" id="{3B4045BC-6B20-4ED0-9A05-39F9F5FA2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4" y="1362"/>
                  <a:ext cx="497" cy="748"/>
                </a:xfrm>
                <a:custGeom>
                  <a:avLst/>
                  <a:gdLst>
                    <a:gd name="T0" fmla="*/ 83 w 874"/>
                    <a:gd name="T1" fmla="*/ 8 h 1244"/>
                    <a:gd name="T2" fmla="*/ 62 w 874"/>
                    <a:gd name="T3" fmla="*/ 24 h 1244"/>
                    <a:gd name="T4" fmla="*/ 48 w 874"/>
                    <a:gd name="T5" fmla="*/ 37 h 1244"/>
                    <a:gd name="T6" fmla="*/ 38 w 874"/>
                    <a:gd name="T7" fmla="*/ 54 h 1244"/>
                    <a:gd name="T8" fmla="*/ 26 w 874"/>
                    <a:gd name="T9" fmla="*/ 74 h 1244"/>
                    <a:gd name="T10" fmla="*/ 21 w 874"/>
                    <a:gd name="T11" fmla="*/ 101 h 1244"/>
                    <a:gd name="T12" fmla="*/ 15 w 874"/>
                    <a:gd name="T13" fmla="*/ 122 h 1244"/>
                    <a:gd name="T14" fmla="*/ 15 w 874"/>
                    <a:gd name="T15" fmla="*/ 147 h 1244"/>
                    <a:gd name="T16" fmla="*/ 21 w 874"/>
                    <a:gd name="T17" fmla="*/ 182 h 1244"/>
                    <a:gd name="T18" fmla="*/ 22 w 874"/>
                    <a:gd name="T19" fmla="*/ 215 h 1244"/>
                    <a:gd name="T20" fmla="*/ 14 w 874"/>
                    <a:gd name="T21" fmla="*/ 248 h 1244"/>
                    <a:gd name="T22" fmla="*/ 6 w 874"/>
                    <a:gd name="T23" fmla="*/ 280 h 1244"/>
                    <a:gd name="T24" fmla="*/ 0 w 874"/>
                    <a:gd name="T25" fmla="*/ 310 h 1244"/>
                    <a:gd name="T26" fmla="*/ 0 w 874"/>
                    <a:gd name="T27" fmla="*/ 335 h 1244"/>
                    <a:gd name="T28" fmla="*/ 2 w 874"/>
                    <a:gd name="T29" fmla="*/ 358 h 1244"/>
                    <a:gd name="T30" fmla="*/ 6 w 874"/>
                    <a:gd name="T31" fmla="*/ 377 h 1244"/>
                    <a:gd name="T32" fmla="*/ 13 w 874"/>
                    <a:gd name="T33" fmla="*/ 396 h 1244"/>
                    <a:gd name="T34" fmla="*/ 24 w 874"/>
                    <a:gd name="T35" fmla="*/ 410 h 1244"/>
                    <a:gd name="T36" fmla="*/ 38 w 874"/>
                    <a:gd name="T37" fmla="*/ 421 h 1244"/>
                    <a:gd name="T38" fmla="*/ 64 w 874"/>
                    <a:gd name="T39" fmla="*/ 439 h 1244"/>
                    <a:gd name="T40" fmla="*/ 93 w 874"/>
                    <a:gd name="T41" fmla="*/ 447 h 1244"/>
                    <a:gd name="T42" fmla="*/ 123 w 874"/>
                    <a:gd name="T43" fmla="*/ 452 h 1244"/>
                    <a:gd name="T44" fmla="*/ 151 w 874"/>
                    <a:gd name="T45" fmla="*/ 448 h 1244"/>
                    <a:gd name="T46" fmla="*/ 175 w 874"/>
                    <a:gd name="T47" fmla="*/ 443 h 1244"/>
                    <a:gd name="T48" fmla="*/ 202 w 874"/>
                    <a:gd name="T49" fmla="*/ 430 h 1244"/>
                    <a:gd name="T50" fmla="*/ 224 w 874"/>
                    <a:gd name="T51" fmla="*/ 418 h 1244"/>
                    <a:gd name="T52" fmla="*/ 243 w 874"/>
                    <a:gd name="T53" fmla="*/ 401 h 1244"/>
                    <a:gd name="T54" fmla="*/ 265 w 874"/>
                    <a:gd name="T55" fmla="*/ 371 h 1244"/>
                    <a:gd name="T56" fmla="*/ 274 w 874"/>
                    <a:gd name="T57" fmla="*/ 356 h 1244"/>
                    <a:gd name="T58" fmla="*/ 280 w 874"/>
                    <a:gd name="T59" fmla="*/ 335 h 1244"/>
                    <a:gd name="T60" fmla="*/ 283 w 874"/>
                    <a:gd name="T61" fmla="*/ 314 h 1244"/>
                    <a:gd name="T62" fmla="*/ 284 w 874"/>
                    <a:gd name="T63" fmla="*/ 295 h 1244"/>
                    <a:gd name="T64" fmla="*/ 280 w 874"/>
                    <a:gd name="T65" fmla="*/ 271 h 1244"/>
                    <a:gd name="T66" fmla="*/ 277 w 874"/>
                    <a:gd name="T67" fmla="*/ 248 h 1244"/>
                    <a:gd name="T68" fmla="*/ 272 w 874"/>
                    <a:gd name="T69" fmla="*/ 204 h 1244"/>
                    <a:gd name="T70" fmla="*/ 274 w 874"/>
                    <a:gd name="T71" fmla="*/ 183 h 1244"/>
                    <a:gd name="T72" fmla="*/ 280 w 874"/>
                    <a:gd name="T73" fmla="*/ 159 h 1244"/>
                    <a:gd name="T74" fmla="*/ 283 w 874"/>
                    <a:gd name="T75" fmla="*/ 116 h 1244"/>
                    <a:gd name="T76" fmla="*/ 280 w 874"/>
                    <a:gd name="T77" fmla="*/ 77 h 1244"/>
                    <a:gd name="T78" fmla="*/ 274 w 874"/>
                    <a:gd name="T79" fmla="*/ 51 h 1244"/>
                    <a:gd name="T80" fmla="*/ 262 w 874"/>
                    <a:gd name="T81" fmla="*/ 33 h 1244"/>
                    <a:gd name="T82" fmla="*/ 228 w 874"/>
                    <a:gd name="T83" fmla="*/ 15 h 1244"/>
                    <a:gd name="T84" fmla="*/ 190 w 874"/>
                    <a:gd name="T85" fmla="*/ 4 h 1244"/>
                    <a:gd name="T86" fmla="*/ 128 w 874"/>
                    <a:gd name="T87" fmla="*/ 0 h 1244"/>
                    <a:gd name="T88" fmla="*/ 83 w 874"/>
                    <a:gd name="T89" fmla="*/ 8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87" name="Group 1281">
                  <a:extLst>
                    <a:ext uri="{FF2B5EF4-FFF2-40B4-BE49-F238E27FC236}">
                      <a16:creationId xmlns:a16="http://schemas.microsoft.com/office/drawing/2014/main" id="{A65286A9-11E3-4471-A76F-E794A28BE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22" y="1678"/>
                  <a:ext cx="245" cy="281"/>
                  <a:chOff x="2802" y="2002"/>
                  <a:chExt cx="216" cy="233"/>
                </a:xfrm>
              </p:grpSpPr>
              <p:sp>
                <p:nvSpPr>
                  <p:cNvPr id="6205" name="Freeform 1282">
                    <a:extLst>
                      <a:ext uri="{FF2B5EF4-FFF2-40B4-BE49-F238E27FC236}">
                        <a16:creationId xmlns:a16="http://schemas.microsoft.com/office/drawing/2014/main" id="{2E4F64B9-8E02-44D0-8490-8C1986D87A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5"/>
                    <a:ext cx="215" cy="9"/>
                  </a:xfrm>
                  <a:custGeom>
                    <a:avLst/>
                    <a:gdLst>
                      <a:gd name="T0" fmla="*/ 0 w 431"/>
                      <a:gd name="T1" fmla="*/ 1 h 19"/>
                      <a:gd name="T2" fmla="*/ 10 w 431"/>
                      <a:gd name="T3" fmla="*/ 0 h 19"/>
                      <a:gd name="T4" fmla="*/ 25 w 431"/>
                      <a:gd name="T5" fmla="*/ 0 h 19"/>
                      <a:gd name="T6" fmla="*/ 38 w 431"/>
                      <a:gd name="T7" fmla="*/ 0 h 19"/>
                      <a:gd name="T8" fmla="*/ 55 w 431"/>
                      <a:gd name="T9" fmla="*/ 2 h 19"/>
                      <a:gd name="T10" fmla="*/ 73 w 431"/>
                      <a:gd name="T11" fmla="*/ 2 h 19"/>
                      <a:gd name="T12" fmla="*/ 92 w 431"/>
                      <a:gd name="T13" fmla="*/ 2 h 19"/>
                      <a:gd name="T14" fmla="*/ 108 w 431"/>
                      <a:gd name="T15" fmla="*/ 4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6" name="Freeform 1283">
                    <a:extLst>
                      <a:ext uri="{FF2B5EF4-FFF2-40B4-BE49-F238E27FC236}">
                        <a16:creationId xmlns:a16="http://schemas.microsoft.com/office/drawing/2014/main" id="{F078BB3C-A744-4A7A-832F-A6A7C7478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1"/>
                    <a:ext cx="46" cy="3"/>
                  </a:xfrm>
                  <a:custGeom>
                    <a:avLst/>
                    <a:gdLst>
                      <a:gd name="T0" fmla="*/ 0 w 92"/>
                      <a:gd name="T1" fmla="*/ 2 h 5"/>
                      <a:gd name="T2" fmla="*/ 17 w 92"/>
                      <a:gd name="T3" fmla="*/ 0 h 5"/>
                      <a:gd name="T4" fmla="*/ 23 w 92"/>
                      <a:gd name="T5" fmla="*/ 2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7" name="Freeform 1284">
                    <a:extLst>
                      <a:ext uri="{FF2B5EF4-FFF2-40B4-BE49-F238E27FC236}">
                        <a16:creationId xmlns:a16="http://schemas.microsoft.com/office/drawing/2014/main" id="{7B41509F-64DC-44A9-9745-D6C213B6C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0" cy="153"/>
                  </a:xfrm>
                  <a:custGeom>
                    <a:avLst/>
                    <a:gdLst>
                      <a:gd name="T0" fmla="*/ 35 w 202"/>
                      <a:gd name="T1" fmla="*/ 0 h 309"/>
                      <a:gd name="T2" fmla="*/ 33 w 202"/>
                      <a:gd name="T3" fmla="*/ 14 h 309"/>
                      <a:gd name="T4" fmla="*/ 36 w 202"/>
                      <a:gd name="T5" fmla="*/ 26 h 309"/>
                      <a:gd name="T6" fmla="*/ 39 w 202"/>
                      <a:gd name="T7" fmla="*/ 35 h 309"/>
                      <a:gd name="T8" fmla="*/ 45 w 202"/>
                      <a:gd name="T9" fmla="*/ 48 h 309"/>
                      <a:gd name="T10" fmla="*/ 48 w 202"/>
                      <a:gd name="T11" fmla="*/ 56 h 309"/>
                      <a:gd name="T12" fmla="*/ 51 w 202"/>
                      <a:gd name="T13" fmla="*/ 66 h 309"/>
                      <a:gd name="T14" fmla="*/ 48 w 202"/>
                      <a:gd name="T15" fmla="*/ 74 h 309"/>
                      <a:gd name="T16" fmla="*/ 44 w 202"/>
                      <a:gd name="T17" fmla="*/ 76 h 309"/>
                      <a:gd name="T18" fmla="*/ 36 w 202"/>
                      <a:gd name="T19" fmla="*/ 78 h 309"/>
                      <a:gd name="T20" fmla="*/ 28 w 202"/>
                      <a:gd name="T21" fmla="*/ 74 h 309"/>
                      <a:gd name="T22" fmla="*/ 16 w 202"/>
                      <a:gd name="T23" fmla="*/ 72 h 309"/>
                      <a:gd name="T24" fmla="*/ 0 w 202"/>
                      <a:gd name="T25" fmla="*/ 7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8" name="Group 1285">
                  <a:extLst>
                    <a:ext uri="{FF2B5EF4-FFF2-40B4-BE49-F238E27FC236}">
                      <a16:creationId xmlns:a16="http://schemas.microsoft.com/office/drawing/2014/main" id="{75E94BFA-9889-49F1-BF44-1F6BBAD7A4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7" y="1559"/>
                  <a:ext cx="326" cy="32"/>
                  <a:chOff x="2780" y="1904"/>
                  <a:chExt cx="287" cy="26"/>
                </a:xfrm>
              </p:grpSpPr>
              <p:sp>
                <p:nvSpPr>
                  <p:cNvPr id="6203" name="Freeform 1286">
                    <a:extLst>
                      <a:ext uri="{FF2B5EF4-FFF2-40B4-BE49-F238E27FC236}">
                        <a16:creationId xmlns:a16="http://schemas.microsoft.com/office/drawing/2014/main" id="{72570C59-7E58-4099-B7FC-A02423457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5" cy="23"/>
                  </a:xfrm>
                  <a:custGeom>
                    <a:avLst/>
                    <a:gdLst>
                      <a:gd name="T0" fmla="*/ 0 w 232"/>
                      <a:gd name="T1" fmla="*/ 12 h 49"/>
                      <a:gd name="T2" fmla="*/ 9 w 232"/>
                      <a:gd name="T3" fmla="*/ 7 h 49"/>
                      <a:gd name="T4" fmla="*/ 16 w 232"/>
                      <a:gd name="T5" fmla="*/ 3 h 49"/>
                      <a:gd name="T6" fmla="*/ 25 w 232"/>
                      <a:gd name="T7" fmla="*/ 1 h 49"/>
                      <a:gd name="T8" fmla="*/ 32 w 232"/>
                      <a:gd name="T9" fmla="*/ 0 h 49"/>
                      <a:gd name="T10" fmla="*/ 37 w 232"/>
                      <a:gd name="T11" fmla="*/ 0 h 49"/>
                      <a:gd name="T12" fmla="*/ 47 w 232"/>
                      <a:gd name="T13" fmla="*/ 2 h 49"/>
                      <a:gd name="T14" fmla="*/ 58 w 232"/>
                      <a:gd name="T15" fmla="*/ 6 h 49"/>
                      <a:gd name="T16" fmla="*/ 58 w 232"/>
                      <a:gd name="T17" fmla="*/ 9 h 49"/>
                      <a:gd name="T18" fmla="*/ 53 w 232"/>
                      <a:gd name="T19" fmla="*/ 10 h 49"/>
                      <a:gd name="T20" fmla="*/ 47 w 232"/>
                      <a:gd name="T21" fmla="*/ 8 h 49"/>
                      <a:gd name="T22" fmla="*/ 37 w 232"/>
                      <a:gd name="T23" fmla="*/ 7 h 49"/>
                      <a:gd name="T24" fmla="*/ 30 w 232"/>
                      <a:gd name="T25" fmla="*/ 7 h 49"/>
                      <a:gd name="T26" fmla="*/ 24 w 232"/>
                      <a:gd name="T27" fmla="*/ 8 h 49"/>
                      <a:gd name="T28" fmla="*/ 16 w 232"/>
                      <a:gd name="T29" fmla="*/ 10 h 49"/>
                      <a:gd name="T30" fmla="*/ 9 w 232"/>
                      <a:gd name="T31" fmla="*/ 11 h 49"/>
                      <a:gd name="T32" fmla="*/ 0 w 232"/>
                      <a:gd name="T33" fmla="*/ 12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4" name="Freeform 1287">
                    <a:extLst>
                      <a:ext uri="{FF2B5EF4-FFF2-40B4-BE49-F238E27FC236}">
                        <a16:creationId xmlns:a16="http://schemas.microsoft.com/office/drawing/2014/main" id="{46B428DA-BE9C-4691-857F-CA84A0384B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2" cy="23"/>
                  </a:xfrm>
                  <a:custGeom>
                    <a:avLst/>
                    <a:gdLst>
                      <a:gd name="T0" fmla="*/ 57 w 226"/>
                      <a:gd name="T1" fmla="*/ 12 h 48"/>
                      <a:gd name="T2" fmla="*/ 49 w 226"/>
                      <a:gd name="T3" fmla="*/ 7 h 48"/>
                      <a:gd name="T4" fmla="*/ 41 w 226"/>
                      <a:gd name="T5" fmla="*/ 4 h 48"/>
                      <a:gd name="T6" fmla="*/ 33 w 226"/>
                      <a:gd name="T7" fmla="*/ 2 h 48"/>
                      <a:gd name="T8" fmla="*/ 26 w 226"/>
                      <a:gd name="T9" fmla="*/ 1 h 48"/>
                      <a:gd name="T10" fmla="*/ 21 w 226"/>
                      <a:gd name="T11" fmla="*/ 0 h 48"/>
                      <a:gd name="T12" fmla="*/ 12 w 226"/>
                      <a:gd name="T13" fmla="*/ 3 h 48"/>
                      <a:gd name="T14" fmla="*/ 0 w 226"/>
                      <a:gd name="T15" fmla="*/ 6 h 48"/>
                      <a:gd name="T16" fmla="*/ 1 w 226"/>
                      <a:gd name="T17" fmla="*/ 10 h 48"/>
                      <a:gd name="T18" fmla="*/ 6 w 226"/>
                      <a:gd name="T19" fmla="*/ 10 h 48"/>
                      <a:gd name="T20" fmla="*/ 12 w 226"/>
                      <a:gd name="T21" fmla="*/ 8 h 48"/>
                      <a:gd name="T22" fmla="*/ 22 w 226"/>
                      <a:gd name="T23" fmla="*/ 8 h 48"/>
                      <a:gd name="T24" fmla="*/ 28 w 226"/>
                      <a:gd name="T25" fmla="*/ 7 h 48"/>
                      <a:gd name="T26" fmla="*/ 34 w 226"/>
                      <a:gd name="T27" fmla="*/ 8 h 48"/>
                      <a:gd name="T28" fmla="*/ 41 w 226"/>
                      <a:gd name="T29" fmla="*/ 10 h 48"/>
                      <a:gd name="T30" fmla="*/ 48 w 226"/>
                      <a:gd name="T31" fmla="*/ 12 h 48"/>
                      <a:gd name="T32" fmla="*/ 57 w 226"/>
                      <a:gd name="T33" fmla="*/ 1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 b="1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89" name="Freeform 1288">
                  <a:extLst>
                    <a:ext uri="{FF2B5EF4-FFF2-40B4-BE49-F238E27FC236}">
                      <a16:creationId xmlns:a16="http://schemas.microsoft.com/office/drawing/2014/main" id="{5158997D-4229-4A4A-9DC5-C3127AEFB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7" y="1296"/>
                  <a:ext cx="513" cy="354"/>
                </a:xfrm>
                <a:custGeom>
                  <a:avLst/>
                  <a:gdLst>
                    <a:gd name="T0" fmla="*/ 7 w 903"/>
                    <a:gd name="T1" fmla="*/ 213 h 586"/>
                    <a:gd name="T2" fmla="*/ 22 w 903"/>
                    <a:gd name="T3" fmla="*/ 215 h 586"/>
                    <a:gd name="T4" fmla="*/ 18 w 903"/>
                    <a:gd name="T5" fmla="*/ 185 h 586"/>
                    <a:gd name="T6" fmla="*/ 36 w 903"/>
                    <a:gd name="T7" fmla="*/ 157 h 586"/>
                    <a:gd name="T8" fmla="*/ 37 w 903"/>
                    <a:gd name="T9" fmla="*/ 124 h 586"/>
                    <a:gd name="T10" fmla="*/ 58 w 903"/>
                    <a:gd name="T11" fmla="*/ 105 h 586"/>
                    <a:gd name="T12" fmla="*/ 58 w 903"/>
                    <a:gd name="T13" fmla="*/ 78 h 586"/>
                    <a:gd name="T14" fmla="*/ 76 w 903"/>
                    <a:gd name="T15" fmla="*/ 76 h 586"/>
                    <a:gd name="T16" fmla="*/ 93 w 903"/>
                    <a:gd name="T17" fmla="*/ 61 h 586"/>
                    <a:gd name="T18" fmla="*/ 121 w 903"/>
                    <a:gd name="T19" fmla="*/ 79 h 586"/>
                    <a:gd name="T20" fmla="*/ 126 w 903"/>
                    <a:gd name="T21" fmla="*/ 69 h 586"/>
                    <a:gd name="T22" fmla="*/ 154 w 903"/>
                    <a:gd name="T23" fmla="*/ 79 h 586"/>
                    <a:gd name="T24" fmla="*/ 147 w 903"/>
                    <a:gd name="T25" fmla="*/ 61 h 586"/>
                    <a:gd name="T26" fmla="*/ 182 w 903"/>
                    <a:gd name="T27" fmla="*/ 84 h 586"/>
                    <a:gd name="T28" fmla="*/ 186 w 903"/>
                    <a:gd name="T29" fmla="*/ 69 h 586"/>
                    <a:gd name="T30" fmla="*/ 218 w 903"/>
                    <a:gd name="T31" fmla="*/ 93 h 586"/>
                    <a:gd name="T32" fmla="*/ 235 w 903"/>
                    <a:gd name="T33" fmla="*/ 88 h 586"/>
                    <a:gd name="T34" fmla="*/ 244 w 903"/>
                    <a:gd name="T35" fmla="*/ 111 h 586"/>
                    <a:gd name="T36" fmla="*/ 255 w 903"/>
                    <a:gd name="T37" fmla="*/ 108 h 586"/>
                    <a:gd name="T38" fmla="*/ 264 w 903"/>
                    <a:gd name="T39" fmla="*/ 125 h 586"/>
                    <a:gd name="T40" fmla="*/ 256 w 903"/>
                    <a:gd name="T41" fmla="*/ 154 h 586"/>
                    <a:gd name="T42" fmla="*/ 259 w 903"/>
                    <a:gd name="T43" fmla="*/ 179 h 586"/>
                    <a:gd name="T44" fmla="*/ 266 w 903"/>
                    <a:gd name="T45" fmla="*/ 211 h 586"/>
                    <a:gd name="T46" fmla="*/ 274 w 903"/>
                    <a:gd name="T47" fmla="*/ 211 h 586"/>
                    <a:gd name="T48" fmla="*/ 282 w 903"/>
                    <a:gd name="T49" fmla="*/ 190 h 586"/>
                    <a:gd name="T50" fmla="*/ 289 w 903"/>
                    <a:gd name="T51" fmla="*/ 170 h 586"/>
                    <a:gd name="T52" fmla="*/ 293 w 903"/>
                    <a:gd name="T53" fmla="*/ 141 h 586"/>
                    <a:gd name="T54" fmla="*/ 289 w 903"/>
                    <a:gd name="T55" fmla="*/ 97 h 586"/>
                    <a:gd name="T56" fmla="*/ 273 w 903"/>
                    <a:gd name="T57" fmla="*/ 67 h 586"/>
                    <a:gd name="T58" fmla="*/ 262 w 903"/>
                    <a:gd name="T59" fmla="*/ 48 h 586"/>
                    <a:gd name="T60" fmla="*/ 244 w 903"/>
                    <a:gd name="T61" fmla="*/ 29 h 586"/>
                    <a:gd name="T62" fmla="*/ 216 w 903"/>
                    <a:gd name="T63" fmla="*/ 15 h 586"/>
                    <a:gd name="T64" fmla="*/ 188 w 903"/>
                    <a:gd name="T65" fmla="*/ 6 h 586"/>
                    <a:gd name="T66" fmla="*/ 147 w 903"/>
                    <a:gd name="T67" fmla="*/ 0 h 586"/>
                    <a:gd name="T68" fmla="*/ 109 w 903"/>
                    <a:gd name="T69" fmla="*/ 6 h 586"/>
                    <a:gd name="T70" fmla="*/ 84 w 903"/>
                    <a:gd name="T71" fmla="*/ 8 h 586"/>
                    <a:gd name="T72" fmla="*/ 64 w 903"/>
                    <a:gd name="T73" fmla="*/ 16 h 586"/>
                    <a:gd name="T74" fmla="*/ 39 w 903"/>
                    <a:gd name="T75" fmla="*/ 33 h 586"/>
                    <a:gd name="T76" fmla="*/ 18 w 903"/>
                    <a:gd name="T77" fmla="*/ 63 h 586"/>
                    <a:gd name="T78" fmla="*/ 10 w 903"/>
                    <a:gd name="T79" fmla="*/ 82 h 586"/>
                    <a:gd name="T80" fmla="*/ 0 w 903"/>
                    <a:gd name="T81" fmla="*/ 119 h 586"/>
                    <a:gd name="T82" fmla="*/ 0 w 903"/>
                    <a:gd name="T83" fmla="*/ 162 h 586"/>
                    <a:gd name="T84" fmla="*/ 0 w 903"/>
                    <a:gd name="T85" fmla="*/ 190 h 586"/>
                    <a:gd name="T86" fmla="*/ 7 w 903"/>
                    <a:gd name="T87" fmla="*/ 213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90" name="Group 1289">
                  <a:extLst>
                    <a:ext uri="{FF2B5EF4-FFF2-40B4-BE49-F238E27FC236}">
                      <a16:creationId xmlns:a16="http://schemas.microsoft.com/office/drawing/2014/main" id="{68BB4E08-6185-4F04-AC1B-AFF076D28A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7" y="1603"/>
                  <a:ext cx="490" cy="151"/>
                  <a:chOff x="2692" y="1940"/>
                  <a:chExt cx="431" cy="125"/>
                </a:xfrm>
              </p:grpSpPr>
              <p:grpSp>
                <p:nvGrpSpPr>
                  <p:cNvPr id="6191" name="Group 1290">
                    <a:extLst>
                      <a:ext uri="{FF2B5EF4-FFF2-40B4-BE49-F238E27FC236}">
                        <a16:creationId xmlns:a16="http://schemas.microsoft.com/office/drawing/2014/main" id="{EACB9023-5FA4-4240-A77D-CB2D2A46452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6198" name="Freeform 1291">
                      <a:extLst>
                        <a:ext uri="{FF2B5EF4-FFF2-40B4-BE49-F238E27FC236}">
                          <a16:creationId xmlns:a16="http://schemas.microsoft.com/office/drawing/2014/main" id="{2E3D6C3C-9F76-489B-89AA-113CE0D4A0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7" y="1939"/>
                      <a:ext cx="155" cy="124"/>
                    </a:xfrm>
                    <a:custGeom>
                      <a:avLst/>
                      <a:gdLst>
                        <a:gd name="T0" fmla="*/ 8 w 309"/>
                        <a:gd name="T1" fmla="*/ 4 h 246"/>
                        <a:gd name="T2" fmla="*/ 22 w 309"/>
                        <a:gd name="T3" fmla="*/ 0 h 246"/>
                        <a:gd name="T4" fmla="*/ 38 w 309"/>
                        <a:gd name="T5" fmla="*/ 0 h 246"/>
                        <a:gd name="T6" fmla="*/ 61 w 309"/>
                        <a:gd name="T7" fmla="*/ 2 h 246"/>
                        <a:gd name="T8" fmla="*/ 69 w 309"/>
                        <a:gd name="T9" fmla="*/ 4 h 246"/>
                        <a:gd name="T10" fmla="*/ 78 w 309"/>
                        <a:gd name="T11" fmla="*/ 8 h 246"/>
                        <a:gd name="T12" fmla="*/ 78 w 309"/>
                        <a:gd name="T13" fmla="*/ 17 h 246"/>
                        <a:gd name="T14" fmla="*/ 78 w 309"/>
                        <a:gd name="T15" fmla="*/ 27 h 246"/>
                        <a:gd name="T16" fmla="*/ 75 w 309"/>
                        <a:gd name="T17" fmla="*/ 36 h 246"/>
                        <a:gd name="T18" fmla="*/ 72 w 309"/>
                        <a:gd name="T19" fmla="*/ 42 h 246"/>
                        <a:gd name="T20" fmla="*/ 70 w 309"/>
                        <a:gd name="T21" fmla="*/ 48 h 246"/>
                        <a:gd name="T22" fmla="*/ 67 w 309"/>
                        <a:gd name="T23" fmla="*/ 53 h 246"/>
                        <a:gd name="T24" fmla="*/ 62 w 309"/>
                        <a:gd name="T25" fmla="*/ 57 h 246"/>
                        <a:gd name="T26" fmla="*/ 55 w 309"/>
                        <a:gd name="T27" fmla="*/ 59 h 246"/>
                        <a:gd name="T28" fmla="*/ 45 w 309"/>
                        <a:gd name="T29" fmla="*/ 61 h 246"/>
                        <a:gd name="T30" fmla="*/ 35 w 309"/>
                        <a:gd name="T31" fmla="*/ 63 h 246"/>
                        <a:gd name="T32" fmla="*/ 26 w 309"/>
                        <a:gd name="T33" fmla="*/ 61 h 246"/>
                        <a:gd name="T34" fmla="*/ 19 w 309"/>
                        <a:gd name="T35" fmla="*/ 60 h 246"/>
                        <a:gd name="T36" fmla="*/ 12 w 309"/>
                        <a:gd name="T37" fmla="*/ 57 h 246"/>
                        <a:gd name="T38" fmla="*/ 6 w 309"/>
                        <a:gd name="T39" fmla="*/ 52 h 246"/>
                        <a:gd name="T40" fmla="*/ 3 w 309"/>
                        <a:gd name="T41" fmla="*/ 47 h 246"/>
                        <a:gd name="T42" fmla="*/ 0 w 309"/>
                        <a:gd name="T43" fmla="*/ 34 h 246"/>
                        <a:gd name="T44" fmla="*/ 0 w 309"/>
                        <a:gd name="T45" fmla="*/ 22 h 246"/>
                        <a:gd name="T46" fmla="*/ 0 w 309"/>
                        <a:gd name="T47" fmla="*/ 11 h 246"/>
                        <a:gd name="T48" fmla="*/ 8 w 309"/>
                        <a:gd name="T49" fmla="*/ 4 h 24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99" name="Freeform 1292">
                      <a:extLst>
                        <a:ext uri="{FF2B5EF4-FFF2-40B4-BE49-F238E27FC236}">
                          <a16:creationId xmlns:a16="http://schemas.microsoft.com/office/drawing/2014/main" id="{DBC29130-56D1-4A3E-8D54-DCE2090D40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3"/>
                      <a:ext cx="155" cy="123"/>
                    </a:xfrm>
                    <a:custGeom>
                      <a:avLst/>
                      <a:gdLst>
                        <a:gd name="T0" fmla="*/ 68 w 308"/>
                        <a:gd name="T1" fmla="*/ 3 h 245"/>
                        <a:gd name="T2" fmla="*/ 53 w 308"/>
                        <a:gd name="T3" fmla="*/ 0 h 245"/>
                        <a:gd name="T4" fmla="*/ 40 w 308"/>
                        <a:gd name="T5" fmla="*/ 0 h 245"/>
                        <a:gd name="T6" fmla="*/ 27 w 308"/>
                        <a:gd name="T7" fmla="*/ 0 h 245"/>
                        <a:gd name="T8" fmla="*/ 16 w 308"/>
                        <a:gd name="T9" fmla="*/ 0 h 245"/>
                        <a:gd name="T10" fmla="*/ 7 w 308"/>
                        <a:gd name="T11" fmla="*/ 3 h 245"/>
                        <a:gd name="T12" fmla="*/ 0 w 308"/>
                        <a:gd name="T13" fmla="*/ 6 h 245"/>
                        <a:gd name="T14" fmla="*/ 0 w 308"/>
                        <a:gd name="T15" fmla="*/ 26 h 245"/>
                        <a:gd name="T16" fmla="*/ 2 w 308"/>
                        <a:gd name="T17" fmla="*/ 38 h 245"/>
                        <a:gd name="T18" fmla="*/ 6 w 308"/>
                        <a:gd name="T19" fmla="*/ 46 h 245"/>
                        <a:gd name="T20" fmla="*/ 10 w 308"/>
                        <a:gd name="T21" fmla="*/ 51 h 245"/>
                        <a:gd name="T22" fmla="*/ 15 w 308"/>
                        <a:gd name="T23" fmla="*/ 55 h 245"/>
                        <a:gd name="T24" fmla="*/ 20 w 308"/>
                        <a:gd name="T25" fmla="*/ 58 h 245"/>
                        <a:gd name="T26" fmla="*/ 26 w 308"/>
                        <a:gd name="T27" fmla="*/ 59 h 245"/>
                        <a:gd name="T28" fmla="*/ 32 w 308"/>
                        <a:gd name="T29" fmla="*/ 60 h 245"/>
                        <a:gd name="T30" fmla="*/ 40 w 308"/>
                        <a:gd name="T31" fmla="*/ 61 h 245"/>
                        <a:gd name="T32" fmla="*/ 52 w 308"/>
                        <a:gd name="T33" fmla="*/ 60 h 245"/>
                        <a:gd name="T34" fmla="*/ 59 w 308"/>
                        <a:gd name="T35" fmla="*/ 58 h 245"/>
                        <a:gd name="T36" fmla="*/ 66 w 308"/>
                        <a:gd name="T37" fmla="*/ 56 h 245"/>
                        <a:gd name="T38" fmla="*/ 71 w 308"/>
                        <a:gd name="T39" fmla="*/ 50 h 245"/>
                        <a:gd name="T40" fmla="*/ 75 w 308"/>
                        <a:gd name="T41" fmla="*/ 42 h 245"/>
                        <a:gd name="T42" fmla="*/ 77 w 308"/>
                        <a:gd name="T43" fmla="*/ 33 h 245"/>
                        <a:gd name="T44" fmla="*/ 77 w 308"/>
                        <a:gd name="T45" fmla="*/ 21 h 245"/>
                        <a:gd name="T46" fmla="*/ 77 w 308"/>
                        <a:gd name="T47" fmla="*/ 10 h 245"/>
                        <a:gd name="T48" fmla="*/ 68 w 308"/>
                        <a:gd name="T49" fmla="*/ 3 h 245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00" name="Freeform 1293">
                      <a:extLst>
                        <a:ext uri="{FF2B5EF4-FFF2-40B4-BE49-F238E27FC236}">
                          <a16:creationId xmlns:a16="http://schemas.microsoft.com/office/drawing/2014/main" id="{D1267447-6246-43BF-9A18-74B2608B03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1958"/>
                      <a:ext cx="22" cy="15"/>
                    </a:xfrm>
                    <a:custGeom>
                      <a:avLst/>
                      <a:gdLst>
                        <a:gd name="T0" fmla="*/ 0 w 45"/>
                        <a:gd name="T1" fmla="*/ 2 h 33"/>
                        <a:gd name="T2" fmla="*/ 1 w 45"/>
                        <a:gd name="T3" fmla="*/ 0 h 33"/>
                        <a:gd name="T4" fmla="*/ 4 w 45"/>
                        <a:gd name="T5" fmla="*/ 0 h 33"/>
                        <a:gd name="T6" fmla="*/ 7 w 45"/>
                        <a:gd name="T7" fmla="*/ 0 h 33"/>
                        <a:gd name="T8" fmla="*/ 10 w 45"/>
                        <a:gd name="T9" fmla="*/ 1 h 33"/>
                        <a:gd name="T10" fmla="*/ 11 w 45"/>
                        <a:gd name="T11" fmla="*/ 7 h 33"/>
                        <a:gd name="T12" fmla="*/ 8 w 45"/>
                        <a:gd name="T13" fmla="*/ 7 h 33"/>
                        <a:gd name="T14" fmla="*/ 6 w 45"/>
                        <a:gd name="T15" fmla="*/ 6 h 33"/>
                        <a:gd name="T16" fmla="*/ 3 w 45"/>
                        <a:gd name="T17" fmla="*/ 7 h 33"/>
                        <a:gd name="T18" fmla="*/ 0 w 45"/>
                        <a:gd name="T19" fmla="*/ 8 h 33"/>
                        <a:gd name="T20" fmla="*/ 0 w 45"/>
                        <a:gd name="T21" fmla="*/ 2 h 33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01" name="Freeform 1294">
                      <a:extLst>
                        <a:ext uri="{FF2B5EF4-FFF2-40B4-BE49-F238E27FC236}">
                          <a16:creationId xmlns:a16="http://schemas.microsoft.com/office/drawing/2014/main" id="{EA7A315C-71F0-4CD8-BA47-EEA45ACCFD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1"/>
                      <a:ext cx="65" cy="26"/>
                    </a:xfrm>
                    <a:custGeom>
                      <a:avLst/>
                      <a:gdLst>
                        <a:gd name="T0" fmla="*/ 33 w 128"/>
                        <a:gd name="T1" fmla="*/ 5 h 52"/>
                        <a:gd name="T2" fmla="*/ 33 w 128"/>
                        <a:gd name="T3" fmla="*/ 13 h 52"/>
                        <a:gd name="T4" fmla="*/ 4 w 128"/>
                        <a:gd name="T5" fmla="*/ 5 h 52"/>
                        <a:gd name="T6" fmla="*/ 0 w 128"/>
                        <a:gd name="T7" fmla="*/ 0 h 52"/>
                        <a:gd name="T8" fmla="*/ 33 w 128"/>
                        <a:gd name="T9" fmla="*/ 5 h 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02" name="Freeform 1295">
                      <a:extLst>
                        <a:ext uri="{FF2B5EF4-FFF2-40B4-BE49-F238E27FC236}">
                          <a16:creationId xmlns:a16="http://schemas.microsoft.com/office/drawing/2014/main" id="{12327441-C913-40E9-920A-DAF1EFBFC1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8 h 54"/>
                        <a:gd name="T2" fmla="*/ 0 w 74"/>
                        <a:gd name="T3" fmla="*/ 14 h 54"/>
                        <a:gd name="T4" fmla="*/ 18 w 74"/>
                        <a:gd name="T5" fmla="*/ 6 h 54"/>
                        <a:gd name="T6" fmla="*/ 20 w 74"/>
                        <a:gd name="T7" fmla="*/ 0 h 54"/>
                        <a:gd name="T8" fmla="*/ 0 w 74"/>
                        <a:gd name="T9" fmla="*/ 8 h 5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 b="1"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192" name="Group 1296">
                    <a:extLst>
                      <a:ext uri="{FF2B5EF4-FFF2-40B4-BE49-F238E27FC236}">
                        <a16:creationId xmlns:a16="http://schemas.microsoft.com/office/drawing/2014/main" id="{A0E1DE1A-55E9-45E1-95AB-6680F985B3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6196" name="Oval 1297">
                      <a:extLst>
                        <a:ext uri="{FF2B5EF4-FFF2-40B4-BE49-F238E27FC236}">
                          <a16:creationId xmlns:a16="http://schemas.microsoft.com/office/drawing/2014/main" id="{7BEDA8EB-690B-49B2-94FD-D5D190963D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2" y="1970"/>
                      <a:ext cx="68" cy="58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2800" b="1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97" name="Oval 1298">
                      <a:extLst>
                        <a:ext uri="{FF2B5EF4-FFF2-40B4-BE49-F238E27FC236}">
                          <a16:creationId xmlns:a16="http://schemas.microsoft.com/office/drawing/2014/main" id="{3A699F7A-AFF9-468A-99E2-4414B52942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7"/>
                      <a:ext cx="35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2800" b="1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193" name="Group 1299">
                    <a:extLst>
                      <a:ext uri="{FF2B5EF4-FFF2-40B4-BE49-F238E27FC236}">
                        <a16:creationId xmlns:a16="http://schemas.microsoft.com/office/drawing/2014/main" id="{3FD372A4-B99C-46C1-9914-EA99FDFF61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6194" name="Oval 1300">
                      <a:extLst>
                        <a:ext uri="{FF2B5EF4-FFF2-40B4-BE49-F238E27FC236}">
                          <a16:creationId xmlns:a16="http://schemas.microsoft.com/office/drawing/2014/main" id="{7577B358-D897-4EE2-BEA4-6FCB734E3D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4" y="1975"/>
                      <a:ext cx="68" cy="56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2800" b="1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95" name="Oval 1301">
                      <a:extLst>
                        <a:ext uri="{FF2B5EF4-FFF2-40B4-BE49-F238E27FC236}">
                          <a16:creationId xmlns:a16="http://schemas.microsoft.com/office/drawing/2014/main" id="{3703704A-4026-4181-8805-AF5B605B09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8" y="1982"/>
                      <a:ext cx="35" cy="34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zh-CN" altLang="en-US" sz="2800" b="1"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6172" name="AutoShape 1302">
              <a:extLst>
                <a:ext uri="{FF2B5EF4-FFF2-40B4-BE49-F238E27FC236}">
                  <a16:creationId xmlns:a16="http://schemas.microsoft.com/office/drawing/2014/main" id="{904D9D98-0AB1-4F9C-BB59-31080ADDE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2928" cy="480"/>
            </a:xfrm>
            <a:prstGeom prst="cloudCallout">
              <a:avLst>
                <a:gd name="adj1" fmla="val -59801"/>
                <a:gd name="adj2" fmla="val 51875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3" name="Text Box 1303">
              <a:extLst>
                <a:ext uri="{FF2B5EF4-FFF2-40B4-BE49-F238E27FC236}">
                  <a16:creationId xmlns:a16="http://schemas.microsoft.com/office/drawing/2014/main" id="{E1FA5CE9-0FA6-446F-8DE2-3A81582C7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66"/>
              <a:ext cx="2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用什么度量收敛的快慢程度呢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81189" name="Group 1317">
            <a:extLst>
              <a:ext uri="{FF2B5EF4-FFF2-40B4-BE49-F238E27FC236}">
                <a16:creationId xmlns:a16="http://schemas.microsoft.com/office/drawing/2014/main" id="{CB5C6FB2-0AAB-4525-B54D-56C2281A964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92375"/>
            <a:ext cx="7620000" cy="1439863"/>
            <a:chOff x="624" y="1493"/>
            <a:chExt cx="4800" cy="907"/>
          </a:xfrm>
        </p:grpSpPr>
        <p:sp>
          <p:nvSpPr>
            <p:cNvPr id="6163" name="AutoShape 1304">
              <a:extLst>
                <a:ext uri="{FF2B5EF4-FFF2-40B4-BE49-F238E27FC236}">
                  <a16:creationId xmlns:a16="http://schemas.microsoft.com/office/drawing/2014/main" id="{A093EC34-8BED-4EF7-92BC-79F479C8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93"/>
              <a:ext cx="4800" cy="907"/>
            </a:xfrm>
            <a:prstGeom prst="wedgeEllipseCallout">
              <a:avLst>
                <a:gd name="adj1" fmla="val 22042"/>
                <a:gd name="adj2" fmla="val -94324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64" name="Group 1311">
              <a:extLst>
                <a:ext uri="{FF2B5EF4-FFF2-40B4-BE49-F238E27FC236}">
                  <a16:creationId xmlns:a16="http://schemas.microsoft.com/office/drawing/2014/main" id="{F4D92FFA-4FA1-4BF1-AE36-E7B62E6C4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680"/>
              <a:ext cx="4283" cy="720"/>
              <a:chOff x="864" y="1858"/>
              <a:chExt cx="4283" cy="686"/>
            </a:xfrm>
          </p:grpSpPr>
          <p:graphicFrame>
            <p:nvGraphicFramePr>
              <p:cNvPr id="6165" name="Object 1308">
                <a:extLst>
                  <a:ext uri="{FF2B5EF4-FFF2-40B4-BE49-F238E27FC236}">
                    <a16:creationId xmlns:a16="http://schemas.microsoft.com/office/drawing/2014/main" id="{D9E40718-57AF-4003-A2D2-CE7A4B2429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2264"/>
              <a:ext cx="115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339876" imgH="311312" progId="Equation.3">
                      <p:embed/>
                    </p:oleObj>
                  </mc:Choice>
                  <mc:Fallback>
                    <p:oleObj name="Equation" r:id="rId27" imgW="1339876" imgH="311312" progId="Equation.3">
                      <p:embed/>
                      <p:pic>
                        <p:nvPicPr>
                          <p:cNvPr id="6165" name="Object 1308">
                            <a:extLst>
                              <a:ext uri="{FF2B5EF4-FFF2-40B4-BE49-F238E27FC236}">
                                <a16:creationId xmlns:a16="http://schemas.microsoft.com/office/drawing/2014/main" id="{D9E40718-57AF-4003-A2D2-CE7A4B2429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264"/>
                            <a:ext cx="115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66" name="Group 1310">
                <a:extLst>
                  <a:ext uri="{FF2B5EF4-FFF2-40B4-BE49-F238E27FC236}">
                    <a16:creationId xmlns:a16="http://schemas.microsoft.com/office/drawing/2014/main" id="{40F4CDE4-A8CB-49DF-BE18-4A34B56F05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858"/>
                <a:ext cx="4283" cy="484"/>
                <a:chOff x="1008" y="1791"/>
                <a:chExt cx="4283" cy="484"/>
              </a:xfrm>
            </p:grpSpPr>
            <p:sp>
              <p:nvSpPr>
                <p:cNvPr id="6167" name="Rectangle 1305">
                  <a:extLst>
                    <a:ext uri="{FF2B5EF4-FFF2-40B4-BE49-F238E27FC236}">
                      <a16:creationId xmlns:a16="http://schemas.microsoft.com/office/drawing/2014/main" id="{22536A7B-4415-4D38-8F81-0588A198A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791"/>
                  <a:ext cx="4187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表示</a:t>
                  </a:r>
                  <a:r>
                    <a:rPr lang="en-US" altLang="zh-CN" sz="2000" b="1" i="1">
                      <a:solidFill>
                        <a:srgbClr val="FF33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 </a:t>
                  </a: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次迭代后误差的乘数</a:t>
                  </a:r>
                  <a:r>
                    <a:rPr lang="en-US" altLang="zh-CN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,</a:t>
                  </a: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若要求</a:t>
                  </a:r>
                  <a:r>
                    <a:rPr lang="en-US" altLang="zh-CN" sz="2000" b="1" i="1">
                      <a:solidFill>
                        <a:srgbClr val="FF33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k </a:t>
                  </a: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次迭代后误差不超过</a:t>
                  </a:r>
                </a:p>
              </p:txBody>
            </p:sp>
            <p:sp>
              <p:nvSpPr>
                <p:cNvPr id="6168" name="Rectangle 1306">
                  <a:extLst>
                    <a:ext uri="{FF2B5EF4-FFF2-40B4-BE49-F238E27FC236}">
                      <a16:creationId xmlns:a16="http://schemas.microsoft.com/office/drawing/2014/main" id="{57B1FDD9-8154-4F64-BE8A-B9FD2EEB9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035"/>
                  <a:ext cx="172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初始误差的</a:t>
                  </a:r>
                  <a:r>
                    <a:rPr lang="en-US" altLang="zh-CN" sz="2000" b="1">
                      <a:solidFill>
                        <a:srgbClr val="FF33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10</a:t>
                  </a:r>
                  <a:r>
                    <a:rPr lang="en-US" altLang="zh-CN" sz="2000" b="1" baseline="30000">
                      <a:solidFill>
                        <a:srgbClr val="FF33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-t</a:t>
                  </a:r>
                  <a:r>
                    <a:rPr lang="en-US" altLang="zh-CN" sz="2000" b="1" baseline="30000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倍，即</a:t>
                  </a:r>
                </a:p>
              </p:txBody>
            </p:sp>
            <p:graphicFrame>
              <p:nvGraphicFramePr>
                <p:cNvPr id="6169" name="Object 1307">
                  <a:extLst>
                    <a:ext uri="{FF2B5EF4-FFF2-40B4-BE49-F238E27FC236}">
                      <a16:creationId xmlns:a16="http://schemas.microsoft.com/office/drawing/2014/main" id="{6D911A60-0801-4E68-A391-33CA2C37BA7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0" y="1981"/>
                <a:ext cx="1104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952087" imgH="228501" progId="Equation.3">
                        <p:embed/>
                      </p:oleObj>
                    </mc:Choice>
                    <mc:Fallback>
                      <p:oleObj name="Equation" r:id="rId29" imgW="952087" imgH="228501" progId="Equation.3">
                        <p:embed/>
                        <p:pic>
                          <p:nvPicPr>
                            <p:cNvPr id="6169" name="Object 1307">
                              <a:extLst>
                                <a:ext uri="{FF2B5EF4-FFF2-40B4-BE49-F238E27FC236}">
                                  <a16:creationId xmlns:a16="http://schemas.microsoft.com/office/drawing/2014/main" id="{6D911A60-0801-4E68-A391-33CA2C37BA7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1981"/>
                              <a:ext cx="1104" cy="2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70" name="Rectangle 1309">
                  <a:extLst>
                    <a:ext uri="{FF2B5EF4-FFF2-40B4-BE49-F238E27FC236}">
                      <a16:creationId xmlns:a16="http://schemas.microsoft.com/office/drawing/2014/main" id="{DD998E4C-37EB-481F-AD07-6A1B756C74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35"/>
                  <a:ext cx="1460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则迭代</a:t>
                  </a:r>
                  <a:r>
                    <a:rPr lang="zh-CN" altLang="en-US" sz="2000" b="1" i="1">
                      <a:solidFill>
                        <a:srgbClr val="FF3300"/>
                      </a:solidFill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000" b="1"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次数需满足</a:t>
                  </a:r>
                </a:p>
              </p:txBody>
            </p:sp>
          </p:grpSp>
        </p:grpSp>
      </p:grpSp>
      <p:sp>
        <p:nvSpPr>
          <p:cNvPr id="6162" name="Rectangle 1315">
            <a:extLst>
              <a:ext uri="{FF2B5EF4-FFF2-40B4-BE49-F238E27FC236}">
                <a16:creationId xmlns:a16="http://schemas.microsoft.com/office/drawing/2014/main" id="{7F89EB19-493A-4741-802C-51BF7BE9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1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1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1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0">
            <a:extLst>
              <a:ext uri="{FF2B5EF4-FFF2-40B4-BE49-F238E27FC236}">
                <a16:creationId xmlns:a16="http://schemas.microsoft.com/office/drawing/2014/main" id="{52CDC6B0-0A49-46E8-9078-4ADAD59F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Convergence of Iterative methods</a:t>
            </a:r>
          </a:p>
        </p:txBody>
      </p:sp>
      <p:grpSp>
        <p:nvGrpSpPr>
          <p:cNvPr id="51269" name="Group 69">
            <a:extLst>
              <a:ext uri="{FF2B5EF4-FFF2-40B4-BE49-F238E27FC236}">
                <a16:creationId xmlns:a16="http://schemas.microsoft.com/office/drawing/2014/main" id="{52238764-82C1-462E-B175-155E9E9FE90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153400" cy="2681288"/>
            <a:chOff x="336" y="192"/>
            <a:chExt cx="5136" cy="1689"/>
          </a:xfrm>
        </p:grpSpPr>
        <p:sp>
          <p:nvSpPr>
            <p:cNvPr id="7191" name="AutoShape 52" descr="白色大理石">
              <a:extLst>
                <a:ext uri="{FF2B5EF4-FFF2-40B4-BE49-F238E27FC236}">
                  <a16:creationId xmlns:a16="http://schemas.microsoft.com/office/drawing/2014/main" id="{B3B88C84-C8A6-4731-8E28-F5B77EBB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7192" name="Rectangle 53">
              <a:extLst>
                <a:ext uri="{FF2B5EF4-FFF2-40B4-BE49-F238E27FC236}">
                  <a16:creationId xmlns:a16="http://schemas.microsoft.com/office/drawing/2014/main" id="{DDF5ABF0-B96E-4DC8-B5A5-9A584F5A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513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（充分条件）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若存在一个矩阵范数使得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|| =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&lt; 1,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则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迭代收敛，且有下列误差估计：</a:t>
              </a:r>
            </a:p>
          </p:txBody>
        </p:sp>
        <p:sp>
          <p:nvSpPr>
            <p:cNvPr id="7193" name="Text Box 54">
              <a:extLst>
                <a:ext uri="{FF2B5EF4-FFF2-40B4-BE49-F238E27FC236}">
                  <a16:creationId xmlns:a16="http://schemas.microsoft.com/office/drawing/2014/main" id="{89A601CC-D7A8-450E-8539-7D0D8855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graphicFrame>
          <p:nvGraphicFramePr>
            <p:cNvPr id="7194" name="Object 55">
              <a:extLst>
                <a:ext uri="{FF2B5EF4-FFF2-40B4-BE49-F238E27FC236}">
                  <a16:creationId xmlns:a16="http://schemas.microsoft.com/office/drawing/2014/main" id="{1459D06D-5944-4770-A7FC-C974E5724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816"/>
            <a:ext cx="3072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2674" imgH="406224" progId="Equation.3">
                    <p:embed/>
                  </p:oleObj>
                </mc:Choice>
                <mc:Fallback>
                  <p:oleObj name="Equation" r:id="rId7" imgW="2132674" imgH="406224" progId="Equation.3">
                    <p:embed/>
                    <p:pic>
                      <p:nvPicPr>
                        <p:cNvPr id="7194" name="Object 55">
                          <a:extLst>
                            <a:ext uri="{FF2B5EF4-FFF2-40B4-BE49-F238E27FC236}">
                              <a16:creationId xmlns:a16="http://schemas.microsoft.com/office/drawing/2014/main" id="{1459D06D-5944-4770-A7FC-C974E57247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16"/>
                          <a:ext cx="3072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56">
              <a:extLst>
                <a:ext uri="{FF2B5EF4-FFF2-40B4-BE49-F238E27FC236}">
                  <a16:creationId xmlns:a16="http://schemas.microsoft.com/office/drawing/2014/main" id="{27C96951-68B9-4589-B709-3B5C36310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graphicFrame>
          <p:nvGraphicFramePr>
            <p:cNvPr id="7196" name="Object 57">
              <a:extLst>
                <a:ext uri="{FF2B5EF4-FFF2-40B4-BE49-F238E27FC236}">
                  <a16:creationId xmlns:a16="http://schemas.microsoft.com/office/drawing/2014/main" id="{3D2C5813-FCAE-4D97-86E6-A07834DFD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344"/>
            <a:ext cx="2868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93900" imgH="419100" progId="Equation.3">
                    <p:embed/>
                  </p:oleObj>
                </mc:Choice>
                <mc:Fallback>
                  <p:oleObj name="Equation" r:id="rId9" imgW="1993900" imgH="419100" progId="Equation.3">
                    <p:embed/>
                    <p:pic>
                      <p:nvPicPr>
                        <p:cNvPr id="7196" name="Object 57">
                          <a:extLst>
                            <a:ext uri="{FF2B5EF4-FFF2-40B4-BE49-F238E27FC236}">
                              <a16:creationId xmlns:a16="http://schemas.microsoft.com/office/drawing/2014/main" id="{3D2C5813-FCAE-4D97-86E6-A07834DFDD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44"/>
                          <a:ext cx="2868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8" name="Text Box 58">
            <a:extLst>
              <a:ext uri="{FF2B5EF4-FFF2-40B4-BE49-F238E27FC236}">
                <a16:creationId xmlns:a16="http://schemas.microsoft.com/office/drawing/2014/main" id="{61658459-4F45-4C7C-8DF3-CF7BE1A6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endParaRPr lang="zh-CN" altLang="en-US" sz="2400" b="1"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1270" name="Group 70">
            <a:extLst>
              <a:ext uri="{FF2B5EF4-FFF2-40B4-BE49-F238E27FC236}">
                <a16:creationId xmlns:a16="http://schemas.microsoft.com/office/drawing/2014/main" id="{D61A98E4-5D61-4257-A945-AEC1AA08EA3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200400"/>
            <a:ext cx="5867400" cy="885825"/>
            <a:chOff x="912" y="2016"/>
            <a:chExt cx="3696" cy="558"/>
          </a:xfrm>
        </p:grpSpPr>
        <p:sp>
          <p:nvSpPr>
            <p:cNvPr id="7189" name="Text Box 59">
              <a:extLst>
                <a:ext uri="{FF2B5EF4-FFF2-40B4-BE49-F238E27FC236}">
                  <a16:creationId xmlns:a16="http://schemas.microsoft.com/office/drawing/2014/main" id="{5F0578FB-94E6-46E3-9095-04DB676C3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①</a:t>
              </a:r>
            </a:p>
          </p:txBody>
        </p:sp>
        <p:graphicFrame>
          <p:nvGraphicFramePr>
            <p:cNvPr id="7190" name="Object 60">
              <a:extLst>
                <a:ext uri="{FF2B5EF4-FFF2-40B4-BE49-F238E27FC236}">
                  <a16:creationId xmlns:a16="http://schemas.microsoft.com/office/drawing/2014/main" id="{52C4D6B7-CD55-4606-B627-1D8D806291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016"/>
            <a:ext cx="336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349500" imgH="431800" progId="Equation.3">
                    <p:embed/>
                  </p:oleObj>
                </mc:Choice>
                <mc:Fallback>
                  <p:oleObj name="Equation" r:id="rId11" imgW="2349500" imgH="431800" progId="Equation.3">
                    <p:embed/>
                    <p:pic>
                      <p:nvPicPr>
                        <p:cNvPr id="7190" name="Object 60">
                          <a:extLst>
                            <a:ext uri="{FF2B5EF4-FFF2-40B4-BE49-F238E27FC236}">
                              <a16:creationId xmlns:a16="http://schemas.microsoft.com/office/drawing/2014/main" id="{52C4D6B7-CD55-4606-B627-1D8D806291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16"/>
                          <a:ext cx="3360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1" name="Group 71">
            <a:extLst>
              <a:ext uri="{FF2B5EF4-FFF2-40B4-BE49-F238E27FC236}">
                <a16:creationId xmlns:a16="http://schemas.microsoft.com/office/drawing/2014/main" id="{A4F11F68-EB31-45A2-B61F-44423C9CD0C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14800"/>
            <a:ext cx="6165850" cy="482600"/>
            <a:chOff x="912" y="2592"/>
            <a:chExt cx="3884" cy="304"/>
          </a:xfrm>
        </p:grpSpPr>
        <p:graphicFrame>
          <p:nvGraphicFramePr>
            <p:cNvPr id="7187" name="Object 61">
              <a:extLst>
                <a:ext uri="{FF2B5EF4-FFF2-40B4-BE49-F238E27FC236}">
                  <a16:creationId xmlns:a16="http://schemas.microsoft.com/office/drawing/2014/main" id="{220D53B8-2CA4-4FCC-A21B-7FA2CE913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592"/>
            <a:ext cx="36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844800" imgH="228600" progId="Equation.3">
                    <p:embed/>
                  </p:oleObj>
                </mc:Choice>
                <mc:Fallback>
                  <p:oleObj name="Equation" r:id="rId13" imgW="2844800" imgH="228600" progId="Equation.3">
                    <p:embed/>
                    <p:pic>
                      <p:nvPicPr>
                        <p:cNvPr id="7187" name="Object 61">
                          <a:extLst>
                            <a:ext uri="{FF2B5EF4-FFF2-40B4-BE49-F238E27FC236}">
                              <a16:creationId xmlns:a16="http://schemas.microsoft.com/office/drawing/2014/main" id="{220D53B8-2CA4-4FCC-A21B-7FA2CE913B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592"/>
                          <a:ext cx="364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AutoShape 62">
              <a:extLst>
                <a:ext uri="{FF2B5EF4-FFF2-40B4-BE49-F238E27FC236}">
                  <a16:creationId xmlns:a16="http://schemas.microsoft.com/office/drawing/2014/main" id="{716E153D-E72F-4E97-8CDD-1C9FF98E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63" name="Text Box 63">
            <a:extLst>
              <a:ext uri="{FF2B5EF4-FFF2-40B4-BE49-F238E27FC236}">
                <a16:creationId xmlns:a16="http://schemas.microsoft.com/office/drawing/2014/main" id="{89D71EBD-BB34-4E3F-ADDF-21DCBA7D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91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8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72" name="Group 72">
            <a:extLst>
              <a:ext uri="{FF2B5EF4-FFF2-40B4-BE49-F238E27FC236}">
                <a16:creationId xmlns:a16="http://schemas.microsoft.com/office/drawing/2014/main" id="{7902D671-E2DE-4F59-94F4-FAB232F4A78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029200"/>
            <a:ext cx="6248400" cy="457200"/>
            <a:chOff x="960" y="3168"/>
            <a:chExt cx="3936" cy="288"/>
          </a:xfrm>
        </p:grpSpPr>
        <p:sp>
          <p:nvSpPr>
            <p:cNvPr id="7185" name="Text Box 64">
              <a:extLst>
                <a:ext uri="{FF2B5EF4-FFF2-40B4-BE49-F238E27FC236}">
                  <a16:creationId xmlns:a16="http://schemas.microsoft.com/office/drawing/2014/main" id="{F70633A9-FD7F-411D-AA80-35279191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②</a:t>
              </a:r>
            </a:p>
          </p:txBody>
        </p:sp>
        <p:graphicFrame>
          <p:nvGraphicFramePr>
            <p:cNvPr id="7186" name="Object 65">
              <a:extLst>
                <a:ext uri="{FF2B5EF4-FFF2-40B4-BE49-F238E27FC236}">
                  <a16:creationId xmlns:a16="http://schemas.microsoft.com/office/drawing/2014/main" id="{A50D4B5C-1F76-4BF7-A9D0-C54E79D02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168"/>
            <a:ext cx="364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52800" imgH="228600" progId="Equation.3">
                    <p:embed/>
                  </p:oleObj>
                </mc:Choice>
                <mc:Fallback>
                  <p:oleObj name="Equation" r:id="rId15" imgW="3352800" imgH="228600" progId="Equation.3">
                    <p:embed/>
                    <p:pic>
                      <p:nvPicPr>
                        <p:cNvPr id="7186" name="Object 65">
                          <a:extLst>
                            <a:ext uri="{FF2B5EF4-FFF2-40B4-BE49-F238E27FC236}">
                              <a16:creationId xmlns:a16="http://schemas.microsoft.com/office/drawing/2014/main" id="{A50D4B5C-1F76-4BF7-A9D0-C54E79D02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68"/>
                          <a:ext cx="364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73" name="Group 73">
            <a:extLst>
              <a:ext uri="{FF2B5EF4-FFF2-40B4-BE49-F238E27FC236}">
                <a16:creationId xmlns:a16="http://schemas.microsoft.com/office/drawing/2014/main" id="{DE65A4E6-A075-4C02-A5B5-462D932A3BA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638800"/>
            <a:ext cx="4857750" cy="476250"/>
            <a:chOff x="1392" y="3552"/>
            <a:chExt cx="3060" cy="300"/>
          </a:xfrm>
        </p:grpSpPr>
        <p:graphicFrame>
          <p:nvGraphicFramePr>
            <p:cNvPr id="7183" name="Object 66">
              <a:extLst>
                <a:ext uri="{FF2B5EF4-FFF2-40B4-BE49-F238E27FC236}">
                  <a16:creationId xmlns:a16="http://schemas.microsoft.com/office/drawing/2014/main" id="{0BEFCA46-142D-4803-AECF-336306BCC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552"/>
            <a:ext cx="27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20900" imgH="228600" progId="Equation.3">
                    <p:embed/>
                  </p:oleObj>
                </mc:Choice>
                <mc:Fallback>
                  <p:oleObj name="Equation" r:id="rId17" imgW="2120900" imgH="228600" progId="Equation.3">
                    <p:embed/>
                    <p:pic>
                      <p:nvPicPr>
                        <p:cNvPr id="7183" name="Object 66">
                          <a:extLst>
                            <a:ext uri="{FF2B5EF4-FFF2-40B4-BE49-F238E27FC236}">
                              <a16:creationId xmlns:a16="http://schemas.microsoft.com/office/drawing/2014/main" id="{0BEFCA46-142D-4803-AECF-336306BCC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277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AutoShape 67">
              <a:extLst>
                <a:ext uri="{FF2B5EF4-FFF2-40B4-BE49-F238E27FC236}">
                  <a16:creationId xmlns:a16="http://schemas.microsoft.com/office/drawing/2014/main" id="{90EEECBA-F86C-4B2D-95FF-585E637A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4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268" name="Rectangle 68">
            <a:extLst>
              <a:ext uri="{FF2B5EF4-FFF2-40B4-BE49-F238E27FC236}">
                <a16:creationId xmlns:a16="http://schemas.microsoft.com/office/drawing/2014/main" id="{1C0FCFFA-092A-4EBD-AD6D-6F3A96EC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96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78" name="Group 78">
            <a:extLst>
              <a:ext uri="{FF2B5EF4-FFF2-40B4-BE49-F238E27FC236}">
                <a16:creationId xmlns:a16="http://schemas.microsoft.com/office/drawing/2014/main" id="{0D8B4D9E-88C6-4963-8ABD-5834FC6FF9E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76400"/>
            <a:ext cx="2590800" cy="1143000"/>
            <a:chOff x="3696" y="1056"/>
            <a:chExt cx="1632" cy="720"/>
          </a:xfrm>
        </p:grpSpPr>
        <p:sp>
          <p:nvSpPr>
            <p:cNvPr id="7180" name="AutoShape 74">
              <a:extLst>
                <a:ext uri="{FF2B5EF4-FFF2-40B4-BE49-F238E27FC236}">
                  <a16:creationId xmlns:a16="http://schemas.microsoft.com/office/drawing/2014/main" id="{D0539C68-FA26-49D0-9B0A-6071BA34F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56"/>
              <a:ext cx="1632" cy="720"/>
            </a:xfrm>
            <a:prstGeom prst="wedgeEllipseCallout">
              <a:avLst>
                <a:gd name="adj1" fmla="val 16667"/>
                <a:gd name="adj2" fmla="val -11041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81" name="Object 75">
              <a:extLst>
                <a:ext uri="{FF2B5EF4-FFF2-40B4-BE49-F238E27FC236}">
                  <a16:creationId xmlns:a16="http://schemas.microsoft.com/office/drawing/2014/main" id="{49DAD72B-6963-4803-A0B1-F0DCC50A9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1203"/>
            <a:ext cx="126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66800" imgH="241300" progId="Equation.3">
                    <p:embed/>
                  </p:oleObj>
                </mc:Choice>
                <mc:Fallback>
                  <p:oleObj name="Equation" r:id="rId19" imgW="1066800" imgH="241300" progId="Equation.3">
                    <p:embed/>
                    <p:pic>
                      <p:nvPicPr>
                        <p:cNvPr id="7181" name="Object 75">
                          <a:extLst>
                            <a:ext uri="{FF2B5EF4-FFF2-40B4-BE49-F238E27FC236}">
                              <a16:creationId xmlns:a16="http://schemas.microsoft.com/office/drawing/2014/main" id="{49DAD72B-6963-4803-A0B1-F0DCC50A92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203"/>
                          <a:ext cx="1265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76">
              <a:extLst>
                <a:ext uri="{FF2B5EF4-FFF2-40B4-BE49-F238E27FC236}">
                  <a16:creationId xmlns:a16="http://schemas.microsoft.com/office/drawing/2014/main" id="{78C8C8AC-F57D-451B-A847-82BF8C8FB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故收敛性得证。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8" grpId="0" autoUpdateAnimBg="0"/>
      <p:bldP spid="51263" grpId="0" autoUpdateAnimBg="0"/>
      <p:bldP spid="512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2" name="Group 1058">
            <a:extLst>
              <a:ext uri="{FF2B5EF4-FFF2-40B4-BE49-F238E27FC236}">
                <a16:creationId xmlns:a16="http://schemas.microsoft.com/office/drawing/2014/main" id="{75285149-72B5-4C1D-A831-D09882AB814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3400"/>
            <a:ext cx="4906963" cy="2057400"/>
            <a:chOff x="528" y="336"/>
            <a:chExt cx="3091" cy="1296"/>
          </a:xfrm>
        </p:grpSpPr>
        <p:graphicFrame>
          <p:nvGraphicFramePr>
            <p:cNvPr id="8202" name="Object 1038">
              <a:extLst>
                <a:ext uri="{FF2B5EF4-FFF2-40B4-BE49-F238E27FC236}">
                  <a16:creationId xmlns:a16="http://schemas.microsoft.com/office/drawing/2014/main" id="{607EB809-9C20-42BE-B81C-C7E1065BE4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588"/>
            <a:ext cx="2083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14344" imgH="685800" progId="Equation.3">
                    <p:embed/>
                  </p:oleObj>
                </mc:Choice>
                <mc:Fallback>
                  <p:oleObj name="Equation" r:id="rId4" imgW="1714344" imgH="685800" progId="Equation.3">
                    <p:embed/>
                    <p:pic>
                      <p:nvPicPr>
                        <p:cNvPr id="8202" name="Object 1038">
                          <a:extLst>
                            <a:ext uri="{FF2B5EF4-FFF2-40B4-BE49-F238E27FC236}">
                              <a16:creationId xmlns:a16="http://schemas.microsoft.com/office/drawing/2014/main" id="{607EB809-9C20-42BE-B81C-C7E1065BE4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88"/>
                          <a:ext cx="2083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1040">
              <a:extLst>
                <a:ext uri="{FF2B5EF4-FFF2-40B4-BE49-F238E27FC236}">
                  <a16:creationId xmlns:a16="http://schemas.microsoft.com/office/drawing/2014/main" id="{C0CFAEE8-7784-4AC4-B8DD-1E6139D72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"/>
              <a:ext cx="27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 考察用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方法解方程组</a:t>
              </a:r>
            </a:p>
          </p:txBody>
        </p:sp>
        <p:sp>
          <p:nvSpPr>
            <p:cNvPr id="8204" name="Rectangle 1041">
              <a:extLst>
                <a:ext uri="{FF2B5EF4-FFF2-40B4-BE49-F238E27FC236}">
                  <a16:creationId xmlns:a16="http://schemas.microsoft.com/office/drawing/2014/main" id="{F41F7706-E2D7-47D1-8BC3-4F1CE8EBE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44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的收敛性。</a:t>
              </a:r>
            </a:p>
          </p:txBody>
        </p:sp>
      </p:grpSp>
      <p:grpSp>
        <p:nvGrpSpPr>
          <p:cNvPr id="68639" name="Group 1055">
            <a:extLst>
              <a:ext uri="{FF2B5EF4-FFF2-40B4-BE49-F238E27FC236}">
                <a16:creationId xmlns:a16="http://schemas.microsoft.com/office/drawing/2014/main" id="{3B8CAD92-5614-4E70-A6CF-EBB8D95F514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5943600" cy="2033588"/>
            <a:chOff x="576" y="1632"/>
            <a:chExt cx="3744" cy="1281"/>
          </a:xfrm>
        </p:grpSpPr>
        <p:graphicFrame>
          <p:nvGraphicFramePr>
            <p:cNvPr id="8200" name="Object 1032">
              <a:extLst>
                <a:ext uri="{FF2B5EF4-FFF2-40B4-BE49-F238E27FC236}">
                  <a16:creationId xmlns:a16="http://schemas.microsoft.com/office/drawing/2014/main" id="{8AD52333-0326-4471-B9F3-C419D2C8E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632"/>
            <a:ext cx="1920" cy="1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36856" imgH="1143000" progId="Equation.3">
                    <p:embed/>
                  </p:oleObj>
                </mc:Choice>
                <mc:Fallback>
                  <p:oleObj name="Equation" r:id="rId6" imgW="1536856" imgH="1143000" progId="Equation.3">
                    <p:embed/>
                    <p:pic>
                      <p:nvPicPr>
                        <p:cNvPr id="8200" name="Object 1032">
                          <a:extLst>
                            <a:ext uri="{FF2B5EF4-FFF2-40B4-BE49-F238E27FC236}">
                              <a16:creationId xmlns:a16="http://schemas.microsoft.com/office/drawing/2014/main" id="{8AD52333-0326-4471-B9F3-C419D2C8E6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32"/>
                          <a:ext cx="1920" cy="1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1042">
              <a:extLst>
                <a:ext uri="{FF2B5EF4-FFF2-40B4-BE49-F238E27FC236}">
                  <a16:creationId xmlns:a16="http://schemas.microsoft.com/office/drawing/2014/main" id="{9FDB05AC-E15C-4F99-9619-693BEE80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80"/>
              <a:ext cx="18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 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迭代矩阵为</a:t>
              </a:r>
            </a:p>
          </p:txBody>
        </p:sp>
      </p:grpSp>
      <p:grpSp>
        <p:nvGrpSpPr>
          <p:cNvPr id="68641" name="Group 1057">
            <a:extLst>
              <a:ext uri="{FF2B5EF4-FFF2-40B4-BE49-F238E27FC236}">
                <a16:creationId xmlns:a16="http://schemas.microsoft.com/office/drawing/2014/main" id="{5473BDF1-525C-4759-A76B-2384559CB2A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87875"/>
            <a:ext cx="7118350" cy="822325"/>
            <a:chOff x="624" y="2890"/>
            <a:chExt cx="4484" cy="518"/>
          </a:xfrm>
        </p:grpSpPr>
        <p:sp>
          <p:nvSpPr>
            <p:cNvPr id="8198" name="Rectangle 1048">
              <a:extLst>
                <a:ext uri="{FF2B5EF4-FFF2-40B4-BE49-F238E27FC236}">
                  <a16:creationId xmlns:a16="http://schemas.microsoft.com/office/drawing/2014/main" id="{FD1C29ED-820A-4B7C-A5CB-12FA2896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89"/>
              <a:ext cx="44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因                                              故其</a:t>
              </a:r>
              <a:r>
                <a:rPr lang="en-US" altLang="zh-CN" sz="24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迭代收敛。</a:t>
              </a:r>
            </a:p>
          </p:txBody>
        </p:sp>
        <p:graphicFrame>
          <p:nvGraphicFramePr>
            <p:cNvPr id="8199" name="Object 1050">
              <a:extLst>
                <a:ext uri="{FF2B5EF4-FFF2-40B4-BE49-F238E27FC236}">
                  <a16:creationId xmlns:a16="http://schemas.microsoft.com/office/drawing/2014/main" id="{8E9F1675-02C6-4B03-A273-9E9F4FB97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5" y="2890"/>
            <a:ext cx="2295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9131" imgH="387373" progId="Equation.3">
                    <p:embed/>
                  </p:oleObj>
                </mc:Choice>
                <mc:Fallback>
                  <p:oleObj name="Equation" r:id="rId8" imgW="1759131" imgH="387373" progId="Equation.3">
                    <p:embed/>
                    <p:pic>
                      <p:nvPicPr>
                        <p:cNvPr id="8199" name="Object 1050">
                          <a:extLst>
                            <a:ext uri="{FF2B5EF4-FFF2-40B4-BE49-F238E27FC236}">
                              <a16:creationId xmlns:a16="http://schemas.microsoft.com/office/drawing/2014/main" id="{8E9F1675-02C6-4B03-A273-9E9F4FB977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890"/>
                          <a:ext cx="2295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Rectangle 1052">
            <a:extLst>
              <a:ext uri="{FF2B5EF4-FFF2-40B4-BE49-F238E27FC236}">
                <a16:creationId xmlns:a16="http://schemas.microsoft.com/office/drawing/2014/main" id="{00E1B7DC-0075-4433-92AA-FB29C668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1029">
            <a:extLst>
              <a:ext uri="{FF2B5EF4-FFF2-40B4-BE49-F238E27FC236}">
                <a16:creationId xmlns:a16="http://schemas.microsoft.com/office/drawing/2014/main" id="{AC7BA5F7-5EE4-4C80-B289-10BCE8BF6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3937"/>
              </p:ext>
            </p:extLst>
          </p:nvPr>
        </p:nvGraphicFramePr>
        <p:xfrm>
          <a:off x="1905000" y="1524000"/>
          <a:ext cx="47148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696" imgH="450965" progId="Equation.3">
                  <p:embed/>
                </p:oleObj>
              </mc:Choice>
              <mc:Fallback>
                <p:oleObj name="Equation" r:id="rId4" imgW="1955696" imgH="450965" progId="Equation.3">
                  <p:embed/>
                  <p:pic>
                    <p:nvPicPr>
                      <p:cNvPr id="84997" name="Object 1029">
                        <a:extLst>
                          <a:ext uri="{FF2B5EF4-FFF2-40B4-BE49-F238E27FC236}">
                            <a16:creationId xmlns:a16="http://schemas.microsoft.com/office/drawing/2014/main" id="{AC7BA5F7-5EE4-4C80-B289-10BCE8BF6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47148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0" name="Group 1042">
            <a:extLst>
              <a:ext uri="{FF2B5EF4-FFF2-40B4-BE49-F238E27FC236}">
                <a16:creationId xmlns:a16="http://schemas.microsoft.com/office/drawing/2014/main" id="{01CF0F3F-23D8-4633-A6AA-F3D849EEF95E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4419600"/>
            <a:ext cx="7032625" cy="482600"/>
            <a:chOff x="300" y="2784"/>
            <a:chExt cx="4430" cy="304"/>
          </a:xfrm>
        </p:grpSpPr>
        <p:sp>
          <p:nvSpPr>
            <p:cNvPr id="9230" name="Rectangle 1037">
              <a:extLst>
                <a:ext uri="{FF2B5EF4-FFF2-40B4-BE49-F238E27FC236}">
                  <a16:creationId xmlns:a16="http://schemas.microsoft.com/office/drawing/2014/main" id="{484D809A-3BC7-4FA5-95AC-45ED2AAB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797"/>
              <a:ext cx="4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但迭代阵的谱半径                     ，故其迭代法收敛。</a:t>
              </a:r>
            </a:p>
          </p:txBody>
        </p:sp>
        <p:graphicFrame>
          <p:nvGraphicFramePr>
            <p:cNvPr id="9231" name="Object 1030">
              <a:extLst>
                <a:ext uri="{FF2B5EF4-FFF2-40B4-BE49-F238E27FC236}">
                  <a16:creationId xmlns:a16="http://schemas.microsoft.com/office/drawing/2014/main" id="{EDF58D03-0C4B-41B8-B055-D66020CC6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784"/>
            <a:ext cx="100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344" imgH="184127" progId="Equation.3">
                    <p:embed/>
                  </p:oleObj>
                </mc:Choice>
                <mc:Fallback>
                  <p:oleObj name="Equation" r:id="rId6" imgW="698344" imgH="184127" progId="Equation.3">
                    <p:embed/>
                    <p:pic>
                      <p:nvPicPr>
                        <p:cNvPr id="9231" name="Object 1030">
                          <a:extLst>
                            <a:ext uri="{FF2B5EF4-FFF2-40B4-BE49-F238E27FC236}">
                              <a16:creationId xmlns:a16="http://schemas.microsoft.com/office/drawing/2014/main" id="{EDF58D03-0C4B-41B8-B055-D66020CC6C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784"/>
                          <a:ext cx="100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8" name="Group 1040">
            <a:extLst>
              <a:ext uri="{FF2B5EF4-FFF2-40B4-BE49-F238E27FC236}">
                <a16:creationId xmlns:a16="http://schemas.microsoft.com/office/drawing/2014/main" id="{782E03F4-B448-42EA-8206-CA9E2001CFA2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2743200"/>
            <a:ext cx="6494463" cy="482600"/>
            <a:chOff x="242" y="1728"/>
            <a:chExt cx="4091" cy="304"/>
          </a:xfrm>
        </p:grpSpPr>
        <p:sp>
          <p:nvSpPr>
            <p:cNvPr id="9228" name="Rectangle 1032">
              <a:extLst>
                <a:ext uri="{FF2B5EF4-FFF2-40B4-BE49-F238E27FC236}">
                  <a16:creationId xmlns:a16="http://schemas.microsoft.com/office/drawing/2014/main" id="{0FBCE85D-7C09-43AE-8BD4-503E1A4C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741"/>
              <a:ext cx="4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讨论用迭代法求解                              的收敛性。</a:t>
              </a:r>
            </a:p>
          </p:txBody>
        </p:sp>
        <p:graphicFrame>
          <p:nvGraphicFramePr>
            <p:cNvPr id="9229" name="Object 1033">
              <a:extLst>
                <a:ext uri="{FF2B5EF4-FFF2-40B4-BE49-F238E27FC236}">
                  <a16:creationId xmlns:a16="http://schemas.microsoft.com/office/drawing/2014/main" id="{784997AA-7232-4574-86C4-04FC4F5C0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1" y="1728"/>
            <a:ext cx="147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93904" imgH="203246" progId="Equation.3">
                    <p:embed/>
                  </p:oleObj>
                </mc:Choice>
                <mc:Fallback>
                  <p:oleObj name="Equation" r:id="rId8" imgW="1193904" imgH="203246" progId="Equation.3">
                    <p:embed/>
                    <p:pic>
                      <p:nvPicPr>
                        <p:cNvPr id="9229" name="Object 1033">
                          <a:extLst>
                            <a:ext uri="{FF2B5EF4-FFF2-40B4-BE49-F238E27FC236}">
                              <a16:creationId xmlns:a16="http://schemas.microsoft.com/office/drawing/2014/main" id="{784997AA-7232-4574-86C4-04FC4F5C0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1728"/>
                          <a:ext cx="147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7" name="Group 1039">
            <a:extLst>
              <a:ext uri="{FF2B5EF4-FFF2-40B4-BE49-F238E27FC236}">
                <a16:creationId xmlns:a16="http://schemas.microsoft.com/office/drawing/2014/main" id="{7AF08C8B-C558-4334-9B17-84846A0B47A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14400"/>
            <a:ext cx="3638550" cy="461963"/>
            <a:chOff x="528" y="576"/>
            <a:chExt cx="2292" cy="291"/>
          </a:xfrm>
        </p:grpSpPr>
        <p:sp>
          <p:nvSpPr>
            <p:cNvPr id="9226" name="Rectangle 1031">
              <a:extLst>
                <a:ext uri="{FF2B5EF4-FFF2-40B4-BE49-F238E27FC236}">
                  <a16:creationId xmlns:a16="http://schemas.microsoft.com/office/drawing/2014/main" id="{15ACD4DE-29E7-41B0-9776-7B09105C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76"/>
              <a:ext cx="14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例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设有方程组</a:t>
              </a:r>
            </a:p>
          </p:txBody>
        </p:sp>
        <p:graphicFrame>
          <p:nvGraphicFramePr>
            <p:cNvPr id="9227" name="Object 1034">
              <a:extLst>
                <a:ext uri="{FF2B5EF4-FFF2-40B4-BE49-F238E27FC236}">
                  <a16:creationId xmlns:a16="http://schemas.microsoft.com/office/drawing/2014/main" id="{C4C686B2-6956-44E2-BF01-589E3B072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624"/>
            <a:ext cx="94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76300" imgH="203200" progId="Equation.3">
                    <p:embed/>
                  </p:oleObj>
                </mc:Choice>
                <mc:Fallback>
                  <p:oleObj name="Equation" r:id="rId10" imgW="876300" imgH="203200" progId="Equation.3">
                    <p:embed/>
                    <p:pic>
                      <p:nvPicPr>
                        <p:cNvPr id="9227" name="Object 1034">
                          <a:extLst>
                            <a:ext uri="{FF2B5EF4-FFF2-40B4-BE49-F238E27FC236}">
                              <a16:creationId xmlns:a16="http://schemas.microsoft.com/office/drawing/2014/main" id="{C4C686B2-6956-44E2-BF01-589E3B072B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24"/>
                          <a:ext cx="94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041">
            <a:extLst>
              <a:ext uri="{FF2B5EF4-FFF2-40B4-BE49-F238E27FC236}">
                <a16:creationId xmlns:a16="http://schemas.microsoft.com/office/drawing/2014/main" id="{7A98B251-178B-4499-BD5C-4051661A672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352800"/>
            <a:ext cx="5638800" cy="873125"/>
            <a:chOff x="624" y="2112"/>
            <a:chExt cx="3552" cy="550"/>
          </a:xfrm>
        </p:grpSpPr>
        <p:graphicFrame>
          <p:nvGraphicFramePr>
            <p:cNvPr id="9224" name="Object 1027">
              <a:extLst>
                <a:ext uri="{FF2B5EF4-FFF2-40B4-BE49-F238E27FC236}">
                  <a16:creationId xmlns:a16="http://schemas.microsoft.com/office/drawing/2014/main" id="{F6EC98C3-8F01-414E-ADDB-3E5706818A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2318"/>
            <a:ext cx="34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51256" imgH="234835" progId="Equation.3">
                    <p:embed/>
                  </p:oleObj>
                </mc:Choice>
                <mc:Fallback>
                  <p:oleObj name="Equation" r:id="rId12" imgW="2451256" imgH="234835" progId="Equation.3">
                    <p:embed/>
                    <p:pic>
                      <p:nvPicPr>
                        <p:cNvPr id="9224" name="Object 1027">
                          <a:extLst>
                            <a:ext uri="{FF2B5EF4-FFF2-40B4-BE49-F238E27FC236}">
                              <a16:creationId xmlns:a16="http://schemas.microsoft.com/office/drawing/2014/main" id="{F6EC98C3-8F01-414E-ADDB-3E5706818A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2318"/>
                          <a:ext cx="34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1035">
              <a:extLst>
                <a:ext uri="{FF2B5EF4-FFF2-40B4-BE49-F238E27FC236}">
                  <a16:creationId xmlns:a16="http://schemas.microsoft.com/office/drawing/2014/main" id="{05251F7F-B0AA-46BD-A903-7090514A3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rgbClr val="FF33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解</a:t>
              </a:r>
            </a:p>
          </p:txBody>
        </p:sp>
      </p:grpSp>
      <p:sp>
        <p:nvSpPr>
          <p:cNvPr id="9223" name="Rectangle 1038">
            <a:extLst>
              <a:ext uri="{FF2B5EF4-FFF2-40B4-BE49-F238E27FC236}">
                <a16:creationId xmlns:a16="http://schemas.microsoft.com/office/drawing/2014/main" id="{8A0F94DF-FC55-47F2-8424-7096B682D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 Convergence of Iterative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>
            <a:extLst>
              <a:ext uri="{FF2B5EF4-FFF2-40B4-BE49-F238E27FC236}">
                <a16:creationId xmlns:a16="http://schemas.microsoft.com/office/drawing/2014/main" id="{D7BA0D47-6971-45EA-B729-4DB72FDB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 Convergence of Iterative methods</a:t>
            </a:r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F282C2EF-39C0-4B1E-A07D-79F85CC7A12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8153400" cy="1336675"/>
            <a:chOff x="336" y="192"/>
            <a:chExt cx="5136" cy="842"/>
          </a:xfrm>
        </p:grpSpPr>
        <p:sp>
          <p:nvSpPr>
            <p:cNvPr id="10287" name="AutoShape 3" descr="白色大理石">
              <a:extLst>
                <a:ext uri="{FF2B5EF4-FFF2-40B4-BE49-F238E27FC236}">
                  <a16:creationId xmlns:a16="http://schemas.microsoft.com/office/drawing/2014/main" id="{DBCAEE19-11E3-4BBC-BAD6-D20B9210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zh-CN" altLang="en-US" sz="28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定理</a:t>
              </a:r>
            </a:p>
          </p:txBody>
        </p:sp>
        <p:sp>
          <p:nvSpPr>
            <p:cNvPr id="10288" name="Rectangle 4">
              <a:extLst>
                <a:ext uri="{FF2B5EF4-FFF2-40B4-BE49-F238E27FC236}">
                  <a16:creationId xmlns:a16="http://schemas.microsoft.com/office/drawing/2014/main" id="{526F654E-A86C-47EF-A8A0-5040F411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"/>
              <a:ext cx="504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（充分条件）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严格对角占优阵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strictly diagonally dominant matrix */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则解              的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Jacobi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- Seidel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迭代均收敛。</a:t>
              </a:r>
            </a:p>
          </p:txBody>
        </p:sp>
        <p:graphicFrame>
          <p:nvGraphicFramePr>
            <p:cNvPr id="10289" name="Object 10">
              <a:extLst>
                <a:ext uri="{FF2B5EF4-FFF2-40B4-BE49-F238E27FC236}">
                  <a16:creationId xmlns:a16="http://schemas.microsoft.com/office/drawing/2014/main" id="{4AA366C4-E410-442E-A9D5-C5230DEA68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1615"/>
                </p:ext>
              </p:extLst>
            </p:nvPr>
          </p:nvGraphicFramePr>
          <p:xfrm>
            <a:off x="2933" y="537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82391" imgH="203112" progId="Equation.3">
                    <p:embed/>
                  </p:oleObj>
                </mc:Choice>
                <mc:Fallback>
                  <p:oleObj name="Equation" r:id="rId11" imgW="482391" imgH="203112" progId="Equation.3">
                    <p:embed/>
                    <p:pic>
                      <p:nvPicPr>
                        <p:cNvPr id="10289" name="Object 10">
                          <a:extLst>
                            <a:ext uri="{FF2B5EF4-FFF2-40B4-BE49-F238E27FC236}">
                              <a16:creationId xmlns:a16="http://schemas.microsoft.com/office/drawing/2014/main" id="{4AA366C4-E410-442E-A9D5-C5230DEA68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537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6" name="Text Box 12">
            <a:extLst>
              <a:ext uri="{FF2B5EF4-FFF2-40B4-BE49-F238E27FC236}">
                <a16:creationId xmlns:a16="http://schemas.microsoft.com/office/drawing/2014/main" id="{CD04208E-C821-4F71-B3F5-77749FFB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首先需要一个引理 </a:t>
            </a: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Lemma */</a:t>
            </a: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8" name="AutoShape 14">
            <a:extLst>
              <a:ext uri="{FF2B5EF4-FFF2-40B4-BE49-F238E27FC236}">
                <a16:creationId xmlns:a16="http://schemas.microsoft.com/office/drawing/2014/main" id="{1B6E857B-9F6D-499F-B417-EB961BEF49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1905000"/>
            <a:ext cx="7010400" cy="914400"/>
          </a:xfrm>
          <a:prstGeom prst="horizontalScroll">
            <a:avLst>
              <a:gd name="adj" fmla="val 9190"/>
            </a:avLst>
          </a:prstGeom>
          <a:gradFill rotWithShape="0">
            <a:gsLst>
              <a:gs pos="0">
                <a:srgbClr val="DDDDDD"/>
              </a:gs>
              <a:gs pos="50000">
                <a:schemeClr val="bg1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阵，则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，且所有的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ii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 0</a:t>
            </a:r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52239" name="AutoShape 15">
            <a:extLst>
              <a:ext uri="{FF2B5EF4-FFF2-40B4-BE49-F238E27FC236}">
                <a16:creationId xmlns:a16="http://schemas.microsoft.com/office/drawing/2014/main" id="{8CCC6D7F-0151-4887-9A6E-A6825722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781800" cy="3352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>
              <a:solidFill>
                <a:schemeClr val="accent2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若不然，即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) = 0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是奇异阵。</a:t>
            </a:r>
          </a:p>
        </p:txBody>
      </p:sp>
      <p:grpSp>
        <p:nvGrpSpPr>
          <p:cNvPr id="52243" name="Group 19">
            <a:extLst>
              <a:ext uri="{FF2B5EF4-FFF2-40B4-BE49-F238E27FC236}">
                <a16:creationId xmlns:a16="http://schemas.microsoft.com/office/drawing/2014/main" id="{86245546-AFA0-493A-89FE-A2252A1B85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733800"/>
            <a:ext cx="5638800" cy="463550"/>
            <a:chOff x="1392" y="2208"/>
            <a:chExt cx="3552" cy="292"/>
          </a:xfrm>
        </p:grpSpPr>
        <p:sp>
          <p:nvSpPr>
            <p:cNvPr id="10284" name="Text Box 16">
              <a:extLst>
                <a:ext uri="{FF2B5EF4-FFF2-40B4-BE49-F238E27FC236}">
                  <a16:creationId xmlns:a16="http://schemas.microsoft.com/office/drawing/2014/main" id="{17E07BCB-2C57-4260-A70D-20FACAA7E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08"/>
              <a:ext cx="3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存在非零向量                             使得  </a:t>
              </a:r>
            </a:p>
          </p:txBody>
        </p:sp>
        <p:graphicFrame>
          <p:nvGraphicFramePr>
            <p:cNvPr id="10285" name="Object 17">
              <a:extLst>
                <a:ext uri="{FF2B5EF4-FFF2-40B4-BE49-F238E27FC236}">
                  <a16:creationId xmlns:a16="http://schemas.microsoft.com/office/drawing/2014/main" id="{13D1846B-D9B6-43FF-BC14-30637CCD9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256"/>
            <a:ext cx="139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57300" imgH="241300" progId="Equation.3">
                    <p:embed/>
                  </p:oleObj>
                </mc:Choice>
                <mc:Fallback>
                  <p:oleObj name="Equation" r:id="rId13" imgW="1257300" imgH="241300" progId="Equation.3">
                    <p:embed/>
                    <p:pic>
                      <p:nvPicPr>
                        <p:cNvPr id="10285" name="Object 17">
                          <a:extLst>
                            <a:ext uri="{FF2B5EF4-FFF2-40B4-BE49-F238E27FC236}">
                              <a16:creationId xmlns:a16="http://schemas.microsoft.com/office/drawing/2014/main" id="{13D1846B-D9B6-43FF-BC14-30637CCD9C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56"/>
                          <a:ext cx="139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Object 18">
              <a:extLst>
                <a:ext uri="{FF2B5EF4-FFF2-40B4-BE49-F238E27FC236}">
                  <a16:creationId xmlns:a16="http://schemas.microsoft.com/office/drawing/2014/main" id="{6D2E02EC-C881-40AF-ABF5-255AECFB7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256"/>
            <a:ext cx="5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83947" imgH="241195" progId="Equation.3">
                    <p:embed/>
                  </p:oleObj>
                </mc:Choice>
                <mc:Fallback>
                  <p:oleObj name="Equation" r:id="rId15" imgW="583947" imgH="241195" progId="Equation.3">
                    <p:embed/>
                    <p:pic>
                      <p:nvPicPr>
                        <p:cNvPr id="10286" name="Object 18">
                          <a:extLst>
                            <a:ext uri="{FF2B5EF4-FFF2-40B4-BE49-F238E27FC236}">
                              <a16:creationId xmlns:a16="http://schemas.microsoft.com/office/drawing/2014/main" id="{6D2E02EC-C881-40AF-ABF5-255AECFB73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6"/>
                          <a:ext cx="57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8" name="Group 24">
            <a:extLst>
              <a:ext uri="{FF2B5EF4-FFF2-40B4-BE49-F238E27FC236}">
                <a16:creationId xmlns:a16="http://schemas.microsoft.com/office/drawing/2014/main" id="{8DDAF8DD-F191-4351-A45E-27A5D21A210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267200"/>
            <a:ext cx="4181475" cy="742950"/>
            <a:chOff x="1392" y="2448"/>
            <a:chExt cx="2634" cy="468"/>
          </a:xfrm>
        </p:grpSpPr>
        <p:sp>
          <p:nvSpPr>
            <p:cNvPr id="10280" name="Text Box 20">
              <a:extLst>
                <a:ext uri="{FF2B5EF4-FFF2-40B4-BE49-F238E27FC236}">
                  <a16:creationId xmlns:a16="http://schemas.microsoft.com/office/drawing/2014/main" id="{4C394F1C-C023-4DD5-A1FD-473150B4F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记</a:t>
              </a:r>
            </a:p>
          </p:txBody>
        </p:sp>
        <p:graphicFrame>
          <p:nvGraphicFramePr>
            <p:cNvPr id="10281" name="Object 21">
              <a:extLst>
                <a:ext uri="{FF2B5EF4-FFF2-40B4-BE49-F238E27FC236}">
                  <a16:creationId xmlns:a16="http://schemas.microsoft.com/office/drawing/2014/main" id="{5195BA7F-E557-4485-BE10-A90D09E44A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544"/>
            <a:ext cx="120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28700" imgH="279400" progId="Equation.3">
                    <p:embed/>
                  </p:oleObj>
                </mc:Choice>
                <mc:Fallback>
                  <p:oleObj name="Equation" r:id="rId17" imgW="1028700" imgH="279400" progId="Equation.3">
                    <p:embed/>
                    <p:pic>
                      <p:nvPicPr>
                        <p:cNvPr id="10281" name="Object 21">
                          <a:extLst>
                            <a:ext uri="{FF2B5EF4-FFF2-40B4-BE49-F238E27FC236}">
                              <a16:creationId xmlns:a16="http://schemas.microsoft.com/office/drawing/2014/main" id="{5195BA7F-E557-4485-BE10-A90D09E44A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120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22">
              <a:extLst>
                <a:ext uri="{FF2B5EF4-FFF2-40B4-BE49-F238E27FC236}">
                  <a16:creationId xmlns:a16="http://schemas.microsoft.com/office/drawing/2014/main" id="{A518C147-87B9-4CB9-B3E6-ADE3E30DA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48"/>
            <a:ext cx="76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25500" imgH="431800" progId="Equation.3">
                    <p:embed/>
                  </p:oleObj>
                </mc:Choice>
                <mc:Fallback>
                  <p:oleObj name="Equation" r:id="rId19" imgW="825500" imgH="431800" progId="Equation.3">
                    <p:embed/>
                    <p:pic>
                      <p:nvPicPr>
                        <p:cNvPr id="10282" name="Object 22">
                          <a:extLst>
                            <a:ext uri="{FF2B5EF4-FFF2-40B4-BE49-F238E27FC236}">
                              <a16:creationId xmlns:a16="http://schemas.microsoft.com/office/drawing/2014/main" id="{A518C147-87B9-4CB9-B3E6-ADE3E30DA0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48"/>
                          <a:ext cx="76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AutoShape 23">
              <a:extLst>
                <a:ext uri="{FF2B5EF4-FFF2-40B4-BE49-F238E27FC236}">
                  <a16:creationId xmlns:a16="http://schemas.microsoft.com/office/drawing/2014/main" id="{6D21DB68-6ADB-45CE-9A74-1D064A25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251" name="Group 27">
            <a:extLst>
              <a:ext uri="{FF2B5EF4-FFF2-40B4-BE49-F238E27FC236}">
                <a16:creationId xmlns:a16="http://schemas.microsoft.com/office/drawing/2014/main" id="{7418F6C4-8616-46F3-AB2B-3E72122F615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953000"/>
            <a:ext cx="4648200" cy="836613"/>
            <a:chOff x="1488" y="2928"/>
            <a:chExt cx="2928" cy="527"/>
          </a:xfrm>
        </p:grpSpPr>
        <p:graphicFrame>
          <p:nvGraphicFramePr>
            <p:cNvPr id="10278" name="Object 25">
              <a:extLst>
                <a:ext uri="{FF2B5EF4-FFF2-40B4-BE49-F238E27FC236}">
                  <a16:creationId xmlns:a16="http://schemas.microsoft.com/office/drawing/2014/main" id="{A79A5E47-DCB6-4C7F-9705-1DBA1D162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928"/>
            <a:ext cx="2592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286000" imgH="457200" progId="Equation.3">
                    <p:embed/>
                  </p:oleObj>
                </mc:Choice>
                <mc:Fallback>
                  <p:oleObj name="Equation" r:id="rId21" imgW="2286000" imgH="457200" progId="Equation.3">
                    <p:embed/>
                    <p:pic>
                      <p:nvPicPr>
                        <p:cNvPr id="10278" name="Object 25">
                          <a:extLst>
                            <a:ext uri="{FF2B5EF4-FFF2-40B4-BE49-F238E27FC236}">
                              <a16:creationId xmlns:a16="http://schemas.microsoft.com/office/drawing/2014/main" id="{A79A5E47-DCB6-4C7F-9705-1DBA1D1627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28"/>
                          <a:ext cx="2592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AutoShape 26">
              <a:extLst>
                <a:ext uri="{FF2B5EF4-FFF2-40B4-BE49-F238E27FC236}">
                  <a16:creationId xmlns:a16="http://schemas.microsoft.com/office/drawing/2014/main" id="{41CBD54E-75AB-4A19-90B2-BE230807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256" name="Group 32">
            <a:extLst>
              <a:ext uri="{FF2B5EF4-FFF2-40B4-BE49-F238E27FC236}">
                <a16:creationId xmlns:a16="http://schemas.microsoft.com/office/drawing/2014/main" id="{CFAD6DDA-B4A7-4B7A-9CBF-2E91B557F5E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33600"/>
            <a:ext cx="3200400" cy="3429000"/>
            <a:chOff x="1488" y="1488"/>
            <a:chExt cx="2016" cy="1824"/>
          </a:xfrm>
        </p:grpSpPr>
        <p:sp>
          <p:nvSpPr>
            <p:cNvPr id="10274" name="Oval 28">
              <a:extLst>
                <a:ext uri="{FF2B5EF4-FFF2-40B4-BE49-F238E27FC236}">
                  <a16:creationId xmlns:a16="http://schemas.microsoft.com/office/drawing/2014/main" id="{38FC5E97-E337-4472-89A8-CA9C029F2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480" cy="2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Oval 29">
              <a:extLst>
                <a:ext uri="{FF2B5EF4-FFF2-40B4-BE49-F238E27FC236}">
                  <a16:creationId xmlns:a16="http://schemas.microsoft.com/office/drawing/2014/main" id="{6BDA92A5-A0F6-4F97-BC5B-E3D1721E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72"/>
              <a:ext cx="240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6" name="Freeform 30">
              <a:extLst>
                <a:ext uri="{FF2B5EF4-FFF2-40B4-BE49-F238E27FC236}">
                  <a16:creationId xmlns:a16="http://schemas.microsoft.com/office/drawing/2014/main" id="{E09CA4EE-704B-4117-8521-193B099C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728"/>
              <a:ext cx="816" cy="768"/>
            </a:xfrm>
            <a:custGeom>
              <a:avLst/>
              <a:gdLst>
                <a:gd name="T0" fmla="*/ 0 w 816"/>
                <a:gd name="T1" fmla="*/ 0 h 768"/>
                <a:gd name="T2" fmla="*/ 240 w 816"/>
                <a:gd name="T3" fmla="*/ 144 h 768"/>
                <a:gd name="T4" fmla="*/ 816 w 816"/>
                <a:gd name="T5" fmla="*/ 768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768">
                  <a:moveTo>
                    <a:pt x="0" y="0"/>
                  </a:moveTo>
                  <a:cubicBezTo>
                    <a:pt x="52" y="8"/>
                    <a:pt x="104" y="16"/>
                    <a:pt x="240" y="144"/>
                  </a:cubicBezTo>
                  <a:cubicBezTo>
                    <a:pt x="376" y="272"/>
                    <a:pt x="596" y="520"/>
                    <a:pt x="816" y="76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7" name="Freeform 31">
              <a:extLst>
                <a:ext uri="{FF2B5EF4-FFF2-40B4-BE49-F238E27FC236}">
                  <a16:creationId xmlns:a16="http://schemas.microsoft.com/office/drawing/2014/main" id="{6A04B614-32D3-4CFA-A879-668946A7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2496"/>
              <a:ext cx="624" cy="576"/>
            </a:xfrm>
            <a:custGeom>
              <a:avLst/>
              <a:gdLst>
                <a:gd name="T0" fmla="*/ 624 w 624"/>
                <a:gd name="T1" fmla="*/ 576 h 576"/>
                <a:gd name="T2" fmla="*/ 528 w 624"/>
                <a:gd name="T3" fmla="*/ 384 h 576"/>
                <a:gd name="T4" fmla="*/ 288 w 624"/>
                <a:gd name="T5" fmla="*/ 96 h 576"/>
                <a:gd name="T6" fmla="*/ 0 w 624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576">
                  <a:moveTo>
                    <a:pt x="624" y="576"/>
                  </a:moveTo>
                  <a:cubicBezTo>
                    <a:pt x="604" y="520"/>
                    <a:pt x="584" y="464"/>
                    <a:pt x="528" y="384"/>
                  </a:cubicBezTo>
                  <a:cubicBezTo>
                    <a:pt x="472" y="304"/>
                    <a:pt x="376" y="160"/>
                    <a:pt x="288" y="96"/>
                  </a:cubicBezTo>
                  <a:cubicBezTo>
                    <a:pt x="200" y="32"/>
                    <a:pt x="100" y="16"/>
                    <a:pt x="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258" name="AutoShape 34">
            <a:extLst>
              <a:ext uri="{FF2B5EF4-FFF2-40B4-BE49-F238E27FC236}">
                <a16:creationId xmlns:a16="http://schemas.microsoft.com/office/drawing/2014/main" id="{6A1EB1BC-BAA5-4CB9-8DD6-B127374D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1219200" cy="68580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显然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F73E65D7-CB75-4D13-852D-EBD278CA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6934200" cy="350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2B63894D-9CCF-4CC8-8BD0-6B465C14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6934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我们需要对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Jacobi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迭代和  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Gauss-Seidel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迭代分别证明：任何一个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1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都</a:t>
            </a:r>
            <a:r>
              <a:rPr lang="zh-CN" altLang="en-US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不可能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是对应迭代阵的特征根，即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400" b="1" i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I  B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en-US" altLang="zh-CN" sz="2400" b="1">
                <a:solidFill>
                  <a:schemeClr val="accent2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2261" name="AutoShape 37" descr="棕色大理石">
            <a:extLst>
              <a:ext uri="{FF2B5EF4-FFF2-40B4-BE49-F238E27FC236}">
                <a16:creationId xmlns:a16="http://schemas.microsoft.com/office/drawing/2014/main" id="{F57C8826-F3C1-4232-B018-05A347917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3733800" cy="609600"/>
          </a:xfrm>
          <a:prstGeom prst="roundRect">
            <a:avLst>
              <a:gd name="adj" fmla="val 16667"/>
            </a:avLst>
          </a:prstGeom>
          <a:blipFill dpi="0" rotWithShape="0">
            <a:blip r:embed="rId2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Jacobi:  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D</a:t>
            </a:r>
            <a:r>
              <a:rPr lang="en-US" altLang="zh-CN" sz="2400" b="1" i="1" baseline="30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U </a:t>
            </a:r>
            <a:r>
              <a:rPr lang="en-US" altLang="zh-CN" sz="2400" b="1">
                <a:solidFill>
                  <a:srgbClr val="FFFFCC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i="1">
              <a:solidFill>
                <a:srgbClr val="FFFFCC"/>
              </a:solidFill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2262" name="Object 38">
            <a:extLst>
              <a:ext uri="{FF2B5EF4-FFF2-40B4-BE49-F238E27FC236}">
                <a16:creationId xmlns:a16="http://schemas.microsoft.com/office/drawing/2014/main" id="{6E935BFC-50DB-4C78-A495-13F93FA5D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45723"/>
              </p:ext>
            </p:extLst>
          </p:nvPr>
        </p:nvGraphicFramePr>
        <p:xfrm>
          <a:off x="1447800" y="4648200"/>
          <a:ext cx="3429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16100" imgH="228600" progId="Equation.3">
                  <p:embed/>
                </p:oleObj>
              </mc:Choice>
              <mc:Fallback>
                <p:oleObj name="Equation" r:id="rId24" imgW="1816100" imgH="228600" progId="Equation.3">
                  <p:embed/>
                  <p:pic>
                    <p:nvPicPr>
                      <p:cNvPr id="52262" name="Object 38">
                        <a:extLst>
                          <a:ext uri="{FF2B5EF4-FFF2-40B4-BE49-F238E27FC236}">
                            <a16:creationId xmlns:a16="http://schemas.microsoft.com/office/drawing/2014/main" id="{6E935BFC-50DB-4C78-A495-13F93FA5D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3429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39">
            <a:extLst>
              <a:ext uri="{FF2B5EF4-FFF2-40B4-BE49-F238E27FC236}">
                <a16:creationId xmlns:a16="http://schemas.microsoft.com/office/drawing/2014/main" id="{7DDC6666-FF65-4C44-BF53-6DF49550C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77867"/>
              </p:ext>
            </p:extLst>
          </p:nvPr>
        </p:nvGraphicFramePr>
        <p:xfrm>
          <a:off x="2514600" y="5105400"/>
          <a:ext cx="464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90800" imgH="228600" progId="Equation.3">
                  <p:embed/>
                </p:oleObj>
              </mc:Choice>
              <mc:Fallback>
                <p:oleObj name="Equation" r:id="rId26" imgW="2590800" imgH="228600" progId="Equation.3">
                  <p:embed/>
                  <p:pic>
                    <p:nvPicPr>
                      <p:cNvPr id="52263" name="Object 39">
                        <a:extLst>
                          <a:ext uri="{FF2B5EF4-FFF2-40B4-BE49-F238E27FC236}">
                            <a16:creationId xmlns:a16="http://schemas.microsoft.com/office/drawing/2014/main" id="{7DDC6666-FF65-4C44-BF53-6DF49550C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4648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AutoShape 40">
            <a:extLst>
              <a:ext uri="{FF2B5EF4-FFF2-40B4-BE49-F238E27FC236}">
                <a16:creationId xmlns:a16="http://schemas.microsoft.com/office/drawing/2014/main" id="{B9AED24A-0C4E-4131-9BCF-1FC3EFC5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1676400" cy="685800"/>
          </a:xfrm>
          <a:prstGeom prst="wedgeEllipseCallout">
            <a:avLst>
              <a:gd name="adj1" fmla="val 48486"/>
              <a:gd name="adj2" fmla="val -10532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ii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 0</a:t>
            </a:r>
          </a:p>
        </p:txBody>
      </p:sp>
      <p:grpSp>
        <p:nvGrpSpPr>
          <p:cNvPr id="52272" name="Group 48">
            <a:extLst>
              <a:ext uri="{FF2B5EF4-FFF2-40B4-BE49-F238E27FC236}">
                <a16:creationId xmlns:a16="http://schemas.microsoft.com/office/drawing/2014/main" id="{B2FE2B73-151D-47FD-810F-CAF3B2C1530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981200" cy="1295400"/>
            <a:chOff x="4080" y="2304"/>
            <a:chExt cx="1248" cy="816"/>
          </a:xfrm>
        </p:grpSpPr>
        <p:sp>
          <p:nvSpPr>
            <p:cNvPr id="10268" name="AutoShape 42">
              <a:extLst>
                <a:ext uri="{FF2B5EF4-FFF2-40B4-BE49-F238E27FC236}">
                  <a16:creationId xmlns:a16="http://schemas.microsoft.com/office/drawing/2014/main" id="{482B6DC4-3CA1-4C74-B192-E1526F81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1248" cy="816"/>
            </a:xfrm>
            <a:prstGeom prst="wedgeEllipseCallout">
              <a:avLst>
                <a:gd name="adj1" fmla="val -54088"/>
                <a:gd name="adj2" fmla="val 6887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69" name="Group 43">
              <a:extLst>
                <a:ext uri="{FF2B5EF4-FFF2-40B4-BE49-F238E27FC236}">
                  <a16:creationId xmlns:a16="http://schemas.microsoft.com/office/drawing/2014/main" id="{AE16381B-196A-4BA3-8F69-212BF2219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0"/>
              <a:ext cx="864" cy="630"/>
              <a:chOff x="3984" y="912"/>
              <a:chExt cx="960" cy="726"/>
            </a:xfrm>
          </p:grpSpPr>
          <p:graphicFrame>
            <p:nvGraphicFramePr>
              <p:cNvPr id="10270" name="Object 44">
                <a:extLst>
                  <a:ext uri="{FF2B5EF4-FFF2-40B4-BE49-F238E27FC236}">
                    <a16:creationId xmlns:a16="http://schemas.microsoft.com/office/drawing/2014/main" id="{6A332DC8-7633-4474-AED2-F6B2386E5A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912"/>
              <a:ext cx="28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77646" imgH="241091" progId="Equation.3">
                      <p:embed/>
                    </p:oleObj>
                  </mc:Choice>
                  <mc:Fallback>
                    <p:oleObj name="Equation" r:id="rId28" imgW="177646" imgH="241091" progId="Equation.3">
                      <p:embed/>
                      <p:pic>
                        <p:nvPicPr>
                          <p:cNvPr id="10270" name="Object 44">
                            <a:extLst>
                              <a:ext uri="{FF2B5EF4-FFF2-40B4-BE49-F238E27FC236}">
                                <a16:creationId xmlns:a16="http://schemas.microsoft.com/office/drawing/2014/main" id="{6A332DC8-7633-4474-AED2-F6B2386E5A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912"/>
                            <a:ext cx="28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1" name="Object 45">
                <a:extLst>
                  <a:ext uri="{FF2B5EF4-FFF2-40B4-BE49-F238E27FC236}">
                    <a16:creationId xmlns:a16="http://schemas.microsoft.com/office/drawing/2014/main" id="{04F429F5-60D2-4ED5-A8CD-6116D4DB36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1152"/>
              <a:ext cx="28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77646" imgH="241091" progId="Equation.3">
                      <p:embed/>
                    </p:oleObj>
                  </mc:Choice>
                  <mc:Fallback>
                    <p:oleObj name="Equation" r:id="rId30" imgW="177646" imgH="241091" progId="Equation.3">
                      <p:embed/>
                      <p:pic>
                        <p:nvPicPr>
                          <p:cNvPr id="10271" name="Object 45">
                            <a:extLst>
                              <a:ext uri="{FF2B5EF4-FFF2-40B4-BE49-F238E27FC236}">
                                <a16:creationId xmlns:a16="http://schemas.microsoft.com/office/drawing/2014/main" id="{04F429F5-60D2-4ED5-A8CD-6116D4DB36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152"/>
                            <a:ext cx="28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2" name="Object 46">
                <a:extLst>
                  <a:ext uri="{FF2B5EF4-FFF2-40B4-BE49-F238E27FC236}">
                    <a16:creationId xmlns:a16="http://schemas.microsoft.com/office/drawing/2014/main" id="{AA3E4A5D-6B14-4332-9EFC-E167850D97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912"/>
              <a:ext cx="960" cy="7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091726" imgH="710891" progId="Equation.3">
                      <p:embed/>
                    </p:oleObj>
                  </mc:Choice>
                  <mc:Fallback>
                    <p:oleObj name="Equation" r:id="rId31" imgW="1091726" imgH="710891" progId="Equation.3">
                      <p:embed/>
                      <p:pic>
                        <p:nvPicPr>
                          <p:cNvPr id="10272" name="Object 46">
                            <a:extLst>
                              <a:ext uri="{FF2B5EF4-FFF2-40B4-BE49-F238E27FC236}">
                                <a16:creationId xmlns:a16="http://schemas.microsoft.com/office/drawing/2014/main" id="{AA3E4A5D-6B14-4332-9EFC-E167850D97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912"/>
                            <a:ext cx="960" cy="7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3" name="Line 47">
                <a:extLst>
                  <a:ext uri="{FF2B5EF4-FFF2-40B4-BE49-F238E27FC236}">
                    <a16:creationId xmlns:a16="http://schemas.microsoft.com/office/drawing/2014/main" id="{A274B3CC-9A36-43B0-95E9-B0EBFC186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1174"/>
                <a:ext cx="266" cy="2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275" name="Group 51">
            <a:extLst>
              <a:ext uri="{FF2B5EF4-FFF2-40B4-BE49-F238E27FC236}">
                <a16:creationId xmlns:a16="http://schemas.microsoft.com/office/drawing/2014/main" id="{D8737C67-D45C-49C3-93E5-DC9EFB8AE2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562600"/>
            <a:ext cx="4953000" cy="663575"/>
            <a:chOff x="864" y="3504"/>
            <a:chExt cx="3120" cy="418"/>
          </a:xfrm>
        </p:grpSpPr>
        <p:sp>
          <p:nvSpPr>
            <p:cNvPr id="10266" name="Text Box 49">
              <a:extLst>
                <a:ext uri="{FF2B5EF4-FFF2-40B4-BE49-F238E27FC236}">
                  <a16:creationId xmlns:a16="http://schemas.microsoft.com/office/drawing/2014/main" id="{FD8F2952-8485-409A-95DC-AD065AB82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04"/>
              <a:ext cx="14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|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 1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则</a:t>
              </a:r>
            </a:p>
          </p:txBody>
        </p:sp>
        <p:graphicFrame>
          <p:nvGraphicFramePr>
            <p:cNvPr id="10267" name="Object 50">
              <a:extLst>
                <a:ext uri="{FF2B5EF4-FFF2-40B4-BE49-F238E27FC236}">
                  <a16:creationId xmlns:a16="http://schemas.microsoft.com/office/drawing/2014/main" id="{BA96087D-DC9E-452F-9E76-6942A8391E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529"/>
            <a:ext cx="177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96394" imgH="355446" progId="Equation.3">
                    <p:embed/>
                  </p:oleObj>
                </mc:Choice>
                <mc:Fallback>
                  <p:oleObj name="Equation" r:id="rId33" imgW="1396394" imgH="355446" progId="Equation.3">
                    <p:embed/>
                    <p:pic>
                      <p:nvPicPr>
                        <p:cNvPr id="10267" name="Object 50">
                          <a:extLst>
                            <a:ext uri="{FF2B5EF4-FFF2-40B4-BE49-F238E27FC236}">
                              <a16:creationId xmlns:a16="http://schemas.microsoft.com/office/drawing/2014/main" id="{BA96087D-DC9E-452F-9E76-6942A8391E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29"/>
                          <a:ext cx="177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76" name="AutoShape 52">
            <a:extLst>
              <a:ext uri="{FF2B5EF4-FFF2-40B4-BE49-F238E27FC236}">
                <a16:creationId xmlns:a16="http://schemas.microsoft.com/office/drawing/2014/main" id="{CD856AD9-3F7B-4085-BFEA-1026A6CD9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2362200" cy="685800"/>
          </a:xfrm>
          <a:prstGeom prst="wedgeEllipseCallout">
            <a:avLst>
              <a:gd name="adj1" fmla="val -54370"/>
              <a:gd name="adj2" fmla="val -8263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阵</a:t>
            </a:r>
          </a:p>
        </p:txBody>
      </p:sp>
      <p:grpSp>
        <p:nvGrpSpPr>
          <p:cNvPr id="52280" name="Group 56">
            <a:extLst>
              <a:ext uri="{FF2B5EF4-FFF2-40B4-BE49-F238E27FC236}">
                <a16:creationId xmlns:a16="http://schemas.microsoft.com/office/drawing/2014/main" id="{49D577C9-DEFE-48FD-ADDD-C0FC8C059FE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6096000"/>
            <a:ext cx="2514600" cy="461963"/>
            <a:chOff x="1056" y="3840"/>
            <a:chExt cx="1584" cy="291"/>
          </a:xfrm>
        </p:grpSpPr>
        <p:sp>
          <p:nvSpPr>
            <p:cNvPr id="10264" name="Text Box 54">
              <a:extLst>
                <a:ext uri="{FF2B5EF4-FFF2-40B4-BE49-F238E27FC236}">
                  <a16:creationId xmlns:a16="http://schemas.microsoft.com/office/drawing/2014/main" id="{571FB722-6A94-4C80-8492-E2C9FA383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840"/>
              <a:ext cx="13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|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I  B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|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</a:p>
          </p:txBody>
        </p:sp>
        <p:sp>
          <p:nvSpPr>
            <p:cNvPr id="10265" name="AutoShape 55">
              <a:extLst>
                <a:ext uri="{FF2B5EF4-FFF2-40B4-BE49-F238E27FC236}">
                  <a16:creationId xmlns:a16="http://schemas.microsoft.com/office/drawing/2014/main" id="{8404598D-5E35-460A-A5FD-EA9DA13D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93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281" name="Text Box 57">
            <a:extLst>
              <a:ext uri="{FF2B5EF4-FFF2-40B4-BE49-F238E27FC236}">
                <a16:creationId xmlns:a16="http://schemas.microsoft.com/office/drawing/2014/main" id="{0EFB626A-62B0-400C-BAAF-3DFD1E51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096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800" b="1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83" name="Oval 59" descr="再生纸">
            <a:extLst>
              <a:ext uri="{FF2B5EF4-FFF2-40B4-BE49-F238E27FC236}">
                <a16:creationId xmlns:a16="http://schemas.microsoft.com/office/drawing/2014/main" id="{2C99F0D7-DA3B-44D7-BAE1-944EB5B8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14800"/>
            <a:ext cx="5715000" cy="2438400"/>
          </a:xfrm>
          <a:prstGeom prst="ellipse">
            <a:avLst/>
          </a:prstGeom>
          <a:blipFill dpi="0" rotWithShape="0">
            <a:blip r:embed="rId35"/>
            <a:srcRect/>
            <a:tile tx="0" ty="0" sx="100000" sy="100000" flip="none" algn="tl"/>
          </a:blip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Gauss-Seidel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迭代的证明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与此类似。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800" b="1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Jacobi</a:t>
            </a:r>
            <a:r>
              <a:rPr lang="zh-CN" altLang="en-US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收敛的另一种证法见教材</a:t>
            </a:r>
            <a:r>
              <a:rPr lang="en-US" altLang="zh-CN" sz="2400" b="1">
                <a:ea typeface="华文中宋" panose="02010600040101010101" pitchFamily="2" charset="-122"/>
                <a:cs typeface="Times New Roman" panose="02020603050405020304" pitchFamily="18" charset="0"/>
              </a:rPr>
              <a:t>p199.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utoUpdateAnimBg="0"/>
      <p:bldP spid="52238" grpId="0" animBg="1" autoUpdateAnimBg="0"/>
      <p:bldP spid="52239" grpId="0" animBg="1" autoUpdateAnimBg="0"/>
      <p:bldP spid="52258" grpId="0" animBg="1" autoUpdateAnimBg="0"/>
      <p:bldP spid="52259" grpId="0" animBg="1"/>
      <p:bldP spid="52260" grpId="0" autoUpdateAnimBg="0"/>
      <p:bldP spid="52261" grpId="0" animBg="1" autoUpdateAnimBg="0"/>
      <p:bldP spid="52264" grpId="0" animBg="1" autoUpdateAnimBg="0"/>
      <p:bldP spid="52276" grpId="0" animBg="1" autoUpdateAnimBg="0"/>
      <p:bldP spid="52281" grpId="0" autoUpdateAnimBg="0"/>
      <p:bldP spid="522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58CA9178-01C7-49D4-8DB3-CE2D91A04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297758"/>
              </p:ext>
            </p:extLst>
          </p:nvPr>
        </p:nvGraphicFramePr>
        <p:xfrm>
          <a:off x="1379538" y="471488"/>
          <a:ext cx="564038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94028" imgH="927285" progId="Equation.3">
                  <p:embed/>
                </p:oleObj>
              </mc:Choice>
              <mc:Fallback>
                <p:oleObj name="公式" r:id="rId4" imgW="2394028" imgH="927285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58CA9178-01C7-49D4-8DB3-CE2D91A04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71488"/>
                        <a:ext cx="5640387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4271926-3829-4181-87D0-3598F0D8A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791497"/>
              </p:ext>
            </p:extLst>
          </p:nvPr>
        </p:nvGraphicFramePr>
        <p:xfrm>
          <a:off x="762000" y="488950"/>
          <a:ext cx="60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76" imgH="158773" progId="Equation.3">
                  <p:embed/>
                </p:oleObj>
              </mc:Choice>
              <mc:Fallback>
                <p:oleObj name="Equation" r:id="rId6" imgW="222276" imgH="158773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94271926-3829-4181-87D0-3598F0D8A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8950"/>
                        <a:ext cx="60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965A11D0-9B34-4816-911A-5234E831C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74302"/>
              </p:ext>
            </p:extLst>
          </p:nvPr>
        </p:nvGraphicFramePr>
        <p:xfrm>
          <a:off x="833438" y="2667000"/>
          <a:ext cx="7986712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89531" imgH="1613085" progId="Equation.3">
                  <p:embed/>
                </p:oleObj>
              </mc:Choice>
              <mc:Fallback>
                <p:oleObj name="公式" r:id="rId8" imgW="3689531" imgH="1613085" progId="Equation.3">
                  <p:embed/>
                  <p:pic>
                    <p:nvPicPr>
                      <p:cNvPr id="69638" name="Object 6">
                        <a:extLst>
                          <a:ext uri="{FF2B5EF4-FFF2-40B4-BE49-F238E27FC236}">
                            <a16:creationId xmlns:a16="http://schemas.microsoft.com/office/drawing/2014/main" id="{965A11D0-9B34-4816-911A-5234E831C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667000"/>
                        <a:ext cx="7986712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4A9D4DDA-A800-4080-AA82-4CE5D74C6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07377"/>
              </p:ext>
            </p:extLst>
          </p:nvPr>
        </p:nvGraphicFramePr>
        <p:xfrm>
          <a:off x="762000" y="2573338"/>
          <a:ext cx="685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276" imgH="184127" progId="Equation.3">
                  <p:embed/>
                </p:oleObj>
              </mc:Choice>
              <mc:Fallback>
                <p:oleObj name="Equation" r:id="rId10" imgW="222276" imgH="184127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4A9D4DDA-A800-4080-AA82-4CE5D74C6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73338"/>
                        <a:ext cx="685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9">
            <a:extLst>
              <a:ext uri="{FF2B5EF4-FFF2-40B4-BE49-F238E27FC236}">
                <a16:creationId xmlns:a16="http://schemas.microsoft.com/office/drawing/2014/main" id="{DF862894-E59F-4F56-917A-43141E809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§7Convergence of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B6D99500-9135-4857-9CD9-D52F577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5791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§8  </a:t>
            </a:r>
            <a:r>
              <a:rPr lang="zh-CN" altLang="en-US" sz="2800" b="1">
                <a:ea typeface="华文中宋" panose="02010600040101010101" pitchFamily="2" charset="-122"/>
                <a:cs typeface="Times New Roman" panose="02020603050405020304" pitchFamily="18" charset="0"/>
              </a:rPr>
              <a:t>松弛法 </a:t>
            </a:r>
            <a:r>
              <a:rPr lang="en-US" altLang="zh-CN" sz="24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Relaxation Methods */</a:t>
            </a:r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72330FE8-3501-4C87-9A50-8DB73287584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6616700" cy="1549400"/>
            <a:chOff x="336" y="576"/>
            <a:chExt cx="4168" cy="976"/>
          </a:xfrm>
        </p:grpSpPr>
        <p:pic>
          <p:nvPicPr>
            <p:cNvPr id="12338" name="Picture 3" descr="EXAMINE">
              <a:extLst>
                <a:ext uri="{FF2B5EF4-FFF2-40B4-BE49-F238E27FC236}">
                  <a16:creationId xmlns:a16="http://schemas.microsoft.com/office/drawing/2014/main" id="{4BB37D6D-F181-474E-B51E-8D60EE7FA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576"/>
              <a:ext cx="908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39" name="Text Box 5">
              <a:extLst>
                <a:ext uri="{FF2B5EF4-FFF2-40B4-BE49-F238E27FC236}">
                  <a16:creationId xmlns:a16="http://schemas.microsoft.com/office/drawing/2014/main" id="{7B7F3B5A-CACF-45A0-B974-2903C58B5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624"/>
              <a:ext cx="28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换个角度看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Gauss - Seidel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方法：</a:t>
              </a:r>
            </a:p>
          </p:txBody>
        </p:sp>
        <p:graphicFrame>
          <p:nvGraphicFramePr>
            <p:cNvPr id="12340" name="Object 6">
              <a:extLst>
                <a:ext uri="{FF2B5EF4-FFF2-40B4-BE49-F238E27FC236}">
                  <a16:creationId xmlns:a16="http://schemas.microsoft.com/office/drawing/2014/main" id="{C15D8631-B449-4A33-8E42-3709CAC6BB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12"/>
            <a:ext cx="330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76500" imgH="444500" progId="Equation.3">
                    <p:embed/>
                  </p:oleObj>
                </mc:Choice>
                <mc:Fallback>
                  <p:oleObj name="Equation" r:id="rId7" imgW="2476500" imgH="444500" progId="Equation.3">
                    <p:embed/>
                    <p:pic>
                      <p:nvPicPr>
                        <p:cNvPr id="12340" name="Object 6">
                          <a:extLst>
                            <a:ext uri="{FF2B5EF4-FFF2-40B4-BE49-F238E27FC236}">
                              <a16:creationId xmlns:a16="http://schemas.microsoft.com/office/drawing/2014/main" id="{C15D8631-B449-4A33-8E42-3709CAC6BB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12"/>
                          <a:ext cx="330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32937905-6643-4E9A-84FE-1A959BB6E8D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3886200" cy="835025"/>
            <a:chOff x="1728" y="1488"/>
            <a:chExt cx="2448" cy="526"/>
          </a:xfrm>
        </p:grpSpPr>
        <p:graphicFrame>
          <p:nvGraphicFramePr>
            <p:cNvPr id="12336" name="Object 8">
              <a:extLst>
                <a:ext uri="{FF2B5EF4-FFF2-40B4-BE49-F238E27FC236}">
                  <a16:creationId xmlns:a16="http://schemas.microsoft.com/office/drawing/2014/main" id="{925DAE35-CA76-4880-8D0F-B2B258DE3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488"/>
            <a:ext cx="1219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88614" imgH="431613" progId="Equation.3">
                    <p:embed/>
                  </p:oleObj>
                </mc:Choice>
                <mc:Fallback>
                  <p:oleObj name="Equation" r:id="rId9" imgW="888614" imgH="431613" progId="Equation.3">
                    <p:embed/>
                    <p:pic>
                      <p:nvPicPr>
                        <p:cNvPr id="12336" name="Object 8">
                          <a:extLst>
                            <a:ext uri="{FF2B5EF4-FFF2-40B4-BE49-F238E27FC236}">
                              <a16:creationId xmlns:a16="http://schemas.microsoft.com/office/drawing/2014/main" id="{925DAE35-CA76-4880-8D0F-B2B258DE39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88"/>
                          <a:ext cx="1219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7" name="Text Box 9">
              <a:extLst>
                <a:ext uri="{FF2B5EF4-FFF2-40B4-BE49-F238E27FC236}">
                  <a16:creationId xmlns:a16="http://schemas.microsoft.com/office/drawing/2014/main" id="{AF408F84-0C04-4B1D-B8A2-46064FCDD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3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b="1" i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30000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+1)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=</a:t>
              </a:r>
            </a:p>
          </p:txBody>
        </p:sp>
      </p:grpSp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326CBFEA-AC3B-4CBE-889D-28FCC3F85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02190"/>
              </p:ext>
            </p:extLst>
          </p:nvPr>
        </p:nvGraphicFramePr>
        <p:xfrm>
          <a:off x="5486400" y="2514600"/>
          <a:ext cx="32305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63700" imgH="355600" progId="Equation.3">
                  <p:embed/>
                </p:oleObj>
              </mc:Choice>
              <mc:Fallback>
                <p:oleObj name="Equation" r:id="rId11" imgW="1663700" imgH="355600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326CBFEA-AC3B-4CBE-889D-28FCC3F85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32305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AutoShape 12">
            <a:extLst>
              <a:ext uri="{FF2B5EF4-FFF2-40B4-BE49-F238E27FC236}">
                <a16:creationId xmlns:a16="http://schemas.microsoft.com/office/drawing/2014/main" id="{6D919A38-8C1E-4851-BD8B-D895F7B4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05200"/>
            <a:ext cx="2362200" cy="609600"/>
          </a:xfrm>
          <a:prstGeom prst="wedgeEllipseCallout">
            <a:avLst>
              <a:gd name="adj1" fmla="val -64583"/>
              <a:gd name="adj2" fmla="val -15650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/* residual */</a:t>
            </a:r>
          </a:p>
        </p:txBody>
      </p: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67E34779-E072-4808-AFBD-58CE639569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00400"/>
            <a:ext cx="6096000" cy="457200"/>
            <a:chOff x="432" y="2064"/>
            <a:chExt cx="3840" cy="288"/>
          </a:xfrm>
        </p:grpSpPr>
        <p:sp>
          <p:nvSpPr>
            <p:cNvPr id="12333" name="Text Box 13">
              <a:extLst>
                <a:ext uri="{FF2B5EF4-FFF2-40B4-BE49-F238E27FC236}">
                  <a16:creationId xmlns:a16="http://schemas.microsoft.com/office/drawing/2014/main" id="{2691D868-5372-448E-AB6A-A425EA0F7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相当于在       的基础上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加个余项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生成         。</a:t>
              </a:r>
            </a:p>
          </p:txBody>
        </p:sp>
        <p:graphicFrame>
          <p:nvGraphicFramePr>
            <p:cNvPr id="12334" name="Object 14">
              <a:extLst>
                <a:ext uri="{FF2B5EF4-FFF2-40B4-BE49-F238E27FC236}">
                  <a16:creationId xmlns:a16="http://schemas.microsoft.com/office/drawing/2014/main" id="{79A7FD77-A393-482F-9317-C11F9F93A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064"/>
            <a:ext cx="32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79279" imgH="241195" progId="Equation.3">
                    <p:embed/>
                  </p:oleObj>
                </mc:Choice>
                <mc:Fallback>
                  <p:oleObj name="Equation" r:id="rId13" imgW="279279" imgH="241195" progId="Equation.3">
                    <p:embed/>
                    <p:pic>
                      <p:nvPicPr>
                        <p:cNvPr id="12334" name="Object 14">
                          <a:extLst>
                            <a:ext uri="{FF2B5EF4-FFF2-40B4-BE49-F238E27FC236}">
                              <a16:creationId xmlns:a16="http://schemas.microsoft.com/office/drawing/2014/main" id="{79A7FD77-A393-482F-9317-C11F9F93A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32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15">
              <a:extLst>
                <a:ext uri="{FF2B5EF4-FFF2-40B4-BE49-F238E27FC236}">
                  <a16:creationId xmlns:a16="http://schemas.microsoft.com/office/drawing/2014/main" id="{54851C27-73BB-4FFF-AAE6-DB967D978B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064"/>
            <a:ext cx="42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300" imgH="241300" progId="Equation.3">
                    <p:embed/>
                  </p:oleObj>
                </mc:Choice>
                <mc:Fallback>
                  <p:oleObj name="Equation" r:id="rId15" imgW="368300" imgH="241300" progId="Equation.3">
                    <p:embed/>
                    <p:pic>
                      <p:nvPicPr>
                        <p:cNvPr id="12335" name="Object 15">
                          <a:extLst>
                            <a:ext uri="{FF2B5EF4-FFF2-40B4-BE49-F238E27FC236}">
                              <a16:creationId xmlns:a16="http://schemas.microsoft.com/office/drawing/2014/main" id="{54851C27-73BB-4FFF-AAE6-DB967D978B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064"/>
                          <a:ext cx="42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EF755D8C-5000-483F-B4CF-0244E80876A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657600"/>
            <a:ext cx="7696200" cy="1041400"/>
            <a:chOff x="432" y="2448"/>
            <a:chExt cx="4848" cy="656"/>
          </a:xfrm>
        </p:grpSpPr>
        <p:sp>
          <p:nvSpPr>
            <p:cNvPr id="12306" name="Text Box 17">
              <a:extLst>
                <a:ext uri="{FF2B5EF4-FFF2-40B4-BE49-F238E27FC236}">
                  <a16:creationId xmlns:a16="http://schemas.microsoft.com/office/drawing/2014/main" id="{5C9EC26F-5CE7-4534-ADB0-0D9D90905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48"/>
              <a:ext cx="484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下面令                                  ，希望通过选取合适的 </a:t>
              </a:r>
              <a:r>
                <a:rPr lang="zh-CN" altLang="en-US" sz="2400" b="1" i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来加速收敛，这就是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松弛法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Relaxation Methods */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12307" name="Group 44">
              <a:extLst>
                <a:ext uri="{FF2B5EF4-FFF2-40B4-BE49-F238E27FC236}">
                  <a16:creationId xmlns:a16="http://schemas.microsoft.com/office/drawing/2014/main" id="{7EDB9027-AA3A-4BC8-8CD9-1A45CABB3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549" cy="448"/>
              <a:chOff x="1048" y="3325"/>
              <a:chExt cx="1549" cy="448"/>
            </a:xfrm>
          </p:grpSpPr>
          <p:sp>
            <p:nvSpPr>
              <p:cNvPr id="12308" name="Line 19">
                <a:extLst>
                  <a:ext uri="{FF2B5EF4-FFF2-40B4-BE49-F238E27FC236}">
                    <a16:creationId xmlns:a16="http://schemas.microsoft.com/office/drawing/2014/main" id="{5DA811A9-A5E9-4727-8883-E3E7D8C3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3555"/>
                <a:ext cx="37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1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9" name="Rectangle 20">
                <a:extLst>
                  <a:ext uri="{FF2B5EF4-FFF2-40B4-BE49-F238E27FC236}">
                    <a16:creationId xmlns:a16="http://schemas.microsoft.com/office/drawing/2014/main" id="{8003BD60-6FA8-448E-9B07-84149AAB9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3657"/>
                <a:ext cx="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ii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0" name="Rectangle 21">
                <a:extLst>
                  <a:ext uri="{FF2B5EF4-FFF2-40B4-BE49-F238E27FC236}">
                    <a16:creationId xmlns:a16="http://schemas.microsoft.com/office/drawing/2014/main" id="{93A19F6E-0649-45E3-A9BD-4F685A275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333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1" name="Rectangle 22">
                <a:extLst>
                  <a:ext uri="{FF2B5EF4-FFF2-40B4-BE49-F238E27FC236}">
                    <a16:creationId xmlns:a16="http://schemas.microsoft.com/office/drawing/2014/main" id="{8EF2247B-A4CD-4743-9EFA-443778C51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3448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2" name="Rectangle 23">
                <a:extLst>
                  <a:ext uri="{FF2B5EF4-FFF2-40B4-BE49-F238E27FC236}">
                    <a16:creationId xmlns:a16="http://schemas.microsoft.com/office/drawing/2014/main" id="{90BA649C-1E8B-407A-AD4A-3F2AC1F28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" y="343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3" name="Rectangle 24">
                <a:extLst>
                  <a:ext uri="{FF2B5EF4-FFF2-40B4-BE49-F238E27FC236}">
                    <a16:creationId xmlns:a16="http://schemas.microsoft.com/office/drawing/2014/main" id="{959D4AC1-B8F1-48DD-BFF5-2D4A31B8E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551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Rectangle 25">
                <a:extLst>
                  <a:ext uri="{FF2B5EF4-FFF2-40B4-BE49-F238E27FC236}">
                    <a16:creationId xmlns:a16="http://schemas.microsoft.com/office/drawing/2014/main" id="{3B2AE6C5-E8D4-4A01-8C42-0D62F2C5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" y="343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5" name="Rectangle 26">
                <a:extLst>
                  <a:ext uri="{FF2B5EF4-FFF2-40B4-BE49-F238E27FC236}">
                    <a16:creationId xmlns:a16="http://schemas.microsoft.com/office/drawing/2014/main" id="{8F5E2A50-97D4-4ED1-A61F-4CBBDF31C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551"/>
                <a:ext cx="2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Rectangle 27">
                <a:extLst>
                  <a:ext uri="{FF2B5EF4-FFF2-40B4-BE49-F238E27FC236}">
                    <a16:creationId xmlns:a16="http://schemas.microsoft.com/office/drawing/2014/main" id="{2B182025-3B84-4235-93AC-BAAAD6E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5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7" name="Rectangle 28">
                <a:extLst>
                  <a:ext uri="{FF2B5EF4-FFF2-40B4-BE49-F238E27FC236}">
                    <a16:creationId xmlns:a16="http://schemas.microsoft.com/office/drawing/2014/main" id="{D05D3C15-692C-42FF-BDD9-3A9E54154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3349"/>
                <a:ext cx="6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8" name="Rectangle 29">
                <a:extLst>
                  <a:ext uri="{FF2B5EF4-FFF2-40B4-BE49-F238E27FC236}">
                    <a16:creationId xmlns:a16="http://schemas.microsoft.com/office/drawing/2014/main" id="{D0BD63D6-59F6-41B5-B465-2F62F3E9D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34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9" name="Rectangle 30">
                <a:extLst>
                  <a:ext uri="{FF2B5EF4-FFF2-40B4-BE49-F238E27FC236}">
                    <a16:creationId xmlns:a16="http://schemas.microsoft.com/office/drawing/2014/main" id="{1D7BC652-58FB-450F-9BAB-E92F89AD6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4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0" name="Rectangle 31">
                <a:extLst>
                  <a:ext uri="{FF2B5EF4-FFF2-40B4-BE49-F238E27FC236}">
                    <a16:creationId xmlns:a16="http://schemas.microsoft.com/office/drawing/2014/main" id="{85DCEAFE-F559-4C54-BAE7-E2B45946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3334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1" name="Rectangle 32">
                <a:extLst>
                  <a:ext uri="{FF2B5EF4-FFF2-40B4-BE49-F238E27FC236}">
                    <a16:creationId xmlns:a16="http://schemas.microsoft.com/office/drawing/2014/main" id="{F4514F64-BF4E-4EA6-A337-DEB7FD768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333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2" name="Rectangle 33">
                <a:extLst>
                  <a:ext uri="{FF2B5EF4-FFF2-40B4-BE49-F238E27FC236}">
                    <a16:creationId xmlns:a16="http://schemas.microsoft.com/office/drawing/2014/main" id="{FCD3A974-6817-459E-B90C-FBAD368B0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3334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3" name="Rectangle 34">
                <a:extLst>
                  <a:ext uri="{FF2B5EF4-FFF2-40B4-BE49-F238E27FC236}">
                    <a16:creationId xmlns:a16="http://schemas.microsoft.com/office/drawing/2014/main" id="{BA97E7A6-1498-4147-8B06-2B3B54F7B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37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4" name="Rectangle 35">
                <a:extLst>
                  <a:ext uri="{FF2B5EF4-FFF2-40B4-BE49-F238E27FC236}">
                    <a16:creationId xmlns:a16="http://schemas.microsoft.com/office/drawing/2014/main" id="{C537D318-915B-41FC-B0C6-B9D69145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3437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5" name="Rectangle 36">
                <a:extLst>
                  <a:ext uri="{FF2B5EF4-FFF2-40B4-BE49-F238E27FC236}">
                    <a16:creationId xmlns:a16="http://schemas.microsoft.com/office/drawing/2014/main" id="{46E51E6C-FF60-4E1C-AED4-E5D69086F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3437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6" name="Rectangle 37">
                <a:extLst>
                  <a:ext uri="{FF2B5EF4-FFF2-40B4-BE49-F238E27FC236}">
                    <a16:creationId xmlns:a16="http://schemas.microsoft.com/office/drawing/2014/main" id="{62B0B6ED-137B-467E-A7B5-9E7811FD0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" y="343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7" name="Rectangle 38">
                <a:extLst>
                  <a:ext uri="{FF2B5EF4-FFF2-40B4-BE49-F238E27FC236}">
                    <a16:creationId xmlns:a16="http://schemas.microsoft.com/office/drawing/2014/main" id="{45EC908A-01B5-4D99-9395-AE6DD77C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437"/>
                <a:ext cx="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8" name="Rectangle 39">
                <a:extLst>
                  <a:ext uri="{FF2B5EF4-FFF2-40B4-BE49-F238E27FC236}">
                    <a16:creationId xmlns:a16="http://schemas.microsoft.com/office/drawing/2014/main" id="{5D34F519-971E-4C21-9F2A-76E4C5386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3325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29" name="Rectangle 40">
                <a:extLst>
                  <a:ext uri="{FF2B5EF4-FFF2-40B4-BE49-F238E27FC236}">
                    <a16:creationId xmlns:a16="http://schemas.microsoft.com/office/drawing/2014/main" id="{1245A831-84C7-4FBD-A4AB-59FBCEC99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3428"/>
                <a:ext cx="5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12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0" name="Rectangle 41">
                <a:extLst>
                  <a:ext uri="{FF2B5EF4-FFF2-40B4-BE49-F238E27FC236}">
                    <a16:creationId xmlns:a16="http://schemas.microsoft.com/office/drawing/2014/main" id="{B99EB3E5-3CB9-4685-B0B3-D5DB8695F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33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1" name="Rectangle 42">
                <a:extLst>
                  <a:ext uri="{FF2B5EF4-FFF2-40B4-BE49-F238E27FC236}">
                    <a16:creationId xmlns:a16="http://schemas.microsoft.com/office/drawing/2014/main" id="{0C778816-F0C4-4090-81A2-835D64C6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433"/>
                <a:ext cx="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</a:t>
                </a:r>
                <a:endParaRPr lang="en-US" altLang="zh-CN" sz="2800" b="1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32" name="Rectangle 43">
                <a:extLst>
                  <a:ext uri="{FF2B5EF4-FFF2-40B4-BE49-F238E27FC236}">
                    <a16:creationId xmlns:a16="http://schemas.microsoft.com/office/drawing/2014/main" id="{824F5559-58EC-452C-BEA2-402B34195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3433"/>
                <a:ext cx="18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000" b="1" i="1">
                    <a:solidFill>
                      <a:srgbClr val="FF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w</a:t>
                </a:r>
                <a:endParaRPr lang="en-US" altLang="zh-CN" sz="2800" b="1">
                  <a:solidFill>
                    <a:srgbClr val="FF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301" name="Group 53">
            <a:extLst>
              <a:ext uri="{FF2B5EF4-FFF2-40B4-BE49-F238E27FC236}">
                <a16:creationId xmlns:a16="http://schemas.microsoft.com/office/drawing/2014/main" id="{1FD018CA-56E6-4B8C-83F9-A1660CB069B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7086600" cy="461963"/>
            <a:chOff x="480" y="3072"/>
            <a:chExt cx="4464" cy="291"/>
          </a:xfrm>
        </p:grpSpPr>
        <p:sp>
          <p:nvSpPr>
            <p:cNvPr id="12304" name="AutoShape 46" descr="新闻纸">
              <a:extLst>
                <a:ext uri="{FF2B5EF4-FFF2-40B4-BE49-F238E27FC236}">
                  <a16:creationId xmlns:a16="http://schemas.microsoft.com/office/drawing/2014/main" id="{824E61E3-4049-49F1-8D29-0556D1CFA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 &lt; </a:t>
              </a: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&lt; 1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5" name="Text Box 49">
              <a:extLst>
                <a:ext uri="{FF2B5EF4-FFF2-40B4-BE49-F238E27FC236}">
                  <a16:creationId xmlns:a16="http://schemas.microsoft.com/office/drawing/2014/main" id="{979BA22B-84AD-4E45-BCAA-66D7525C3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34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低松弛法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Under- Relaxation  methods */</a:t>
              </a:r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FE0CF6CC-BABC-4756-9D0D-E0F8EDFA6D6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4191000" cy="461963"/>
            <a:chOff x="480" y="3360"/>
            <a:chExt cx="2640" cy="291"/>
          </a:xfrm>
        </p:grpSpPr>
        <p:sp>
          <p:nvSpPr>
            <p:cNvPr id="12302" name="AutoShape 47" descr="新闻纸">
              <a:extLst>
                <a:ext uri="{FF2B5EF4-FFF2-40B4-BE49-F238E27FC236}">
                  <a16:creationId xmlns:a16="http://schemas.microsoft.com/office/drawing/2014/main" id="{381E94D6-C911-492C-B2C0-4BC6CC416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0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1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3" name="Text Box 50">
              <a:extLst>
                <a:ext uri="{FF2B5EF4-FFF2-40B4-BE49-F238E27FC236}">
                  <a16:creationId xmlns:a16="http://schemas.microsoft.com/office/drawing/2014/main" id="{E6504539-4BCD-425A-BE42-3B6CD5889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60"/>
              <a:ext cx="16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Gauss - Seidel 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法</a:t>
              </a:r>
              <a:endParaRPr lang="zh-CN" altLang="en-US" sz="2000" b="1">
                <a:solidFill>
                  <a:srgbClr val="008000"/>
                </a:solidFill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303" name="Group 55">
            <a:extLst>
              <a:ext uri="{FF2B5EF4-FFF2-40B4-BE49-F238E27FC236}">
                <a16:creationId xmlns:a16="http://schemas.microsoft.com/office/drawing/2014/main" id="{DDB51747-9477-4452-8118-9EDCA55CCFC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67400"/>
            <a:ext cx="7848600" cy="762000"/>
            <a:chOff x="480" y="3648"/>
            <a:chExt cx="4944" cy="480"/>
          </a:xfrm>
        </p:grpSpPr>
        <p:sp>
          <p:nvSpPr>
            <p:cNvPr id="12300" name="AutoShape 48" descr="新闻纸">
              <a:extLst>
                <a:ext uri="{FF2B5EF4-FFF2-40B4-BE49-F238E27FC236}">
                  <a16:creationId xmlns:a16="http://schemas.microsoft.com/office/drawing/2014/main" id="{F553A955-616F-4989-8901-C23DC0FC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b="1" i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b="1"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&gt; 1</a:t>
              </a:r>
              <a:endParaRPr lang="en-US" altLang="zh-CN" sz="2400" b="1" i="1"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01" name="Text Box 52">
              <a:extLst>
                <a:ext uri="{FF2B5EF4-FFF2-40B4-BE49-F238E27FC236}">
                  <a16:creationId xmlns:a16="http://schemas.microsoft.com/office/drawing/2014/main" id="{94697BD9-C1A9-4CD7-9D44-2B7CE64C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393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0" indent="-2381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渐次</a:t>
              </a:r>
              <a:r>
                <a:rPr lang="en-US" altLang="zh-CN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b="1">
                  <a:solidFill>
                    <a:schemeClr val="accent2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超松弛法</a:t>
              </a:r>
              <a:r>
                <a:rPr lang="zh-CN" altLang="en-US" sz="2400" b="1">
                  <a:ea typeface="华文中宋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rPr>
                <a:t>/* Successive Over- Relaxation  methods */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6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1380</Words>
  <Application>Microsoft Office PowerPoint</Application>
  <PresentationFormat>全屏显示(4:3)</PresentationFormat>
  <Paragraphs>233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 Z</dc:creator>
  <cp:lastModifiedBy>chai</cp:lastModifiedBy>
  <cp:revision>1</cp:revision>
  <dcterms:created xsi:type="dcterms:W3CDTF">2020-04-14T05:29:18Z</dcterms:created>
  <dcterms:modified xsi:type="dcterms:W3CDTF">2021-05-11T00:35:44Z</dcterms:modified>
</cp:coreProperties>
</file>