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298" r:id="rId4"/>
    <p:sldId id="299" r:id="rId5"/>
    <p:sldId id="300" r:id="rId6"/>
    <p:sldId id="309" r:id="rId7"/>
    <p:sldId id="310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20" Type="http://schemas.openxmlformats.org/officeDocument/2006/relationships/image" Target="../media/image36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emf"/><Relationship Id="rId19" Type="http://schemas.openxmlformats.org/officeDocument/2006/relationships/image" Target="../media/image35.wmf"/><Relationship Id="rId4" Type="http://schemas.openxmlformats.org/officeDocument/2006/relationships/image" Target="../media/image20.wmf"/><Relationship Id="rId9" Type="http://schemas.openxmlformats.org/officeDocument/2006/relationships/image" Target="../media/image25.emf"/><Relationship Id="rId1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5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3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2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0794-A98D-4464-8097-F113150CEAF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0570-9A62-4BF0-96B2-5953F1C4C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3.bin"/><Relationship Id="rId5" Type="http://schemas.openxmlformats.org/officeDocument/2006/relationships/audio" Target="../media/audio3.wav"/><Relationship Id="rId15" Type="http://schemas.openxmlformats.org/officeDocument/2006/relationships/image" Target="../media/image5.jpeg"/><Relationship Id="rId10" Type="http://schemas.openxmlformats.org/officeDocument/2006/relationships/image" Target="../media/image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audio" Target="../media/audio4.wav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audio" Target="../media/audio2.wav"/><Relationship Id="rId10" Type="http://schemas.openxmlformats.org/officeDocument/2006/relationships/image" Target="../media/image9.jpeg"/><Relationship Id="rId4" Type="http://schemas.openxmlformats.org/officeDocument/2006/relationships/audio" Target="../media/audio3.wav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8.bin"/><Relationship Id="rId5" Type="http://schemas.openxmlformats.org/officeDocument/2006/relationships/audio" Target="../media/audio1.wav"/><Relationship Id="rId10" Type="http://schemas.openxmlformats.org/officeDocument/2006/relationships/image" Target="../media/image10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4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audio" Target="../media/audio1.wav"/><Relationship Id="rId4" Type="http://schemas.openxmlformats.org/officeDocument/2006/relationships/audio" Target="../media/audio2.wav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audio" Target="../media/audio2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13.bin"/><Relationship Id="rId4" Type="http://schemas.openxmlformats.org/officeDocument/2006/relationships/audio" Target="../media/audio4.wav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26.emf"/><Relationship Id="rId39" Type="http://schemas.openxmlformats.org/officeDocument/2006/relationships/oleObject" Target="../embeddings/oleObject33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wmf"/><Relationship Id="rId42" Type="http://schemas.openxmlformats.org/officeDocument/2006/relationships/oleObject" Target="../embeddings/oleObject36.bin"/><Relationship Id="rId47" Type="http://schemas.openxmlformats.org/officeDocument/2006/relationships/oleObject" Target="../embeddings/oleObject41.bin"/><Relationship Id="rId50" Type="http://schemas.openxmlformats.org/officeDocument/2006/relationships/oleObject" Target="../embeddings/oleObject44.bin"/><Relationship Id="rId55" Type="http://schemas.openxmlformats.org/officeDocument/2006/relationships/oleObject" Target="../embeddings/oleObject47.bin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3.bin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5.bin"/><Relationship Id="rId54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emf"/><Relationship Id="rId32" Type="http://schemas.openxmlformats.org/officeDocument/2006/relationships/image" Target="../media/image29.wmf"/><Relationship Id="rId37" Type="http://schemas.openxmlformats.org/officeDocument/2006/relationships/oleObject" Target="../embeddings/oleObject32.bin"/><Relationship Id="rId40" Type="http://schemas.openxmlformats.org/officeDocument/2006/relationships/oleObject" Target="../embeddings/oleObject34.bin"/><Relationship Id="rId45" Type="http://schemas.openxmlformats.org/officeDocument/2006/relationships/oleObject" Target="../embeddings/oleObject39.bin"/><Relationship Id="rId53" Type="http://schemas.openxmlformats.org/officeDocument/2006/relationships/oleObject" Target="../embeddings/oleObject46.bin"/><Relationship Id="rId58" Type="http://schemas.openxmlformats.org/officeDocument/2006/relationships/image" Target="../media/image36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wmf"/><Relationship Id="rId36" Type="http://schemas.openxmlformats.org/officeDocument/2006/relationships/image" Target="../media/image31.wmf"/><Relationship Id="rId49" Type="http://schemas.openxmlformats.org/officeDocument/2006/relationships/oleObject" Target="../embeddings/oleObject43.bin"/><Relationship Id="rId57" Type="http://schemas.openxmlformats.org/officeDocument/2006/relationships/oleObject" Target="../embeddings/oleObject48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38.bin"/><Relationship Id="rId52" Type="http://schemas.openxmlformats.org/officeDocument/2006/relationships/image" Target="../media/image3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image" Target="../media/image21.w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7.bin"/><Relationship Id="rId48" Type="http://schemas.openxmlformats.org/officeDocument/2006/relationships/oleObject" Target="../embeddings/oleObject42.bin"/><Relationship Id="rId56" Type="http://schemas.openxmlformats.org/officeDocument/2006/relationships/image" Target="../media/image35.wmf"/><Relationship Id="rId8" Type="http://schemas.openxmlformats.org/officeDocument/2006/relationships/oleObject" Target="../embeddings/oleObject16.bin"/><Relationship Id="rId51" Type="http://schemas.openxmlformats.org/officeDocument/2006/relationships/oleObject" Target="../embeddings/oleObject45.bin"/><Relationship Id="rId3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55.bin"/><Relationship Id="rId3" Type="http://schemas.openxmlformats.org/officeDocument/2006/relationships/audio" Target="../media/audio4.wav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9.emf"/><Relationship Id="rId5" Type="http://schemas.openxmlformats.org/officeDocument/2006/relationships/audio" Target="../media/audio6.wav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43.emf"/><Relationship Id="rId4" Type="http://schemas.openxmlformats.org/officeDocument/2006/relationships/audio" Target="../media/audio5.wav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14A08CA1-2AD7-4E8E-8FBF-868E330D7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§6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三次样条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Cubic  Spline */</a:t>
            </a: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313D4592-AEDD-491E-BDF8-A14D20EF8C6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31863"/>
            <a:ext cx="8569325" cy="2103438"/>
            <a:chOff x="204" y="587"/>
            <a:chExt cx="5398" cy="1325"/>
          </a:xfrm>
        </p:grpSpPr>
        <p:sp>
          <p:nvSpPr>
            <p:cNvPr id="4140" name="Text Box 5">
              <a:extLst>
                <a:ext uri="{FF2B5EF4-FFF2-40B4-BE49-F238E27FC236}">
                  <a16:creationId xmlns:a16="http://schemas.microsoft.com/office/drawing/2014/main" id="{5D50BDAD-EDA4-4DE0-869F-5547FB7E4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587"/>
              <a:ext cx="5398" cy="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　　　设                                     。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三次样条函数      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且在每个           上为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三次多项式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cubic polynomial */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。若它同时还满足                                       ，则称为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三次样条插值函数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cubic spline interpolant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141" name="Object 15">
              <a:extLst>
                <a:ext uri="{FF2B5EF4-FFF2-40B4-BE49-F238E27FC236}">
                  <a16:creationId xmlns:a16="http://schemas.microsoft.com/office/drawing/2014/main" id="{9FE1F0F9-4965-45CB-869F-DAD75D3BA6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1" y="695"/>
            <a:ext cx="175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7" imgW="1536700" imgH="228600" progId="Equation.3">
                    <p:embed/>
                  </p:oleObj>
                </mc:Choice>
                <mc:Fallback>
                  <p:oleObj name="Equation" r:id="rId7" imgW="1536700" imgH="228600" progId="Equation.3">
                    <p:embed/>
                    <p:pic>
                      <p:nvPicPr>
                        <p:cNvPr id="4141" name="Object 15">
                          <a:extLst>
                            <a:ext uri="{FF2B5EF4-FFF2-40B4-BE49-F238E27FC236}">
                              <a16:creationId xmlns:a16="http://schemas.microsoft.com/office/drawing/2014/main" id="{9FE1F0F9-4965-45CB-869F-DAD75D3BA6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695"/>
                          <a:ext cx="175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2" name="Object 16">
              <a:extLst>
                <a:ext uri="{FF2B5EF4-FFF2-40B4-BE49-F238E27FC236}">
                  <a16:creationId xmlns:a16="http://schemas.microsoft.com/office/drawing/2014/main" id="{E5AC6A25-3318-44E7-9ED8-5118A36BD2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683"/>
            <a:ext cx="111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9" imgW="977900" imgH="228600" progId="Equation.3">
                    <p:embed/>
                  </p:oleObj>
                </mc:Choice>
                <mc:Fallback>
                  <p:oleObj name="Equation" r:id="rId9" imgW="977900" imgH="228600" progId="Equation.3">
                    <p:embed/>
                    <p:pic>
                      <p:nvPicPr>
                        <p:cNvPr id="4142" name="Object 16">
                          <a:extLst>
                            <a:ext uri="{FF2B5EF4-FFF2-40B4-BE49-F238E27FC236}">
                              <a16:creationId xmlns:a16="http://schemas.microsoft.com/office/drawing/2014/main" id="{E5AC6A25-3318-44E7-9ED8-5118A36BD2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683"/>
                          <a:ext cx="111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3" name="Object 17">
              <a:extLst>
                <a:ext uri="{FF2B5EF4-FFF2-40B4-BE49-F238E27FC236}">
                  <a16:creationId xmlns:a16="http://schemas.microsoft.com/office/drawing/2014/main" id="{29A25C21-7435-42A0-9650-B23CCFD42C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019"/>
            <a:ext cx="62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11" imgW="596900" imgH="228600" progId="Equation.3">
                    <p:embed/>
                  </p:oleObj>
                </mc:Choice>
                <mc:Fallback>
                  <p:oleObj name="Equation" r:id="rId11" imgW="596900" imgH="228600" progId="Equation.3">
                    <p:embed/>
                    <p:pic>
                      <p:nvPicPr>
                        <p:cNvPr id="4143" name="Object 17">
                          <a:extLst>
                            <a:ext uri="{FF2B5EF4-FFF2-40B4-BE49-F238E27FC236}">
                              <a16:creationId xmlns:a16="http://schemas.microsoft.com/office/drawing/2014/main" id="{29A25C21-7435-42A0-9650-B23CCFD42C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019"/>
                          <a:ext cx="62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4" name="Object 18">
              <a:extLst>
                <a:ext uri="{FF2B5EF4-FFF2-40B4-BE49-F238E27FC236}">
                  <a16:creationId xmlns:a16="http://schemas.microsoft.com/office/drawing/2014/main" id="{4931C067-3BE8-45B3-BD12-E51B1C1DC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1349"/>
            <a:ext cx="197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公式" r:id="rId13" imgW="1778000" imgH="228600" progId="Equation.3">
                    <p:embed/>
                  </p:oleObj>
                </mc:Choice>
                <mc:Fallback>
                  <p:oleObj name="公式" r:id="rId13" imgW="1778000" imgH="228600" progId="Equation.3">
                    <p:embed/>
                    <p:pic>
                      <p:nvPicPr>
                        <p:cNvPr id="4144" name="Object 18">
                          <a:extLst>
                            <a:ext uri="{FF2B5EF4-FFF2-40B4-BE49-F238E27FC236}">
                              <a16:creationId xmlns:a16="http://schemas.microsoft.com/office/drawing/2014/main" id="{4931C067-3BE8-45B3-BD12-E51B1C1DC9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349"/>
                          <a:ext cx="197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5" name="AutoShape 4" descr="水滴">
              <a:extLst>
                <a:ext uri="{FF2B5EF4-FFF2-40B4-BE49-F238E27FC236}">
                  <a16:creationId xmlns:a16="http://schemas.microsoft.com/office/drawing/2014/main" id="{AA2D9D69-B058-47C7-8FE6-6C83858A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624"/>
              <a:ext cx="54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46100" name="AutoShape 20" descr="再生纸">
            <a:extLst>
              <a:ext uri="{FF2B5EF4-FFF2-40B4-BE49-F238E27FC236}">
                <a16:creationId xmlns:a16="http://schemas.microsoft.com/office/drawing/2014/main" id="{F80A1911-FC5A-4814-8B67-BED3617F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8077200" cy="1447800"/>
          </a:xfrm>
          <a:prstGeom prst="roundRect">
            <a:avLst>
              <a:gd name="adj" fmla="val 16667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三次样条与分段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Hermite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插值的根本区别在于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自身光滑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，不需要知道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的导数值（除了在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个端点可能需要）；而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插值依赖于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在所有插值点的导数值。</a:t>
            </a:r>
          </a:p>
        </p:txBody>
      </p:sp>
      <p:sp>
        <p:nvSpPr>
          <p:cNvPr id="46101" name="Freeform 21">
            <a:extLst>
              <a:ext uri="{FF2B5EF4-FFF2-40B4-BE49-F238E27FC236}">
                <a16:creationId xmlns:a16="http://schemas.microsoft.com/office/drawing/2014/main" id="{E23D2F00-0806-4345-8D02-40051E4E23BC}"/>
              </a:ext>
            </a:extLst>
          </p:cNvPr>
          <p:cNvSpPr>
            <a:spLocks/>
          </p:cNvSpPr>
          <p:nvPr/>
        </p:nvSpPr>
        <p:spPr bwMode="auto">
          <a:xfrm>
            <a:off x="1219200" y="4737100"/>
            <a:ext cx="6400800" cy="901700"/>
          </a:xfrm>
          <a:custGeom>
            <a:avLst/>
            <a:gdLst>
              <a:gd name="T0" fmla="*/ 0 w 4032"/>
              <a:gd name="T1" fmla="*/ 901700 h 568"/>
              <a:gd name="T2" fmla="*/ 304800 w 4032"/>
              <a:gd name="T3" fmla="*/ 596900 h 568"/>
              <a:gd name="T4" fmla="*/ 838200 w 4032"/>
              <a:gd name="T5" fmla="*/ 368300 h 568"/>
              <a:gd name="T6" fmla="*/ 1752600 w 4032"/>
              <a:gd name="T7" fmla="*/ 292100 h 568"/>
              <a:gd name="T8" fmla="*/ 2971800 w 4032"/>
              <a:gd name="T9" fmla="*/ 596900 h 568"/>
              <a:gd name="T10" fmla="*/ 3962400 w 4032"/>
              <a:gd name="T11" fmla="*/ 520700 h 568"/>
              <a:gd name="T12" fmla="*/ 4724400 w 4032"/>
              <a:gd name="T13" fmla="*/ 63500 h 568"/>
              <a:gd name="T14" fmla="*/ 5715000 w 4032"/>
              <a:gd name="T15" fmla="*/ 139700 h 568"/>
              <a:gd name="T16" fmla="*/ 6400800 w 4032"/>
              <a:gd name="T17" fmla="*/ 825500 h 5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32"/>
              <a:gd name="T28" fmla="*/ 0 h 568"/>
              <a:gd name="T29" fmla="*/ 4032 w 4032"/>
              <a:gd name="T30" fmla="*/ 568 h 56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32" h="568">
                <a:moveTo>
                  <a:pt x="0" y="568"/>
                </a:moveTo>
                <a:cubicBezTo>
                  <a:pt x="52" y="500"/>
                  <a:pt x="104" y="432"/>
                  <a:pt x="192" y="376"/>
                </a:cubicBezTo>
                <a:cubicBezTo>
                  <a:pt x="280" y="320"/>
                  <a:pt x="376" y="264"/>
                  <a:pt x="528" y="232"/>
                </a:cubicBezTo>
                <a:cubicBezTo>
                  <a:pt x="680" y="200"/>
                  <a:pt x="880" y="160"/>
                  <a:pt x="1104" y="184"/>
                </a:cubicBezTo>
                <a:cubicBezTo>
                  <a:pt x="1328" y="208"/>
                  <a:pt x="1640" y="352"/>
                  <a:pt x="1872" y="376"/>
                </a:cubicBezTo>
                <a:cubicBezTo>
                  <a:pt x="2104" y="400"/>
                  <a:pt x="2312" y="384"/>
                  <a:pt x="2496" y="328"/>
                </a:cubicBezTo>
                <a:cubicBezTo>
                  <a:pt x="2680" y="272"/>
                  <a:pt x="2792" y="80"/>
                  <a:pt x="2976" y="40"/>
                </a:cubicBezTo>
                <a:cubicBezTo>
                  <a:pt x="3160" y="0"/>
                  <a:pt x="3424" y="8"/>
                  <a:pt x="3600" y="88"/>
                </a:cubicBezTo>
                <a:cubicBezTo>
                  <a:pt x="3776" y="168"/>
                  <a:pt x="3904" y="344"/>
                  <a:pt x="4032" y="520"/>
                </a:cubicBez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9B34222A-5F17-4C1F-8C91-4095EE313BB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724400"/>
            <a:ext cx="6705600" cy="1066800"/>
            <a:chOff x="672" y="3408"/>
            <a:chExt cx="4224" cy="672"/>
          </a:xfrm>
        </p:grpSpPr>
        <p:sp>
          <p:nvSpPr>
            <p:cNvPr id="4128" name="Oval 22">
              <a:extLst>
                <a:ext uri="{FF2B5EF4-FFF2-40B4-BE49-F238E27FC236}">
                  <a16:creationId xmlns:a16="http://schemas.microsoft.com/office/drawing/2014/main" id="{6820C5D7-81B6-4310-BEFE-B08BB0B55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9" name="Oval 23">
              <a:extLst>
                <a:ext uri="{FF2B5EF4-FFF2-40B4-BE49-F238E27FC236}">
                  <a16:creationId xmlns:a16="http://schemas.microsoft.com/office/drawing/2014/main" id="{19589C03-9E32-404C-8DB7-1E4BBABD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0" name="Oval 24">
              <a:extLst>
                <a:ext uri="{FF2B5EF4-FFF2-40B4-BE49-F238E27FC236}">
                  <a16:creationId xmlns:a16="http://schemas.microsoft.com/office/drawing/2014/main" id="{9375EF36-55D8-4ACB-A0DD-15283989D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52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1" name="Oval 25">
              <a:extLst>
                <a:ext uri="{FF2B5EF4-FFF2-40B4-BE49-F238E27FC236}">
                  <a16:creationId xmlns:a16="http://schemas.microsoft.com/office/drawing/2014/main" id="{3DD6E8A5-CCAC-4128-AA8D-4B6BD5FD3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44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2" name="Oval 26">
              <a:extLst>
                <a:ext uri="{FF2B5EF4-FFF2-40B4-BE49-F238E27FC236}">
                  <a16:creationId xmlns:a16="http://schemas.microsoft.com/office/drawing/2014/main" id="{C0EA1807-18AC-41AE-89B6-4785D498B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3" name="Oval 27">
              <a:extLst>
                <a:ext uri="{FF2B5EF4-FFF2-40B4-BE49-F238E27FC236}">
                  <a16:creationId xmlns:a16="http://schemas.microsoft.com/office/drawing/2014/main" id="{AD9B8305-7A81-4ED5-8C69-341D3711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88"/>
              <a:ext cx="96" cy="96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4" name="Line 28">
              <a:extLst>
                <a:ext uri="{FF2B5EF4-FFF2-40B4-BE49-F238E27FC236}">
                  <a16:creationId xmlns:a16="http://schemas.microsoft.com/office/drawing/2014/main" id="{9C667918-D2F9-49C1-8425-D27E534B3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744"/>
              <a:ext cx="288" cy="33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5" name="Line 29">
              <a:extLst>
                <a:ext uri="{FF2B5EF4-FFF2-40B4-BE49-F238E27FC236}">
                  <a16:creationId xmlns:a16="http://schemas.microsoft.com/office/drawing/2014/main" id="{E96DC3E4-6D37-4D2E-B09E-BC7A3B3AB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600"/>
              <a:ext cx="384" cy="14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6" name="Line 30">
              <a:extLst>
                <a:ext uri="{FF2B5EF4-FFF2-40B4-BE49-F238E27FC236}">
                  <a16:creationId xmlns:a16="http://schemas.microsoft.com/office/drawing/2014/main" id="{4F6F2490-0E69-4143-870B-88AC56915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552"/>
              <a:ext cx="480" cy="9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7" name="Line 31">
              <a:extLst>
                <a:ext uri="{FF2B5EF4-FFF2-40B4-BE49-F238E27FC236}">
                  <a16:creationId xmlns:a16="http://schemas.microsoft.com/office/drawing/2014/main" id="{205B67B0-454B-423C-A767-684A86ABC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770"/>
              <a:ext cx="480" cy="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8" name="Line 32">
              <a:extLst>
                <a:ext uri="{FF2B5EF4-FFF2-40B4-BE49-F238E27FC236}">
                  <a16:creationId xmlns:a16="http://schemas.microsoft.com/office/drawing/2014/main" id="{44350215-A2E4-4219-B111-4156F148C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29"/>
              <a:ext cx="43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9" name="Line 33">
              <a:extLst>
                <a:ext uri="{FF2B5EF4-FFF2-40B4-BE49-F238E27FC236}">
                  <a16:creationId xmlns:a16="http://schemas.microsoft.com/office/drawing/2014/main" id="{47504C01-167C-42C6-B6AD-6E057B9AE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744"/>
              <a:ext cx="192" cy="33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115" name="Freeform 35">
            <a:extLst>
              <a:ext uri="{FF2B5EF4-FFF2-40B4-BE49-F238E27FC236}">
                <a16:creationId xmlns:a16="http://schemas.microsoft.com/office/drawing/2014/main" id="{FD38B3E6-9867-4DB3-AD0F-ADAB8DD3EA07}"/>
              </a:ext>
            </a:extLst>
          </p:cNvPr>
          <p:cNvSpPr>
            <a:spLocks/>
          </p:cNvSpPr>
          <p:nvPr/>
        </p:nvSpPr>
        <p:spPr bwMode="auto">
          <a:xfrm>
            <a:off x="1092200" y="4775200"/>
            <a:ext cx="6616700" cy="1168400"/>
          </a:xfrm>
          <a:custGeom>
            <a:avLst/>
            <a:gdLst>
              <a:gd name="T0" fmla="*/ 50800 w 4168"/>
              <a:gd name="T1" fmla="*/ 1168400 h 736"/>
              <a:gd name="T2" fmla="*/ 50800 w 4168"/>
              <a:gd name="T3" fmla="*/ 939800 h 736"/>
              <a:gd name="T4" fmla="*/ 355600 w 4168"/>
              <a:gd name="T5" fmla="*/ 711200 h 736"/>
              <a:gd name="T6" fmla="*/ 584200 w 4168"/>
              <a:gd name="T7" fmla="*/ 558800 h 736"/>
              <a:gd name="T8" fmla="*/ 736600 w 4168"/>
              <a:gd name="T9" fmla="*/ 406400 h 736"/>
              <a:gd name="T10" fmla="*/ 1117600 w 4168"/>
              <a:gd name="T11" fmla="*/ 330200 h 736"/>
              <a:gd name="T12" fmla="*/ 1574800 w 4168"/>
              <a:gd name="T13" fmla="*/ 330200 h 736"/>
              <a:gd name="T14" fmla="*/ 1803400 w 4168"/>
              <a:gd name="T15" fmla="*/ 254000 h 736"/>
              <a:gd name="T16" fmla="*/ 2108200 w 4168"/>
              <a:gd name="T17" fmla="*/ 330200 h 736"/>
              <a:gd name="T18" fmla="*/ 2413000 w 4168"/>
              <a:gd name="T19" fmla="*/ 558800 h 736"/>
              <a:gd name="T20" fmla="*/ 2794000 w 4168"/>
              <a:gd name="T21" fmla="*/ 787400 h 736"/>
              <a:gd name="T22" fmla="*/ 3251200 w 4168"/>
              <a:gd name="T23" fmla="*/ 711200 h 736"/>
              <a:gd name="T24" fmla="*/ 3556000 w 4168"/>
              <a:gd name="T25" fmla="*/ 558800 h 736"/>
              <a:gd name="T26" fmla="*/ 3784600 w 4168"/>
              <a:gd name="T27" fmla="*/ 558800 h 736"/>
              <a:gd name="T28" fmla="*/ 4089400 w 4168"/>
              <a:gd name="T29" fmla="*/ 635000 h 736"/>
              <a:gd name="T30" fmla="*/ 4546600 w 4168"/>
              <a:gd name="T31" fmla="*/ 558800 h 736"/>
              <a:gd name="T32" fmla="*/ 4851400 w 4168"/>
              <a:gd name="T33" fmla="*/ 177800 h 736"/>
              <a:gd name="T34" fmla="*/ 5156200 w 4168"/>
              <a:gd name="T35" fmla="*/ 25400 h 736"/>
              <a:gd name="T36" fmla="*/ 5384800 w 4168"/>
              <a:gd name="T37" fmla="*/ 25400 h 736"/>
              <a:gd name="T38" fmla="*/ 5765800 w 4168"/>
              <a:gd name="T39" fmla="*/ 177800 h 736"/>
              <a:gd name="T40" fmla="*/ 6146800 w 4168"/>
              <a:gd name="T41" fmla="*/ 558800 h 736"/>
              <a:gd name="T42" fmla="*/ 6451600 w 4168"/>
              <a:gd name="T43" fmla="*/ 711200 h 736"/>
              <a:gd name="T44" fmla="*/ 6604000 w 4168"/>
              <a:gd name="T45" fmla="*/ 863600 h 736"/>
              <a:gd name="T46" fmla="*/ 6527800 w 4168"/>
              <a:gd name="T47" fmla="*/ 1092200 h 7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68"/>
              <a:gd name="T73" fmla="*/ 0 h 736"/>
              <a:gd name="T74" fmla="*/ 4168 w 4168"/>
              <a:gd name="T75" fmla="*/ 736 h 7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68" h="736">
                <a:moveTo>
                  <a:pt x="32" y="736"/>
                </a:moveTo>
                <a:cubicBezTo>
                  <a:pt x="16" y="688"/>
                  <a:pt x="0" y="640"/>
                  <a:pt x="32" y="592"/>
                </a:cubicBezTo>
                <a:cubicBezTo>
                  <a:pt x="64" y="544"/>
                  <a:pt x="168" y="488"/>
                  <a:pt x="224" y="448"/>
                </a:cubicBezTo>
                <a:cubicBezTo>
                  <a:pt x="280" y="408"/>
                  <a:pt x="328" y="384"/>
                  <a:pt x="368" y="352"/>
                </a:cubicBezTo>
                <a:cubicBezTo>
                  <a:pt x="408" y="320"/>
                  <a:pt x="408" y="280"/>
                  <a:pt x="464" y="256"/>
                </a:cubicBezTo>
                <a:cubicBezTo>
                  <a:pt x="520" y="232"/>
                  <a:pt x="616" y="216"/>
                  <a:pt x="704" y="208"/>
                </a:cubicBezTo>
                <a:cubicBezTo>
                  <a:pt x="792" y="200"/>
                  <a:pt x="920" y="216"/>
                  <a:pt x="992" y="208"/>
                </a:cubicBezTo>
                <a:cubicBezTo>
                  <a:pt x="1064" y="200"/>
                  <a:pt x="1080" y="160"/>
                  <a:pt x="1136" y="160"/>
                </a:cubicBezTo>
                <a:cubicBezTo>
                  <a:pt x="1192" y="160"/>
                  <a:pt x="1264" y="176"/>
                  <a:pt x="1328" y="208"/>
                </a:cubicBezTo>
                <a:cubicBezTo>
                  <a:pt x="1392" y="240"/>
                  <a:pt x="1448" y="304"/>
                  <a:pt x="1520" y="352"/>
                </a:cubicBezTo>
                <a:cubicBezTo>
                  <a:pt x="1592" y="400"/>
                  <a:pt x="1672" y="480"/>
                  <a:pt x="1760" y="496"/>
                </a:cubicBezTo>
                <a:cubicBezTo>
                  <a:pt x="1848" y="512"/>
                  <a:pt x="1968" y="472"/>
                  <a:pt x="2048" y="448"/>
                </a:cubicBezTo>
                <a:cubicBezTo>
                  <a:pt x="2128" y="424"/>
                  <a:pt x="2184" y="368"/>
                  <a:pt x="2240" y="352"/>
                </a:cubicBezTo>
                <a:cubicBezTo>
                  <a:pt x="2296" y="336"/>
                  <a:pt x="2328" y="344"/>
                  <a:pt x="2384" y="352"/>
                </a:cubicBezTo>
                <a:cubicBezTo>
                  <a:pt x="2440" y="360"/>
                  <a:pt x="2496" y="400"/>
                  <a:pt x="2576" y="400"/>
                </a:cubicBezTo>
                <a:cubicBezTo>
                  <a:pt x="2656" y="400"/>
                  <a:pt x="2784" y="400"/>
                  <a:pt x="2864" y="352"/>
                </a:cubicBezTo>
                <a:cubicBezTo>
                  <a:pt x="2944" y="304"/>
                  <a:pt x="2992" y="168"/>
                  <a:pt x="3056" y="112"/>
                </a:cubicBezTo>
                <a:cubicBezTo>
                  <a:pt x="3120" y="56"/>
                  <a:pt x="3192" y="32"/>
                  <a:pt x="3248" y="16"/>
                </a:cubicBezTo>
                <a:cubicBezTo>
                  <a:pt x="3304" y="0"/>
                  <a:pt x="3328" y="0"/>
                  <a:pt x="3392" y="16"/>
                </a:cubicBezTo>
                <a:cubicBezTo>
                  <a:pt x="3456" y="32"/>
                  <a:pt x="3552" y="56"/>
                  <a:pt x="3632" y="112"/>
                </a:cubicBezTo>
                <a:cubicBezTo>
                  <a:pt x="3712" y="168"/>
                  <a:pt x="3800" y="296"/>
                  <a:pt x="3872" y="352"/>
                </a:cubicBezTo>
                <a:cubicBezTo>
                  <a:pt x="3944" y="408"/>
                  <a:pt x="4016" y="416"/>
                  <a:pt x="4064" y="448"/>
                </a:cubicBezTo>
                <a:cubicBezTo>
                  <a:pt x="4112" y="480"/>
                  <a:pt x="4152" y="504"/>
                  <a:pt x="4160" y="544"/>
                </a:cubicBezTo>
                <a:cubicBezTo>
                  <a:pt x="4168" y="584"/>
                  <a:pt x="4140" y="636"/>
                  <a:pt x="4112" y="688"/>
                </a:cubicBezTo>
              </a:path>
            </a:pathLst>
          </a:custGeom>
          <a:noFill/>
          <a:ln w="254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49DAA157-7EE9-41FE-BD53-0CCD17C7427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724400"/>
            <a:ext cx="6705600" cy="1066800"/>
            <a:chOff x="672" y="3408"/>
            <a:chExt cx="4224" cy="672"/>
          </a:xfrm>
        </p:grpSpPr>
        <p:sp>
          <p:nvSpPr>
            <p:cNvPr id="4116" name="Oval 37">
              <a:extLst>
                <a:ext uri="{FF2B5EF4-FFF2-40B4-BE49-F238E27FC236}">
                  <a16:creationId xmlns:a16="http://schemas.microsoft.com/office/drawing/2014/main" id="{061A19F1-8729-46DA-B85A-712790B2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936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7" name="Oval 38">
              <a:extLst>
                <a:ext uri="{FF2B5EF4-FFF2-40B4-BE49-F238E27FC236}">
                  <a16:creationId xmlns:a16="http://schemas.microsoft.com/office/drawing/2014/main" id="{936D3ECA-B4B8-4375-9A7F-A64CE624B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Oval 39">
              <a:extLst>
                <a:ext uri="{FF2B5EF4-FFF2-40B4-BE49-F238E27FC236}">
                  <a16:creationId xmlns:a16="http://schemas.microsoft.com/office/drawing/2014/main" id="{EB43A579-6185-4D3D-8C77-09C334B8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52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Oval 40">
              <a:extLst>
                <a:ext uri="{FF2B5EF4-FFF2-40B4-BE49-F238E27FC236}">
                  <a16:creationId xmlns:a16="http://schemas.microsoft.com/office/drawing/2014/main" id="{D7B8BF8F-D254-44E6-8A2B-AEC5B6002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44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0" name="Oval 41">
              <a:extLst>
                <a:ext uri="{FF2B5EF4-FFF2-40B4-BE49-F238E27FC236}">
                  <a16:creationId xmlns:a16="http://schemas.microsoft.com/office/drawing/2014/main" id="{DA92CD6B-B8A5-4BC8-BA67-3028322ED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Oval 42">
              <a:extLst>
                <a:ext uri="{FF2B5EF4-FFF2-40B4-BE49-F238E27FC236}">
                  <a16:creationId xmlns:a16="http://schemas.microsoft.com/office/drawing/2014/main" id="{96920D40-4560-442D-ACEA-611C9519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88"/>
              <a:ext cx="96" cy="9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2" name="Line 43">
              <a:extLst>
                <a:ext uri="{FF2B5EF4-FFF2-40B4-BE49-F238E27FC236}">
                  <a16:creationId xmlns:a16="http://schemas.microsoft.com/office/drawing/2014/main" id="{4E8CCD92-9D45-4BAD-AC33-0C8CC6449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744"/>
              <a:ext cx="288" cy="336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3" name="Line 44">
              <a:extLst>
                <a:ext uri="{FF2B5EF4-FFF2-40B4-BE49-F238E27FC236}">
                  <a16:creationId xmlns:a16="http://schemas.microsoft.com/office/drawing/2014/main" id="{0BE76394-8484-4C08-8EEE-0F340F766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600"/>
              <a:ext cx="384" cy="144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Line 45">
              <a:extLst>
                <a:ext uri="{FF2B5EF4-FFF2-40B4-BE49-F238E27FC236}">
                  <a16:creationId xmlns:a16="http://schemas.microsoft.com/office/drawing/2014/main" id="{75516351-B7C3-41CC-94AB-77DFDDBF3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552"/>
              <a:ext cx="480" cy="96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5" name="Line 46">
              <a:extLst>
                <a:ext uri="{FF2B5EF4-FFF2-40B4-BE49-F238E27FC236}">
                  <a16:creationId xmlns:a16="http://schemas.microsoft.com/office/drawing/2014/main" id="{20B5B7B6-8BEF-4F89-8EA0-CAF1E5BFF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770"/>
              <a:ext cx="480" cy="4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6" name="Line 47">
              <a:extLst>
                <a:ext uri="{FF2B5EF4-FFF2-40B4-BE49-F238E27FC236}">
                  <a16:creationId xmlns:a16="http://schemas.microsoft.com/office/drawing/2014/main" id="{677D8A8D-4E9E-4278-B7E2-10003F146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29"/>
              <a:ext cx="432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7" name="Line 48">
              <a:extLst>
                <a:ext uri="{FF2B5EF4-FFF2-40B4-BE49-F238E27FC236}">
                  <a16:creationId xmlns:a16="http://schemas.microsoft.com/office/drawing/2014/main" id="{87735FE8-E62C-41B3-8F45-E25B9498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744"/>
              <a:ext cx="192" cy="336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129" name="Text Box 49">
            <a:extLst>
              <a:ext uri="{FF2B5EF4-FFF2-40B4-BE49-F238E27FC236}">
                <a16:creationId xmlns:a16="http://schemas.microsoft.com/office/drawing/2014/main" id="{0A26D592-65E4-4AE3-AE6F-8C3CF283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B5A44754-EE80-4341-8954-D4880D31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rgbClr val="00CC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>
                <a:solidFill>
                  <a:srgbClr val="00CC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CC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00CC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rgbClr val="00CC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32" name="Freeform 52">
            <a:extLst>
              <a:ext uri="{FF2B5EF4-FFF2-40B4-BE49-F238E27FC236}">
                <a16:creationId xmlns:a16="http://schemas.microsoft.com/office/drawing/2014/main" id="{7FE63037-DBBA-49BE-B81A-B017B2F664CE}"/>
              </a:ext>
            </a:extLst>
          </p:cNvPr>
          <p:cNvSpPr>
            <a:spLocks/>
          </p:cNvSpPr>
          <p:nvPr/>
        </p:nvSpPr>
        <p:spPr bwMode="auto">
          <a:xfrm>
            <a:off x="990600" y="4737100"/>
            <a:ext cx="6934200" cy="927100"/>
          </a:xfrm>
          <a:custGeom>
            <a:avLst/>
            <a:gdLst>
              <a:gd name="T0" fmla="*/ 0 w 4368"/>
              <a:gd name="T1" fmla="*/ 825500 h 584"/>
              <a:gd name="T2" fmla="*/ 228600 w 4368"/>
              <a:gd name="T3" fmla="*/ 901700 h 584"/>
              <a:gd name="T4" fmla="*/ 457200 w 4368"/>
              <a:gd name="T5" fmla="*/ 901700 h 584"/>
              <a:gd name="T6" fmla="*/ 762000 w 4368"/>
              <a:gd name="T7" fmla="*/ 749300 h 584"/>
              <a:gd name="T8" fmla="*/ 990600 w 4368"/>
              <a:gd name="T9" fmla="*/ 368300 h 584"/>
              <a:gd name="T10" fmla="*/ 1371600 w 4368"/>
              <a:gd name="T11" fmla="*/ 139700 h 584"/>
              <a:gd name="T12" fmla="*/ 1905000 w 4368"/>
              <a:gd name="T13" fmla="*/ 139700 h 584"/>
              <a:gd name="T14" fmla="*/ 2133600 w 4368"/>
              <a:gd name="T15" fmla="*/ 444500 h 584"/>
              <a:gd name="T16" fmla="*/ 2438400 w 4368"/>
              <a:gd name="T17" fmla="*/ 596900 h 584"/>
              <a:gd name="T18" fmla="*/ 3124200 w 4368"/>
              <a:gd name="T19" fmla="*/ 673100 h 584"/>
              <a:gd name="T20" fmla="*/ 3505200 w 4368"/>
              <a:gd name="T21" fmla="*/ 749300 h 584"/>
              <a:gd name="T22" fmla="*/ 3810000 w 4368"/>
              <a:gd name="T23" fmla="*/ 520700 h 584"/>
              <a:gd name="T24" fmla="*/ 4191000 w 4368"/>
              <a:gd name="T25" fmla="*/ 292100 h 584"/>
              <a:gd name="T26" fmla="*/ 4800600 w 4368"/>
              <a:gd name="T27" fmla="*/ 63500 h 584"/>
              <a:gd name="T28" fmla="*/ 5334000 w 4368"/>
              <a:gd name="T29" fmla="*/ 63500 h 584"/>
              <a:gd name="T30" fmla="*/ 5943600 w 4368"/>
              <a:gd name="T31" fmla="*/ 444500 h 584"/>
              <a:gd name="T32" fmla="*/ 6477000 w 4368"/>
              <a:gd name="T33" fmla="*/ 825500 h 584"/>
              <a:gd name="T34" fmla="*/ 6934200 w 4368"/>
              <a:gd name="T35" fmla="*/ 825500 h 58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368"/>
              <a:gd name="T55" fmla="*/ 0 h 584"/>
              <a:gd name="T56" fmla="*/ 4368 w 4368"/>
              <a:gd name="T57" fmla="*/ 584 h 58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368" h="584">
                <a:moveTo>
                  <a:pt x="0" y="520"/>
                </a:moveTo>
                <a:cubicBezTo>
                  <a:pt x="48" y="540"/>
                  <a:pt x="96" y="560"/>
                  <a:pt x="144" y="568"/>
                </a:cubicBezTo>
                <a:cubicBezTo>
                  <a:pt x="192" y="576"/>
                  <a:pt x="232" y="584"/>
                  <a:pt x="288" y="568"/>
                </a:cubicBezTo>
                <a:cubicBezTo>
                  <a:pt x="344" y="552"/>
                  <a:pt x="424" y="528"/>
                  <a:pt x="480" y="472"/>
                </a:cubicBezTo>
                <a:cubicBezTo>
                  <a:pt x="536" y="416"/>
                  <a:pt x="560" y="296"/>
                  <a:pt x="624" y="232"/>
                </a:cubicBezTo>
                <a:cubicBezTo>
                  <a:pt x="688" y="168"/>
                  <a:pt x="768" y="112"/>
                  <a:pt x="864" y="88"/>
                </a:cubicBezTo>
                <a:cubicBezTo>
                  <a:pt x="960" y="64"/>
                  <a:pt x="1120" y="56"/>
                  <a:pt x="1200" y="88"/>
                </a:cubicBezTo>
                <a:cubicBezTo>
                  <a:pt x="1280" y="120"/>
                  <a:pt x="1288" y="232"/>
                  <a:pt x="1344" y="280"/>
                </a:cubicBezTo>
                <a:cubicBezTo>
                  <a:pt x="1400" y="328"/>
                  <a:pt x="1432" y="352"/>
                  <a:pt x="1536" y="376"/>
                </a:cubicBezTo>
                <a:cubicBezTo>
                  <a:pt x="1640" y="400"/>
                  <a:pt x="1856" y="408"/>
                  <a:pt x="1968" y="424"/>
                </a:cubicBezTo>
                <a:cubicBezTo>
                  <a:pt x="2080" y="440"/>
                  <a:pt x="2136" y="488"/>
                  <a:pt x="2208" y="472"/>
                </a:cubicBezTo>
                <a:cubicBezTo>
                  <a:pt x="2280" y="456"/>
                  <a:pt x="2328" y="376"/>
                  <a:pt x="2400" y="328"/>
                </a:cubicBezTo>
                <a:cubicBezTo>
                  <a:pt x="2472" y="280"/>
                  <a:pt x="2536" y="232"/>
                  <a:pt x="2640" y="184"/>
                </a:cubicBezTo>
                <a:cubicBezTo>
                  <a:pt x="2744" y="136"/>
                  <a:pt x="2904" y="64"/>
                  <a:pt x="3024" y="40"/>
                </a:cubicBezTo>
                <a:cubicBezTo>
                  <a:pt x="3144" y="16"/>
                  <a:pt x="3240" y="0"/>
                  <a:pt x="3360" y="40"/>
                </a:cubicBezTo>
                <a:cubicBezTo>
                  <a:pt x="3480" y="80"/>
                  <a:pt x="3624" y="200"/>
                  <a:pt x="3744" y="280"/>
                </a:cubicBezTo>
                <a:cubicBezTo>
                  <a:pt x="3864" y="360"/>
                  <a:pt x="3976" y="480"/>
                  <a:pt x="4080" y="520"/>
                </a:cubicBezTo>
                <a:cubicBezTo>
                  <a:pt x="4184" y="560"/>
                  <a:pt x="4276" y="540"/>
                  <a:pt x="4368" y="52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66">
            <a:extLst>
              <a:ext uri="{FF2B5EF4-FFF2-40B4-BE49-F238E27FC236}">
                <a16:creationId xmlns:a16="http://schemas.microsoft.com/office/drawing/2014/main" id="{BB466040-DDE6-4B95-99A0-38A03DE48D2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6553200" cy="990600"/>
            <a:chOff x="1392" y="96"/>
            <a:chExt cx="4128" cy="624"/>
          </a:xfrm>
        </p:grpSpPr>
        <p:sp>
          <p:nvSpPr>
            <p:cNvPr id="4110" name="Oval 54">
              <a:extLst>
                <a:ext uri="{FF2B5EF4-FFF2-40B4-BE49-F238E27FC236}">
                  <a16:creationId xmlns:a16="http://schemas.microsoft.com/office/drawing/2014/main" id="{17629CDA-E5DC-4028-ADB4-727812AF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1" name="Oval 55">
              <a:extLst>
                <a:ext uri="{FF2B5EF4-FFF2-40B4-BE49-F238E27FC236}">
                  <a16:creationId xmlns:a16="http://schemas.microsoft.com/office/drawing/2014/main" id="{305F61C1-1EE7-4E99-8DDB-6933952C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" name="Oval 56">
              <a:extLst>
                <a:ext uri="{FF2B5EF4-FFF2-40B4-BE49-F238E27FC236}">
                  <a16:creationId xmlns:a16="http://schemas.microsoft.com/office/drawing/2014/main" id="{66A793F1-62DF-4EA2-B3E4-4428A2CF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" name="Oval 57">
              <a:extLst>
                <a:ext uri="{FF2B5EF4-FFF2-40B4-BE49-F238E27FC236}">
                  <a16:creationId xmlns:a16="http://schemas.microsoft.com/office/drawing/2014/main" id="{7FF2E1F0-5311-4101-BC5E-8F6223409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3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Oval 58">
              <a:extLst>
                <a:ext uri="{FF2B5EF4-FFF2-40B4-BE49-F238E27FC236}">
                  <a16:creationId xmlns:a16="http://schemas.microsoft.com/office/drawing/2014/main" id="{EE4B700F-8A34-4FDF-A83C-5CE21D273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9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" name="Oval 59">
              <a:extLst>
                <a:ext uri="{FF2B5EF4-FFF2-40B4-BE49-F238E27FC236}">
                  <a16:creationId xmlns:a16="http://schemas.microsoft.com/office/drawing/2014/main" id="{E3FFF39C-5C60-4EDF-8DCE-F00F43E7A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57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147" name="Text Box 67">
            <a:extLst>
              <a:ext uri="{FF2B5EF4-FFF2-40B4-BE49-F238E27FC236}">
                <a16:creationId xmlns:a16="http://schemas.microsoft.com/office/drawing/2014/main" id="{8A336FDC-3395-4421-9341-B0EBBADC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100" grpId="0" animBg="1" autoUpdateAnimBg="0"/>
      <p:bldP spid="46129" grpId="0" autoUpdateAnimBg="0"/>
      <p:bldP spid="46130" grpId="0" autoUpdateAnimBg="0"/>
      <p:bldP spid="461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7C7AC6-E506-48DA-B0D2-45ECC259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9D4757D-618C-4A99-A087-44D0D00F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01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构造三次样条插值函数的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三弯矩法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method of bending moment */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41DCE212-51D4-425E-A5E4-B4A832DB66E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59763" cy="477838"/>
            <a:chOff x="288" y="816"/>
            <a:chExt cx="5066" cy="301"/>
          </a:xfrm>
        </p:grpSpPr>
        <p:sp>
          <p:nvSpPr>
            <p:cNvPr id="5244" name="Text Box 5">
              <a:extLst>
                <a:ext uri="{FF2B5EF4-FFF2-40B4-BE49-F238E27FC236}">
                  <a16:creationId xmlns:a16="http://schemas.microsoft.com/office/drawing/2014/main" id="{005420C7-3065-4171-B58A-DDBD73E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16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               上，记</a:t>
              </a:r>
            </a:p>
          </p:txBody>
        </p:sp>
        <p:graphicFrame>
          <p:nvGraphicFramePr>
            <p:cNvPr id="5245" name="Object 6">
              <a:extLst>
                <a:ext uri="{FF2B5EF4-FFF2-40B4-BE49-F238E27FC236}">
                  <a16:creationId xmlns:a16="http://schemas.microsoft.com/office/drawing/2014/main" id="{531D741A-032C-4A35-BB7B-02BB9F83AC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857"/>
            <a:ext cx="67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6" imgW="609336" imgH="241195" progId="Equation.3">
                    <p:embed/>
                  </p:oleObj>
                </mc:Choice>
                <mc:Fallback>
                  <p:oleObj name="Equation" r:id="rId6" imgW="609336" imgH="241195" progId="Equation.3">
                    <p:embed/>
                    <p:pic>
                      <p:nvPicPr>
                        <p:cNvPr id="5245" name="Object 6">
                          <a:extLst>
                            <a:ext uri="{FF2B5EF4-FFF2-40B4-BE49-F238E27FC236}">
                              <a16:creationId xmlns:a16="http://schemas.microsoft.com/office/drawing/2014/main" id="{531D741A-032C-4A35-BB7B-02BB9F83AC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57"/>
                          <a:ext cx="67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6" name="Object 7">
              <a:extLst>
                <a:ext uri="{FF2B5EF4-FFF2-40B4-BE49-F238E27FC236}">
                  <a16:creationId xmlns:a16="http://schemas.microsoft.com/office/drawing/2014/main" id="{25CE222A-CEB4-415A-B7F7-D50DB0CB29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857"/>
            <a:ext cx="116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8" imgW="952087" imgH="241195" progId="Equation.3">
                    <p:embed/>
                  </p:oleObj>
                </mc:Choice>
                <mc:Fallback>
                  <p:oleObj name="Equation" r:id="rId8" imgW="952087" imgH="241195" progId="Equation.3">
                    <p:embed/>
                    <p:pic>
                      <p:nvPicPr>
                        <p:cNvPr id="5246" name="Object 7">
                          <a:extLst>
                            <a:ext uri="{FF2B5EF4-FFF2-40B4-BE49-F238E27FC236}">
                              <a16:creationId xmlns:a16="http://schemas.microsoft.com/office/drawing/2014/main" id="{25CE222A-CEB4-415A-B7F7-D50DB0CB29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57"/>
                          <a:ext cx="116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7" name="Rectangle 12">
              <a:extLst>
                <a:ext uri="{FF2B5EF4-FFF2-40B4-BE49-F238E27FC236}">
                  <a16:creationId xmlns:a16="http://schemas.microsoft.com/office/drawing/2014/main" id="{C006ACCF-C154-4F59-81F7-3FA8C76E0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888"/>
              <a:ext cx="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8" name="Rectangle 13">
              <a:extLst>
                <a:ext uri="{FF2B5EF4-FFF2-40B4-BE49-F238E27FC236}">
                  <a16:creationId xmlns:a16="http://schemas.microsoft.com/office/drawing/2014/main" id="{5D1BA880-4194-476E-A051-691B338D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888"/>
              <a:ext cx="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9" name="Rectangle 14">
              <a:extLst>
                <a:ext uri="{FF2B5EF4-FFF2-40B4-BE49-F238E27FC236}">
                  <a16:creationId xmlns:a16="http://schemas.microsoft.com/office/drawing/2014/main" id="{0CCA7656-054C-4A7B-8A59-9289E9060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888"/>
              <a:ext cx="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0" name="Rectangle 15">
              <a:extLst>
                <a:ext uri="{FF2B5EF4-FFF2-40B4-BE49-F238E27FC236}">
                  <a16:creationId xmlns:a16="http://schemas.microsoft.com/office/drawing/2014/main" id="{5E4E74D4-F1CA-41AC-AB3D-5822FA22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88"/>
              <a:ext cx="3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for   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1" name="Rectangle 16">
              <a:extLst>
                <a:ext uri="{FF2B5EF4-FFF2-40B4-BE49-F238E27FC236}">
                  <a16:creationId xmlns:a16="http://schemas.microsoft.com/office/drawing/2014/main" id="{FFB5B5BA-F280-46AC-904E-AA3557169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888"/>
              <a:ext cx="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2" name="Rectangle 17">
              <a:extLst>
                <a:ext uri="{FF2B5EF4-FFF2-40B4-BE49-F238E27FC236}">
                  <a16:creationId xmlns:a16="http://schemas.microsoft.com/office/drawing/2014/main" id="{542EF4E5-D77D-473D-A6A2-F6936183E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888"/>
              <a:ext cx="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3" name="Rectangle 18">
              <a:extLst>
                <a:ext uri="{FF2B5EF4-FFF2-40B4-BE49-F238E27FC236}">
                  <a16:creationId xmlns:a16="http://schemas.microsoft.com/office/drawing/2014/main" id="{A9FCF3A6-F131-4C50-853F-1B0E98B5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888"/>
              <a:ext cx="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4" name="Rectangle 19">
              <a:extLst>
                <a:ext uri="{FF2B5EF4-FFF2-40B4-BE49-F238E27FC236}">
                  <a16:creationId xmlns:a16="http://schemas.microsoft.com/office/drawing/2014/main" id="{6FC9BADB-9DDD-4E17-B49E-2AF51580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888"/>
              <a:ext cx="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5" name="Rectangle 20">
              <a:extLst>
                <a:ext uri="{FF2B5EF4-FFF2-40B4-BE49-F238E27FC236}">
                  <a16:creationId xmlns:a16="http://schemas.microsoft.com/office/drawing/2014/main" id="{2569FD51-8296-436C-AC50-707DE534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986"/>
              <a:ext cx="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6" name="Rectangle 21">
              <a:extLst>
                <a:ext uri="{FF2B5EF4-FFF2-40B4-BE49-F238E27FC236}">
                  <a16:creationId xmlns:a16="http://schemas.microsoft.com/office/drawing/2014/main" id="{E131D8D2-8801-40AB-B3F7-17D20BD7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874"/>
              <a:ext cx="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7" name="Rectangle 22">
              <a:extLst>
                <a:ext uri="{FF2B5EF4-FFF2-40B4-BE49-F238E27FC236}">
                  <a16:creationId xmlns:a16="http://schemas.microsoft.com/office/drawing/2014/main" id="{E5F3275B-9110-4B63-BC67-7ED9811AA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874"/>
              <a:ext cx="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8" name="Rectangle 23">
              <a:extLst>
                <a:ext uri="{FF2B5EF4-FFF2-40B4-BE49-F238E27FC236}">
                  <a16:creationId xmlns:a16="http://schemas.microsoft.com/office/drawing/2014/main" id="{29601057-1438-4505-98B5-C2F717FA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98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59" name="Rectangle 24">
              <a:extLst>
                <a:ext uri="{FF2B5EF4-FFF2-40B4-BE49-F238E27FC236}">
                  <a16:creationId xmlns:a16="http://schemas.microsoft.com/office/drawing/2014/main" id="{A4C98EFD-C117-48A0-9D17-17CD7268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987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0" name="Rectangle 25">
              <a:extLst>
                <a:ext uri="{FF2B5EF4-FFF2-40B4-BE49-F238E27FC236}">
                  <a16:creationId xmlns:a16="http://schemas.microsoft.com/office/drawing/2014/main" id="{3A67E1CD-6B92-4882-B4BC-D287A638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7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1" name="Rectangle 26">
              <a:extLst>
                <a:ext uri="{FF2B5EF4-FFF2-40B4-BE49-F238E27FC236}">
                  <a16:creationId xmlns:a16="http://schemas.microsoft.com/office/drawing/2014/main" id="{938A46A7-A2F4-4F36-B72B-4A3AB711A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88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2" name="Rectangle 27">
              <a:extLst>
                <a:ext uri="{FF2B5EF4-FFF2-40B4-BE49-F238E27FC236}">
                  <a16:creationId xmlns:a16="http://schemas.microsoft.com/office/drawing/2014/main" id="{CDAE01A5-73AF-44C8-A96D-1AB1133E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88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3" name="Rectangle 28">
              <a:extLst>
                <a:ext uri="{FF2B5EF4-FFF2-40B4-BE49-F238E27FC236}">
                  <a16:creationId xmlns:a16="http://schemas.microsoft.com/office/drawing/2014/main" id="{107AFC96-B8C1-48C2-AB6A-A92E9E49E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88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4" name="Rectangle 29">
              <a:extLst>
                <a:ext uri="{FF2B5EF4-FFF2-40B4-BE49-F238E27FC236}">
                  <a16:creationId xmlns:a16="http://schemas.microsoft.com/office/drawing/2014/main" id="{64E82F43-2442-440A-9457-49CDBC816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88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5" name="Rectangle 30">
              <a:extLst>
                <a:ext uri="{FF2B5EF4-FFF2-40B4-BE49-F238E27FC236}">
                  <a16:creationId xmlns:a16="http://schemas.microsoft.com/office/drawing/2014/main" id="{F8AA82D1-B250-4229-B0F6-07C50A25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888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6" name="Rectangle 31">
              <a:extLst>
                <a:ext uri="{FF2B5EF4-FFF2-40B4-BE49-F238E27FC236}">
                  <a16:creationId xmlns:a16="http://schemas.microsoft.com/office/drawing/2014/main" id="{0BFA2942-48A0-44B5-BC22-494B9A9F3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8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7" name="Rectangle 32">
              <a:extLst>
                <a:ext uri="{FF2B5EF4-FFF2-40B4-BE49-F238E27FC236}">
                  <a16:creationId xmlns:a16="http://schemas.microsoft.com/office/drawing/2014/main" id="{80DF5A7F-12DB-499E-B26A-7012ABA7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888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8" name="Rectangle 33">
              <a:extLst>
                <a:ext uri="{FF2B5EF4-FFF2-40B4-BE49-F238E27FC236}">
                  <a16:creationId xmlns:a16="http://schemas.microsoft.com/office/drawing/2014/main" id="{CBC023D6-D514-4AD2-8CAB-8402DDB1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977"/>
              <a:ext cx="3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69" name="Rectangle 34">
              <a:extLst>
                <a:ext uri="{FF2B5EF4-FFF2-40B4-BE49-F238E27FC236}">
                  <a16:creationId xmlns:a16="http://schemas.microsoft.com/office/drawing/2014/main" id="{5B66CA88-D846-4C8D-9CC8-011AAC706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869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70" name="Rectangle 35">
              <a:extLst>
                <a:ext uri="{FF2B5EF4-FFF2-40B4-BE49-F238E27FC236}">
                  <a16:creationId xmlns:a16="http://schemas.microsoft.com/office/drawing/2014/main" id="{F228A289-9A86-4DDE-8FBF-90F192A3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869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115" name="AutoShape 11">
            <a:extLst>
              <a:ext uri="{FF2B5EF4-FFF2-40B4-BE49-F238E27FC236}">
                <a16:creationId xmlns:a16="http://schemas.microsoft.com/office/drawing/2014/main" id="{7A1A587E-6E62-4DDF-AB1D-FC859169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4648200" cy="609600"/>
          </a:xfrm>
          <a:prstGeom prst="wedgeEllipseCallout">
            <a:avLst>
              <a:gd name="adj1" fmla="val 44023"/>
              <a:gd name="adj2" fmla="val -17890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此为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次多项式</a:t>
            </a:r>
          </a:p>
        </p:txBody>
      </p:sp>
      <p:sp>
        <p:nvSpPr>
          <p:cNvPr id="47152" name="Text Box 48">
            <a:extLst>
              <a:ext uri="{FF2B5EF4-FFF2-40B4-BE49-F238E27FC236}">
                <a16:creationId xmlns:a16="http://schemas.microsoft.com/office/drawing/2014/main" id="{A348B993-C264-4459-A00A-28D0B27A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    次多项式，需     个点的值确定之。</a:t>
            </a:r>
          </a:p>
        </p:txBody>
      </p:sp>
      <p:sp>
        <p:nvSpPr>
          <p:cNvPr id="47153" name="Rectangle 49">
            <a:extLst>
              <a:ext uri="{FF2B5EF4-FFF2-40B4-BE49-F238E27FC236}">
                <a16:creationId xmlns:a16="http://schemas.microsoft.com/office/drawing/2014/main" id="{B5D7315A-7E45-449D-9D6B-467233E7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154" name="Rectangle 50">
            <a:extLst>
              <a:ext uri="{FF2B5EF4-FFF2-40B4-BE49-F238E27FC236}">
                <a16:creationId xmlns:a16="http://schemas.microsoft.com/office/drawing/2014/main" id="{C3263219-9FDF-436C-8E74-FBCD0702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155" name="Text Box 51">
            <a:extLst>
              <a:ext uri="{FF2B5EF4-FFF2-40B4-BE49-F238E27FC236}">
                <a16:creationId xmlns:a16="http://schemas.microsoft.com/office/drawing/2014/main" id="{A5272BC1-66BA-4F65-A715-6BD364A2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502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7156" name="AutoShape 52">
            <a:extLst>
              <a:ext uri="{FF2B5EF4-FFF2-40B4-BE49-F238E27FC236}">
                <a16:creationId xmlns:a16="http://schemas.microsoft.com/office/drawing/2014/main" id="{1465A587-B500-48F5-AF29-FF49C2D9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143000"/>
            <a:ext cx="4648200" cy="685800"/>
          </a:xfrm>
          <a:prstGeom prst="wedgeEllipseCallout">
            <a:avLst>
              <a:gd name="adj1" fmla="val -34356"/>
              <a:gd name="adj2" fmla="val 14236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对应力学中的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梁弯矩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，故名</a:t>
            </a:r>
          </a:p>
        </p:txBody>
      </p:sp>
      <p:sp>
        <p:nvSpPr>
          <p:cNvPr id="47157" name="Text Box 53">
            <a:extLst>
              <a:ext uri="{FF2B5EF4-FFF2-40B4-BE49-F238E27FC236}">
                <a16:creationId xmlns:a16="http://schemas.microsoft.com/office/drawing/2014/main" id="{397E38FD-4749-40CD-A8E2-BEF9104B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</a:p>
        </p:txBody>
      </p:sp>
      <p:sp>
        <p:nvSpPr>
          <p:cNvPr id="47158" name="Text Box 54">
            <a:extLst>
              <a:ext uri="{FF2B5EF4-FFF2-40B4-BE49-F238E27FC236}">
                <a16:creationId xmlns:a16="http://schemas.microsoft.com/office/drawing/2014/main" id="{8E5A6089-2C62-4B57-AE73-48A36572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956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</a:t>
            </a:r>
          </a:p>
        </p:txBody>
      </p:sp>
      <p:grpSp>
        <p:nvGrpSpPr>
          <p:cNvPr id="3" name="Group 113">
            <a:extLst>
              <a:ext uri="{FF2B5EF4-FFF2-40B4-BE49-F238E27FC236}">
                <a16:creationId xmlns:a16="http://schemas.microsoft.com/office/drawing/2014/main" id="{25CB84D9-BAEF-4E46-958D-159A530F8FC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43202"/>
            <a:ext cx="2843213" cy="738188"/>
            <a:chOff x="3402" y="1822"/>
            <a:chExt cx="1791" cy="465"/>
          </a:xfrm>
        </p:grpSpPr>
        <p:sp>
          <p:nvSpPr>
            <p:cNvPr id="5221" name="Line 58">
              <a:extLst>
                <a:ext uri="{FF2B5EF4-FFF2-40B4-BE49-F238E27FC236}">
                  <a16:creationId xmlns:a16="http://schemas.microsoft.com/office/drawing/2014/main" id="{444874D1-7C9E-45B3-9B88-CEED7220F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068"/>
              <a:ext cx="44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2" name="Line 59">
              <a:extLst>
                <a:ext uri="{FF2B5EF4-FFF2-40B4-BE49-F238E27FC236}">
                  <a16:creationId xmlns:a16="http://schemas.microsoft.com/office/drawing/2014/main" id="{555246F9-8A9D-4211-A8F1-7C4B06C2B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2068"/>
              <a:ext cx="55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3" name="Rectangle 60">
              <a:extLst>
                <a:ext uri="{FF2B5EF4-FFF2-40B4-BE49-F238E27FC236}">
                  <a16:creationId xmlns:a16="http://schemas.microsoft.com/office/drawing/2014/main" id="{5E88EE21-5A9E-4FF2-80DD-8D014385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171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4" name="Rectangle 61">
              <a:extLst>
                <a:ext uri="{FF2B5EF4-FFF2-40B4-BE49-F238E27FC236}">
                  <a16:creationId xmlns:a16="http://schemas.microsoft.com/office/drawing/2014/main" id="{9F621669-6E9E-4EFB-A5E1-B7513C37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94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5" name="Rectangle 62">
              <a:extLst>
                <a:ext uri="{FF2B5EF4-FFF2-40B4-BE49-F238E27FC236}">
                  <a16:creationId xmlns:a16="http://schemas.microsoft.com/office/drawing/2014/main" id="{B833C01B-7345-4856-B305-3707E136E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2064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6" name="Rectangle 63">
              <a:extLst>
                <a:ext uri="{FF2B5EF4-FFF2-40B4-BE49-F238E27FC236}">
                  <a16:creationId xmlns:a16="http://schemas.microsoft.com/office/drawing/2014/main" id="{8B376F27-0316-4F83-B70E-42540326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171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7" name="Rectangle 64">
              <a:extLst>
                <a:ext uri="{FF2B5EF4-FFF2-40B4-BE49-F238E27FC236}">
                  <a16:creationId xmlns:a16="http://schemas.microsoft.com/office/drawing/2014/main" id="{253A6D5E-7708-4D2D-96E9-C40DE266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94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8" name="Rectangle 65">
              <a:extLst>
                <a:ext uri="{FF2B5EF4-FFF2-40B4-BE49-F238E27FC236}">
                  <a16:creationId xmlns:a16="http://schemas.microsoft.com/office/drawing/2014/main" id="{C4D97445-4BDE-4F2F-A1E0-09F76E0F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064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9" name="Rectangle 74">
              <a:extLst>
                <a:ext uri="{FF2B5EF4-FFF2-40B4-BE49-F238E27FC236}">
                  <a16:creationId xmlns:a16="http://schemas.microsoft.com/office/drawing/2014/main" id="{71C9386E-CB8C-482E-9CDB-2BF954AD6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07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0" name="Rectangle 75">
              <a:extLst>
                <a:ext uri="{FF2B5EF4-FFF2-40B4-BE49-F238E27FC236}">
                  <a16:creationId xmlns:a16="http://schemas.microsoft.com/office/drawing/2014/main" id="{44B3A0FF-2B59-4818-B288-EE71C777E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84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1" name="Rectangle 76">
              <a:extLst>
                <a:ext uri="{FF2B5EF4-FFF2-40B4-BE49-F238E27FC236}">
                  <a16:creationId xmlns:a16="http://schemas.microsoft.com/office/drawing/2014/main" id="{4A3D1631-5953-4B58-B2AD-C9DC806B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184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2" name="Rectangle 77">
              <a:extLst>
                <a:ext uri="{FF2B5EF4-FFF2-40B4-BE49-F238E27FC236}">
                  <a16:creationId xmlns:a16="http://schemas.microsoft.com/office/drawing/2014/main" id="{156AB310-817C-48F7-832F-9D173173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964"/>
              <a:ext cx="1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3" name="Rectangle 78">
              <a:extLst>
                <a:ext uri="{FF2B5EF4-FFF2-40B4-BE49-F238E27FC236}">
                  <a16:creationId xmlns:a16="http://schemas.microsoft.com/office/drawing/2014/main" id="{05D3BDDB-D4E0-466A-809A-17BD9C77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07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4" name="Rectangle 79">
              <a:extLst>
                <a:ext uri="{FF2B5EF4-FFF2-40B4-BE49-F238E27FC236}">
                  <a16:creationId xmlns:a16="http://schemas.microsoft.com/office/drawing/2014/main" id="{8FC3AAB3-B925-41AD-A328-62CF30F9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84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5" name="Rectangle 80">
              <a:extLst>
                <a:ext uri="{FF2B5EF4-FFF2-40B4-BE49-F238E27FC236}">
                  <a16:creationId xmlns:a16="http://schemas.microsoft.com/office/drawing/2014/main" id="{94DEE125-7C2C-4358-8776-68E8338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84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6" name="Rectangle 81">
              <a:extLst>
                <a:ext uri="{FF2B5EF4-FFF2-40B4-BE49-F238E27FC236}">
                  <a16:creationId xmlns:a16="http://schemas.microsoft.com/office/drawing/2014/main" id="{06BA93D6-B675-4D37-AE5A-C13AC9233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964"/>
              <a:ext cx="1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7" name="Rectangle 92">
              <a:extLst>
                <a:ext uri="{FF2B5EF4-FFF2-40B4-BE49-F238E27FC236}">
                  <a16:creationId xmlns:a16="http://schemas.microsoft.com/office/drawing/2014/main" id="{43E086DF-4448-4E38-B5DE-CA590A44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" y="194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8" name="Rectangle 93">
              <a:extLst>
                <a:ext uri="{FF2B5EF4-FFF2-40B4-BE49-F238E27FC236}">
                  <a16:creationId xmlns:a16="http://schemas.microsoft.com/office/drawing/2014/main" id="{A5C436C2-13ED-4C10-944D-1961233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06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9" name="Rectangle 98">
              <a:extLst>
                <a:ext uri="{FF2B5EF4-FFF2-40B4-BE49-F238E27FC236}">
                  <a16:creationId xmlns:a16="http://schemas.microsoft.com/office/drawing/2014/main" id="{87DF6C55-07B1-41D2-8A5D-1E82EB9C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193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0" name="Rectangle 99">
              <a:extLst>
                <a:ext uri="{FF2B5EF4-FFF2-40B4-BE49-F238E27FC236}">
                  <a16:creationId xmlns:a16="http://schemas.microsoft.com/office/drawing/2014/main" id="{868E6CE8-34C6-48F9-8264-C02F2A901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054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1" name="Rectangle 104">
              <a:extLst>
                <a:ext uri="{FF2B5EF4-FFF2-40B4-BE49-F238E27FC236}">
                  <a16:creationId xmlns:a16="http://schemas.microsoft.com/office/drawing/2014/main" id="{59B08C54-2003-410D-BEDE-14D8D7923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1822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2" name="Rectangle 105">
              <a:extLst>
                <a:ext uri="{FF2B5EF4-FFF2-40B4-BE49-F238E27FC236}">
                  <a16:creationId xmlns:a16="http://schemas.microsoft.com/office/drawing/2014/main" id="{9C1ECC92-7A7F-4967-9B25-78520601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945"/>
              <a:ext cx="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3" name="Rectangle 106">
              <a:extLst>
                <a:ext uri="{FF2B5EF4-FFF2-40B4-BE49-F238E27FC236}">
                  <a16:creationId xmlns:a16="http://schemas.microsoft.com/office/drawing/2014/main" id="{B758D1BC-CE0C-4CA6-8591-F84E96F5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822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218" name="Text Box 114">
            <a:extLst>
              <a:ext uri="{FF2B5EF4-FFF2-40B4-BE49-F238E27FC236}">
                <a16:creationId xmlns:a16="http://schemas.microsoft.com/office/drawing/2014/main" id="{54EEFBB2-CEC0-4641-B85B-368AAF5CA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积分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次，可得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4" name="Group 205">
            <a:extLst>
              <a:ext uri="{FF2B5EF4-FFF2-40B4-BE49-F238E27FC236}">
                <a16:creationId xmlns:a16="http://schemas.microsoft.com/office/drawing/2014/main" id="{5B3D04A7-00B3-45AD-B313-F6C144E8D7FE}"/>
              </a:ext>
            </a:extLst>
          </p:cNvPr>
          <p:cNvGrpSpPr>
            <a:grpSpLocks/>
          </p:cNvGrpSpPr>
          <p:nvPr/>
        </p:nvGrpSpPr>
        <p:grpSpPr bwMode="auto">
          <a:xfrm>
            <a:off x="877888" y="4073525"/>
            <a:ext cx="5715000" cy="990600"/>
            <a:chOff x="553" y="2566"/>
            <a:chExt cx="3600" cy="624"/>
          </a:xfrm>
        </p:grpSpPr>
        <p:sp>
          <p:nvSpPr>
            <p:cNvPr id="5181" name="AutoShape 204" descr="新闻纸">
              <a:extLst>
                <a:ext uri="{FF2B5EF4-FFF2-40B4-BE49-F238E27FC236}">
                  <a16:creationId xmlns:a16="http://schemas.microsoft.com/office/drawing/2014/main" id="{CAE0DAAF-408E-47F1-B4BF-46290FC12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2566"/>
              <a:ext cx="3600" cy="624"/>
            </a:xfrm>
            <a:prstGeom prst="bevel">
              <a:avLst>
                <a:gd name="adj" fmla="val 6250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82" name="Group 164">
              <a:extLst>
                <a:ext uri="{FF2B5EF4-FFF2-40B4-BE49-F238E27FC236}">
                  <a16:creationId xmlns:a16="http://schemas.microsoft.com/office/drawing/2014/main" id="{A4FAAF29-F47B-46B4-96E2-4C163A62E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640"/>
              <a:ext cx="3395" cy="462"/>
              <a:chOff x="624" y="2508"/>
              <a:chExt cx="3395" cy="462"/>
            </a:xfrm>
          </p:grpSpPr>
          <p:sp>
            <p:nvSpPr>
              <p:cNvPr id="5183" name="Line 127">
                <a:extLst>
                  <a:ext uri="{FF2B5EF4-FFF2-40B4-BE49-F238E27FC236}">
                    <a16:creationId xmlns:a16="http://schemas.microsoft.com/office/drawing/2014/main" id="{EA0319E8-573F-49D8-A488-BEAE8139A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51"/>
                <a:ext cx="60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4" name="Line 128">
                <a:extLst>
                  <a:ext uri="{FF2B5EF4-FFF2-40B4-BE49-F238E27FC236}">
                    <a16:creationId xmlns:a16="http://schemas.microsoft.com/office/drawing/2014/main" id="{BF0E0B5A-D2D7-4754-AA85-F2FABA611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2751"/>
                <a:ext cx="70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5" name="Rectangle 129">
                <a:extLst>
                  <a:ext uri="{FF2B5EF4-FFF2-40B4-BE49-F238E27FC236}">
                    <a16:creationId xmlns:a16="http://schemas.microsoft.com/office/drawing/2014/main" id="{5CBB1BB5-3630-4318-A740-7DCC612AA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274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6" name="Rectangle 130">
                <a:extLst>
                  <a:ext uri="{FF2B5EF4-FFF2-40B4-BE49-F238E27FC236}">
                    <a16:creationId xmlns:a16="http://schemas.microsoft.com/office/drawing/2014/main" id="{4357255A-9CD5-43D7-8168-790008A8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2854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7" name="Rectangle 131">
                <a:extLst>
                  <a:ext uri="{FF2B5EF4-FFF2-40B4-BE49-F238E27FC236}">
                    <a16:creationId xmlns:a16="http://schemas.microsoft.com/office/drawing/2014/main" id="{316D212B-1E0E-45A4-8937-86BF5C35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2626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8" name="Rectangle 132">
                <a:extLst>
                  <a:ext uri="{FF2B5EF4-FFF2-40B4-BE49-F238E27FC236}">
                    <a16:creationId xmlns:a16="http://schemas.microsoft.com/office/drawing/2014/main" id="{4D642CDE-1BE3-445A-B53B-91C135884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274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9" name="Rectangle 133">
                <a:extLst>
                  <a:ext uri="{FF2B5EF4-FFF2-40B4-BE49-F238E27FC236}">
                    <a16:creationId xmlns:a16="http://schemas.microsoft.com/office/drawing/2014/main" id="{37F019C4-ED61-491A-8384-8104782E8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854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0" name="Rectangle 134">
                <a:extLst>
                  <a:ext uri="{FF2B5EF4-FFF2-40B4-BE49-F238E27FC236}">
                    <a16:creationId xmlns:a16="http://schemas.microsoft.com/office/drawing/2014/main" id="{6C7028B2-5E4E-4CEA-ADBF-DA9EBF2D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2626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1" name="Rectangle 135">
                <a:extLst>
                  <a:ext uri="{FF2B5EF4-FFF2-40B4-BE49-F238E27FC236}">
                    <a16:creationId xmlns:a16="http://schemas.microsoft.com/office/drawing/2014/main" id="{9E7444AA-45E0-4498-BAB0-CEC06A973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74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2" name="Rectangle 136">
                <a:extLst>
                  <a:ext uri="{FF2B5EF4-FFF2-40B4-BE49-F238E27FC236}">
                    <a16:creationId xmlns:a16="http://schemas.microsoft.com/office/drawing/2014/main" id="{F5BDC8CA-CFCF-4C83-970C-B19C0BDEB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2648"/>
                <a:ext cx="11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3" name="Rectangle 137">
                <a:extLst>
                  <a:ext uri="{FF2B5EF4-FFF2-40B4-BE49-F238E27FC236}">
                    <a16:creationId xmlns:a16="http://schemas.microsoft.com/office/drawing/2014/main" id="{0B792EE8-B901-4E4D-9448-DA0F41883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2753"/>
                <a:ext cx="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4" name="Rectangle 138">
                <a:extLst>
                  <a:ext uri="{FF2B5EF4-FFF2-40B4-BE49-F238E27FC236}">
                    <a16:creationId xmlns:a16="http://schemas.microsoft.com/office/drawing/2014/main" id="{C60DF3B8-7497-4335-8396-BF27855F5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526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5" name="Rectangle 139">
                <a:extLst>
                  <a:ext uri="{FF2B5EF4-FFF2-40B4-BE49-F238E27FC236}">
                    <a16:creationId xmlns:a16="http://schemas.microsoft.com/office/drawing/2014/main" id="{168F6F62-F3CF-4C3F-B194-B09BB5E06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2526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6" name="Rectangle 140">
                <a:extLst>
                  <a:ext uri="{FF2B5EF4-FFF2-40B4-BE49-F238E27FC236}">
                    <a16:creationId xmlns:a16="http://schemas.microsoft.com/office/drawing/2014/main" id="{1BB21C96-37D9-4B50-8E18-CBA288713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648"/>
                <a:ext cx="14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7" name="Rectangle 141">
                <a:extLst>
                  <a:ext uri="{FF2B5EF4-FFF2-40B4-BE49-F238E27FC236}">
                    <a16:creationId xmlns:a16="http://schemas.microsoft.com/office/drawing/2014/main" id="{6939F82C-A8A2-4BD2-A9FE-2171B78DF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2753"/>
                <a:ext cx="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8" name="Rectangle 142">
                <a:extLst>
                  <a:ext uri="{FF2B5EF4-FFF2-40B4-BE49-F238E27FC236}">
                    <a16:creationId xmlns:a16="http://schemas.microsoft.com/office/drawing/2014/main" id="{0A15905E-2470-4172-81A7-40B5305ED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2526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9" name="Rectangle 143">
                <a:extLst>
                  <a:ext uri="{FF2B5EF4-FFF2-40B4-BE49-F238E27FC236}">
                    <a16:creationId xmlns:a16="http://schemas.microsoft.com/office/drawing/2014/main" id="{371C0527-B8B5-45BE-923E-FAFFE88A7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2526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0" name="Rectangle 144">
                <a:extLst>
                  <a:ext uri="{FF2B5EF4-FFF2-40B4-BE49-F238E27FC236}">
                    <a16:creationId xmlns:a16="http://schemas.microsoft.com/office/drawing/2014/main" id="{D30D4484-7AD5-4511-BB97-F64EDE5D4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648"/>
                <a:ext cx="14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1" name="Rectangle 145">
                <a:extLst>
                  <a:ext uri="{FF2B5EF4-FFF2-40B4-BE49-F238E27FC236}">
                    <a16:creationId xmlns:a16="http://schemas.microsoft.com/office/drawing/2014/main" id="{22367C09-14C9-4259-AEA0-3B1DEA350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2630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2" name="Rectangle 146">
                <a:extLst>
                  <a:ext uri="{FF2B5EF4-FFF2-40B4-BE49-F238E27FC236}">
                    <a16:creationId xmlns:a16="http://schemas.microsoft.com/office/drawing/2014/main" id="{A976A63B-C680-435A-9762-AD9A1966E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" y="2508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3" name="Rectangle 147">
                <a:extLst>
                  <a:ext uri="{FF2B5EF4-FFF2-40B4-BE49-F238E27FC236}">
                    <a16:creationId xmlns:a16="http://schemas.microsoft.com/office/drawing/2014/main" id="{817AF6F3-33E5-4F51-B23B-3DF45A157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30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4" name="Rectangle 148">
                <a:extLst>
                  <a:ext uri="{FF2B5EF4-FFF2-40B4-BE49-F238E27FC236}">
                    <a16:creationId xmlns:a16="http://schemas.microsoft.com/office/drawing/2014/main" id="{B9CA8F92-8D52-4200-89CB-BA5CDA31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08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5" name="Rectangle 149">
                <a:extLst>
                  <a:ext uri="{FF2B5EF4-FFF2-40B4-BE49-F238E27FC236}">
                    <a16:creationId xmlns:a16="http://schemas.microsoft.com/office/drawing/2014/main" id="{18EC8A7E-2138-43BD-9E2D-4FCFC19E8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2630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6" name="Rectangle 150">
                <a:extLst>
                  <a:ext uri="{FF2B5EF4-FFF2-40B4-BE49-F238E27FC236}">
                    <a16:creationId xmlns:a16="http://schemas.microsoft.com/office/drawing/2014/main" id="{5AB4BD92-7CEE-4125-9A18-A5EEA5425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616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7" name="Rectangle 151">
                <a:extLst>
                  <a:ext uri="{FF2B5EF4-FFF2-40B4-BE49-F238E27FC236}">
                    <a16:creationId xmlns:a16="http://schemas.microsoft.com/office/drawing/2014/main" id="{ACF269F4-F3F6-4B44-B565-9C3253D6F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" y="2738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8" name="Rectangle 152">
                <a:extLst>
                  <a:ext uri="{FF2B5EF4-FFF2-40B4-BE49-F238E27FC236}">
                    <a16:creationId xmlns:a16="http://schemas.microsoft.com/office/drawing/2014/main" id="{A226EE12-A036-42E5-AE46-55DA30B60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738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9" name="Rectangle 153">
                <a:extLst>
                  <a:ext uri="{FF2B5EF4-FFF2-40B4-BE49-F238E27FC236}">
                    <a16:creationId xmlns:a16="http://schemas.microsoft.com/office/drawing/2014/main" id="{02C3F04E-BFDC-413A-8D25-90874C91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2753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0" name="Rectangle 154">
                <a:extLst>
                  <a:ext uri="{FF2B5EF4-FFF2-40B4-BE49-F238E27FC236}">
                    <a16:creationId xmlns:a16="http://schemas.microsoft.com/office/drawing/2014/main" id="{B70A0A34-79D6-4EFD-95AE-BB840EB23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526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1" name="Rectangle 155">
                <a:extLst>
                  <a:ext uri="{FF2B5EF4-FFF2-40B4-BE49-F238E27FC236}">
                    <a16:creationId xmlns:a16="http://schemas.microsoft.com/office/drawing/2014/main" id="{2F0722A7-07ED-408F-8031-3BA972729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2526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2" name="Rectangle 156">
                <a:extLst>
                  <a:ext uri="{FF2B5EF4-FFF2-40B4-BE49-F238E27FC236}">
                    <a16:creationId xmlns:a16="http://schemas.microsoft.com/office/drawing/2014/main" id="{424CE84E-FAE9-4386-B4D9-21E50DCC9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753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3" name="Rectangle 157">
                <a:extLst>
                  <a:ext uri="{FF2B5EF4-FFF2-40B4-BE49-F238E27FC236}">
                    <a16:creationId xmlns:a16="http://schemas.microsoft.com/office/drawing/2014/main" id="{28D55779-C8E8-4887-8761-A202EC84E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2526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4" name="Rectangle 158">
                <a:extLst>
                  <a:ext uri="{FF2B5EF4-FFF2-40B4-BE49-F238E27FC236}">
                    <a16:creationId xmlns:a16="http://schemas.microsoft.com/office/drawing/2014/main" id="{81DF471B-8A41-4AFC-B726-71916BA6B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26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5" name="Rectangle 159">
                <a:extLst>
                  <a:ext uri="{FF2B5EF4-FFF2-40B4-BE49-F238E27FC236}">
                    <a16:creationId xmlns:a16="http://schemas.microsoft.com/office/drawing/2014/main" id="{4B8EB649-8C26-4898-8D92-93E2980E6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251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6" name="Rectangle 160">
                <a:extLst>
                  <a:ext uri="{FF2B5EF4-FFF2-40B4-BE49-F238E27FC236}">
                    <a16:creationId xmlns:a16="http://schemas.microsoft.com/office/drawing/2014/main" id="{207960D0-A54E-457C-8A46-0C1E0D81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62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7" name="Rectangle 161">
                <a:extLst>
                  <a:ext uri="{FF2B5EF4-FFF2-40B4-BE49-F238E27FC236}">
                    <a16:creationId xmlns:a16="http://schemas.microsoft.com/office/drawing/2014/main" id="{56BC1141-8D9F-495C-8D5A-940E65677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8" y="274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8" name="Rectangle 162">
                <a:extLst>
                  <a:ext uri="{FF2B5EF4-FFF2-40B4-BE49-F238E27FC236}">
                    <a16:creationId xmlns:a16="http://schemas.microsoft.com/office/drawing/2014/main" id="{1A319781-B44A-42E8-81A6-32AD6F43E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51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9" name="Rectangle 163">
                <a:extLst>
                  <a:ext uri="{FF2B5EF4-FFF2-40B4-BE49-F238E27FC236}">
                    <a16:creationId xmlns:a16="http://schemas.microsoft.com/office/drawing/2014/main" id="{53670859-73D4-434E-929C-FF7103C3E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74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0" name="Text Box 125">
                <a:extLst>
                  <a:ext uri="{FF2B5EF4-FFF2-40B4-BE49-F238E27FC236}">
                    <a16:creationId xmlns:a16="http://schemas.microsoft.com/office/drawing/2014/main" id="{7D79F39B-27E2-4C02-BA81-3D99821F7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baseline="30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b="1" i="1" baseline="30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1" baseline="30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4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 =</a:t>
                </a:r>
              </a:p>
            </p:txBody>
          </p:sp>
        </p:grpSp>
      </p:grpSp>
      <p:grpSp>
        <p:nvGrpSpPr>
          <p:cNvPr id="6" name="Group 207">
            <a:extLst>
              <a:ext uri="{FF2B5EF4-FFF2-40B4-BE49-F238E27FC236}">
                <a16:creationId xmlns:a16="http://schemas.microsoft.com/office/drawing/2014/main" id="{12E12807-7FDF-45F8-B96E-77FB3B0FED1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257800"/>
            <a:ext cx="5867400" cy="990600"/>
            <a:chOff x="576" y="3289"/>
            <a:chExt cx="3696" cy="624"/>
          </a:xfrm>
        </p:grpSpPr>
        <p:sp>
          <p:nvSpPr>
            <p:cNvPr id="5140" name="AutoShape 206" descr="新闻纸">
              <a:extLst>
                <a:ext uri="{FF2B5EF4-FFF2-40B4-BE49-F238E27FC236}">
                  <a16:creationId xmlns:a16="http://schemas.microsoft.com/office/drawing/2014/main" id="{1C467AA5-1D84-4368-A2DC-EF4F6A4E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89"/>
              <a:ext cx="3696" cy="624"/>
            </a:xfrm>
            <a:prstGeom prst="bevel">
              <a:avLst>
                <a:gd name="adj" fmla="val 7213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41" name="Group 203">
              <a:extLst>
                <a:ext uri="{FF2B5EF4-FFF2-40B4-BE49-F238E27FC236}">
                  <a16:creationId xmlns:a16="http://schemas.microsoft.com/office/drawing/2014/main" id="{53084164-8E50-4312-A7DA-477F8067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60"/>
              <a:ext cx="3572" cy="473"/>
              <a:chOff x="624" y="3181"/>
              <a:chExt cx="3572" cy="473"/>
            </a:xfrm>
          </p:grpSpPr>
          <p:sp>
            <p:nvSpPr>
              <p:cNvPr id="5142" name="Line 165">
                <a:extLst>
                  <a:ext uri="{FF2B5EF4-FFF2-40B4-BE49-F238E27FC236}">
                    <a16:creationId xmlns:a16="http://schemas.microsoft.com/office/drawing/2014/main" id="{A1BCC495-CAE9-433B-AFF1-685F4FAFE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3433"/>
                <a:ext cx="60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3" name="Line 166">
                <a:extLst>
                  <a:ext uri="{FF2B5EF4-FFF2-40B4-BE49-F238E27FC236}">
                    <a16:creationId xmlns:a16="http://schemas.microsoft.com/office/drawing/2014/main" id="{704ABD21-DE15-46E6-B2A8-EE81AE5D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3433"/>
                <a:ext cx="7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4" name="Rectangle 167">
                <a:extLst>
                  <a:ext uri="{FF2B5EF4-FFF2-40B4-BE49-F238E27FC236}">
                    <a16:creationId xmlns:a16="http://schemas.microsoft.com/office/drawing/2014/main" id="{66DE970F-C7EF-4C35-8093-790CE7DB6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342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5" name="Rectangle 168">
                <a:extLst>
                  <a:ext uri="{FF2B5EF4-FFF2-40B4-BE49-F238E27FC236}">
                    <a16:creationId xmlns:a16="http://schemas.microsoft.com/office/drawing/2014/main" id="{D1CD6583-1DB5-47B8-B810-C539C64E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342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6" name="Rectangle 169">
                <a:extLst>
                  <a:ext uri="{FF2B5EF4-FFF2-40B4-BE49-F238E27FC236}">
                    <a16:creationId xmlns:a16="http://schemas.microsoft.com/office/drawing/2014/main" id="{7B652E26-917D-4102-BCB8-011F959C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353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7" name="Rectangle 170">
                <a:extLst>
                  <a:ext uri="{FF2B5EF4-FFF2-40B4-BE49-F238E27FC236}">
                    <a16:creationId xmlns:a16="http://schemas.microsoft.com/office/drawing/2014/main" id="{66D65364-DB97-469B-B378-431838777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3303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8" name="Rectangle 171">
                <a:extLst>
                  <a:ext uri="{FF2B5EF4-FFF2-40B4-BE49-F238E27FC236}">
                    <a16:creationId xmlns:a16="http://schemas.microsoft.com/office/drawing/2014/main" id="{5E4B771B-06A1-4535-83EA-146AFADA7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342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9" name="Rectangle 172">
                <a:extLst>
                  <a:ext uri="{FF2B5EF4-FFF2-40B4-BE49-F238E27FC236}">
                    <a16:creationId xmlns:a16="http://schemas.microsoft.com/office/drawing/2014/main" id="{C7899A47-CD96-4355-8FCF-0525807D3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353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" name="Rectangle 173">
                <a:extLst>
                  <a:ext uri="{FF2B5EF4-FFF2-40B4-BE49-F238E27FC236}">
                    <a16:creationId xmlns:a16="http://schemas.microsoft.com/office/drawing/2014/main" id="{3DB73A4E-546D-446D-9831-FDE39EB6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303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" name="Rectangle 174">
                <a:extLst>
                  <a:ext uri="{FF2B5EF4-FFF2-40B4-BE49-F238E27FC236}">
                    <a16:creationId xmlns:a16="http://schemas.microsoft.com/office/drawing/2014/main" id="{A5893C19-7A64-496C-85BC-1DA11A24F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42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2" name="Rectangle 175">
                <a:extLst>
                  <a:ext uri="{FF2B5EF4-FFF2-40B4-BE49-F238E27FC236}">
                    <a16:creationId xmlns:a16="http://schemas.microsoft.com/office/drawing/2014/main" id="{AF4304B0-F511-4F18-B457-CB779ECAC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3326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3" name="Rectangle 176">
                <a:extLst>
                  <a:ext uri="{FF2B5EF4-FFF2-40B4-BE49-F238E27FC236}">
                    <a16:creationId xmlns:a16="http://schemas.microsoft.com/office/drawing/2014/main" id="{3943D43A-E458-4099-8181-EECD4910C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9" y="3326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4" name="Rectangle 177">
                <a:extLst>
                  <a:ext uri="{FF2B5EF4-FFF2-40B4-BE49-F238E27FC236}">
                    <a16:creationId xmlns:a16="http://schemas.microsoft.com/office/drawing/2014/main" id="{81616074-D967-469E-B1F3-F1598A881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3326"/>
                <a:ext cx="11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5" name="Rectangle 178">
                <a:extLst>
                  <a:ext uri="{FF2B5EF4-FFF2-40B4-BE49-F238E27FC236}">
                    <a16:creationId xmlns:a16="http://schemas.microsoft.com/office/drawing/2014/main" id="{AC2C563B-C0AD-4312-A7A2-B7FADD26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3436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6" name="Rectangle 179">
                <a:extLst>
                  <a:ext uri="{FF2B5EF4-FFF2-40B4-BE49-F238E27FC236}">
                    <a16:creationId xmlns:a16="http://schemas.microsoft.com/office/drawing/2014/main" id="{E172AD62-1957-4E41-8E48-9CCFE0F7F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3200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7" name="Rectangle 180">
                <a:extLst>
                  <a:ext uri="{FF2B5EF4-FFF2-40B4-BE49-F238E27FC236}">
                    <a16:creationId xmlns:a16="http://schemas.microsoft.com/office/drawing/2014/main" id="{C545AE4E-22B0-4CD9-886F-5E8F2B6AD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3200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8" name="Rectangle 181">
                <a:extLst>
                  <a:ext uri="{FF2B5EF4-FFF2-40B4-BE49-F238E27FC236}">
                    <a16:creationId xmlns:a16="http://schemas.microsoft.com/office/drawing/2014/main" id="{06F86913-4674-4DC8-83A7-7E9B6DFE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3326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9" name="Rectangle 182">
                <a:extLst>
                  <a:ext uri="{FF2B5EF4-FFF2-40B4-BE49-F238E27FC236}">
                    <a16:creationId xmlns:a16="http://schemas.microsoft.com/office/drawing/2014/main" id="{81C311E9-8AD5-4183-A3E3-170644C4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9" y="3436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0" name="Rectangle 183">
                <a:extLst>
                  <a:ext uri="{FF2B5EF4-FFF2-40B4-BE49-F238E27FC236}">
                    <a16:creationId xmlns:a16="http://schemas.microsoft.com/office/drawing/2014/main" id="{CE35F3CF-D423-48B3-A7D2-EFBE4F4A5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3200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1" name="Rectangle 184">
                <a:extLst>
                  <a:ext uri="{FF2B5EF4-FFF2-40B4-BE49-F238E27FC236}">
                    <a16:creationId xmlns:a16="http://schemas.microsoft.com/office/drawing/2014/main" id="{50B3E7EF-BF80-42F0-9261-1592BDDE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6" y="3200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2" name="Rectangle 185">
                <a:extLst>
                  <a:ext uri="{FF2B5EF4-FFF2-40B4-BE49-F238E27FC236}">
                    <a16:creationId xmlns:a16="http://schemas.microsoft.com/office/drawing/2014/main" id="{FA8CF2B0-2C52-480C-B2BD-4CDB3C14E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3326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3" name="Rectangle 186">
                <a:extLst>
                  <a:ext uri="{FF2B5EF4-FFF2-40B4-BE49-F238E27FC236}">
                    <a16:creationId xmlns:a16="http://schemas.microsoft.com/office/drawing/2014/main" id="{BF6652C7-F193-4EBE-9729-C3B7BCD1F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307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4" name="Rectangle 187">
                <a:extLst>
                  <a:ext uri="{FF2B5EF4-FFF2-40B4-BE49-F238E27FC236}">
                    <a16:creationId xmlns:a16="http://schemas.microsoft.com/office/drawing/2014/main" id="{14907705-1DCF-4F20-9AE5-9AB25E31B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3307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5" name="Rectangle 188">
                <a:extLst>
                  <a:ext uri="{FF2B5EF4-FFF2-40B4-BE49-F238E27FC236}">
                    <a16:creationId xmlns:a16="http://schemas.microsoft.com/office/drawing/2014/main" id="{9A6BF871-DF8D-4BBF-8728-C94CB0C86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3181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6" name="Rectangle 189">
                <a:extLst>
                  <a:ext uri="{FF2B5EF4-FFF2-40B4-BE49-F238E27FC236}">
                    <a16:creationId xmlns:a16="http://schemas.microsoft.com/office/drawing/2014/main" id="{67CBB7F8-0DF9-4DFE-B307-7A9F9277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3" y="3307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7" name="Rectangle 190">
                <a:extLst>
                  <a:ext uri="{FF2B5EF4-FFF2-40B4-BE49-F238E27FC236}">
                    <a16:creationId xmlns:a16="http://schemas.microsoft.com/office/drawing/2014/main" id="{01E706C1-7A38-4F07-97E7-D24A5DA1E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3181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8" name="Rectangle 191">
                <a:extLst>
                  <a:ext uri="{FF2B5EF4-FFF2-40B4-BE49-F238E27FC236}">
                    <a16:creationId xmlns:a16="http://schemas.microsoft.com/office/drawing/2014/main" id="{BD9C42DC-81FE-4359-B0DA-CB9012AC1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" y="3293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9" name="Rectangle 192">
                <a:extLst>
                  <a:ext uri="{FF2B5EF4-FFF2-40B4-BE49-F238E27FC236}">
                    <a16:creationId xmlns:a16="http://schemas.microsoft.com/office/drawing/2014/main" id="{72E5BFA6-D677-457D-8703-B3F77DCE9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" y="3419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0" name="Rectangle 193">
                <a:extLst>
                  <a:ext uri="{FF2B5EF4-FFF2-40B4-BE49-F238E27FC236}">
                    <a16:creationId xmlns:a16="http://schemas.microsoft.com/office/drawing/2014/main" id="{8E98EAAF-2047-40A0-8B90-1C61A8E56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436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1" name="Rectangle 194">
                <a:extLst>
                  <a:ext uri="{FF2B5EF4-FFF2-40B4-BE49-F238E27FC236}">
                    <a16:creationId xmlns:a16="http://schemas.microsoft.com/office/drawing/2014/main" id="{07C8231F-BC53-4794-93FF-717E65EDD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320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2" name="Rectangle 195">
                <a:extLst>
                  <a:ext uri="{FF2B5EF4-FFF2-40B4-BE49-F238E27FC236}">
                    <a16:creationId xmlns:a16="http://schemas.microsoft.com/office/drawing/2014/main" id="{BD170F61-DBD9-4D08-B2B2-8C5C258F2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320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3" name="Rectangle 196">
                <a:extLst>
                  <a:ext uri="{FF2B5EF4-FFF2-40B4-BE49-F238E27FC236}">
                    <a16:creationId xmlns:a16="http://schemas.microsoft.com/office/drawing/2014/main" id="{5B3FEAF4-BAD4-40CA-913F-3676258D8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436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4" name="Rectangle 197">
                <a:extLst>
                  <a:ext uri="{FF2B5EF4-FFF2-40B4-BE49-F238E27FC236}">
                    <a16:creationId xmlns:a16="http://schemas.microsoft.com/office/drawing/2014/main" id="{9AFA87C9-ECD4-4E16-A41B-E93FC446B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320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5" name="Rectangle 198">
                <a:extLst>
                  <a:ext uri="{FF2B5EF4-FFF2-40B4-BE49-F238E27FC236}">
                    <a16:creationId xmlns:a16="http://schemas.microsoft.com/office/drawing/2014/main" id="{EA434E4D-95E0-47A7-AAE8-A25A85A88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320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6" name="Rectangle 199">
                <a:extLst>
                  <a:ext uri="{FF2B5EF4-FFF2-40B4-BE49-F238E27FC236}">
                    <a16:creationId xmlns:a16="http://schemas.microsoft.com/office/drawing/2014/main" id="{73AD1F94-5FDF-4AEE-96B7-9AF82CF7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18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7" name="Rectangle 200">
                <a:extLst>
                  <a:ext uri="{FF2B5EF4-FFF2-40B4-BE49-F238E27FC236}">
                    <a16:creationId xmlns:a16="http://schemas.microsoft.com/office/drawing/2014/main" id="{EE6D3EC4-0E50-4B1B-BA17-979955D76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3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8" name="Rectangle 201">
                <a:extLst>
                  <a:ext uri="{FF2B5EF4-FFF2-40B4-BE49-F238E27FC236}">
                    <a16:creationId xmlns:a16="http://schemas.microsoft.com/office/drawing/2014/main" id="{46362DA7-BF72-40CB-89F9-85745971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318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9" name="Rectangle 202">
                <a:extLst>
                  <a:ext uri="{FF2B5EF4-FFF2-40B4-BE49-F238E27FC236}">
                    <a16:creationId xmlns:a16="http://schemas.microsoft.com/office/drawing/2014/main" id="{3E10ED83-8839-4AB0-B0CD-D73C49AD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42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0" name="Text Box 126">
                <a:extLst>
                  <a:ext uri="{FF2B5EF4-FFF2-40B4-BE49-F238E27FC236}">
                    <a16:creationId xmlns:a16="http://schemas.microsoft.com/office/drawing/2014/main" id="{25D0E45C-B1EB-4731-8F6F-75148BFDA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baseline="30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b="1" i="1" baseline="30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1" baseline="30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 =</a:t>
                </a:r>
              </a:p>
            </p:txBody>
          </p:sp>
        </p:grpSp>
      </p:grpSp>
      <p:grpSp>
        <p:nvGrpSpPr>
          <p:cNvPr id="8" name="Group 210">
            <a:extLst>
              <a:ext uri="{FF2B5EF4-FFF2-40B4-BE49-F238E27FC236}">
                <a16:creationId xmlns:a16="http://schemas.microsoft.com/office/drawing/2014/main" id="{D176DD1A-3511-4308-83ED-4AAC4F9861C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419600"/>
            <a:ext cx="2209800" cy="1600200"/>
            <a:chOff x="4128" y="2784"/>
            <a:chExt cx="1392" cy="1008"/>
          </a:xfrm>
        </p:grpSpPr>
        <p:sp>
          <p:nvSpPr>
            <p:cNvPr id="5138" name="AutoShape 208">
              <a:extLst>
                <a:ext uri="{FF2B5EF4-FFF2-40B4-BE49-F238E27FC236}">
                  <a16:creationId xmlns:a16="http://schemas.microsoft.com/office/drawing/2014/main" id="{596C4270-A0DB-42D8-9E36-8DDCEBA00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1056" cy="1008"/>
            </a:xfrm>
            <a:prstGeom prst="wedgeRectCallout">
              <a:avLst>
                <a:gd name="adj1" fmla="val -93657"/>
                <a:gd name="adj2" fmla="val -39486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CC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利用已知</a:t>
              </a: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 </a:t>
              </a: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可解</a:t>
              </a:r>
            </a:p>
          </p:txBody>
        </p:sp>
        <p:sp>
          <p:nvSpPr>
            <p:cNvPr id="5139" name="AutoShape 209">
              <a:extLst>
                <a:ext uri="{FF2B5EF4-FFF2-40B4-BE49-F238E27FC236}">
                  <a16:creationId xmlns:a16="http://schemas.microsoft.com/office/drawing/2014/main" id="{BF0986E7-BBC3-415D-B8C1-9404DA743B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28" y="3216"/>
              <a:ext cx="336" cy="384"/>
            </a:xfrm>
            <a:prstGeom prst="rtTriangle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15" grpId="0" animBg="1" autoUpdateAnimBg="0"/>
      <p:bldP spid="47152" grpId="0" autoUpdateAnimBg="0"/>
      <p:bldP spid="47153" grpId="0" autoUpdateAnimBg="0"/>
      <p:bldP spid="47154" grpId="0" autoUpdateAnimBg="0"/>
      <p:bldP spid="47155" grpId="0" autoUpdateAnimBg="0"/>
      <p:bldP spid="47156" grpId="0" animBg="1" autoUpdateAnimBg="0"/>
      <p:bldP spid="47157" grpId="0" autoUpdateAnimBg="0"/>
      <p:bldP spid="47158" grpId="0" autoUpdateAnimBg="0"/>
      <p:bldP spid="472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38F970C-F959-48C0-AC09-47A253A8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  <p:grpSp>
        <p:nvGrpSpPr>
          <p:cNvPr id="2" name="Group 84">
            <a:extLst>
              <a:ext uri="{FF2B5EF4-FFF2-40B4-BE49-F238E27FC236}">
                <a16:creationId xmlns:a16="http://schemas.microsoft.com/office/drawing/2014/main" id="{EDD6E77E-BD2F-4B20-B081-31464A563CA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"/>
            <a:ext cx="2895600" cy="914400"/>
            <a:chOff x="336" y="288"/>
            <a:chExt cx="2448" cy="576"/>
          </a:xfrm>
        </p:grpSpPr>
        <p:sp>
          <p:nvSpPr>
            <p:cNvPr id="6425" name="AutoShape 5" descr="新闻纸">
              <a:extLst>
                <a:ext uri="{FF2B5EF4-FFF2-40B4-BE49-F238E27FC236}">
                  <a16:creationId xmlns:a16="http://schemas.microsoft.com/office/drawing/2014/main" id="{1A713F76-50EA-48E0-B476-4DB9F0D3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2448" cy="576"/>
            </a:xfrm>
            <a:prstGeom prst="bevel">
              <a:avLst>
                <a:gd name="adj" fmla="val 644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6" name="Line 7">
              <a:extLst>
                <a:ext uri="{FF2B5EF4-FFF2-40B4-BE49-F238E27FC236}">
                  <a16:creationId xmlns:a16="http://schemas.microsoft.com/office/drawing/2014/main" id="{384BE063-C5CC-448E-B6BB-13E9E7DB7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" y="582"/>
              <a:ext cx="65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7" name="Line 8">
              <a:extLst>
                <a:ext uri="{FF2B5EF4-FFF2-40B4-BE49-F238E27FC236}">
                  <a16:creationId xmlns:a16="http://schemas.microsoft.com/office/drawing/2014/main" id="{DB2C773D-61A2-4F14-ABAB-21E1448C9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582"/>
              <a:ext cx="80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8" name="Rectangle 9">
              <a:extLst>
                <a:ext uri="{FF2B5EF4-FFF2-40B4-BE49-F238E27FC236}">
                  <a16:creationId xmlns:a16="http://schemas.microsoft.com/office/drawing/2014/main" id="{C6ABD6FA-7DCF-479C-AAAD-D8B58E6D2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578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9" name="Rectangle 10">
              <a:extLst>
                <a:ext uri="{FF2B5EF4-FFF2-40B4-BE49-F238E27FC236}">
                  <a16:creationId xmlns:a16="http://schemas.microsoft.com/office/drawing/2014/main" id="{2CA3F0A7-A225-441C-A601-FFC49F664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55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0" name="Rectangle 11">
              <a:extLst>
                <a:ext uri="{FF2B5EF4-FFF2-40B4-BE49-F238E27FC236}">
                  <a16:creationId xmlns:a16="http://schemas.microsoft.com/office/drawing/2014/main" id="{4A964606-F15E-4AB0-BAA3-DAE22E5E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455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1" name="Rectangle 12">
              <a:extLst>
                <a:ext uri="{FF2B5EF4-FFF2-40B4-BE49-F238E27FC236}">
                  <a16:creationId xmlns:a16="http://schemas.microsoft.com/office/drawing/2014/main" id="{D5AEBCEF-AE93-4C92-AE00-779D66EB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86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2" name="Rectangle 13">
              <a:extLst>
                <a:ext uri="{FF2B5EF4-FFF2-40B4-BE49-F238E27FC236}">
                  <a16:creationId xmlns:a16="http://schemas.microsoft.com/office/drawing/2014/main" id="{D585E206-BC7F-4E9E-A09B-AF9DB69DF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455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3" name="Rectangle 14">
              <a:extLst>
                <a:ext uri="{FF2B5EF4-FFF2-40B4-BE49-F238E27FC236}">
                  <a16:creationId xmlns:a16="http://schemas.microsoft.com/office/drawing/2014/main" id="{2CEAF3BE-3FEC-4120-9945-16044B12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455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4" name="Rectangle 15">
              <a:extLst>
                <a:ext uri="{FF2B5EF4-FFF2-40B4-BE49-F238E27FC236}">
                  <a16:creationId xmlns:a16="http://schemas.microsoft.com/office/drawing/2014/main" id="{D310C5C3-362E-427B-BF5C-433AA3B8F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578"/>
              <a:ext cx="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5" name="Rectangle 16">
              <a:extLst>
                <a:ext uri="{FF2B5EF4-FFF2-40B4-BE49-F238E27FC236}">
                  <a16:creationId xmlns:a16="http://schemas.microsoft.com/office/drawing/2014/main" id="{4F985C32-81F0-4053-B76D-B9A15E52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477"/>
              <a:ext cx="12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6" name="Rectangle 17">
              <a:extLst>
                <a:ext uri="{FF2B5EF4-FFF2-40B4-BE49-F238E27FC236}">
                  <a16:creationId xmlns:a16="http://schemas.microsoft.com/office/drawing/2014/main" id="{3D7D3663-37A6-4CD2-8081-B16C22AF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354"/>
              <a:ext cx="20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7" name="Rectangle 18">
              <a:extLst>
                <a:ext uri="{FF2B5EF4-FFF2-40B4-BE49-F238E27FC236}">
                  <a16:creationId xmlns:a16="http://schemas.microsoft.com/office/drawing/2014/main" id="{2B27E0B9-8535-46F3-8BB8-5F347BA9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354"/>
              <a:ext cx="20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8" name="Rectangle 19">
              <a:extLst>
                <a:ext uri="{FF2B5EF4-FFF2-40B4-BE49-F238E27FC236}">
                  <a16:creationId xmlns:a16="http://schemas.microsoft.com/office/drawing/2014/main" id="{03ECCE14-65DF-4284-B08C-C339F7BA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585"/>
              <a:ext cx="12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39" name="Rectangle 20">
              <a:extLst>
                <a:ext uri="{FF2B5EF4-FFF2-40B4-BE49-F238E27FC236}">
                  <a16:creationId xmlns:a16="http://schemas.microsoft.com/office/drawing/2014/main" id="{C87B9B95-940A-491E-8D79-FE8EAE2B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354"/>
              <a:ext cx="10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0" name="Rectangle 21">
              <a:extLst>
                <a:ext uri="{FF2B5EF4-FFF2-40B4-BE49-F238E27FC236}">
                  <a16:creationId xmlns:a16="http://schemas.microsoft.com/office/drawing/2014/main" id="{D14F0A32-F716-4FF2-94B2-DFEF297C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354"/>
              <a:ext cx="10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1" name="Rectangle 22">
              <a:extLst>
                <a:ext uri="{FF2B5EF4-FFF2-40B4-BE49-F238E27FC236}">
                  <a16:creationId xmlns:a16="http://schemas.microsoft.com/office/drawing/2014/main" id="{55C112FA-F5C4-4D91-9D42-44B7FD3A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477"/>
              <a:ext cx="1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2" name="Rectangle 23">
              <a:extLst>
                <a:ext uri="{FF2B5EF4-FFF2-40B4-BE49-F238E27FC236}">
                  <a16:creationId xmlns:a16="http://schemas.microsoft.com/office/drawing/2014/main" id="{88145AFC-6564-4B4D-AD6D-BB40B1F5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585"/>
              <a:ext cx="11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3" name="Rectangle 24">
              <a:extLst>
                <a:ext uri="{FF2B5EF4-FFF2-40B4-BE49-F238E27FC236}">
                  <a16:creationId xmlns:a16="http://schemas.microsoft.com/office/drawing/2014/main" id="{6E1DB36B-BC59-4B9C-8BC6-34C549452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45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4" name="Rectangle 25">
              <a:extLst>
                <a:ext uri="{FF2B5EF4-FFF2-40B4-BE49-F238E27FC236}">
                  <a16:creationId xmlns:a16="http://schemas.microsoft.com/office/drawing/2014/main" id="{493AE3A3-E81D-458A-8DCD-F9C18205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45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5" name="Rectangle 26">
              <a:extLst>
                <a:ext uri="{FF2B5EF4-FFF2-40B4-BE49-F238E27FC236}">
                  <a16:creationId xmlns:a16="http://schemas.microsoft.com/office/drawing/2014/main" id="{0B21E837-FB04-4792-B43A-5F027C2D3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445"/>
              <a:ext cx="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6" name="Rectangle 27">
              <a:extLst>
                <a:ext uri="{FF2B5EF4-FFF2-40B4-BE49-F238E27FC236}">
                  <a16:creationId xmlns:a16="http://schemas.microsoft.com/office/drawing/2014/main" id="{15C2022A-568A-4D90-BE76-8CDB0120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445"/>
              <a:ext cx="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7" name="Rectangle 28">
              <a:extLst>
                <a:ext uri="{FF2B5EF4-FFF2-40B4-BE49-F238E27FC236}">
                  <a16:creationId xmlns:a16="http://schemas.microsoft.com/office/drawing/2014/main" id="{3DF49DBF-6B67-43D8-847B-681532D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35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8" name="Rectangle 29">
              <a:extLst>
                <a:ext uri="{FF2B5EF4-FFF2-40B4-BE49-F238E27FC236}">
                  <a16:creationId xmlns:a16="http://schemas.microsoft.com/office/drawing/2014/main" id="{F991A4BF-6E32-4DF5-8180-6BEB13FB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458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49" name="Rectangle 30">
              <a:extLst>
                <a:ext uri="{FF2B5EF4-FFF2-40B4-BE49-F238E27FC236}">
                  <a16:creationId xmlns:a16="http://schemas.microsoft.com/office/drawing/2014/main" id="{5B046938-A7F6-4D1C-A1E1-8A5D2DF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35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0" name="Rectangle 31">
              <a:extLst>
                <a:ext uri="{FF2B5EF4-FFF2-40B4-BE49-F238E27FC236}">
                  <a16:creationId xmlns:a16="http://schemas.microsoft.com/office/drawing/2014/main" id="{E8331F73-9015-4628-82D9-CB5069F3B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458"/>
              <a:ext cx="13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85">
            <a:extLst>
              <a:ext uri="{FF2B5EF4-FFF2-40B4-BE49-F238E27FC236}">
                <a16:creationId xmlns:a16="http://schemas.microsoft.com/office/drawing/2014/main" id="{9B43FD5C-0C9C-49FE-B20C-8D353FCA780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57200"/>
            <a:ext cx="5943600" cy="914400"/>
            <a:chOff x="336" y="1200"/>
            <a:chExt cx="4368" cy="576"/>
          </a:xfrm>
        </p:grpSpPr>
        <p:sp>
          <p:nvSpPr>
            <p:cNvPr id="6372" name="AutoShape 6" descr="新闻纸">
              <a:extLst>
                <a:ext uri="{FF2B5EF4-FFF2-40B4-BE49-F238E27FC236}">
                  <a16:creationId xmlns:a16="http://schemas.microsoft.com/office/drawing/2014/main" id="{89D34419-D282-43D1-9B41-F5A49400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4368" cy="576"/>
            </a:xfrm>
            <a:prstGeom prst="bevel">
              <a:avLst>
                <a:gd name="adj" fmla="val 644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3" name="Line 32">
              <a:extLst>
                <a:ext uri="{FF2B5EF4-FFF2-40B4-BE49-F238E27FC236}">
                  <a16:creationId xmlns:a16="http://schemas.microsoft.com/office/drawing/2014/main" id="{F1F205E6-9987-4EEF-BAB3-9E8AD408C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493"/>
              <a:ext cx="38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4" name="Line 33">
              <a:extLst>
                <a:ext uri="{FF2B5EF4-FFF2-40B4-BE49-F238E27FC236}">
                  <a16:creationId xmlns:a16="http://schemas.microsoft.com/office/drawing/2014/main" id="{A8B80C40-E709-41EC-8B6F-6D4CCB956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1493"/>
              <a:ext cx="46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5" name="Line 34">
              <a:extLst>
                <a:ext uri="{FF2B5EF4-FFF2-40B4-BE49-F238E27FC236}">
                  <a16:creationId xmlns:a16="http://schemas.microsoft.com/office/drawing/2014/main" id="{563208DC-70FA-4DD5-92C1-21F3005FC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1493"/>
              <a:ext cx="2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6" name="Line 35">
              <a:extLst>
                <a:ext uri="{FF2B5EF4-FFF2-40B4-BE49-F238E27FC236}">
                  <a16:creationId xmlns:a16="http://schemas.microsoft.com/office/drawing/2014/main" id="{C985F196-6568-4447-8027-A1C9496E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1493"/>
              <a:ext cx="5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7" name="Rectangle 36">
              <a:extLst>
                <a:ext uri="{FF2B5EF4-FFF2-40B4-BE49-F238E27FC236}">
                  <a16:creationId xmlns:a16="http://schemas.microsoft.com/office/drawing/2014/main" id="{67E345F5-6987-41DF-A0AC-2789AB91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600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8" name="Rectangle 37">
              <a:extLst>
                <a:ext uri="{FF2B5EF4-FFF2-40B4-BE49-F238E27FC236}">
                  <a16:creationId xmlns:a16="http://schemas.microsoft.com/office/drawing/2014/main" id="{CEAF15BB-95F0-4F12-9923-F82D9E9B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36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9" name="Rectangle 38">
              <a:extLst>
                <a:ext uri="{FF2B5EF4-FFF2-40B4-BE49-F238E27FC236}">
                  <a16:creationId xmlns:a16="http://schemas.microsoft.com/office/drawing/2014/main" id="{C6FAF944-9356-42B0-89AB-FC2633EC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489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0" name="Rectangle 39">
              <a:extLst>
                <a:ext uri="{FF2B5EF4-FFF2-40B4-BE49-F238E27FC236}">
                  <a16:creationId xmlns:a16="http://schemas.microsoft.com/office/drawing/2014/main" id="{5E11FDA3-2C19-4E3D-A941-8D8C20CAF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6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1" name="Rectangle 40">
              <a:extLst>
                <a:ext uri="{FF2B5EF4-FFF2-40B4-BE49-F238E27FC236}">
                  <a16:creationId xmlns:a16="http://schemas.microsoft.com/office/drawing/2014/main" id="{2387FDAD-EAE0-4A67-8C1F-A6E2FC1B4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489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2" name="Rectangle 41">
              <a:extLst>
                <a:ext uri="{FF2B5EF4-FFF2-40B4-BE49-F238E27FC236}">
                  <a16:creationId xmlns:a16="http://schemas.microsoft.com/office/drawing/2014/main" id="{FBFD517A-99FB-4E9B-A6CA-092F96A9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600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3" name="Rectangle 42">
              <a:extLst>
                <a:ext uri="{FF2B5EF4-FFF2-40B4-BE49-F238E27FC236}">
                  <a16:creationId xmlns:a16="http://schemas.microsoft.com/office/drawing/2014/main" id="{86417A0A-8048-4A96-A9E4-A88BBB8BD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36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4" name="Rectangle 43">
              <a:extLst>
                <a:ext uri="{FF2B5EF4-FFF2-40B4-BE49-F238E27FC236}">
                  <a16:creationId xmlns:a16="http://schemas.microsoft.com/office/drawing/2014/main" id="{36DBC3CA-163D-4209-8F5C-A02E737D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1489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5" name="Rectangle 44">
              <a:extLst>
                <a:ext uri="{FF2B5EF4-FFF2-40B4-BE49-F238E27FC236}">
                  <a16:creationId xmlns:a16="http://schemas.microsoft.com/office/drawing/2014/main" id="{BCD6F901-9FBD-4B72-A6D7-F9ADFEE8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36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6" name="Rectangle 45">
              <a:extLst>
                <a:ext uri="{FF2B5EF4-FFF2-40B4-BE49-F238E27FC236}">
                  <a16:creationId xmlns:a16="http://schemas.microsoft.com/office/drawing/2014/main" id="{2D5B8442-A83C-4D27-9BA8-3F676FB35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489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7" name="Rectangle 46">
              <a:extLst>
                <a:ext uri="{FF2B5EF4-FFF2-40B4-BE49-F238E27FC236}">
                  <a16:creationId xmlns:a16="http://schemas.microsoft.com/office/drawing/2014/main" id="{467E8B6E-F4C6-4729-9087-D2688C6E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1489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8" name="Rectangle 47">
              <a:extLst>
                <a:ext uri="{FF2B5EF4-FFF2-40B4-BE49-F238E27FC236}">
                  <a16:creationId xmlns:a16="http://schemas.microsoft.com/office/drawing/2014/main" id="{DF366EF6-275D-4AAF-A9B8-61207DE9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1489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89" name="Rectangle 48">
              <a:extLst>
                <a:ext uri="{FF2B5EF4-FFF2-40B4-BE49-F238E27FC236}">
                  <a16:creationId xmlns:a16="http://schemas.microsoft.com/office/drawing/2014/main" id="{1C9AB934-DB97-434F-A105-6842C17F1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1495"/>
              <a:ext cx="11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0" name="Rectangle 49">
              <a:extLst>
                <a:ext uri="{FF2B5EF4-FFF2-40B4-BE49-F238E27FC236}">
                  <a16:creationId xmlns:a16="http://schemas.microsoft.com/office/drawing/2014/main" id="{FCA1EDF6-ADD3-43D2-9B2B-85949781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1257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1" name="Rectangle 50">
              <a:extLst>
                <a:ext uri="{FF2B5EF4-FFF2-40B4-BE49-F238E27FC236}">
                  <a16:creationId xmlns:a16="http://schemas.microsoft.com/office/drawing/2014/main" id="{8893AEAC-3CB5-45CB-924E-83BDDE8A5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57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2" name="Rectangle 51">
              <a:extLst>
                <a:ext uri="{FF2B5EF4-FFF2-40B4-BE49-F238E27FC236}">
                  <a16:creationId xmlns:a16="http://schemas.microsoft.com/office/drawing/2014/main" id="{ED1167C9-1CBE-4C4B-BAA9-2248543B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384"/>
              <a:ext cx="11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3" name="Rectangle 52">
              <a:extLst>
                <a:ext uri="{FF2B5EF4-FFF2-40B4-BE49-F238E27FC236}">
                  <a16:creationId xmlns:a16="http://schemas.microsoft.com/office/drawing/2014/main" id="{8B6BB302-E0F7-47EA-ADC8-EAC988DD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57"/>
              <a:ext cx="1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4" name="Rectangle 53">
              <a:extLst>
                <a:ext uri="{FF2B5EF4-FFF2-40B4-BE49-F238E27FC236}">
                  <a16:creationId xmlns:a16="http://schemas.microsoft.com/office/drawing/2014/main" id="{C31F1CC8-25A9-4094-9E60-AE858B9D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1384"/>
              <a:ext cx="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5" name="Rectangle 54">
              <a:extLst>
                <a:ext uri="{FF2B5EF4-FFF2-40B4-BE49-F238E27FC236}">
                  <a16:creationId xmlns:a16="http://schemas.microsoft.com/office/drawing/2014/main" id="{0162A2D9-DCA0-4E52-AAB4-6A1064FF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495"/>
              <a:ext cx="11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6" name="Rectangle 55">
              <a:extLst>
                <a:ext uri="{FF2B5EF4-FFF2-40B4-BE49-F238E27FC236}">
                  <a16:creationId xmlns:a16="http://schemas.microsoft.com/office/drawing/2014/main" id="{40F942F8-86A1-4E1C-984A-CD7CEEDE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257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7" name="Rectangle 56">
              <a:extLst>
                <a:ext uri="{FF2B5EF4-FFF2-40B4-BE49-F238E27FC236}">
                  <a16:creationId xmlns:a16="http://schemas.microsoft.com/office/drawing/2014/main" id="{56F078C9-BBB4-403E-95E1-F49B0193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57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8" name="Rectangle 57">
              <a:extLst>
                <a:ext uri="{FF2B5EF4-FFF2-40B4-BE49-F238E27FC236}">
                  <a16:creationId xmlns:a16="http://schemas.microsoft.com/office/drawing/2014/main" id="{756F7812-B061-4DBC-956D-D6F68A281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384"/>
              <a:ext cx="11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99" name="Rectangle 58">
              <a:extLst>
                <a:ext uri="{FF2B5EF4-FFF2-40B4-BE49-F238E27FC236}">
                  <a16:creationId xmlns:a16="http://schemas.microsoft.com/office/drawing/2014/main" id="{21407CEF-9AC5-4152-9E91-36E756A8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1257"/>
              <a:ext cx="1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0" name="Rectangle 59">
              <a:extLst>
                <a:ext uri="{FF2B5EF4-FFF2-40B4-BE49-F238E27FC236}">
                  <a16:creationId xmlns:a16="http://schemas.microsoft.com/office/drawing/2014/main" id="{F74C2357-2B23-4C3C-84FD-456757DD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384"/>
              <a:ext cx="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1" name="Rectangle 60">
              <a:extLst>
                <a:ext uri="{FF2B5EF4-FFF2-40B4-BE49-F238E27FC236}">
                  <a16:creationId xmlns:a16="http://schemas.microsoft.com/office/drawing/2014/main" id="{B07F8DB4-C99D-4C6F-AF60-DF1CE3AE4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1384"/>
              <a:ext cx="1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2" name="Rectangle 61">
              <a:extLst>
                <a:ext uri="{FF2B5EF4-FFF2-40B4-BE49-F238E27FC236}">
                  <a16:creationId xmlns:a16="http://schemas.microsoft.com/office/drawing/2014/main" id="{1F247490-1118-450B-B6BB-73726C0BA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384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3" name="Rectangle 62">
              <a:extLst>
                <a:ext uri="{FF2B5EF4-FFF2-40B4-BE49-F238E27FC236}">
                  <a16:creationId xmlns:a16="http://schemas.microsoft.com/office/drawing/2014/main" id="{41B367D7-3FD8-433A-A5ED-84B639CC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384"/>
              <a:ext cx="13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4" name="Rectangle 63">
              <a:extLst>
                <a:ext uri="{FF2B5EF4-FFF2-40B4-BE49-F238E27FC236}">
                  <a16:creationId xmlns:a16="http://schemas.microsoft.com/office/drawing/2014/main" id="{0DA028EE-BB52-437C-951A-27D349F3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360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5" name="Rectangle 64">
              <a:extLst>
                <a:ext uri="{FF2B5EF4-FFF2-40B4-BE49-F238E27FC236}">
                  <a16:creationId xmlns:a16="http://schemas.microsoft.com/office/drawing/2014/main" id="{46F96924-C57F-4B7F-9AA2-49449021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1369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6" name="Rectangle 65">
              <a:extLst>
                <a:ext uri="{FF2B5EF4-FFF2-40B4-BE49-F238E27FC236}">
                  <a16:creationId xmlns:a16="http://schemas.microsoft.com/office/drawing/2014/main" id="{AAB2DD60-D043-4A29-B25E-3AA83E83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1369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7" name="Rectangle 66">
              <a:extLst>
                <a:ext uri="{FF2B5EF4-FFF2-40B4-BE49-F238E27FC236}">
                  <a16:creationId xmlns:a16="http://schemas.microsoft.com/office/drawing/2014/main" id="{5526B251-299C-462E-A2AD-C2DEC2F30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360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8" name="Rectangle 67">
              <a:extLst>
                <a:ext uri="{FF2B5EF4-FFF2-40B4-BE49-F238E27FC236}">
                  <a16:creationId xmlns:a16="http://schemas.microsoft.com/office/drawing/2014/main" id="{A3AD46C4-24B8-4577-A024-4031D06FC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487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09" name="Rectangle 68">
              <a:extLst>
                <a:ext uri="{FF2B5EF4-FFF2-40B4-BE49-F238E27FC236}">
                  <a16:creationId xmlns:a16="http://schemas.microsoft.com/office/drawing/2014/main" id="{6D9E56F2-4A4D-4647-88FE-1DBC8950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384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0" name="Rectangle 69">
              <a:extLst>
                <a:ext uri="{FF2B5EF4-FFF2-40B4-BE49-F238E27FC236}">
                  <a16:creationId xmlns:a16="http://schemas.microsoft.com/office/drawing/2014/main" id="{501A837E-D227-443C-BEBE-9866B864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495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1" name="Rectangle 70">
              <a:extLst>
                <a:ext uri="{FF2B5EF4-FFF2-40B4-BE49-F238E27FC236}">
                  <a16:creationId xmlns:a16="http://schemas.microsoft.com/office/drawing/2014/main" id="{2A415F5E-0CDC-4BEA-9A33-885A0C419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384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2" name="Rectangle 71">
              <a:extLst>
                <a:ext uri="{FF2B5EF4-FFF2-40B4-BE49-F238E27FC236}">
                  <a16:creationId xmlns:a16="http://schemas.microsoft.com/office/drawing/2014/main" id="{97DBB43E-723E-45FE-8E1C-3F40C956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384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3" name="Rectangle 72">
              <a:extLst>
                <a:ext uri="{FF2B5EF4-FFF2-40B4-BE49-F238E27FC236}">
                  <a16:creationId xmlns:a16="http://schemas.microsoft.com/office/drawing/2014/main" id="{C9E0BB7F-CD80-41E6-A121-16E8B754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495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4" name="Rectangle 73">
              <a:extLst>
                <a:ext uri="{FF2B5EF4-FFF2-40B4-BE49-F238E27FC236}">
                  <a16:creationId xmlns:a16="http://schemas.microsoft.com/office/drawing/2014/main" id="{000D1B6C-930F-488E-87AB-0974E097B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1384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5" name="Rectangle 74">
              <a:extLst>
                <a:ext uri="{FF2B5EF4-FFF2-40B4-BE49-F238E27FC236}">
                  <a16:creationId xmlns:a16="http://schemas.microsoft.com/office/drawing/2014/main" id="{6AAF9E9D-1BD3-49F2-8D72-BF8B4A1D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351"/>
              <a:ext cx="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6" name="Rectangle 75">
              <a:extLst>
                <a:ext uri="{FF2B5EF4-FFF2-40B4-BE49-F238E27FC236}">
                  <a16:creationId xmlns:a16="http://schemas.microsoft.com/office/drawing/2014/main" id="{CD836292-BC03-45F5-B7D6-63AF5BDEE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1351"/>
              <a:ext cx="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7" name="Rectangle 76">
              <a:extLst>
                <a:ext uri="{FF2B5EF4-FFF2-40B4-BE49-F238E27FC236}">
                  <a16:creationId xmlns:a16="http://schemas.microsoft.com/office/drawing/2014/main" id="{4A442CA3-E850-4FD7-9DBC-FBED8B97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478"/>
              <a:ext cx="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8" name="Rectangle 77">
              <a:extLst>
                <a:ext uri="{FF2B5EF4-FFF2-40B4-BE49-F238E27FC236}">
                  <a16:creationId xmlns:a16="http://schemas.microsoft.com/office/drawing/2014/main" id="{5DDED5D4-E921-457E-A89E-08F1898E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238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19" name="Rectangle 78">
              <a:extLst>
                <a:ext uri="{FF2B5EF4-FFF2-40B4-BE49-F238E27FC236}">
                  <a16:creationId xmlns:a16="http://schemas.microsoft.com/office/drawing/2014/main" id="{BD29B8C6-A53D-4991-82F1-9B352944C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365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0" name="Rectangle 79">
              <a:extLst>
                <a:ext uri="{FF2B5EF4-FFF2-40B4-BE49-F238E27FC236}">
                  <a16:creationId xmlns:a16="http://schemas.microsoft.com/office/drawing/2014/main" id="{5C6F44F1-E3C3-4833-8200-87C63198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365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1" name="Rectangle 80">
              <a:extLst>
                <a:ext uri="{FF2B5EF4-FFF2-40B4-BE49-F238E27FC236}">
                  <a16:creationId xmlns:a16="http://schemas.microsoft.com/office/drawing/2014/main" id="{6B1B463E-EA72-4309-8217-8DEFF71D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1238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2" name="Rectangle 81">
              <a:extLst>
                <a:ext uri="{FF2B5EF4-FFF2-40B4-BE49-F238E27FC236}">
                  <a16:creationId xmlns:a16="http://schemas.microsoft.com/office/drawing/2014/main" id="{B0DD857A-FA87-47D1-9447-89DFC16E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365"/>
              <a:ext cx="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3" name="Rectangle 82">
              <a:extLst>
                <a:ext uri="{FF2B5EF4-FFF2-40B4-BE49-F238E27FC236}">
                  <a16:creationId xmlns:a16="http://schemas.microsoft.com/office/drawing/2014/main" id="{907C8530-B470-4DE8-97A8-C54B9BE6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365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4" name="Rectangle 83">
              <a:extLst>
                <a:ext uri="{FF2B5EF4-FFF2-40B4-BE49-F238E27FC236}">
                  <a16:creationId xmlns:a16="http://schemas.microsoft.com/office/drawing/2014/main" id="{056C1DA6-C980-4C7B-B1B8-0174A696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365"/>
              <a:ext cx="1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214" name="Text Box 86">
            <a:extLst>
              <a:ext uri="{FF2B5EF4-FFF2-40B4-BE49-F238E27FC236}">
                <a16:creationId xmlns:a16="http://schemas.microsoft.com/office/drawing/2014/main" id="{385E9DCD-46C7-4199-A12D-24CEB909E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下面解决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48215" name="Text Box 87">
            <a:extLst>
              <a:ext uri="{FF2B5EF4-FFF2-40B4-BE49-F238E27FC236}">
                <a16:creationId xmlns:a16="http://schemas.microsoft.com/office/drawing/2014/main" id="{893C6EFD-05AC-465E-939F-E599570A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71600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S’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连续性</a:t>
            </a:r>
          </a:p>
        </p:txBody>
      </p:sp>
      <p:sp>
        <p:nvSpPr>
          <p:cNvPr id="48216" name="Text Box 88">
            <a:extLst>
              <a:ext uri="{FF2B5EF4-FFF2-40B4-BE49-F238E27FC236}">
                <a16:creationId xmlns:a16="http://schemas.microsoft.com/office/drawing/2014/main" id="{704E5F56-162D-4175-9740-A130C5BF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</a:t>
            </a:r>
          </a:p>
        </p:txBody>
      </p:sp>
      <p:grpSp>
        <p:nvGrpSpPr>
          <p:cNvPr id="4" name="Group 145">
            <a:extLst>
              <a:ext uri="{FF2B5EF4-FFF2-40B4-BE49-F238E27FC236}">
                <a16:creationId xmlns:a16="http://schemas.microsoft.com/office/drawing/2014/main" id="{9C4F0174-09BB-45BB-B179-860BA560ED8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905001"/>
            <a:ext cx="5624513" cy="741363"/>
            <a:chOff x="1893" y="1212"/>
            <a:chExt cx="3543" cy="467"/>
          </a:xfrm>
        </p:grpSpPr>
        <p:sp>
          <p:nvSpPr>
            <p:cNvPr id="6317" name="Line 90">
              <a:extLst>
                <a:ext uri="{FF2B5EF4-FFF2-40B4-BE49-F238E27FC236}">
                  <a16:creationId xmlns:a16="http://schemas.microsoft.com/office/drawing/2014/main" id="{12F31F51-760F-42AE-A37B-EA89FF75B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1459"/>
              <a:ext cx="5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8" name="Line 91">
              <a:extLst>
                <a:ext uri="{FF2B5EF4-FFF2-40B4-BE49-F238E27FC236}">
                  <a16:creationId xmlns:a16="http://schemas.microsoft.com/office/drawing/2014/main" id="{4D3513FA-D2D1-48AB-A2AA-C05FDA102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1459"/>
              <a:ext cx="6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9" name="Line 92">
              <a:extLst>
                <a:ext uri="{FF2B5EF4-FFF2-40B4-BE49-F238E27FC236}">
                  <a16:creationId xmlns:a16="http://schemas.microsoft.com/office/drawing/2014/main" id="{EDDC8942-332C-45D5-AB5E-B690D4215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" y="1459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0" name="Rectangle 93">
              <a:extLst>
                <a:ext uri="{FF2B5EF4-FFF2-40B4-BE49-F238E27FC236}">
                  <a16:creationId xmlns:a16="http://schemas.microsoft.com/office/drawing/2014/main" id="{680554C2-6764-4B78-BE7A-F194CB79D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145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1" name="Rectangle 94">
              <a:extLst>
                <a:ext uri="{FF2B5EF4-FFF2-40B4-BE49-F238E27FC236}">
                  <a16:creationId xmlns:a16="http://schemas.microsoft.com/office/drawing/2014/main" id="{9159542B-1C58-4044-8C1D-C53D86E8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" y="133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2" name="Rectangle 95">
              <a:extLst>
                <a:ext uri="{FF2B5EF4-FFF2-40B4-BE49-F238E27FC236}">
                  <a16:creationId xmlns:a16="http://schemas.microsoft.com/office/drawing/2014/main" id="{C04D0838-DA05-4830-B2B4-70795985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133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3" name="Rectangle 96">
              <a:extLst>
                <a:ext uri="{FF2B5EF4-FFF2-40B4-BE49-F238E27FC236}">
                  <a16:creationId xmlns:a16="http://schemas.microsoft.com/office/drawing/2014/main" id="{30E0C8C0-C9A2-4BB9-AE80-65CBA2AA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5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4" name="Rectangle 97">
              <a:extLst>
                <a:ext uri="{FF2B5EF4-FFF2-40B4-BE49-F238E27FC236}">
                  <a16:creationId xmlns:a16="http://schemas.microsoft.com/office/drawing/2014/main" id="{E1C06B2F-66AB-4A7C-BCC5-0D4D93A8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45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5" name="Rectangle 98">
              <a:extLst>
                <a:ext uri="{FF2B5EF4-FFF2-40B4-BE49-F238E27FC236}">
                  <a16:creationId xmlns:a16="http://schemas.microsoft.com/office/drawing/2014/main" id="{251FD9DD-7404-437C-BCA1-CEBC9A4F7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56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6" name="Rectangle 99">
              <a:extLst>
                <a:ext uri="{FF2B5EF4-FFF2-40B4-BE49-F238E27FC236}">
                  <a16:creationId xmlns:a16="http://schemas.microsoft.com/office/drawing/2014/main" id="{3D9CD56E-B633-4B5C-BA3C-320AA070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133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7" name="Rectangle 100">
              <a:extLst>
                <a:ext uri="{FF2B5EF4-FFF2-40B4-BE49-F238E27FC236}">
                  <a16:creationId xmlns:a16="http://schemas.microsoft.com/office/drawing/2014/main" id="{B643C90F-59BC-4EFB-9327-FC7A1864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145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8" name="Rectangle 101">
              <a:extLst>
                <a:ext uri="{FF2B5EF4-FFF2-40B4-BE49-F238E27FC236}">
                  <a16:creationId xmlns:a16="http://schemas.microsoft.com/office/drawing/2014/main" id="{7693CFBD-AC31-4A5F-BA5A-0A9DC0CA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56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9" name="Rectangle 102">
              <a:extLst>
                <a:ext uri="{FF2B5EF4-FFF2-40B4-BE49-F238E27FC236}">
                  <a16:creationId xmlns:a16="http://schemas.microsoft.com/office/drawing/2014/main" id="{2678E2C3-58E5-4303-8798-25AF3D60B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133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0" name="Rectangle 103">
              <a:extLst>
                <a:ext uri="{FF2B5EF4-FFF2-40B4-BE49-F238E27FC236}">
                  <a16:creationId xmlns:a16="http://schemas.microsoft.com/office/drawing/2014/main" id="{7E7BE1F8-36A9-4DF5-B369-0672B61F9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45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1" name="Rectangle 104">
              <a:extLst>
                <a:ext uri="{FF2B5EF4-FFF2-40B4-BE49-F238E27FC236}">
                  <a16:creationId xmlns:a16="http://schemas.microsoft.com/office/drawing/2014/main" id="{405FCEBD-1F9C-4CBE-A9E6-FF05F7A8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" y="1354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2" name="Rectangle 105">
              <a:extLst>
                <a:ext uri="{FF2B5EF4-FFF2-40B4-BE49-F238E27FC236}">
                  <a16:creationId xmlns:a16="http://schemas.microsoft.com/office/drawing/2014/main" id="{897DDEDE-1CDB-4759-BA09-A206001DE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1231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3" name="Rectangle 106">
              <a:extLst>
                <a:ext uri="{FF2B5EF4-FFF2-40B4-BE49-F238E27FC236}">
                  <a16:creationId xmlns:a16="http://schemas.microsoft.com/office/drawing/2014/main" id="{96E64273-8FE6-4166-8928-B4CB49E8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1231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4" name="Rectangle 107">
              <a:extLst>
                <a:ext uri="{FF2B5EF4-FFF2-40B4-BE49-F238E27FC236}">
                  <a16:creationId xmlns:a16="http://schemas.microsoft.com/office/drawing/2014/main" id="{C1286A04-525E-47A0-A591-B18DF654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1354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5" name="Rectangle 108">
              <a:extLst>
                <a:ext uri="{FF2B5EF4-FFF2-40B4-BE49-F238E27FC236}">
                  <a16:creationId xmlns:a16="http://schemas.microsoft.com/office/drawing/2014/main" id="{4686938D-8055-4C49-BAD5-B44797BF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354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6" name="Rectangle 109">
              <a:extLst>
                <a:ext uri="{FF2B5EF4-FFF2-40B4-BE49-F238E27FC236}">
                  <a16:creationId xmlns:a16="http://schemas.microsoft.com/office/drawing/2014/main" id="{235230E7-9659-4CF3-ADC3-42D46720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1354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7" name="Rectangle 110">
              <a:extLst>
                <a:ext uri="{FF2B5EF4-FFF2-40B4-BE49-F238E27FC236}">
                  <a16:creationId xmlns:a16="http://schemas.microsoft.com/office/drawing/2014/main" id="{03D081F4-55C6-41EF-A93F-C6263DC2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62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8" name="Rectangle 111">
              <a:extLst>
                <a:ext uri="{FF2B5EF4-FFF2-40B4-BE49-F238E27FC236}">
                  <a16:creationId xmlns:a16="http://schemas.microsoft.com/office/drawing/2014/main" id="{61E8A582-5DAD-42D8-A2D6-376659E5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123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39" name="Rectangle 112">
              <a:extLst>
                <a:ext uri="{FF2B5EF4-FFF2-40B4-BE49-F238E27FC236}">
                  <a16:creationId xmlns:a16="http://schemas.microsoft.com/office/drawing/2014/main" id="{5DB3AFD7-90C5-48F4-845B-DED7E5C9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123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0" name="Rectangle 113">
              <a:extLst>
                <a:ext uri="{FF2B5EF4-FFF2-40B4-BE49-F238E27FC236}">
                  <a16:creationId xmlns:a16="http://schemas.microsoft.com/office/drawing/2014/main" id="{8B606ECD-0960-4721-88FD-77D92F399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54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1" name="Rectangle 114">
              <a:extLst>
                <a:ext uri="{FF2B5EF4-FFF2-40B4-BE49-F238E27FC236}">
                  <a16:creationId xmlns:a16="http://schemas.microsoft.com/office/drawing/2014/main" id="{CCB894FF-95B8-48A4-A5F4-7D87DC8B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462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2" name="Rectangle 115">
              <a:extLst>
                <a:ext uri="{FF2B5EF4-FFF2-40B4-BE49-F238E27FC236}">
                  <a16:creationId xmlns:a16="http://schemas.microsoft.com/office/drawing/2014/main" id="{B95B70ED-E017-4F39-8826-D1BFFFDA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23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3" name="Rectangle 116">
              <a:extLst>
                <a:ext uri="{FF2B5EF4-FFF2-40B4-BE49-F238E27FC236}">
                  <a16:creationId xmlns:a16="http://schemas.microsoft.com/office/drawing/2014/main" id="{4B0832E0-99CE-4246-AEB5-A661E25E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123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4" name="Rectangle 117">
              <a:extLst>
                <a:ext uri="{FF2B5EF4-FFF2-40B4-BE49-F238E27FC236}">
                  <a16:creationId xmlns:a16="http://schemas.microsoft.com/office/drawing/2014/main" id="{AB635D8A-258E-4BB2-AD04-4B9E6FB6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354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5" name="Rectangle 118">
              <a:extLst>
                <a:ext uri="{FF2B5EF4-FFF2-40B4-BE49-F238E27FC236}">
                  <a16:creationId xmlns:a16="http://schemas.microsoft.com/office/drawing/2014/main" id="{8435EF4C-6D65-491D-82B7-F6B5C875B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146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6" name="Rectangle 119">
              <a:extLst>
                <a:ext uri="{FF2B5EF4-FFF2-40B4-BE49-F238E27FC236}">
                  <a16:creationId xmlns:a16="http://schemas.microsoft.com/office/drawing/2014/main" id="{A1FA5E1C-7BB4-4366-8EB6-4BBD8A9A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54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7" name="Rectangle 120">
              <a:extLst>
                <a:ext uri="{FF2B5EF4-FFF2-40B4-BE49-F238E27FC236}">
                  <a16:creationId xmlns:a16="http://schemas.microsoft.com/office/drawing/2014/main" id="{CC051ACC-3DBF-450C-B98B-DAB892F1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1354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8" name="Rectangle 121">
              <a:extLst>
                <a:ext uri="{FF2B5EF4-FFF2-40B4-BE49-F238E27FC236}">
                  <a16:creationId xmlns:a16="http://schemas.microsoft.com/office/drawing/2014/main" id="{B57AE36C-1BFB-4BA4-A791-7B2490B0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1354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" name="Rectangle 122">
              <a:extLst>
                <a:ext uri="{FF2B5EF4-FFF2-40B4-BE49-F238E27FC236}">
                  <a16:creationId xmlns:a16="http://schemas.microsoft.com/office/drawing/2014/main" id="{09A84A0E-68BE-44EA-8F5B-08219BBA9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146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" name="Rectangle 123">
              <a:extLst>
                <a:ext uri="{FF2B5EF4-FFF2-40B4-BE49-F238E27FC236}">
                  <a16:creationId xmlns:a16="http://schemas.microsoft.com/office/drawing/2014/main" id="{6B5153AB-1B16-4967-AA40-01837E028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23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" name="Rectangle 124">
              <a:extLst>
                <a:ext uri="{FF2B5EF4-FFF2-40B4-BE49-F238E27FC236}">
                  <a16:creationId xmlns:a16="http://schemas.microsoft.com/office/drawing/2014/main" id="{529AD379-9D2A-4BCE-B0C3-940EF0B0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123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" name="Rectangle 125">
              <a:extLst>
                <a:ext uri="{FF2B5EF4-FFF2-40B4-BE49-F238E27FC236}">
                  <a16:creationId xmlns:a16="http://schemas.microsoft.com/office/drawing/2014/main" id="{0C2D0CC6-65E6-48B8-AE02-A8C7525C2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46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" name="Rectangle 126">
              <a:extLst>
                <a:ext uri="{FF2B5EF4-FFF2-40B4-BE49-F238E27FC236}">
                  <a16:creationId xmlns:a16="http://schemas.microsoft.com/office/drawing/2014/main" id="{6E8F288F-BFB8-4973-BD9F-51284925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23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" name="Rectangle 127">
              <a:extLst>
                <a:ext uri="{FF2B5EF4-FFF2-40B4-BE49-F238E27FC236}">
                  <a16:creationId xmlns:a16="http://schemas.microsoft.com/office/drawing/2014/main" id="{CCBFAE06-AFCB-4603-9D76-1D59C0B0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123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5" name="Rectangle 128">
              <a:extLst>
                <a:ext uri="{FF2B5EF4-FFF2-40B4-BE49-F238E27FC236}">
                  <a16:creationId xmlns:a16="http://schemas.microsoft.com/office/drawing/2014/main" id="{3930D0CD-58B9-4C29-8FA6-38016111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133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6" name="Rectangle 129">
              <a:extLst>
                <a:ext uri="{FF2B5EF4-FFF2-40B4-BE49-F238E27FC236}">
                  <a16:creationId xmlns:a16="http://schemas.microsoft.com/office/drawing/2014/main" id="{81272CAF-B63F-4098-ACE6-7144483D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45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7" name="Rectangle 130">
              <a:extLst>
                <a:ext uri="{FF2B5EF4-FFF2-40B4-BE49-F238E27FC236}">
                  <a16:creationId xmlns:a16="http://schemas.microsoft.com/office/drawing/2014/main" id="{C0A03651-6E8C-49CB-85B7-006A8786D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21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" name="Rectangle 131">
              <a:extLst>
                <a:ext uri="{FF2B5EF4-FFF2-40B4-BE49-F238E27FC236}">
                  <a16:creationId xmlns:a16="http://schemas.microsoft.com/office/drawing/2014/main" id="{8DC17D9A-D7D8-41F8-8F66-6EBC1703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33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9" name="Rectangle 132">
              <a:extLst>
                <a:ext uri="{FF2B5EF4-FFF2-40B4-BE49-F238E27FC236}">
                  <a16:creationId xmlns:a16="http://schemas.microsoft.com/office/drawing/2014/main" id="{64BC09D6-8E05-40A1-B764-A8469D86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21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0" name="Rectangle 133">
              <a:extLst>
                <a:ext uri="{FF2B5EF4-FFF2-40B4-BE49-F238E27FC236}">
                  <a16:creationId xmlns:a16="http://schemas.microsoft.com/office/drawing/2014/main" id="{1BA1FCF6-2668-4C2F-9669-88C556097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5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1" name="Rectangle 134">
              <a:extLst>
                <a:ext uri="{FF2B5EF4-FFF2-40B4-BE49-F238E27FC236}">
                  <a16:creationId xmlns:a16="http://schemas.microsoft.com/office/drawing/2014/main" id="{2AAABBD4-B0BD-4844-AEE5-93F6B389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" y="132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2" name="Rectangle 135">
              <a:extLst>
                <a:ext uri="{FF2B5EF4-FFF2-40B4-BE49-F238E27FC236}">
                  <a16:creationId xmlns:a16="http://schemas.microsoft.com/office/drawing/2014/main" id="{6FF2D9F2-9C10-4064-B8AE-27CA75F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445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3" name="Rectangle 136">
              <a:extLst>
                <a:ext uri="{FF2B5EF4-FFF2-40B4-BE49-F238E27FC236}">
                  <a16:creationId xmlns:a16="http://schemas.microsoft.com/office/drawing/2014/main" id="{C743F21A-0429-48DF-AA28-9C23C87DD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322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4" name="Rectangle 137">
              <a:extLst>
                <a:ext uri="{FF2B5EF4-FFF2-40B4-BE49-F238E27FC236}">
                  <a16:creationId xmlns:a16="http://schemas.microsoft.com/office/drawing/2014/main" id="{B2FC71A9-8763-495D-A60A-6EA9CB32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445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5" name="Rectangle 138">
              <a:extLst>
                <a:ext uri="{FF2B5EF4-FFF2-40B4-BE49-F238E27FC236}">
                  <a16:creationId xmlns:a16="http://schemas.microsoft.com/office/drawing/2014/main" id="{92D948E5-45E2-402E-8BC7-A0C567764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2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6" name="Rectangle 139">
              <a:extLst>
                <a:ext uri="{FF2B5EF4-FFF2-40B4-BE49-F238E27FC236}">
                  <a16:creationId xmlns:a16="http://schemas.microsoft.com/office/drawing/2014/main" id="{5CB8FD6B-AC3A-4C9C-B6CF-21501165C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335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7" name="Rectangle 140">
              <a:extLst>
                <a:ext uri="{FF2B5EF4-FFF2-40B4-BE49-F238E27FC236}">
                  <a16:creationId xmlns:a16="http://schemas.microsoft.com/office/drawing/2014/main" id="{6A1B6CD3-7270-472C-844F-93BB80FB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335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8" name="Rectangle 141">
              <a:extLst>
                <a:ext uri="{FF2B5EF4-FFF2-40B4-BE49-F238E27FC236}">
                  <a16:creationId xmlns:a16="http://schemas.microsoft.com/office/drawing/2014/main" id="{8A0AB0CE-97F1-4E3D-AD36-2CC475042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2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69" name="Rectangle 142">
              <a:extLst>
                <a:ext uri="{FF2B5EF4-FFF2-40B4-BE49-F238E27FC236}">
                  <a16:creationId xmlns:a16="http://schemas.microsoft.com/office/drawing/2014/main" id="{05588081-8A01-4646-A689-3FA7E84C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1335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0" name="Rectangle 143">
              <a:extLst>
                <a:ext uri="{FF2B5EF4-FFF2-40B4-BE49-F238E27FC236}">
                  <a16:creationId xmlns:a16="http://schemas.microsoft.com/office/drawing/2014/main" id="{ACA61DD7-DA52-4746-AAED-9ED08BEF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2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71" name="Rectangle 144">
              <a:extLst>
                <a:ext uri="{FF2B5EF4-FFF2-40B4-BE49-F238E27FC236}">
                  <a16:creationId xmlns:a16="http://schemas.microsoft.com/office/drawing/2014/main" id="{00995555-A6D0-4F0C-83D7-4FA7C143B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335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15">
            <a:extLst>
              <a:ext uri="{FF2B5EF4-FFF2-40B4-BE49-F238E27FC236}">
                <a16:creationId xmlns:a16="http://schemas.microsoft.com/office/drawing/2014/main" id="{03F20B0E-207B-4B9E-9601-4D9915A2C69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67002"/>
            <a:ext cx="5816600" cy="744538"/>
            <a:chOff x="1849" y="1693"/>
            <a:chExt cx="3664" cy="469"/>
          </a:xfrm>
        </p:grpSpPr>
        <p:sp>
          <p:nvSpPr>
            <p:cNvPr id="6256" name="Line 148">
              <a:extLst>
                <a:ext uri="{FF2B5EF4-FFF2-40B4-BE49-F238E27FC236}">
                  <a16:creationId xmlns:a16="http://schemas.microsoft.com/office/drawing/2014/main" id="{31ABD49C-98DB-439F-A9B1-2FFEAC20E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1942"/>
              <a:ext cx="6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7" name="Line 149">
              <a:extLst>
                <a:ext uri="{FF2B5EF4-FFF2-40B4-BE49-F238E27FC236}">
                  <a16:creationId xmlns:a16="http://schemas.microsoft.com/office/drawing/2014/main" id="{EEB4C072-86FF-4512-B0B8-ED157130E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1942"/>
              <a:ext cx="5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8" name="Line 150">
              <a:extLst>
                <a:ext uri="{FF2B5EF4-FFF2-40B4-BE49-F238E27FC236}">
                  <a16:creationId xmlns:a16="http://schemas.microsoft.com/office/drawing/2014/main" id="{8129108B-F272-4DE7-A452-6F82AFF6D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1942"/>
              <a:ext cx="6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9" name="Rectangle 151">
              <a:extLst>
                <a:ext uri="{FF2B5EF4-FFF2-40B4-BE49-F238E27FC236}">
                  <a16:creationId xmlns:a16="http://schemas.microsoft.com/office/drawing/2014/main" id="{2536D164-1923-4F38-B051-FDEE7A7B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" y="193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0" name="Rectangle 152">
              <a:extLst>
                <a:ext uri="{FF2B5EF4-FFF2-40B4-BE49-F238E27FC236}">
                  <a16:creationId xmlns:a16="http://schemas.microsoft.com/office/drawing/2014/main" id="{AE1726B7-2BE3-462B-996F-157F89B44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1812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1" name="Rectangle 153">
              <a:extLst>
                <a:ext uri="{FF2B5EF4-FFF2-40B4-BE49-F238E27FC236}">
                  <a16:creationId xmlns:a16="http://schemas.microsoft.com/office/drawing/2014/main" id="{233A5F99-4C64-400F-B1CA-4FE83900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3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2" name="Rectangle 154">
              <a:extLst>
                <a:ext uri="{FF2B5EF4-FFF2-40B4-BE49-F238E27FC236}">
                  <a16:creationId xmlns:a16="http://schemas.microsoft.com/office/drawing/2014/main" id="{594B9404-AA85-43A5-8669-4500A9B4C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4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3" name="Rectangle 155">
              <a:extLst>
                <a:ext uri="{FF2B5EF4-FFF2-40B4-BE49-F238E27FC236}">
                  <a16:creationId xmlns:a16="http://schemas.microsoft.com/office/drawing/2014/main" id="{1000294F-8134-4B77-8DEF-279BCBF1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169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4" name="Rectangle 156">
              <a:extLst>
                <a:ext uri="{FF2B5EF4-FFF2-40B4-BE49-F238E27FC236}">
                  <a16:creationId xmlns:a16="http://schemas.microsoft.com/office/drawing/2014/main" id="{BB967E1D-95A8-469A-AF96-28EBF0B25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93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5" name="Rectangle 157">
              <a:extLst>
                <a:ext uri="{FF2B5EF4-FFF2-40B4-BE49-F238E27FC236}">
                  <a16:creationId xmlns:a16="http://schemas.microsoft.com/office/drawing/2014/main" id="{059B9E6F-76A0-479E-AD03-F795B16B5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04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6" name="Rectangle 158">
              <a:extLst>
                <a:ext uri="{FF2B5EF4-FFF2-40B4-BE49-F238E27FC236}">
                  <a16:creationId xmlns:a16="http://schemas.microsoft.com/office/drawing/2014/main" id="{1E839CAC-3485-434B-BE34-92F6E50A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1697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7" name="Rectangle 159">
              <a:extLst>
                <a:ext uri="{FF2B5EF4-FFF2-40B4-BE49-F238E27FC236}">
                  <a16:creationId xmlns:a16="http://schemas.microsoft.com/office/drawing/2014/main" id="{539BD443-D4FA-41C5-846F-E3EB35B3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12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8" name="Rectangle 161">
              <a:extLst>
                <a:ext uri="{FF2B5EF4-FFF2-40B4-BE49-F238E27FC236}">
                  <a16:creationId xmlns:a16="http://schemas.microsoft.com/office/drawing/2014/main" id="{7C5D145B-936D-4BDF-9FA4-D79E21957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69" name="Rectangle 162">
              <a:extLst>
                <a:ext uri="{FF2B5EF4-FFF2-40B4-BE49-F238E27FC236}">
                  <a16:creationId xmlns:a16="http://schemas.microsoft.com/office/drawing/2014/main" id="{BC84E3A8-C7ED-444F-BF1D-8BCA1C7E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836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0" name="Rectangle 163">
              <a:extLst>
                <a:ext uri="{FF2B5EF4-FFF2-40B4-BE49-F238E27FC236}">
                  <a16:creationId xmlns:a16="http://schemas.microsoft.com/office/drawing/2014/main" id="{50F553B9-8644-4871-9021-17E62172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836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1" name="Rectangle 164">
              <a:extLst>
                <a:ext uri="{FF2B5EF4-FFF2-40B4-BE49-F238E27FC236}">
                  <a16:creationId xmlns:a16="http://schemas.microsoft.com/office/drawing/2014/main" id="{FFE17693-D603-4ACB-962C-EE09B7E9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836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2" name="Rectangle 165">
              <a:extLst>
                <a:ext uri="{FF2B5EF4-FFF2-40B4-BE49-F238E27FC236}">
                  <a16:creationId xmlns:a16="http://schemas.microsoft.com/office/drawing/2014/main" id="{20341BAA-C860-4BFC-90CF-62491C2AA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3" name="Rectangle 166">
              <a:extLst>
                <a:ext uri="{FF2B5EF4-FFF2-40B4-BE49-F238E27FC236}">
                  <a16:creationId xmlns:a16="http://schemas.microsoft.com/office/drawing/2014/main" id="{994E1A8A-F08E-40C8-BF9E-3C763CD5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4" name="Rectangle 167">
              <a:extLst>
                <a:ext uri="{FF2B5EF4-FFF2-40B4-BE49-F238E27FC236}">
                  <a16:creationId xmlns:a16="http://schemas.microsoft.com/office/drawing/2014/main" id="{32514566-760A-42BB-BC10-224BD722F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5" name="Rectangle 168">
              <a:extLst>
                <a:ext uri="{FF2B5EF4-FFF2-40B4-BE49-F238E27FC236}">
                  <a16:creationId xmlns:a16="http://schemas.microsoft.com/office/drawing/2014/main" id="{1C06566E-C4EB-495E-83ED-F38DE430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1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6" name="Rectangle 169">
              <a:extLst>
                <a:ext uri="{FF2B5EF4-FFF2-40B4-BE49-F238E27FC236}">
                  <a16:creationId xmlns:a16="http://schemas.microsoft.com/office/drawing/2014/main" id="{54C977E0-0826-4A46-A60A-5EBB718E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7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7" name="Rectangle 170">
              <a:extLst>
                <a:ext uri="{FF2B5EF4-FFF2-40B4-BE49-F238E27FC236}">
                  <a16:creationId xmlns:a16="http://schemas.microsoft.com/office/drawing/2014/main" id="{0B83C97A-03A7-45E1-A3D2-AEC25DF4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71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8" name="Rectangle 171">
              <a:extLst>
                <a:ext uri="{FF2B5EF4-FFF2-40B4-BE49-F238E27FC236}">
                  <a16:creationId xmlns:a16="http://schemas.microsoft.com/office/drawing/2014/main" id="{F43C177C-F700-459A-86A2-6859D59D2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" y="1928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79" name="Rectangle 172">
              <a:extLst>
                <a:ext uri="{FF2B5EF4-FFF2-40B4-BE49-F238E27FC236}">
                  <a16:creationId xmlns:a16="http://schemas.microsoft.com/office/drawing/2014/main" id="{D4987525-793D-4E98-AD10-E0473D77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1803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0" name="Rectangle 173">
              <a:extLst>
                <a:ext uri="{FF2B5EF4-FFF2-40B4-BE49-F238E27FC236}">
                  <a16:creationId xmlns:a16="http://schemas.microsoft.com/office/drawing/2014/main" id="{EF1A0E30-406E-4E8B-9DED-255FF8FA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928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1" name="Rectangle 174">
              <a:extLst>
                <a:ext uri="{FF2B5EF4-FFF2-40B4-BE49-F238E27FC236}">
                  <a16:creationId xmlns:a16="http://schemas.microsoft.com/office/drawing/2014/main" id="{248AC5F3-E768-4848-96FE-0BC055C9B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036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2" name="Rectangle 175">
              <a:extLst>
                <a:ext uri="{FF2B5EF4-FFF2-40B4-BE49-F238E27FC236}">
                  <a16:creationId xmlns:a16="http://schemas.microsoft.com/office/drawing/2014/main" id="{D2D2C917-D268-47D0-8776-782DDD81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1928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3" name="Rectangle 176">
              <a:extLst>
                <a:ext uri="{FF2B5EF4-FFF2-40B4-BE49-F238E27FC236}">
                  <a16:creationId xmlns:a16="http://schemas.microsoft.com/office/drawing/2014/main" id="{1253A432-23DC-4841-8459-16E0117B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036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4" name="Rectangle 177">
              <a:extLst>
                <a:ext uri="{FF2B5EF4-FFF2-40B4-BE49-F238E27FC236}">
                  <a16:creationId xmlns:a16="http://schemas.microsoft.com/office/drawing/2014/main" id="{EBAD72B9-3CA7-43E6-B92E-7F65FB25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03"/>
              <a:ext cx="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5" name="Rectangle 179">
              <a:extLst>
                <a:ext uri="{FF2B5EF4-FFF2-40B4-BE49-F238E27FC236}">
                  <a16:creationId xmlns:a16="http://schemas.microsoft.com/office/drawing/2014/main" id="{44495FED-ACED-4B11-AB69-4B3C704B9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69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6" name="Rectangle 180">
              <a:extLst>
                <a:ext uri="{FF2B5EF4-FFF2-40B4-BE49-F238E27FC236}">
                  <a16:creationId xmlns:a16="http://schemas.microsoft.com/office/drawing/2014/main" id="{AEEEDE91-B835-459F-9500-4DF405A5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817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7" name="Rectangle 181">
              <a:extLst>
                <a:ext uri="{FF2B5EF4-FFF2-40B4-BE49-F238E27FC236}">
                  <a16:creationId xmlns:a16="http://schemas.microsoft.com/office/drawing/2014/main" id="{6F8AED27-2245-4195-9535-6AC2D3D86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81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8" name="Rectangle 182">
              <a:extLst>
                <a:ext uri="{FF2B5EF4-FFF2-40B4-BE49-F238E27FC236}">
                  <a16:creationId xmlns:a16="http://schemas.microsoft.com/office/drawing/2014/main" id="{D1C24BD8-DE2F-4EE4-8690-D8C2860DE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69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89" name="Rectangle 183">
              <a:extLst>
                <a:ext uri="{FF2B5EF4-FFF2-40B4-BE49-F238E27FC236}">
                  <a16:creationId xmlns:a16="http://schemas.microsoft.com/office/drawing/2014/main" id="{1C65DF6D-9600-4669-9AE8-BE422096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817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0" name="Rectangle 184">
              <a:extLst>
                <a:ext uri="{FF2B5EF4-FFF2-40B4-BE49-F238E27FC236}">
                  <a16:creationId xmlns:a16="http://schemas.microsoft.com/office/drawing/2014/main" id="{5856D267-D7A2-4C02-8AA3-1C143EC0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693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1" name="Rectangle 185">
              <a:extLst>
                <a:ext uri="{FF2B5EF4-FFF2-40B4-BE49-F238E27FC236}">
                  <a16:creationId xmlns:a16="http://schemas.microsoft.com/office/drawing/2014/main" id="{4BF8D392-5C1E-4D4B-8835-91A15788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1799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2" name="Rectangle 186">
              <a:extLst>
                <a:ext uri="{FF2B5EF4-FFF2-40B4-BE49-F238E27FC236}">
                  <a16:creationId xmlns:a16="http://schemas.microsoft.com/office/drawing/2014/main" id="{ED4F3ED3-0319-418B-9562-B5A5C6DE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1938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3" name="Rectangle 187">
              <a:extLst>
                <a:ext uri="{FF2B5EF4-FFF2-40B4-BE49-F238E27FC236}">
                  <a16:creationId xmlns:a16="http://schemas.microsoft.com/office/drawing/2014/main" id="{2B933065-E0B2-426D-AEE6-B7FF071A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81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4" name="Rectangle 188">
              <a:extLst>
                <a:ext uri="{FF2B5EF4-FFF2-40B4-BE49-F238E27FC236}">
                  <a16:creationId xmlns:a16="http://schemas.microsoft.com/office/drawing/2014/main" id="{8D0F13F8-343E-4AC3-83CC-572158793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181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5" name="Rectangle 189">
              <a:extLst>
                <a:ext uri="{FF2B5EF4-FFF2-40B4-BE49-F238E27FC236}">
                  <a16:creationId xmlns:a16="http://schemas.microsoft.com/office/drawing/2014/main" id="{0A922058-3F9D-4456-B56F-8D8B997C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1938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6" name="Rectangle 190">
              <a:extLst>
                <a:ext uri="{FF2B5EF4-FFF2-40B4-BE49-F238E27FC236}">
                  <a16:creationId xmlns:a16="http://schemas.microsoft.com/office/drawing/2014/main" id="{CADF8BE5-33B9-4418-BBE1-0D860905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938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7" name="Rectangle 191">
              <a:extLst>
                <a:ext uri="{FF2B5EF4-FFF2-40B4-BE49-F238E27FC236}">
                  <a16:creationId xmlns:a16="http://schemas.microsoft.com/office/drawing/2014/main" id="{05DFD9C3-96AC-4C51-978C-8640F27B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046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8" name="Rectangle 192">
              <a:extLst>
                <a:ext uri="{FF2B5EF4-FFF2-40B4-BE49-F238E27FC236}">
                  <a16:creationId xmlns:a16="http://schemas.microsoft.com/office/drawing/2014/main" id="{9D402359-982C-4B83-810A-6942F7DD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181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99" name="Rectangle 193">
              <a:extLst>
                <a:ext uri="{FF2B5EF4-FFF2-40B4-BE49-F238E27FC236}">
                  <a16:creationId xmlns:a16="http://schemas.microsoft.com/office/drawing/2014/main" id="{E8A96444-9C28-4560-853C-2DE96FBB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1938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0" name="Rectangle 194">
              <a:extLst>
                <a:ext uri="{FF2B5EF4-FFF2-40B4-BE49-F238E27FC236}">
                  <a16:creationId xmlns:a16="http://schemas.microsoft.com/office/drawing/2014/main" id="{B873C32B-0181-4AED-95A6-0D373687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2046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1" name="Rectangle 195">
              <a:extLst>
                <a:ext uri="{FF2B5EF4-FFF2-40B4-BE49-F238E27FC236}">
                  <a16:creationId xmlns:a16="http://schemas.microsoft.com/office/drawing/2014/main" id="{7230B6DF-2E97-4B24-9A60-7884246C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181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2" name="Rectangle 196">
              <a:extLst>
                <a:ext uri="{FF2B5EF4-FFF2-40B4-BE49-F238E27FC236}">
                  <a16:creationId xmlns:a16="http://schemas.microsoft.com/office/drawing/2014/main" id="{E256BB3C-D7EE-47A5-8535-96052A541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3" name="Rectangle 197">
              <a:extLst>
                <a:ext uri="{FF2B5EF4-FFF2-40B4-BE49-F238E27FC236}">
                  <a16:creationId xmlns:a16="http://schemas.microsoft.com/office/drawing/2014/main" id="{9444E818-3F93-49E2-8DA6-ED88F6254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1836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4" name="Rectangle 198">
              <a:extLst>
                <a:ext uri="{FF2B5EF4-FFF2-40B4-BE49-F238E27FC236}">
                  <a16:creationId xmlns:a16="http://schemas.microsoft.com/office/drawing/2014/main" id="{E3A0AA1F-FB0F-4553-8516-4ABD8EA63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712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5" name="Rectangle 199">
              <a:extLst>
                <a:ext uri="{FF2B5EF4-FFF2-40B4-BE49-F238E27FC236}">
                  <a16:creationId xmlns:a16="http://schemas.microsoft.com/office/drawing/2014/main" id="{121B0FE8-104A-4C4C-B241-767860A71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712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6" name="Rectangle 200">
              <a:extLst>
                <a:ext uri="{FF2B5EF4-FFF2-40B4-BE49-F238E27FC236}">
                  <a16:creationId xmlns:a16="http://schemas.microsoft.com/office/drawing/2014/main" id="{2F0361C6-5DB7-42F8-BB0C-CC85CA61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836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7" name="Rectangle 201">
              <a:extLst>
                <a:ext uri="{FF2B5EF4-FFF2-40B4-BE49-F238E27FC236}">
                  <a16:creationId xmlns:a16="http://schemas.microsoft.com/office/drawing/2014/main" id="{04C62A11-0773-44D2-8DC8-1614F9C97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836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8" name="Rectangle 202">
              <a:extLst>
                <a:ext uri="{FF2B5EF4-FFF2-40B4-BE49-F238E27FC236}">
                  <a16:creationId xmlns:a16="http://schemas.microsoft.com/office/drawing/2014/main" id="{D56251C0-AA7E-433A-B386-3F9F8415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1836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09" name="Rectangle 203">
              <a:extLst>
                <a:ext uri="{FF2B5EF4-FFF2-40B4-BE49-F238E27FC236}">
                  <a16:creationId xmlns:a16="http://schemas.microsoft.com/office/drawing/2014/main" id="{A98DE5AD-74D1-4A3B-BCF6-ADD2BEBD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945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0" name="Rectangle 204">
              <a:extLst>
                <a:ext uri="{FF2B5EF4-FFF2-40B4-BE49-F238E27FC236}">
                  <a16:creationId xmlns:a16="http://schemas.microsoft.com/office/drawing/2014/main" id="{AAF941D3-8719-4894-B2C5-445FB82F8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71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1" name="Rectangle 205">
              <a:extLst>
                <a:ext uri="{FF2B5EF4-FFF2-40B4-BE49-F238E27FC236}">
                  <a16:creationId xmlns:a16="http://schemas.microsoft.com/office/drawing/2014/main" id="{AFF4B88F-0CA9-414E-87CE-77541D103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171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2" name="Rectangle 206">
              <a:extLst>
                <a:ext uri="{FF2B5EF4-FFF2-40B4-BE49-F238E27FC236}">
                  <a16:creationId xmlns:a16="http://schemas.microsoft.com/office/drawing/2014/main" id="{105D188D-87BD-47AE-942F-E61DD0B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836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3" name="Rectangle 207">
              <a:extLst>
                <a:ext uri="{FF2B5EF4-FFF2-40B4-BE49-F238E27FC236}">
                  <a16:creationId xmlns:a16="http://schemas.microsoft.com/office/drawing/2014/main" id="{9B203A45-1414-44C7-A802-3B7D631B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945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4" name="Rectangle 208">
              <a:extLst>
                <a:ext uri="{FF2B5EF4-FFF2-40B4-BE49-F238E27FC236}">
                  <a16:creationId xmlns:a16="http://schemas.microsoft.com/office/drawing/2014/main" id="{79AC99AB-4F41-499B-8B80-CCB72CFA0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71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5" name="Rectangle 209">
              <a:extLst>
                <a:ext uri="{FF2B5EF4-FFF2-40B4-BE49-F238E27FC236}">
                  <a16:creationId xmlns:a16="http://schemas.microsoft.com/office/drawing/2014/main" id="{9A44D22E-622E-4E3C-BF66-9259DA2F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171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16" name="Rectangle 210">
              <a:extLst>
                <a:ext uri="{FF2B5EF4-FFF2-40B4-BE49-F238E27FC236}">
                  <a16:creationId xmlns:a16="http://schemas.microsoft.com/office/drawing/2014/main" id="{4F9DE62D-57D6-4CB7-B169-1C68B870B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1818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275" name="Text Box 147">
            <a:extLst>
              <a:ext uri="{FF2B5EF4-FFF2-40B4-BE49-F238E27FC236}">
                <a16:creationId xmlns:a16="http://schemas.microsoft.com/office/drawing/2014/main" id="{81FC3E77-2E5A-4401-BDB8-1C272C39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48341" name="Oval 213">
            <a:extLst>
              <a:ext uri="{FF2B5EF4-FFF2-40B4-BE49-F238E27FC236}">
                <a16:creationId xmlns:a16="http://schemas.microsoft.com/office/drawing/2014/main" id="{759939B1-19E6-4B39-B2D2-9FD8FDB1A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304800" cy="457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342" name="Oval 214">
            <a:extLst>
              <a:ext uri="{FF2B5EF4-FFF2-40B4-BE49-F238E27FC236}">
                <a16:creationId xmlns:a16="http://schemas.microsoft.com/office/drawing/2014/main" id="{41E9787B-D1FB-47B8-8995-78C5C914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304800" cy="457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82">
            <a:extLst>
              <a:ext uri="{FF2B5EF4-FFF2-40B4-BE49-F238E27FC236}">
                <a16:creationId xmlns:a16="http://schemas.microsoft.com/office/drawing/2014/main" id="{FFAC26D6-6CE6-4AC7-87BD-40AB96F4A6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52799"/>
            <a:ext cx="8382000" cy="1689100"/>
            <a:chOff x="192" y="2256"/>
            <a:chExt cx="5280" cy="1064"/>
          </a:xfrm>
        </p:grpSpPr>
        <p:sp>
          <p:nvSpPr>
            <p:cNvPr id="6196" name="Text Box 216">
              <a:extLst>
                <a:ext uri="{FF2B5EF4-FFF2-40B4-BE49-F238E27FC236}">
                  <a16:creationId xmlns:a16="http://schemas.microsoft.com/office/drawing/2014/main" id="{47FB9DBA-5188-4340-8AD3-88BDCD7C0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56"/>
              <a:ext cx="5280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+1]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，合并关于</a:t>
              </a: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、</a:t>
              </a:r>
              <a:r>
                <a:rPr lang="zh-CN" altLang="en-US" sz="20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、 </a:t>
              </a: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的同类项，并记   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               ,                                                    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整理后得到：</a:t>
              </a:r>
            </a:p>
          </p:txBody>
        </p:sp>
        <p:grpSp>
          <p:nvGrpSpPr>
            <p:cNvPr id="6197" name="Group 338">
              <a:extLst>
                <a:ext uri="{FF2B5EF4-FFF2-40B4-BE49-F238E27FC236}">
                  <a16:creationId xmlns:a16="http://schemas.microsoft.com/office/drawing/2014/main" id="{0E7E76E6-4611-4313-A640-A4C47C6EE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592"/>
              <a:ext cx="922" cy="481"/>
              <a:chOff x="503" y="3186"/>
              <a:chExt cx="922" cy="481"/>
            </a:xfrm>
          </p:grpSpPr>
          <p:sp>
            <p:nvSpPr>
              <p:cNvPr id="6241" name="Line 280">
                <a:extLst>
                  <a:ext uri="{FF2B5EF4-FFF2-40B4-BE49-F238E27FC236}">
                    <a16:creationId xmlns:a16="http://schemas.microsoft.com/office/drawing/2014/main" id="{E02BA022-81AA-4AB2-8DFB-C74F881FF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3422"/>
                <a:ext cx="5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2" name="Rectangle 296">
                <a:extLst>
                  <a:ext uri="{FF2B5EF4-FFF2-40B4-BE49-F238E27FC236}">
                    <a16:creationId xmlns:a16="http://schemas.microsoft.com/office/drawing/2014/main" id="{A6E829FF-1AE2-49A5-A6A4-2CEFA73FF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355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3" name="Rectangle 297">
                <a:extLst>
                  <a:ext uri="{FF2B5EF4-FFF2-40B4-BE49-F238E27FC236}">
                    <a16:creationId xmlns:a16="http://schemas.microsoft.com/office/drawing/2014/main" id="{F29B9082-20AD-4CDC-83BA-0D1F8094D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29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4" name="Rectangle 307">
                <a:extLst>
                  <a:ext uri="{FF2B5EF4-FFF2-40B4-BE49-F238E27FC236}">
                    <a16:creationId xmlns:a16="http://schemas.microsoft.com/office/drawing/2014/main" id="{F1579AD5-416D-4049-B95F-B6E23B8C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3551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5" name="Rectangle 308">
                <a:extLst>
                  <a:ext uri="{FF2B5EF4-FFF2-40B4-BE49-F238E27FC236}">
                    <a16:creationId xmlns:a16="http://schemas.microsoft.com/office/drawing/2014/main" id="{BC66E884-E684-4DB6-8A9E-5E5ACC571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3551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6" name="Rectangle 309">
                <a:extLst>
                  <a:ext uri="{FF2B5EF4-FFF2-40B4-BE49-F238E27FC236}">
                    <a16:creationId xmlns:a16="http://schemas.microsoft.com/office/drawing/2014/main" id="{985E587D-7D4E-416B-A628-3CEAF9E3A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91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7" name="Rectangle 310">
                <a:extLst>
                  <a:ext uri="{FF2B5EF4-FFF2-40B4-BE49-F238E27FC236}">
                    <a16:creationId xmlns:a16="http://schemas.microsoft.com/office/drawing/2014/main" id="{A4BEEFC2-AC7C-4EAE-8973-C22DE059A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41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8" name="Rectangle 320">
                <a:extLst>
                  <a:ext uri="{FF2B5EF4-FFF2-40B4-BE49-F238E27FC236}">
                    <a16:creationId xmlns:a16="http://schemas.microsoft.com/office/drawing/2014/main" id="{45545BE9-8C0B-44B8-BF0B-FAE991B21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446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9" name="Rectangle 321">
                <a:extLst>
                  <a:ext uri="{FF2B5EF4-FFF2-40B4-BE49-F238E27FC236}">
                    <a16:creationId xmlns:a16="http://schemas.microsoft.com/office/drawing/2014/main" id="{7D7DE7B9-A0E8-41A8-8CC9-3E5C467BE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" y="3446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Rectangle 322">
                <a:extLst>
                  <a:ext uri="{FF2B5EF4-FFF2-40B4-BE49-F238E27FC236}">
                    <a16:creationId xmlns:a16="http://schemas.microsoft.com/office/drawing/2014/main" id="{F46F0CCA-5EA9-4EA5-9B66-A91574B81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" y="3186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1" name="Rectangle 326">
                <a:extLst>
                  <a:ext uri="{FF2B5EF4-FFF2-40B4-BE49-F238E27FC236}">
                    <a16:creationId xmlns:a16="http://schemas.microsoft.com/office/drawing/2014/main" id="{C02FBDFA-E3F0-470E-8E46-A0C2A1493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3541"/>
                <a:ext cx="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2" name="Rectangle 327">
                <a:extLst>
                  <a:ext uri="{FF2B5EF4-FFF2-40B4-BE49-F238E27FC236}">
                    <a16:creationId xmlns:a16="http://schemas.microsoft.com/office/drawing/2014/main" id="{C7815D31-42D1-4100-8122-BDC4709F1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" y="3281"/>
                <a:ext cx="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3" name="Rectangle 333">
                <a:extLst>
                  <a:ext uri="{FF2B5EF4-FFF2-40B4-BE49-F238E27FC236}">
                    <a16:creationId xmlns:a16="http://schemas.microsoft.com/office/drawing/2014/main" id="{1DF0BEB1-5F2E-4B56-9B8F-F6998C3E5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426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4" name="Rectangle 334">
                <a:extLst>
                  <a:ext uri="{FF2B5EF4-FFF2-40B4-BE49-F238E27FC236}">
                    <a16:creationId xmlns:a16="http://schemas.microsoft.com/office/drawing/2014/main" id="{66B0FFA9-6155-4100-B2FE-A6F244B1C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" y="3294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Rectangle 337">
                <a:extLst>
                  <a:ext uri="{FF2B5EF4-FFF2-40B4-BE49-F238E27FC236}">
                    <a16:creationId xmlns:a16="http://schemas.microsoft.com/office/drawing/2014/main" id="{6BBD6EB9-DE99-426D-BC09-5EC7FBA52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3294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8" name="Group 339">
              <a:extLst>
                <a:ext uri="{FF2B5EF4-FFF2-40B4-BE49-F238E27FC236}">
                  <a16:creationId xmlns:a16="http://schemas.microsoft.com/office/drawing/2014/main" id="{D6489F70-FB89-4EB8-B7A1-70E48BC1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36"/>
              <a:ext cx="703" cy="240"/>
              <a:chOff x="1248" y="1152"/>
              <a:chExt cx="703" cy="240"/>
            </a:xfrm>
          </p:grpSpPr>
          <p:sp>
            <p:nvSpPr>
              <p:cNvPr id="6234" name="Rectangle 340">
                <a:extLst>
                  <a:ext uri="{FF2B5EF4-FFF2-40B4-BE49-F238E27FC236}">
                    <a16:creationId xmlns:a16="http://schemas.microsoft.com/office/drawing/2014/main" id="{B6C8C3C9-814F-4385-A3C3-F6A9F1A66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1172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5" name="Rectangle 341">
                <a:extLst>
                  <a:ext uri="{FF2B5EF4-FFF2-40B4-BE49-F238E27FC236}">
                    <a16:creationId xmlns:a16="http://schemas.microsoft.com/office/drawing/2014/main" id="{6B282269-9651-4EF9-AEDF-58C87708A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276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Rectangle 342">
                <a:extLst>
                  <a:ext uri="{FF2B5EF4-FFF2-40B4-BE49-F238E27FC236}">
                    <a16:creationId xmlns:a16="http://schemas.microsoft.com/office/drawing/2014/main" id="{0392390B-BCCF-4611-8129-B3C8C5FE2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276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Rectangle 343">
                <a:extLst>
                  <a:ext uri="{FF2B5EF4-FFF2-40B4-BE49-F238E27FC236}">
                    <a16:creationId xmlns:a16="http://schemas.microsoft.com/office/drawing/2014/main" id="{4897F4EE-D1AC-4352-BD4E-813BFDE3B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15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8" name="Rectangle 344">
                <a:extLst>
                  <a:ext uri="{FF2B5EF4-FFF2-40B4-BE49-F238E27FC236}">
                    <a16:creationId xmlns:a16="http://schemas.microsoft.com/office/drawing/2014/main" id="{A0E74FA2-E65D-4A58-A45A-84BBB2A8D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1152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Rectangle 345">
                <a:extLst>
                  <a:ext uri="{FF2B5EF4-FFF2-40B4-BE49-F238E27FC236}">
                    <a16:creationId xmlns:a16="http://schemas.microsoft.com/office/drawing/2014/main" id="{25F897FD-4577-4C9E-BEA4-65F06F71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" y="1152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Rectangle 346">
                <a:extLst>
                  <a:ext uri="{FF2B5EF4-FFF2-40B4-BE49-F238E27FC236}">
                    <a16:creationId xmlns:a16="http://schemas.microsoft.com/office/drawing/2014/main" id="{40E3AE36-ADE3-4409-8BE6-D82583109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152"/>
                <a:ext cx="13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347">
              <a:extLst>
                <a:ext uri="{FF2B5EF4-FFF2-40B4-BE49-F238E27FC236}">
                  <a16:creationId xmlns:a16="http://schemas.microsoft.com/office/drawing/2014/main" id="{E4825B0E-92DE-4F84-8CAB-EF7370A1B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2404" cy="460"/>
              <a:chOff x="2595" y="1047"/>
              <a:chExt cx="2718" cy="460"/>
            </a:xfrm>
          </p:grpSpPr>
          <p:sp>
            <p:nvSpPr>
              <p:cNvPr id="6200" name="Line 348">
                <a:extLst>
                  <a:ext uri="{FF2B5EF4-FFF2-40B4-BE49-F238E27FC236}">
                    <a16:creationId xmlns:a16="http://schemas.microsoft.com/office/drawing/2014/main" id="{F8CB6061-56EE-45F9-BBA9-2C5C38D0F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1262"/>
                <a:ext cx="5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1" name="Rectangle 349">
                <a:extLst>
                  <a:ext uri="{FF2B5EF4-FFF2-40B4-BE49-F238E27FC236}">
                    <a16:creationId xmlns:a16="http://schemas.microsoft.com/office/drawing/2014/main" id="{6E4CD59D-3AD1-4F8D-8DB4-2D67BC799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1154"/>
                <a:ext cx="12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2" name="Rectangle 350">
                <a:extLst>
                  <a:ext uri="{FF2B5EF4-FFF2-40B4-BE49-F238E27FC236}">
                    <a16:creationId xmlns:a16="http://schemas.microsoft.com/office/drawing/2014/main" id="{29204EAD-2597-4FCE-8080-3E9C62FA8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9" y="1154"/>
                <a:ext cx="4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Rectangle 351">
                <a:extLst>
                  <a:ext uri="{FF2B5EF4-FFF2-40B4-BE49-F238E27FC236}">
                    <a16:creationId xmlns:a16="http://schemas.microsoft.com/office/drawing/2014/main" id="{C5389162-02CB-424C-A668-E3BE1D300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115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Rectangle 352">
                <a:extLst>
                  <a:ext uri="{FF2B5EF4-FFF2-40B4-BE49-F238E27FC236}">
                    <a16:creationId xmlns:a16="http://schemas.microsoft.com/office/drawing/2014/main" id="{1CEA39D3-B5DA-4C7A-8DC4-AA35C6ED6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15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5" name="Rectangle 353">
                <a:extLst>
                  <a:ext uri="{FF2B5EF4-FFF2-40B4-BE49-F238E27FC236}">
                    <a16:creationId xmlns:a16="http://schemas.microsoft.com/office/drawing/2014/main" id="{B72138D5-44FF-42F2-B89C-566EAEB1A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154"/>
                <a:ext cx="4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Rectangle 354">
                <a:extLst>
                  <a:ext uri="{FF2B5EF4-FFF2-40B4-BE49-F238E27FC236}">
                    <a16:creationId xmlns:a16="http://schemas.microsoft.com/office/drawing/2014/main" id="{AE399897-4C9D-4F59-B0D7-09706FB54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115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7" name="Rectangle 355">
                <a:extLst>
                  <a:ext uri="{FF2B5EF4-FFF2-40B4-BE49-F238E27FC236}">
                    <a16:creationId xmlns:a16="http://schemas.microsoft.com/office/drawing/2014/main" id="{69DE18BA-6D56-49AA-B4CD-A67ECE93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15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8" name="Rectangle 356">
                <a:extLst>
                  <a:ext uri="{FF2B5EF4-FFF2-40B4-BE49-F238E27FC236}">
                    <a16:creationId xmlns:a16="http://schemas.microsoft.com/office/drawing/2014/main" id="{AD1A5367-DA28-4E89-A318-C5415C252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047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Rectangle 357">
                <a:extLst>
                  <a:ext uri="{FF2B5EF4-FFF2-40B4-BE49-F238E27FC236}">
                    <a16:creationId xmlns:a16="http://schemas.microsoft.com/office/drawing/2014/main" id="{4A465F1B-5417-4CA1-B222-C375B294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1257"/>
                <a:ext cx="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Rectangle 358">
                <a:extLst>
                  <a:ext uri="{FF2B5EF4-FFF2-40B4-BE49-F238E27FC236}">
                    <a16:creationId xmlns:a16="http://schemas.microsoft.com/office/drawing/2014/main" id="{29B11FD0-50D3-4F74-B998-E037520A0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257"/>
                <a:ext cx="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1" name="Rectangle 359">
                <a:extLst>
                  <a:ext uri="{FF2B5EF4-FFF2-40B4-BE49-F238E27FC236}">
                    <a16:creationId xmlns:a16="http://schemas.microsoft.com/office/drawing/2014/main" id="{3812A144-4E7B-4A76-9645-E20B2D01A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1390"/>
                <a:ext cx="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2" name="Rectangle 360">
                <a:extLst>
                  <a:ext uri="{FF2B5EF4-FFF2-40B4-BE49-F238E27FC236}">
                    <a16:creationId xmlns:a16="http://schemas.microsoft.com/office/drawing/2014/main" id="{29FEA952-7680-41C9-B978-74FAC74E2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3" y="1258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3" name="Rectangle 361">
                <a:extLst>
                  <a:ext uri="{FF2B5EF4-FFF2-40B4-BE49-F238E27FC236}">
                    <a16:creationId xmlns:a16="http://schemas.microsoft.com/office/drawing/2014/main" id="{8A8DECA5-A5B3-457B-B059-0D3F4E67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258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Rectangle 362">
                <a:extLst>
                  <a:ext uri="{FF2B5EF4-FFF2-40B4-BE49-F238E27FC236}">
                    <a16:creationId xmlns:a16="http://schemas.microsoft.com/office/drawing/2014/main" id="{ABC02469-5225-416C-93DC-27B184220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1258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Rectangle 363">
                <a:extLst>
                  <a:ext uri="{FF2B5EF4-FFF2-40B4-BE49-F238E27FC236}">
                    <a16:creationId xmlns:a16="http://schemas.microsoft.com/office/drawing/2014/main" id="{21617961-2D90-422B-A337-D3B716349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258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6" name="Rectangle 364">
                <a:extLst>
                  <a:ext uri="{FF2B5EF4-FFF2-40B4-BE49-F238E27FC236}">
                    <a16:creationId xmlns:a16="http://schemas.microsoft.com/office/drawing/2014/main" id="{4B5658B7-EB07-44AE-AADF-32FB0BE37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1391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7" name="Rectangle 365">
                <a:extLst>
                  <a:ext uri="{FF2B5EF4-FFF2-40B4-BE49-F238E27FC236}">
                    <a16:creationId xmlns:a16="http://schemas.microsoft.com/office/drawing/2014/main" id="{42B07E7F-42D9-409F-AEAE-A4E770828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1391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8" name="Rectangle 366">
                <a:extLst>
                  <a:ext uri="{FF2B5EF4-FFF2-40B4-BE49-F238E27FC236}">
                    <a16:creationId xmlns:a16="http://schemas.microsoft.com/office/drawing/2014/main" id="{8FF98CC6-D06A-4CE9-B368-C5E09EE8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2" y="1258"/>
                <a:ext cx="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Rectangle 367">
                <a:extLst>
                  <a:ext uri="{FF2B5EF4-FFF2-40B4-BE49-F238E27FC236}">
                    <a16:creationId xmlns:a16="http://schemas.microsoft.com/office/drawing/2014/main" id="{80C783CF-105B-494B-954B-B3071C122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1154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0" name="Rectangle 368">
                <a:extLst>
                  <a:ext uri="{FF2B5EF4-FFF2-40B4-BE49-F238E27FC236}">
                    <a16:creationId xmlns:a16="http://schemas.microsoft.com/office/drawing/2014/main" id="{CDC68D23-A451-4F82-9D53-335474FA6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154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Rectangle 369">
                <a:extLst>
                  <a:ext uri="{FF2B5EF4-FFF2-40B4-BE49-F238E27FC236}">
                    <a16:creationId xmlns:a16="http://schemas.microsoft.com/office/drawing/2014/main" id="{D2DBDFEC-8558-43D3-BCAE-4FEED8E5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15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Rectangle 370">
                <a:extLst>
                  <a:ext uri="{FF2B5EF4-FFF2-40B4-BE49-F238E27FC236}">
                    <a16:creationId xmlns:a16="http://schemas.microsoft.com/office/drawing/2014/main" id="{AC281D27-EF9C-4269-B79C-2254F53E6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1154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3" name="Rectangle 371">
                <a:extLst>
                  <a:ext uri="{FF2B5EF4-FFF2-40B4-BE49-F238E27FC236}">
                    <a16:creationId xmlns:a16="http://schemas.microsoft.com/office/drawing/2014/main" id="{53A182B2-8184-43D8-B99F-24E7D8D1B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54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4" name="Rectangle 372">
                <a:extLst>
                  <a:ext uri="{FF2B5EF4-FFF2-40B4-BE49-F238E27FC236}">
                    <a16:creationId xmlns:a16="http://schemas.microsoft.com/office/drawing/2014/main" id="{529E70FC-EF94-4A07-9E85-316440C3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115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5" name="Rectangle 373">
                <a:extLst>
                  <a:ext uri="{FF2B5EF4-FFF2-40B4-BE49-F238E27FC236}">
                    <a16:creationId xmlns:a16="http://schemas.microsoft.com/office/drawing/2014/main" id="{AAD5AB6A-A2C0-4116-8A4A-B8196FDDB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1286"/>
                <a:ext cx="10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6" name="Rectangle 374">
                <a:extLst>
                  <a:ext uri="{FF2B5EF4-FFF2-40B4-BE49-F238E27FC236}">
                    <a16:creationId xmlns:a16="http://schemas.microsoft.com/office/drawing/2014/main" id="{CABEAA4D-5FD8-4157-B4DD-6734FE998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286"/>
                <a:ext cx="10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Rectangle 375">
                <a:extLst>
                  <a:ext uri="{FF2B5EF4-FFF2-40B4-BE49-F238E27FC236}">
                    <a16:creationId xmlns:a16="http://schemas.microsoft.com/office/drawing/2014/main" id="{A9D26D80-2EA9-4938-B8DD-0A37ACDD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154"/>
                <a:ext cx="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g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Rectangle 376">
                <a:extLst>
                  <a:ext uri="{FF2B5EF4-FFF2-40B4-BE49-F238E27FC236}">
                    <a16:creationId xmlns:a16="http://schemas.microsoft.com/office/drawing/2014/main" id="{A66E17B3-E076-42ED-A588-8F341DC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248"/>
                <a:ext cx="3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9" name="Rectangle 377">
                <a:extLst>
                  <a:ext uri="{FF2B5EF4-FFF2-40B4-BE49-F238E27FC236}">
                    <a16:creationId xmlns:a16="http://schemas.microsoft.com/office/drawing/2014/main" id="{B75E1BF9-CFAC-4103-9E51-33D93118F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4" y="1248"/>
                <a:ext cx="6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0" name="Rectangle 378">
                <a:extLst>
                  <a:ext uri="{FF2B5EF4-FFF2-40B4-BE49-F238E27FC236}">
                    <a16:creationId xmlns:a16="http://schemas.microsoft.com/office/drawing/2014/main" id="{86FA2EC7-7F2C-4171-999D-FC42BDE15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1381"/>
                <a:ext cx="6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1" name="Rectangle 379">
                <a:extLst>
                  <a:ext uri="{FF2B5EF4-FFF2-40B4-BE49-F238E27FC236}">
                    <a16:creationId xmlns:a16="http://schemas.microsoft.com/office/drawing/2014/main" id="{E8B6EAFA-0477-4009-AA09-97E908017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1134"/>
                <a:ext cx="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2" name="Rectangle 380">
                <a:extLst>
                  <a:ext uri="{FF2B5EF4-FFF2-40B4-BE49-F238E27FC236}">
                    <a16:creationId xmlns:a16="http://schemas.microsoft.com/office/drawing/2014/main" id="{74DF4C48-0408-4DF0-885A-33ECB4105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1266"/>
                <a:ext cx="10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Rectangle 381">
                <a:extLst>
                  <a:ext uri="{FF2B5EF4-FFF2-40B4-BE49-F238E27FC236}">
                    <a16:creationId xmlns:a16="http://schemas.microsoft.com/office/drawing/2014/main" id="{05A618CD-E8B0-49B6-BAB8-51C024E55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1134"/>
                <a:ext cx="10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411">
            <a:extLst>
              <a:ext uri="{FF2B5EF4-FFF2-40B4-BE49-F238E27FC236}">
                <a16:creationId xmlns:a16="http://schemas.microsoft.com/office/drawing/2014/main" id="{FF117ACF-874B-4EDB-864D-32A83531A6F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7"/>
            <a:ext cx="3235325" cy="371476"/>
            <a:chOff x="1295" y="3312"/>
            <a:chExt cx="2038" cy="234"/>
          </a:xfrm>
        </p:grpSpPr>
        <p:sp>
          <p:nvSpPr>
            <p:cNvPr id="6176" name="Rectangle 387">
              <a:extLst>
                <a:ext uri="{FF2B5EF4-FFF2-40B4-BE49-F238E27FC236}">
                  <a16:creationId xmlns:a16="http://schemas.microsoft.com/office/drawing/2014/main" id="{850BD22B-CC1C-4617-9820-2D6993186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330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7" name="Rectangle 388">
              <a:extLst>
                <a:ext uri="{FF2B5EF4-FFF2-40B4-BE49-F238E27FC236}">
                  <a16:creationId xmlns:a16="http://schemas.microsoft.com/office/drawing/2014/main" id="{9F30CB8F-8C33-4CA6-9E18-AF10F801C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42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8" name="Rectangle 389">
              <a:extLst>
                <a:ext uri="{FF2B5EF4-FFF2-40B4-BE49-F238E27FC236}">
                  <a16:creationId xmlns:a16="http://schemas.microsoft.com/office/drawing/2014/main" id="{DFFC7870-27FC-4981-BD2E-92559068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342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9" name="Rectangle 392">
              <a:extLst>
                <a:ext uri="{FF2B5EF4-FFF2-40B4-BE49-F238E27FC236}">
                  <a16:creationId xmlns:a16="http://schemas.microsoft.com/office/drawing/2014/main" id="{C1E28720-EBB8-413B-9EDE-90C68EDF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330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0" name="Rectangle 393">
              <a:extLst>
                <a:ext uri="{FF2B5EF4-FFF2-40B4-BE49-F238E27FC236}">
                  <a16:creationId xmlns:a16="http://schemas.microsoft.com/office/drawing/2014/main" id="{11F298F8-D7D0-4BC8-9501-F30847418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330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1" name="Rectangle 394">
              <a:extLst>
                <a:ext uri="{FF2B5EF4-FFF2-40B4-BE49-F238E27FC236}">
                  <a16:creationId xmlns:a16="http://schemas.microsoft.com/office/drawing/2014/main" id="{0108EE45-C621-433E-97B8-B1CC2B8E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30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2" name="Rectangle 395">
              <a:extLst>
                <a:ext uri="{FF2B5EF4-FFF2-40B4-BE49-F238E27FC236}">
                  <a16:creationId xmlns:a16="http://schemas.microsoft.com/office/drawing/2014/main" id="{713A5D7F-8224-48AF-9E68-FF53B8E80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3330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3" name="Rectangle 396">
              <a:extLst>
                <a:ext uri="{FF2B5EF4-FFF2-40B4-BE49-F238E27FC236}">
                  <a16:creationId xmlns:a16="http://schemas.microsoft.com/office/drawing/2014/main" id="{750F68F4-125F-4483-9015-23517DD0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43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4" name="Rectangle 397">
              <a:extLst>
                <a:ext uri="{FF2B5EF4-FFF2-40B4-BE49-F238E27FC236}">
                  <a16:creationId xmlns:a16="http://schemas.microsoft.com/office/drawing/2014/main" id="{11002116-9C0D-4AB2-BE1D-5B984DB38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343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5" name="Rectangle 398">
              <a:extLst>
                <a:ext uri="{FF2B5EF4-FFF2-40B4-BE49-F238E27FC236}">
                  <a16:creationId xmlns:a16="http://schemas.microsoft.com/office/drawing/2014/main" id="{B09FC1D4-75B7-4B5B-AA37-32313EC1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3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6" name="Rectangle 399">
              <a:extLst>
                <a:ext uri="{FF2B5EF4-FFF2-40B4-BE49-F238E27FC236}">
                  <a16:creationId xmlns:a16="http://schemas.microsoft.com/office/drawing/2014/main" id="{44D98D22-EC94-432D-A0D4-3430DB86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43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7" name="Rectangle 400">
              <a:extLst>
                <a:ext uri="{FF2B5EF4-FFF2-40B4-BE49-F238E27FC236}">
                  <a16:creationId xmlns:a16="http://schemas.microsoft.com/office/drawing/2014/main" id="{8522C400-4C7C-4D99-9D0C-8B172509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343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8" name="Rectangle 401">
              <a:extLst>
                <a:ext uri="{FF2B5EF4-FFF2-40B4-BE49-F238E27FC236}">
                  <a16:creationId xmlns:a16="http://schemas.microsoft.com/office/drawing/2014/main" id="{62FC6411-87FC-4F36-8680-AF38D414E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43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9" name="Rectangle 403">
              <a:extLst>
                <a:ext uri="{FF2B5EF4-FFF2-40B4-BE49-F238E27FC236}">
                  <a16:creationId xmlns:a16="http://schemas.microsoft.com/office/drawing/2014/main" id="{4A1C2FE8-6975-4520-98DC-83B91904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3312"/>
              <a:ext cx="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0" name="Rectangle 404">
              <a:extLst>
                <a:ext uri="{FF2B5EF4-FFF2-40B4-BE49-F238E27FC236}">
                  <a16:creationId xmlns:a16="http://schemas.microsoft.com/office/drawing/2014/main" id="{E96129BF-3DD3-46D6-88EE-D77AE8B5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3312"/>
              <a:ext cx="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1" name="Rectangle 405">
              <a:extLst>
                <a:ext uri="{FF2B5EF4-FFF2-40B4-BE49-F238E27FC236}">
                  <a16:creationId xmlns:a16="http://schemas.microsoft.com/office/drawing/2014/main" id="{35F6C847-53DC-47FF-B28B-600A25FE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3312"/>
              <a:ext cx="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2" name="Rectangle 407">
              <a:extLst>
                <a:ext uri="{FF2B5EF4-FFF2-40B4-BE49-F238E27FC236}">
                  <a16:creationId xmlns:a16="http://schemas.microsoft.com/office/drawing/2014/main" id="{29876D51-66F8-47FA-9086-6BC196B5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420"/>
              <a:ext cx="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3" name="Rectangle 408">
              <a:extLst>
                <a:ext uri="{FF2B5EF4-FFF2-40B4-BE49-F238E27FC236}">
                  <a16:creationId xmlns:a16="http://schemas.microsoft.com/office/drawing/2014/main" id="{27AF6702-3926-460E-94EF-3C11D270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420"/>
              <a:ext cx="3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4" name="Rectangle 409">
              <a:extLst>
                <a:ext uri="{FF2B5EF4-FFF2-40B4-BE49-F238E27FC236}">
                  <a16:creationId xmlns:a16="http://schemas.microsoft.com/office/drawing/2014/main" id="{2CA0092F-604C-4330-8C98-8C83475A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3312"/>
              <a:ext cx="4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5" name="Rectangle 410">
              <a:extLst>
                <a:ext uri="{FF2B5EF4-FFF2-40B4-BE49-F238E27FC236}">
                  <a16:creationId xmlns:a16="http://schemas.microsoft.com/office/drawing/2014/main" id="{4D437146-B679-4431-9559-33DCD390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3312"/>
              <a:ext cx="1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540" name="Text Box 412">
            <a:extLst>
              <a:ext uri="{FF2B5EF4-FFF2-40B4-BE49-F238E27FC236}">
                <a16:creationId xmlns:a16="http://schemas.microsoft.com/office/drawing/2014/main" id="{70CFE29D-FF0A-4B4E-9F07-50D3BE3A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</a:p>
        </p:txBody>
      </p:sp>
      <p:sp>
        <p:nvSpPr>
          <p:cNvPr id="48541" name="Rectangle 413">
            <a:extLst>
              <a:ext uri="{FF2B5EF4-FFF2-40B4-BE49-F238E27FC236}">
                <a16:creationId xmlns:a16="http://schemas.microsoft.com/office/drawing/2014/main" id="{B374633A-084F-4306-9D2F-89B2A609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05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542" name="Rectangle 414">
            <a:extLst>
              <a:ext uri="{FF2B5EF4-FFF2-40B4-BE49-F238E27FC236}">
                <a16:creationId xmlns:a16="http://schemas.microsoft.com/office/drawing/2014/main" id="{8FD2BC76-5D24-434F-9FE1-B425097B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544" name="Text Box 416">
            <a:extLst>
              <a:ext uri="{FF2B5EF4-FFF2-40B4-BE49-F238E27FC236}">
                <a16:creationId xmlns:a16="http://schemas.microsoft.com/office/drawing/2014/main" id="{FC7F1595-4A81-4129-A25B-E796F02AA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即：有      个未知数，     个方程。</a:t>
            </a:r>
          </a:p>
        </p:txBody>
      </p:sp>
      <p:sp>
        <p:nvSpPr>
          <p:cNvPr id="48545" name="Rectangle 417">
            <a:extLst>
              <a:ext uri="{FF2B5EF4-FFF2-40B4-BE49-F238E27FC236}">
                <a16:creationId xmlns:a16="http://schemas.microsoft.com/office/drawing/2014/main" id="{793993CA-BDB6-4BBE-8408-292B983F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546" name="Rectangle 418">
            <a:extLst>
              <a:ext uri="{FF2B5EF4-FFF2-40B4-BE49-F238E27FC236}">
                <a16:creationId xmlns:a16="http://schemas.microsoft.com/office/drawing/2014/main" id="{330FD4AD-504E-47E8-9417-EAD36D66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388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1" name="Group 424">
            <a:extLst>
              <a:ext uri="{FF2B5EF4-FFF2-40B4-BE49-F238E27FC236}">
                <a16:creationId xmlns:a16="http://schemas.microsoft.com/office/drawing/2014/main" id="{9E7211BD-4D34-44D6-8BE5-51F098388F5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648200"/>
            <a:ext cx="3403600" cy="1979613"/>
            <a:chOff x="3360" y="2945"/>
            <a:chExt cx="2144" cy="1247"/>
          </a:xfrm>
        </p:grpSpPr>
        <p:graphicFrame>
          <p:nvGraphicFramePr>
            <p:cNvPr id="6170" name="Object 415">
              <a:extLst>
                <a:ext uri="{FF2B5EF4-FFF2-40B4-BE49-F238E27FC236}">
                  <a16:creationId xmlns:a16="http://schemas.microsoft.com/office/drawing/2014/main" id="{8B3667E6-C396-4051-8AE9-705E8C0D3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945"/>
            <a:ext cx="2144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9" imgW="2794000" imgH="1625600" progId="Equation.3">
                    <p:embed/>
                  </p:oleObj>
                </mc:Choice>
                <mc:Fallback>
                  <p:oleObj name="Equation" r:id="rId9" imgW="2794000" imgH="1625600" progId="Equation.3">
                    <p:embed/>
                    <p:pic>
                      <p:nvPicPr>
                        <p:cNvPr id="6170" name="Object 415">
                          <a:extLst>
                            <a:ext uri="{FF2B5EF4-FFF2-40B4-BE49-F238E27FC236}">
                              <a16:creationId xmlns:a16="http://schemas.microsoft.com/office/drawing/2014/main" id="{8B3667E6-C396-4051-8AE9-705E8C0D3C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945"/>
                          <a:ext cx="2144" cy="1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419">
              <a:extLst>
                <a:ext uri="{FF2B5EF4-FFF2-40B4-BE49-F238E27FC236}">
                  <a16:creationId xmlns:a16="http://schemas.microsoft.com/office/drawing/2014/main" id="{BFECFAD5-4631-4340-9766-37A484F0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408"/>
              <a:ext cx="480" cy="384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2" name="Line 420">
              <a:extLst>
                <a:ext uri="{FF2B5EF4-FFF2-40B4-BE49-F238E27FC236}">
                  <a16:creationId xmlns:a16="http://schemas.microsoft.com/office/drawing/2014/main" id="{09C48A35-C2A2-441A-A0C0-8B3C1AC8D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408"/>
              <a:ext cx="480" cy="384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3" name="Line 421">
              <a:extLst>
                <a:ext uri="{FF2B5EF4-FFF2-40B4-BE49-F238E27FC236}">
                  <a16:creationId xmlns:a16="http://schemas.microsoft.com/office/drawing/2014/main" id="{30C2D6D1-1876-435D-BAA4-18A9298A3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480" cy="384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4" name="Line 422">
              <a:extLst>
                <a:ext uri="{FF2B5EF4-FFF2-40B4-BE49-F238E27FC236}">
                  <a16:creationId xmlns:a16="http://schemas.microsoft.com/office/drawing/2014/main" id="{0732EB8E-2807-4DC6-B12E-0F4D431DC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168"/>
              <a:ext cx="0" cy="768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5" name="Line 423">
              <a:extLst>
                <a:ext uri="{FF2B5EF4-FFF2-40B4-BE49-F238E27FC236}">
                  <a16:creationId xmlns:a16="http://schemas.microsoft.com/office/drawing/2014/main" id="{9DB4302E-1238-466D-A51A-71E94EAA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408"/>
              <a:ext cx="0" cy="336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553" name="Text Box 425">
            <a:extLst>
              <a:ext uri="{FF2B5EF4-FFF2-40B4-BE49-F238E27FC236}">
                <a16:creationId xmlns:a16="http://schemas.microsoft.com/office/drawing/2014/main" id="{A7E8950E-51C7-49BD-B6FC-C28F1EDF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还需</a:t>
            </a:r>
            <a:r>
              <a:rPr lang="en-US" altLang="zh-CN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边界条件</a:t>
            </a: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boundary conditions */</a:t>
            </a:r>
          </a:p>
        </p:txBody>
      </p:sp>
      <p:grpSp>
        <p:nvGrpSpPr>
          <p:cNvPr id="12" name="Group 428">
            <a:extLst>
              <a:ext uri="{FF2B5EF4-FFF2-40B4-BE49-F238E27FC236}">
                <a16:creationId xmlns:a16="http://schemas.microsoft.com/office/drawing/2014/main" id="{A8CBC1DB-5BF4-4B9B-B251-C7D6375962B2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3429000"/>
            <a:ext cx="1981200" cy="609600"/>
            <a:chOff x="3648" y="2592"/>
            <a:chExt cx="1248" cy="384"/>
          </a:xfrm>
        </p:grpSpPr>
        <p:sp>
          <p:nvSpPr>
            <p:cNvPr id="6168" name="AutoShape 426">
              <a:extLst>
                <a:ext uri="{FF2B5EF4-FFF2-40B4-BE49-F238E27FC236}">
                  <a16:creationId xmlns:a16="http://schemas.microsoft.com/office/drawing/2014/main" id="{74C9350D-6014-4EFB-8B72-03A15603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92"/>
              <a:ext cx="1248" cy="384"/>
            </a:xfrm>
            <a:prstGeom prst="wedgeRectCallout">
              <a:avLst>
                <a:gd name="adj1" fmla="val -47116"/>
                <a:gd name="adj2" fmla="val 700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69" name="Object 427">
              <a:extLst>
                <a:ext uri="{FF2B5EF4-FFF2-40B4-BE49-F238E27FC236}">
                  <a16:creationId xmlns:a16="http://schemas.microsoft.com/office/drawing/2014/main" id="{31ECD180-8236-4724-B6B4-5F5CA4E17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670"/>
            <a:ext cx="96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1" imgW="1104900" imgH="241300" progId="Equation.3">
                    <p:embed/>
                  </p:oleObj>
                </mc:Choice>
                <mc:Fallback>
                  <p:oleObj name="Equation" r:id="rId11" imgW="1104900" imgH="241300" progId="Equation.3">
                    <p:embed/>
                    <p:pic>
                      <p:nvPicPr>
                        <p:cNvPr id="6169" name="Object 427">
                          <a:extLst>
                            <a:ext uri="{FF2B5EF4-FFF2-40B4-BE49-F238E27FC236}">
                              <a16:creationId xmlns:a16="http://schemas.microsoft.com/office/drawing/2014/main" id="{31ECD180-8236-4724-B6B4-5F5CA4E17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70"/>
                          <a:ext cx="96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48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14" grpId="0" autoUpdateAnimBg="0"/>
      <p:bldP spid="48215" grpId="0" autoUpdateAnimBg="0"/>
      <p:bldP spid="48216" grpId="0" autoUpdateAnimBg="0"/>
      <p:bldP spid="48275" grpId="0" autoUpdateAnimBg="0"/>
      <p:bldP spid="48341" grpId="0" animBg="1"/>
      <p:bldP spid="48342" grpId="0" animBg="1"/>
      <p:bldP spid="48540" grpId="0" autoUpdateAnimBg="0"/>
      <p:bldP spid="48541" grpId="0" autoUpdateAnimBg="0"/>
      <p:bldP spid="48542" grpId="0" autoUpdateAnimBg="0"/>
      <p:bldP spid="48544" grpId="0" autoUpdateAnimBg="0"/>
      <p:bldP spid="48545" grpId="0" autoUpdateAnimBg="0"/>
      <p:bldP spid="48546" grpId="0" autoUpdateAnimBg="0"/>
      <p:bldP spid="485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04BD541-95D7-4C54-B420-092E65FE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4B5F8E7A-BE15-42A6-895B-6A1D27C1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类边条件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clamped boundary */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S’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S’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FFDB8EB2-F0A3-49C8-9FB9-7525C40333D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1"/>
            <a:ext cx="7246938" cy="717551"/>
            <a:chOff x="240" y="480"/>
            <a:chExt cx="4565" cy="452"/>
          </a:xfrm>
        </p:grpSpPr>
        <p:sp>
          <p:nvSpPr>
            <p:cNvPr id="7251" name="Text Box 24">
              <a:extLst>
                <a:ext uri="{FF2B5EF4-FFF2-40B4-BE49-F238E27FC236}">
                  <a16:creationId xmlns:a16="http://schemas.microsoft.com/office/drawing/2014/main" id="{56C32614-DEDC-4B6B-8C75-7EE380570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53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]: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[1]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’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</a:t>
              </a:r>
            </a:p>
          </p:txBody>
        </p:sp>
        <p:grpSp>
          <p:nvGrpSpPr>
            <p:cNvPr id="7252" name="Group 72">
              <a:extLst>
                <a:ext uri="{FF2B5EF4-FFF2-40B4-BE49-F238E27FC236}">
                  <a16:creationId xmlns:a16="http://schemas.microsoft.com/office/drawing/2014/main" id="{47D5D4E7-60F5-4426-BE9A-EDBEA84CF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480"/>
              <a:ext cx="3173" cy="452"/>
              <a:chOff x="1606" y="499"/>
              <a:chExt cx="3173" cy="452"/>
            </a:xfrm>
          </p:grpSpPr>
          <p:sp>
            <p:nvSpPr>
              <p:cNvPr id="7253" name="Line 26">
                <a:extLst>
                  <a:ext uri="{FF2B5EF4-FFF2-40B4-BE49-F238E27FC236}">
                    <a16:creationId xmlns:a16="http://schemas.microsoft.com/office/drawing/2014/main" id="{614893AC-ED45-4DBC-A136-4BCCDEEC1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731"/>
                <a:ext cx="53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Line 27">
                <a:extLst>
                  <a:ext uri="{FF2B5EF4-FFF2-40B4-BE49-F238E27FC236}">
                    <a16:creationId xmlns:a16="http://schemas.microsoft.com/office/drawing/2014/main" id="{BB9FD6A5-71DC-4773-ABAE-51FA4E96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4" y="731"/>
                <a:ext cx="47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Line 28">
                <a:extLst>
                  <a:ext uri="{FF2B5EF4-FFF2-40B4-BE49-F238E27FC236}">
                    <a16:creationId xmlns:a16="http://schemas.microsoft.com/office/drawing/2014/main" id="{E2E2322C-B47A-4F9A-BFC8-E69D0572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731"/>
                <a:ext cx="54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6" name="Rectangle 29">
                <a:extLst>
                  <a:ext uri="{FF2B5EF4-FFF2-40B4-BE49-F238E27FC236}">
                    <a16:creationId xmlns:a16="http://schemas.microsoft.com/office/drawing/2014/main" id="{DCB70A22-FD3D-4DB0-8AAE-2DB84EFE1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1" y="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Rectangle 30">
                <a:extLst>
                  <a:ext uri="{FF2B5EF4-FFF2-40B4-BE49-F238E27FC236}">
                    <a16:creationId xmlns:a16="http://schemas.microsoft.com/office/drawing/2014/main" id="{E5A0490B-FE7A-458C-B585-95E96D52F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62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Rectangle 31">
                <a:extLst>
                  <a:ext uri="{FF2B5EF4-FFF2-40B4-BE49-F238E27FC236}">
                    <a16:creationId xmlns:a16="http://schemas.microsoft.com/office/drawing/2014/main" id="{ABB80BF1-0477-4314-A9C8-DC1E3A52E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62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9" name="Rectangle 32">
                <a:extLst>
                  <a:ext uri="{FF2B5EF4-FFF2-40B4-BE49-F238E27FC236}">
                    <a16:creationId xmlns:a16="http://schemas.microsoft.com/office/drawing/2014/main" id="{72E0611D-F0ED-4FBC-A305-D038E32D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Rectangle 33">
                <a:extLst>
                  <a:ext uri="{FF2B5EF4-FFF2-40B4-BE49-F238E27FC236}">
                    <a16:creationId xmlns:a16="http://schemas.microsoft.com/office/drawing/2014/main" id="{5314B7B7-B031-4EB1-8FF6-F3C1B36E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Rectangle 34">
                <a:extLst>
                  <a:ext uri="{FF2B5EF4-FFF2-40B4-BE49-F238E27FC236}">
                    <a16:creationId xmlns:a16="http://schemas.microsoft.com/office/drawing/2014/main" id="{E8C26C9F-0099-4208-85DE-7F88DD4D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83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Rectangle 35">
                <a:extLst>
                  <a:ext uri="{FF2B5EF4-FFF2-40B4-BE49-F238E27FC236}">
                    <a16:creationId xmlns:a16="http://schemas.microsoft.com/office/drawing/2014/main" id="{9CDC8891-C0C3-4D8F-87B6-10E1F8EB2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51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Rectangle 36">
                <a:extLst>
                  <a:ext uri="{FF2B5EF4-FFF2-40B4-BE49-F238E27FC236}">
                    <a16:creationId xmlns:a16="http://schemas.microsoft.com/office/drawing/2014/main" id="{562C8906-FB62-4937-85FA-D7341EBFF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Rectangle 37">
                <a:extLst>
                  <a:ext uri="{FF2B5EF4-FFF2-40B4-BE49-F238E27FC236}">
                    <a16:creationId xmlns:a16="http://schemas.microsoft.com/office/drawing/2014/main" id="{5A22FACB-5EBF-48CE-99D3-1202DF62B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83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5" name="Rectangle 38">
                <a:extLst>
                  <a:ext uri="{FF2B5EF4-FFF2-40B4-BE49-F238E27FC236}">
                    <a16:creationId xmlns:a16="http://schemas.microsoft.com/office/drawing/2014/main" id="{8A46761D-2C5D-4428-9153-C2F797B70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50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Rectangle 39">
                <a:extLst>
                  <a:ext uri="{FF2B5EF4-FFF2-40B4-BE49-F238E27FC236}">
                    <a16:creationId xmlns:a16="http://schemas.microsoft.com/office/drawing/2014/main" id="{CC8BEBBF-29E4-440F-82B9-6FA6B86D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62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Rectangle 40">
                <a:extLst>
                  <a:ext uri="{FF2B5EF4-FFF2-40B4-BE49-F238E27FC236}">
                    <a16:creationId xmlns:a16="http://schemas.microsoft.com/office/drawing/2014/main" id="{E7B0ACD4-6EC1-45EF-8DC3-2C352BA69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Rectangle 41">
                <a:extLst>
                  <a:ext uri="{FF2B5EF4-FFF2-40B4-BE49-F238E27FC236}">
                    <a16:creationId xmlns:a16="http://schemas.microsoft.com/office/drawing/2014/main" id="{F304C792-BA04-4572-93A9-CB158AA12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73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Rectangle 42">
                <a:extLst>
                  <a:ext uri="{FF2B5EF4-FFF2-40B4-BE49-F238E27FC236}">
                    <a16:creationId xmlns:a16="http://schemas.microsoft.com/office/drawing/2014/main" id="{8AB287A3-37D2-4B5C-BCEC-8C2EC64B9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624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Rectangle 43">
                <a:extLst>
                  <a:ext uri="{FF2B5EF4-FFF2-40B4-BE49-F238E27FC236}">
                    <a16:creationId xmlns:a16="http://schemas.microsoft.com/office/drawing/2014/main" id="{B9E32153-5F7F-496A-BA67-E3D52C12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624"/>
                <a:ext cx="4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Rectangle 44">
                <a:extLst>
                  <a:ext uri="{FF2B5EF4-FFF2-40B4-BE49-F238E27FC236}">
                    <a16:creationId xmlns:a16="http://schemas.microsoft.com/office/drawing/2014/main" id="{A04CA0AB-2863-4332-8B0C-833A39D5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624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Rectangle 45">
                <a:extLst>
                  <a:ext uri="{FF2B5EF4-FFF2-40B4-BE49-F238E27FC236}">
                    <a16:creationId xmlns:a16="http://schemas.microsoft.com/office/drawing/2014/main" id="{517C4508-44A4-4B86-A3C0-4917A769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73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Rectangle 46">
                <a:extLst>
                  <a:ext uri="{FF2B5EF4-FFF2-40B4-BE49-F238E27FC236}">
                    <a16:creationId xmlns:a16="http://schemas.microsoft.com/office/drawing/2014/main" id="{9E2D6480-90BF-4A16-8891-9CC57FFA8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24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Rectangle 47">
                <a:extLst>
                  <a:ext uri="{FF2B5EF4-FFF2-40B4-BE49-F238E27FC236}">
                    <a16:creationId xmlns:a16="http://schemas.microsoft.com/office/drawing/2014/main" id="{3C478679-9E8C-4644-996F-33E855188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524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Rectangle 48">
                <a:extLst>
                  <a:ext uri="{FF2B5EF4-FFF2-40B4-BE49-F238E27FC236}">
                    <a16:creationId xmlns:a16="http://schemas.microsoft.com/office/drawing/2014/main" id="{39453306-57C7-4E3A-823D-86A39D75E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73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Rectangle 49">
                <a:extLst>
                  <a:ext uri="{FF2B5EF4-FFF2-40B4-BE49-F238E27FC236}">
                    <a16:creationId xmlns:a16="http://schemas.microsoft.com/office/drawing/2014/main" id="{1DD33E99-EDA2-4607-B5AC-EEE1BEF53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519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Rectangle 50">
                <a:extLst>
                  <a:ext uri="{FF2B5EF4-FFF2-40B4-BE49-F238E27FC236}">
                    <a16:creationId xmlns:a16="http://schemas.microsoft.com/office/drawing/2014/main" id="{442D9B3A-54A7-4CCD-A39E-3565498F2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519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8" name="Rectangle 51">
                <a:extLst>
                  <a:ext uri="{FF2B5EF4-FFF2-40B4-BE49-F238E27FC236}">
                    <a16:creationId xmlns:a16="http://schemas.microsoft.com/office/drawing/2014/main" id="{5441D7FF-7A15-48C7-BEB3-C4F49307D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624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Rectangle 52">
                <a:extLst>
                  <a:ext uri="{FF2B5EF4-FFF2-40B4-BE49-F238E27FC236}">
                    <a16:creationId xmlns:a16="http://schemas.microsoft.com/office/drawing/2014/main" id="{2473AB62-00F2-43F7-BA4A-4843510B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51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Rectangle 53">
                <a:extLst>
                  <a:ext uri="{FF2B5EF4-FFF2-40B4-BE49-F238E27FC236}">
                    <a16:creationId xmlns:a16="http://schemas.microsoft.com/office/drawing/2014/main" id="{7DD579F2-2707-4127-95C3-B562A6419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51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1" name="Rectangle 54">
                <a:extLst>
                  <a:ext uri="{FF2B5EF4-FFF2-40B4-BE49-F238E27FC236}">
                    <a16:creationId xmlns:a16="http://schemas.microsoft.com/office/drawing/2014/main" id="{8300C50D-4A39-4F73-806C-74CC7F6D3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6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Rectangle 55">
                <a:extLst>
                  <a:ext uri="{FF2B5EF4-FFF2-40B4-BE49-F238E27FC236}">
                    <a16:creationId xmlns:a16="http://schemas.microsoft.com/office/drawing/2014/main" id="{AC69230F-0471-4D65-8D1C-3D7100930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6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Rectangle 56">
                <a:extLst>
                  <a:ext uri="{FF2B5EF4-FFF2-40B4-BE49-F238E27FC236}">
                    <a16:creationId xmlns:a16="http://schemas.microsoft.com/office/drawing/2014/main" id="{56DB1BFD-CB98-4097-9E7F-1137A975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624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Rectangle 57">
                <a:extLst>
                  <a:ext uri="{FF2B5EF4-FFF2-40B4-BE49-F238E27FC236}">
                    <a16:creationId xmlns:a16="http://schemas.microsoft.com/office/drawing/2014/main" id="{26196380-6484-48A1-BBCF-DB5F1278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734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Rectangle 58">
                <a:extLst>
                  <a:ext uri="{FF2B5EF4-FFF2-40B4-BE49-F238E27FC236}">
                    <a16:creationId xmlns:a16="http://schemas.microsoft.com/office/drawing/2014/main" id="{3162323B-5AF0-4CE8-9755-CF87E477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5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Rectangle 59">
                <a:extLst>
                  <a:ext uri="{FF2B5EF4-FFF2-40B4-BE49-F238E27FC236}">
                    <a16:creationId xmlns:a16="http://schemas.microsoft.com/office/drawing/2014/main" id="{52586C49-1F81-4A86-8959-98F1EF438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5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Rectangle 60">
                <a:extLst>
                  <a:ext uri="{FF2B5EF4-FFF2-40B4-BE49-F238E27FC236}">
                    <a16:creationId xmlns:a16="http://schemas.microsoft.com/office/drawing/2014/main" id="{CB99A3F3-1EB7-47B1-A6E2-108B2D417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624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Rectangle 61">
                <a:extLst>
                  <a:ext uri="{FF2B5EF4-FFF2-40B4-BE49-F238E27FC236}">
                    <a16:creationId xmlns:a16="http://schemas.microsoft.com/office/drawing/2014/main" id="{8E1FC698-7EE8-45E7-9C16-6A7A194D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734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Rectangle 62">
                <a:extLst>
                  <a:ext uri="{FF2B5EF4-FFF2-40B4-BE49-F238E27FC236}">
                    <a16:creationId xmlns:a16="http://schemas.microsoft.com/office/drawing/2014/main" id="{084B96C1-9D07-4302-BD97-C74B0715A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519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Rectangle 63">
                <a:extLst>
                  <a:ext uri="{FF2B5EF4-FFF2-40B4-BE49-F238E27FC236}">
                    <a16:creationId xmlns:a16="http://schemas.microsoft.com/office/drawing/2014/main" id="{0FB1B97A-1984-442C-BCF6-CB690BF52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519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Rectangle 64">
                <a:extLst>
                  <a:ext uri="{FF2B5EF4-FFF2-40B4-BE49-F238E27FC236}">
                    <a16:creationId xmlns:a16="http://schemas.microsoft.com/office/drawing/2014/main" id="{E788DA3F-A72A-4115-8886-A3B6BBA06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624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2" name="Rectangle 65">
                <a:extLst>
                  <a:ext uri="{FF2B5EF4-FFF2-40B4-BE49-F238E27FC236}">
                    <a16:creationId xmlns:a16="http://schemas.microsoft.com/office/drawing/2014/main" id="{C7E55789-D151-44A1-9F7D-C1CC85B7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499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Rectangle 66">
                <a:extLst>
                  <a:ext uri="{FF2B5EF4-FFF2-40B4-BE49-F238E27FC236}">
                    <a16:creationId xmlns:a16="http://schemas.microsoft.com/office/drawing/2014/main" id="{70914027-5916-463E-B21B-886F76F93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" y="605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Rectangle 67">
                <a:extLst>
                  <a:ext uri="{FF2B5EF4-FFF2-40B4-BE49-F238E27FC236}">
                    <a16:creationId xmlns:a16="http://schemas.microsoft.com/office/drawing/2014/main" id="{25DBEDCF-1B10-418B-95B8-27DEAB93F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605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5" name="Rectangle 68">
                <a:extLst>
                  <a:ext uri="{FF2B5EF4-FFF2-40B4-BE49-F238E27FC236}">
                    <a16:creationId xmlns:a16="http://schemas.microsoft.com/office/drawing/2014/main" id="{F2C2FC6F-2E92-4602-81BA-9756482E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505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Rectangle 69">
                <a:extLst>
                  <a:ext uri="{FF2B5EF4-FFF2-40B4-BE49-F238E27FC236}">
                    <a16:creationId xmlns:a16="http://schemas.microsoft.com/office/drawing/2014/main" id="{96153E53-76D8-4509-8A07-B7C8F6CCA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9" y="605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Rectangle 70">
                <a:extLst>
                  <a:ext uri="{FF2B5EF4-FFF2-40B4-BE49-F238E27FC236}">
                    <a16:creationId xmlns:a16="http://schemas.microsoft.com/office/drawing/2014/main" id="{9171259A-5CEA-4C92-9BFF-8B0D3808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500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Rectangle 71">
                <a:extLst>
                  <a:ext uri="{FF2B5EF4-FFF2-40B4-BE49-F238E27FC236}">
                    <a16:creationId xmlns:a16="http://schemas.microsoft.com/office/drawing/2014/main" id="{8B6A270D-4254-4DD0-848F-8B8E77B3D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605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36">
            <a:extLst>
              <a:ext uri="{FF2B5EF4-FFF2-40B4-BE49-F238E27FC236}">
                <a16:creationId xmlns:a16="http://schemas.microsoft.com/office/drawing/2014/main" id="{A9626941-BF1C-4D7F-95D8-38AADA4FE2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7801"/>
            <a:ext cx="5360988" cy="1241426"/>
            <a:chOff x="384" y="1111"/>
            <a:chExt cx="3377" cy="782"/>
          </a:xfrm>
        </p:grpSpPr>
        <p:grpSp>
          <p:nvGrpSpPr>
            <p:cNvPr id="7192" name="Group 102">
              <a:extLst>
                <a:ext uri="{FF2B5EF4-FFF2-40B4-BE49-F238E27FC236}">
                  <a16:creationId xmlns:a16="http://schemas.microsoft.com/office/drawing/2014/main" id="{668FAA3A-94E9-49C4-91E0-C36BB2505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7" y="1111"/>
              <a:ext cx="2396" cy="392"/>
              <a:chOff x="937" y="1111"/>
              <a:chExt cx="2396" cy="392"/>
            </a:xfrm>
          </p:grpSpPr>
          <p:sp>
            <p:nvSpPr>
              <p:cNvPr id="7225" name="Line 75">
                <a:extLst>
                  <a:ext uri="{FF2B5EF4-FFF2-40B4-BE49-F238E27FC236}">
                    <a16:creationId xmlns:a16="http://schemas.microsoft.com/office/drawing/2014/main" id="{B23D3004-D322-43B6-A99F-2ED0E2963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2" y="1285"/>
                <a:ext cx="15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Rectangle 76">
                <a:extLst>
                  <a:ext uri="{FF2B5EF4-FFF2-40B4-BE49-F238E27FC236}">
                    <a16:creationId xmlns:a16="http://schemas.microsoft.com/office/drawing/2014/main" id="{2CE132A6-7AD6-445F-A185-62F346D5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28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7" name="Rectangle 78">
                <a:extLst>
                  <a:ext uri="{FF2B5EF4-FFF2-40B4-BE49-F238E27FC236}">
                    <a16:creationId xmlns:a16="http://schemas.microsoft.com/office/drawing/2014/main" id="{5CFD00FF-5A70-4A1F-8F2D-61A4B77B2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8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Rectangle 79">
                <a:extLst>
                  <a:ext uri="{FF2B5EF4-FFF2-40B4-BE49-F238E27FC236}">
                    <a16:creationId xmlns:a16="http://schemas.microsoft.com/office/drawing/2014/main" id="{B5B0CAE0-1F93-4913-9CF1-4F930C4C0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128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Rectangle 80">
                <a:extLst>
                  <a:ext uri="{FF2B5EF4-FFF2-40B4-BE49-F238E27FC236}">
                    <a16:creationId xmlns:a16="http://schemas.microsoft.com/office/drawing/2014/main" id="{A1EC9D19-19E1-447F-9435-8545A8D4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138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0" name="Rectangle 81">
                <a:extLst>
                  <a:ext uri="{FF2B5EF4-FFF2-40B4-BE49-F238E27FC236}">
                    <a16:creationId xmlns:a16="http://schemas.microsoft.com/office/drawing/2014/main" id="{F3073F55-809D-48F1-9579-7A3466F29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128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Rectangle 82">
                <a:extLst>
                  <a:ext uri="{FF2B5EF4-FFF2-40B4-BE49-F238E27FC236}">
                    <a16:creationId xmlns:a16="http://schemas.microsoft.com/office/drawing/2014/main" id="{4950BEA4-8354-4B36-9D70-B9818628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28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Rectangle 83">
                <a:extLst>
                  <a:ext uri="{FF2B5EF4-FFF2-40B4-BE49-F238E27FC236}">
                    <a16:creationId xmlns:a16="http://schemas.microsoft.com/office/drawing/2014/main" id="{B5194A3F-625E-489F-9C94-B0E2A579A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1181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Rectangle 84">
                <a:extLst>
                  <a:ext uri="{FF2B5EF4-FFF2-40B4-BE49-F238E27FC236}">
                    <a16:creationId xmlns:a16="http://schemas.microsoft.com/office/drawing/2014/main" id="{2C0B3B5A-8A7D-4292-819A-6DE86123E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181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Rectangle 85">
                <a:extLst>
                  <a:ext uri="{FF2B5EF4-FFF2-40B4-BE49-F238E27FC236}">
                    <a16:creationId xmlns:a16="http://schemas.microsoft.com/office/drawing/2014/main" id="{3549D682-690A-4CF7-A711-3BAF2B6F1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1181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Rectangle 86">
                <a:extLst>
                  <a:ext uri="{FF2B5EF4-FFF2-40B4-BE49-F238E27FC236}">
                    <a16:creationId xmlns:a16="http://schemas.microsoft.com/office/drawing/2014/main" id="{9D48E1CD-37DF-4AB2-B102-D4E0CB311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181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6" name="Rectangle 87">
                <a:extLst>
                  <a:ext uri="{FF2B5EF4-FFF2-40B4-BE49-F238E27FC236}">
                    <a16:creationId xmlns:a16="http://schemas.microsoft.com/office/drawing/2014/main" id="{F227B5DF-7FAE-42E5-8071-E3FF36C8E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181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Rectangle 88">
                <a:extLst>
                  <a:ext uri="{FF2B5EF4-FFF2-40B4-BE49-F238E27FC236}">
                    <a16:creationId xmlns:a16="http://schemas.microsoft.com/office/drawing/2014/main" id="{973926CC-D21E-423C-B0E4-DB0E43C6B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1111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Rectangle 89">
                <a:extLst>
                  <a:ext uri="{FF2B5EF4-FFF2-40B4-BE49-F238E27FC236}">
                    <a16:creationId xmlns:a16="http://schemas.microsoft.com/office/drawing/2014/main" id="{9B5F4EDB-CEE1-44E9-B001-79124CD07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" y="1181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9" name="Rectangle 90">
                <a:extLst>
                  <a:ext uri="{FF2B5EF4-FFF2-40B4-BE49-F238E27FC236}">
                    <a16:creationId xmlns:a16="http://schemas.microsoft.com/office/drawing/2014/main" id="{E2251846-7BE0-4D17-B014-E789376F4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1181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g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0" name="Rectangle 91">
                <a:extLst>
                  <a:ext uri="{FF2B5EF4-FFF2-40B4-BE49-F238E27FC236}">
                    <a16:creationId xmlns:a16="http://schemas.microsoft.com/office/drawing/2014/main" id="{7D1AE901-2B93-469E-A606-11EF477C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b="1" baseline="-25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7241" name="Rectangle 92">
                <a:extLst>
                  <a:ext uri="{FF2B5EF4-FFF2-40B4-BE49-F238E27FC236}">
                    <a16:creationId xmlns:a16="http://schemas.microsoft.com/office/drawing/2014/main" id="{BC8ADB10-9E68-4BA8-AE3A-C727807C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1181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Rectangle 93">
                <a:extLst>
                  <a:ext uri="{FF2B5EF4-FFF2-40B4-BE49-F238E27FC236}">
                    <a16:creationId xmlns:a16="http://schemas.microsoft.com/office/drawing/2014/main" id="{1B4E5A70-1FDD-41D0-8E76-5B5E8B95A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1181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3" name="Rectangle 94">
                <a:extLst>
                  <a:ext uri="{FF2B5EF4-FFF2-40B4-BE49-F238E27FC236}">
                    <a16:creationId xmlns:a16="http://schemas.microsoft.com/office/drawing/2014/main" id="{FEF36063-7575-4B9B-B713-43E73E583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1181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Rectangle 95">
                <a:extLst>
                  <a:ext uri="{FF2B5EF4-FFF2-40B4-BE49-F238E27FC236}">
                    <a16:creationId xmlns:a16="http://schemas.microsoft.com/office/drawing/2014/main" id="{D68CD2B6-92A6-470E-9E8E-24808852D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288"/>
                <a:ext cx="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Rectangle 96">
                <a:extLst>
                  <a:ext uri="{FF2B5EF4-FFF2-40B4-BE49-F238E27FC236}">
                    <a16:creationId xmlns:a16="http://schemas.microsoft.com/office/drawing/2014/main" id="{60B73F55-3B17-4950-9603-7999017ED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1181"/>
                <a:ext cx="14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Rectangle 97">
                <a:extLst>
                  <a:ext uri="{FF2B5EF4-FFF2-40B4-BE49-F238E27FC236}">
                    <a16:creationId xmlns:a16="http://schemas.microsoft.com/office/drawing/2014/main" id="{F1C48C04-DDD1-4ED1-8F69-185D1ED7C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" y="1181"/>
                <a:ext cx="14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Rectangle 98">
                <a:extLst>
                  <a:ext uri="{FF2B5EF4-FFF2-40B4-BE49-F238E27FC236}">
                    <a16:creationId xmlns:a16="http://schemas.microsoft.com/office/drawing/2014/main" id="{E9909ED6-297D-450A-A9A7-53FC5C121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1162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Rectangle 99">
                <a:extLst>
                  <a:ext uri="{FF2B5EF4-FFF2-40B4-BE49-F238E27FC236}">
                    <a16:creationId xmlns:a16="http://schemas.microsoft.com/office/drawing/2014/main" id="{EA0EAEF2-D8B0-477D-A689-883418C56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1162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Rectangle 100">
                <a:extLst>
                  <a:ext uri="{FF2B5EF4-FFF2-40B4-BE49-F238E27FC236}">
                    <a16:creationId xmlns:a16="http://schemas.microsoft.com/office/drawing/2014/main" id="{B9DE1294-ED74-433E-B378-7F8673700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1162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Rectangle 101">
                <a:extLst>
                  <a:ext uri="{FF2B5EF4-FFF2-40B4-BE49-F238E27FC236}">
                    <a16:creationId xmlns:a16="http://schemas.microsoft.com/office/drawing/2014/main" id="{F215FA3A-070C-46EC-BECF-A20D0A700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1162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133">
              <a:extLst>
                <a:ext uri="{FF2B5EF4-FFF2-40B4-BE49-F238E27FC236}">
                  <a16:creationId xmlns:a16="http://schemas.microsoft.com/office/drawing/2014/main" id="{7C41AD68-8A29-4F00-95DF-7576236A7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488"/>
              <a:ext cx="2849" cy="405"/>
              <a:chOff x="995" y="1759"/>
              <a:chExt cx="2849" cy="405"/>
            </a:xfrm>
          </p:grpSpPr>
          <p:sp>
            <p:nvSpPr>
              <p:cNvPr id="7196" name="Line 104">
                <a:extLst>
                  <a:ext uri="{FF2B5EF4-FFF2-40B4-BE49-F238E27FC236}">
                    <a16:creationId xmlns:a16="http://schemas.microsoft.com/office/drawing/2014/main" id="{DAB5F0FC-4A6E-4250-B183-5DA17556C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9" y="1940"/>
                <a:ext cx="1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Rectangle 105">
                <a:extLst>
                  <a:ext uri="{FF2B5EF4-FFF2-40B4-BE49-F238E27FC236}">
                    <a16:creationId xmlns:a16="http://schemas.microsoft.com/office/drawing/2014/main" id="{E3CC6DC8-F4D3-45C3-88D2-1E1B55E21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92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Rectangle 106">
                <a:extLst>
                  <a:ext uri="{FF2B5EF4-FFF2-40B4-BE49-F238E27FC236}">
                    <a16:creationId xmlns:a16="http://schemas.microsoft.com/office/drawing/2014/main" id="{CED19B8F-8617-428C-BE0D-19E172271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92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9" name="Rectangle 107">
                <a:extLst>
                  <a:ext uri="{FF2B5EF4-FFF2-40B4-BE49-F238E27FC236}">
                    <a16:creationId xmlns:a16="http://schemas.microsoft.com/office/drawing/2014/main" id="{E944A581-ACB4-4FF3-B742-101F62EB3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92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Rectangle 108">
                <a:extLst>
                  <a:ext uri="{FF2B5EF4-FFF2-40B4-BE49-F238E27FC236}">
                    <a16:creationId xmlns:a16="http://schemas.microsoft.com/office/drawing/2014/main" id="{2F0BC441-A2A2-40C8-9A4D-FD3EAA5D6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04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Rectangle 109">
                <a:extLst>
                  <a:ext uri="{FF2B5EF4-FFF2-40B4-BE49-F238E27FC236}">
                    <a16:creationId xmlns:a16="http://schemas.microsoft.com/office/drawing/2014/main" id="{91F634B0-42B7-44F9-B978-A19AB063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93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Rectangle 110">
                <a:extLst>
                  <a:ext uri="{FF2B5EF4-FFF2-40B4-BE49-F238E27FC236}">
                    <a16:creationId xmlns:a16="http://schemas.microsoft.com/office/drawing/2014/main" id="{7FBCABC5-CF75-4969-B11D-2BF3F459F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193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Rectangle 111">
                <a:extLst>
                  <a:ext uri="{FF2B5EF4-FFF2-40B4-BE49-F238E27FC236}">
                    <a16:creationId xmlns:a16="http://schemas.microsoft.com/office/drawing/2014/main" id="{12134510-8590-45B6-8DC3-3043D046A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g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Rectangle 112">
                <a:extLst>
                  <a:ext uri="{FF2B5EF4-FFF2-40B4-BE49-F238E27FC236}">
                    <a16:creationId xmlns:a16="http://schemas.microsoft.com/office/drawing/2014/main" id="{D0182AFA-B8B5-41A4-9FF6-008E92D7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18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Rectangle 113">
                <a:extLst>
                  <a:ext uri="{FF2B5EF4-FFF2-40B4-BE49-F238E27FC236}">
                    <a16:creationId xmlns:a16="http://schemas.microsoft.com/office/drawing/2014/main" id="{F0D5ABB3-1239-455E-9BF1-DF136CB7C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1824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Rectangle 114">
                <a:extLst>
                  <a:ext uri="{FF2B5EF4-FFF2-40B4-BE49-F238E27FC236}">
                    <a16:creationId xmlns:a16="http://schemas.microsoft.com/office/drawing/2014/main" id="{314FED65-125E-4EC3-92FD-B6120A2D5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824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Rectangle 115">
                <a:extLst>
                  <a:ext uri="{FF2B5EF4-FFF2-40B4-BE49-F238E27FC236}">
                    <a16:creationId xmlns:a16="http://schemas.microsoft.com/office/drawing/2014/main" id="{F4AC77F8-EF3A-44C4-B124-D9ACB68BC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832"/>
                <a:ext cx="18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b="1" i="1" baseline="-250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7208" name="Rectangle 116">
                <a:extLst>
                  <a:ext uri="{FF2B5EF4-FFF2-40B4-BE49-F238E27FC236}">
                    <a16:creationId xmlns:a16="http://schemas.microsoft.com/office/drawing/2014/main" id="{07270113-0584-46FA-9FB7-0D2D4BF45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" y="1943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Rectangle 117">
                <a:extLst>
                  <a:ext uri="{FF2B5EF4-FFF2-40B4-BE49-F238E27FC236}">
                    <a16:creationId xmlns:a16="http://schemas.microsoft.com/office/drawing/2014/main" id="{FCC1AC9D-FF00-4A33-B57B-5B69FA1D1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832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Rectangle 118">
                <a:extLst>
                  <a:ext uri="{FF2B5EF4-FFF2-40B4-BE49-F238E27FC236}">
                    <a16:creationId xmlns:a16="http://schemas.microsoft.com/office/drawing/2014/main" id="{BF22BE3D-27D2-4EE8-95CE-BD1CBC564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" y="1832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Rectangle 119">
                <a:extLst>
                  <a:ext uri="{FF2B5EF4-FFF2-40B4-BE49-F238E27FC236}">
                    <a16:creationId xmlns:a16="http://schemas.microsoft.com/office/drawing/2014/main" id="{6921B7CA-DC74-465D-A297-560EB8B1B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1804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2" name="Rectangle 120">
                <a:extLst>
                  <a:ext uri="{FF2B5EF4-FFF2-40B4-BE49-F238E27FC236}">
                    <a16:creationId xmlns:a16="http://schemas.microsoft.com/office/drawing/2014/main" id="{71754F76-D643-4ED3-B0BF-C2162E24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804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Rectangle 121">
                <a:extLst>
                  <a:ext uri="{FF2B5EF4-FFF2-40B4-BE49-F238E27FC236}">
                    <a16:creationId xmlns:a16="http://schemas.microsoft.com/office/drawing/2014/main" id="{80E34486-BD5A-4BC9-AD24-7011DFD52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812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Rectangle 122">
                <a:extLst>
                  <a:ext uri="{FF2B5EF4-FFF2-40B4-BE49-F238E27FC236}">
                    <a16:creationId xmlns:a16="http://schemas.microsoft.com/office/drawing/2014/main" id="{D9BD48FC-C03D-47DB-B84A-D6D18B04D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1812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5" name="Rectangle 123">
                <a:extLst>
                  <a:ext uri="{FF2B5EF4-FFF2-40B4-BE49-F238E27FC236}">
                    <a16:creationId xmlns:a16="http://schemas.microsoft.com/office/drawing/2014/main" id="{F8B4962B-5324-4158-92D4-4627C7273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1917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Rectangle 124">
                <a:extLst>
                  <a:ext uri="{FF2B5EF4-FFF2-40B4-BE49-F238E27FC236}">
                    <a16:creationId xmlns:a16="http://schemas.microsoft.com/office/drawing/2014/main" id="{6674A2DC-EA4E-4ECC-AA85-BE7218BB8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1925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Rectangle 125">
                <a:extLst>
                  <a:ext uri="{FF2B5EF4-FFF2-40B4-BE49-F238E27FC236}">
                    <a16:creationId xmlns:a16="http://schemas.microsoft.com/office/drawing/2014/main" id="{89B9B36D-33C7-45E3-B8EF-C8DA7E631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1824"/>
                <a:ext cx="11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Rectangle 126">
                <a:extLst>
                  <a:ext uri="{FF2B5EF4-FFF2-40B4-BE49-F238E27FC236}">
                    <a16:creationId xmlns:a16="http://schemas.microsoft.com/office/drawing/2014/main" id="{C9F0F7E5-9685-4A74-A755-8A602667C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824"/>
                <a:ext cx="4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Rectangle 127">
                <a:extLst>
                  <a:ext uri="{FF2B5EF4-FFF2-40B4-BE49-F238E27FC236}">
                    <a16:creationId xmlns:a16="http://schemas.microsoft.com/office/drawing/2014/main" id="{4B08C299-9036-4333-A0EC-02AAB0C1E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1824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Rectangle 128">
                <a:extLst>
                  <a:ext uri="{FF2B5EF4-FFF2-40B4-BE49-F238E27FC236}">
                    <a16:creationId xmlns:a16="http://schemas.microsoft.com/office/drawing/2014/main" id="{2D688752-8FC0-41F9-956E-F64F7F0A5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183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1" name="Rectangle 129">
                <a:extLst>
                  <a:ext uri="{FF2B5EF4-FFF2-40B4-BE49-F238E27FC236}">
                    <a16:creationId xmlns:a16="http://schemas.microsoft.com/office/drawing/2014/main" id="{1F106410-43A3-423B-81ED-5EC14230B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1759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Rectangle 130">
                <a:extLst>
                  <a:ext uri="{FF2B5EF4-FFF2-40B4-BE49-F238E27FC236}">
                    <a16:creationId xmlns:a16="http://schemas.microsoft.com/office/drawing/2014/main" id="{C9156046-3775-44B3-9019-0E33574C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" y="1832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Rectangle 131">
                <a:extLst>
                  <a:ext uri="{FF2B5EF4-FFF2-40B4-BE49-F238E27FC236}">
                    <a16:creationId xmlns:a16="http://schemas.microsoft.com/office/drawing/2014/main" id="{E4F7778F-42CC-4045-B5C1-6F1008D4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192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4" name="Rectangle 132">
                <a:extLst>
                  <a:ext uri="{FF2B5EF4-FFF2-40B4-BE49-F238E27FC236}">
                    <a16:creationId xmlns:a16="http://schemas.microsoft.com/office/drawing/2014/main" id="{439B9549-6B5C-4BD1-82F4-45A8C4F2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" y="193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4" name="AutoShape 134">
              <a:extLst>
                <a:ext uri="{FF2B5EF4-FFF2-40B4-BE49-F238E27FC236}">
                  <a16:creationId xmlns:a16="http://schemas.microsoft.com/office/drawing/2014/main" id="{9DDE1D0C-EC58-48C2-BB8E-32F8E4E5E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296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5" name="AutoShape 135">
              <a:extLst>
                <a:ext uri="{FF2B5EF4-FFF2-40B4-BE49-F238E27FC236}">
                  <a16:creationId xmlns:a16="http://schemas.microsoft.com/office/drawing/2014/main" id="{D5C5B5E0-6629-4A6C-8016-52F7F53C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290" name="Text Box 138">
            <a:extLst>
              <a:ext uri="{FF2B5EF4-FFF2-40B4-BE49-F238E27FC236}">
                <a16:creationId xmlns:a16="http://schemas.microsoft.com/office/drawing/2014/main" id="{23781629-7857-4167-9FD6-C2877A81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类似地利用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291" name="Text Box 139">
            <a:extLst>
              <a:ext uri="{FF2B5EF4-FFF2-40B4-BE49-F238E27FC236}">
                <a16:creationId xmlns:a16="http://schemas.microsoft.com/office/drawing/2014/main" id="{0CA5680F-23A7-47C5-8EF5-ED9ABB2E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8775"/>
            <a:ext cx="701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类边条件：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S”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S”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7" name="Group 143">
            <a:extLst>
              <a:ext uri="{FF2B5EF4-FFF2-40B4-BE49-F238E27FC236}">
                <a16:creationId xmlns:a16="http://schemas.microsoft.com/office/drawing/2014/main" id="{E4FD4087-1605-462F-9977-53722BFD85F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5975"/>
            <a:ext cx="5029200" cy="506413"/>
            <a:chOff x="672" y="2640"/>
            <a:chExt cx="3168" cy="319"/>
          </a:xfrm>
        </p:grpSpPr>
        <p:sp>
          <p:nvSpPr>
            <p:cNvPr id="7190" name="Text Box 141">
              <a:extLst>
                <a:ext uri="{FF2B5EF4-FFF2-40B4-BE49-F238E27FC236}">
                  <a16:creationId xmlns:a16="http://schemas.microsoft.com/office/drawing/2014/main" id="{CC1B0683-CF91-4632-B0EE-1E7EF19D3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4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这时：</a:t>
              </a:r>
            </a:p>
          </p:txBody>
        </p:sp>
        <p:graphicFrame>
          <p:nvGraphicFramePr>
            <p:cNvPr id="7191" name="Object 142">
              <a:extLst>
                <a:ext uri="{FF2B5EF4-FFF2-40B4-BE49-F238E27FC236}">
                  <a16:creationId xmlns:a16="http://schemas.microsoft.com/office/drawing/2014/main" id="{051032DE-8962-4006-9425-0895B8BD84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688"/>
            <a:ext cx="26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6" imgW="2413000" imgH="228600" progId="Equation.3">
                    <p:embed/>
                  </p:oleObj>
                </mc:Choice>
                <mc:Fallback>
                  <p:oleObj name="Equation" r:id="rId6" imgW="2413000" imgH="228600" progId="Equation.3">
                    <p:embed/>
                    <p:pic>
                      <p:nvPicPr>
                        <p:cNvPr id="7191" name="Object 142">
                          <a:extLst>
                            <a:ext uri="{FF2B5EF4-FFF2-40B4-BE49-F238E27FC236}">
                              <a16:creationId xmlns:a16="http://schemas.microsoft.com/office/drawing/2014/main" id="{051032DE-8962-4006-9425-0895B8BD84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88"/>
                          <a:ext cx="26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96" name="Text Box 144">
            <a:extLst>
              <a:ext uri="{FF2B5EF4-FFF2-40B4-BE49-F238E27FC236}">
                <a16:creationId xmlns:a16="http://schemas.microsoft.com/office/drawing/2014/main" id="{70867153-F7B8-4862-B41F-199DB610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3175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特别地，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自由边界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free boundary */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对应的样条函数称为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自然样条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Natural Spline */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297" name="Text Box 145">
            <a:extLst>
              <a:ext uri="{FF2B5EF4-FFF2-40B4-BE49-F238E27FC236}">
                <a16:creationId xmlns:a16="http://schemas.microsoft.com/office/drawing/2014/main" id="{4B8A3E9B-75BE-4C0E-8E1F-B989C830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5175"/>
            <a:ext cx="82296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类边条件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periodic boundary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当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周期函数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时，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S’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S’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  </a:t>
            </a:r>
          </a:p>
          <a:p>
            <a:pPr eaLnBrk="1" hangingPunct="1"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  M</a:t>
            </a:r>
            <a:r>
              <a:rPr lang="en-US" altLang="zh-CN" sz="2000" b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</a:p>
        </p:txBody>
      </p:sp>
      <p:grpSp>
        <p:nvGrpSpPr>
          <p:cNvPr id="8" name="Group 160">
            <a:extLst>
              <a:ext uri="{FF2B5EF4-FFF2-40B4-BE49-F238E27FC236}">
                <a16:creationId xmlns:a16="http://schemas.microsoft.com/office/drawing/2014/main" id="{48B45F25-CEBF-48AA-B16A-A2DA929DAF5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013325"/>
            <a:ext cx="3481388" cy="1700213"/>
            <a:chOff x="2496" y="3024"/>
            <a:chExt cx="2193" cy="1071"/>
          </a:xfrm>
        </p:grpSpPr>
        <p:graphicFrame>
          <p:nvGraphicFramePr>
            <p:cNvPr id="7182" name="Object 147">
              <a:extLst>
                <a:ext uri="{FF2B5EF4-FFF2-40B4-BE49-F238E27FC236}">
                  <a16:creationId xmlns:a16="http://schemas.microsoft.com/office/drawing/2014/main" id="{675AD93E-2634-4B85-818B-2C7761E18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024"/>
            <a:ext cx="2193" cy="1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8" imgW="2857500" imgH="1397000" progId="Equation.3">
                    <p:embed/>
                  </p:oleObj>
                </mc:Choice>
                <mc:Fallback>
                  <p:oleObj name="Equation" r:id="rId8" imgW="2857500" imgH="1397000" progId="Equation.3">
                    <p:embed/>
                    <p:pic>
                      <p:nvPicPr>
                        <p:cNvPr id="7182" name="Object 147">
                          <a:extLst>
                            <a:ext uri="{FF2B5EF4-FFF2-40B4-BE49-F238E27FC236}">
                              <a16:creationId xmlns:a16="http://schemas.microsoft.com/office/drawing/2014/main" id="{675AD93E-2634-4B85-818B-2C7761E18F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24"/>
                          <a:ext cx="2193" cy="1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Line 153">
              <a:extLst>
                <a:ext uri="{FF2B5EF4-FFF2-40B4-BE49-F238E27FC236}">
                  <a16:creationId xmlns:a16="http://schemas.microsoft.com/office/drawing/2014/main" id="{6BCB6199-A24D-4FB8-974E-559BEA6E7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576" cy="336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4" name="Line 154">
              <a:extLst>
                <a:ext uri="{FF2B5EF4-FFF2-40B4-BE49-F238E27FC236}">
                  <a16:creationId xmlns:a16="http://schemas.microsoft.com/office/drawing/2014/main" id="{F56AA84A-6C9D-42A2-9A0B-9228A7518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08"/>
              <a:ext cx="576" cy="336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5" name="Line 155">
              <a:extLst>
                <a:ext uri="{FF2B5EF4-FFF2-40B4-BE49-F238E27FC236}">
                  <a16:creationId xmlns:a16="http://schemas.microsoft.com/office/drawing/2014/main" id="{09F728D9-05C3-464D-80D6-65461955F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576" cy="336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6" name="Line 156">
              <a:extLst>
                <a:ext uri="{FF2B5EF4-FFF2-40B4-BE49-F238E27FC236}">
                  <a16:creationId xmlns:a16="http://schemas.microsoft.com/office/drawing/2014/main" id="{A952302A-D360-4135-A00D-E17E52B13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264"/>
              <a:ext cx="0" cy="576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7" name="Line 157">
              <a:extLst>
                <a:ext uri="{FF2B5EF4-FFF2-40B4-BE49-F238E27FC236}">
                  <a16:creationId xmlns:a16="http://schemas.microsoft.com/office/drawing/2014/main" id="{D52859EB-99BD-4080-8572-C1073BA86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64"/>
              <a:ext cx="0" cy="576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8" name="Oval 158">
              <a:extLst>
                <a:ext uri="{FF2B5EF4-FFF2-40B4-BE49-F238E27FC236}">
                  <a16:creationId xmlns:a16="http://schemas.microsoft.com/office/drawing/2014/main" id="{AB434604-7F01-4A27-BA7B-0263AD7C9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336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9" name="Oval 159">
              <a:extLst>
                <a:ext uri="{FF2B5EF4-FFF2-40B4-BE49-F238E27FC236}">
                  <a16:creationId xmlns:a16="http://schemas.microsoft.com/office/drawing/2014/main" id="{49BB958A-203D-461A-A99E-DD61EE2D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336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313" name="Text Box 161">
            <a:extLst>
              <a:ext uri="{FF2B5EF4-FFF2-40B4-BE49-F238E27FC236}">
                <a16:creationId xmlns:a16="http://schemas.microsoft.com/office/drawing/2014/main" id="{99E13FC0-5675-4724-9D14-5456D2C4E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3598862" cy="46166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注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P42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P43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—&gt;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i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9314" name="AutoShape 162">
            <a:extLst>
              <a:ext uri="{FF2B5EF4-FFF2-40B4-BE49-F238E27FC236}">
                <a16:creationId xmlns:a16="http://schemas.microsoft.com/office/drawing/2014/main" id="{47EB2E56-E794-4C6C-9956-2D11E2EE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349500"/>
            <a:ext cx="431800" cy="358775"/>
          </a:xfrm>
          <a:prstGeom prst="flowChartConnector">
            <a:avLst/>
          </a:prstGeom>
          <a:solidFill>
            <a:schemeClr val="accent1">
              <a:alpha val="21176"/>
            </a:schemeClr>
          </a:solidFill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9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290" grpId="0" autoUpdateAnimBg="0"/>
      <p:bldP spid="49291" grpId="0" autoUpdateAnimBg="0"/>
      <p:bldP spid="49296" grpId="0" autoUpdateAnimBg="0"/>
      <p:bldP spid="49297" grpId="0" autoUpdateAnimBg="0"/>
      <p:bldP spid="49313" grpId="0" animBg="1" autoUpdateAnimBg="0"/>
      <p:bldP spid="493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4C55FEA-CE8F-42F0-9669-82EEA54A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  <p:sp>
        <p:nvSpPr>
          <p:cNvPr id="50179" name="AutoShape 3" descr="再生纸">
            <a:extLst>
              <a:ext uri="{FF2B5EF4-FFF2-40B4-BE49-F238E27FC236}">
                <a16:creationId xmlns:a16="http://schemas.microsoft.com/office/drawing/2014/main" id="{37761F10-89F4-4B4D-AACD-BE981768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382000" cy="5334000"/>
          </a:xfrm>
          <a:prstGeom prst="roundRect">
            <a:avLst>
              <a:gd name="adj" fmla="val 7356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另有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三转角法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得到样条函数，即设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，则易知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Hermite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。再利用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S”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的连续性，可导出关于</a:t>
            </a:r>
            <a:r>
              <a:rPr lang="en-US" altLang="zh-CN" sz="24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的方程组，加上边界条件即可解。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794F54D-8137-430C-9F98-5B051749B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Cubic Spline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boundary conditions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唯一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确定。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425482E9-B7C0-4AFE-87F8-DAE6755337A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43200"/>
            <a:ext cx="7239000" cy="1112838"/>
            <a:chOff x="720" y="1824"/>
            <a:chExt cx="4560" cy="701"/>
          </a:xfrm>
        </p:grpSpPr>
        <p:sp>
          <p:nvSpPr>
            <p:cNvPr id="8200" name="Text Box 5">
              <a:extLst>
                <a:ext uri="{FF2B5EF4-FFF2-40B4-BE49-F238E27FC236}">
                  <a16:creationId xmlns:a16="http://schemas.microsoft.com/office/drawing/2014/main" id="{1866A36C-8851-40B4-A92B-5EA5CB24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24"/>
              <a:ext cx="45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收敛性：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    ，且                       ，则</a:t>
              </a:r>
            </a:p>
          </p:txBody>
        </p:sp>
        <p:graphicFrame>
          <p:nvGraphicFramePr>
            <p:cNvPr id="8201" name="Object 6">
              <a:extLst>
                <a:ext uri="{FF2B5EF4-FFF2-40B4-BE49-F238E27FC236}">
                  <a16:creationId xmlns:a16="http://schemas.microsoft.com/office/drawing/2014/main" id="{A5953FD0-DFAE-4DB5-A4A8-0B74F5084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920"/>
            <a:ext cx="90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6" imgW="723586" imgH="203112" progId="Equation.3">
                    <p:embed/>
                  </p:oleObj>
                </mc:Choice>
                <mc:Fallback>
                  <p:oleObj name="Equation" r:id="rId6" imgW="723586" imgH="203112" progId="Equation.3">
                    <p:embed/>
                    <p:pic>
                      <p:nvPicPr>
                        <p:cNvPr id="8201" name="Object 6">
                          <a:extLst>
                            <a:ext uri="{FF2B5EF4-FFF2-40B4-BE49-F238E27FC236}">
                              <a16:creationId xmlns:a16="http://schemas.microsoft.com/office/drawing/2014/main" id="{A5953FD0-DFAE-4DB5-A4A8-0B74F5084D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920"/>
                          <a:ext cx="90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7">
              <a:extLst>
                <a:ext uri="{FF2B5EF4-FFF2-40B4-BE49-F238E27FC236}">
                  <a16:creationId xmlns:a16="http://schemas.microsoft.com/office/drawing/2014/main" id="{45763403-BA58-4A6C-858A-1D174F8D0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824"/>
            <a:ext cx="100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8" imgW="1028254" imgH="406224" progId="Equation.3">
                    <p:embed/>
                  </p:oleObj>
                </mc:Choice>
                <mc:Fallback>
                  <p:oleObj name="Equation" r:id="rId8" imgW="1028254" imgH="406224" progId="Equation.3">
                    <p:embed/>
                    <p:pic>
                      <p:nvPicPr>
                        <p:cNvPr id="8202" name="Object 7">
                          <a:extLst>
                            <a:ext uri="{FF2B5EF4-FFF2-40B4-BE49-F238E27FC236}">
                              <a16:creationId xmlns:a16="http://schemas.microsoft.com/office/drawing/2014/main" id="{45763403-BA58-4A6C-858A-1D174F8D00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824"/>
                          <a:ext cx="100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3" name="Group 10">
              <a:extLst>
                <a:ext uri="{FF2B5EF4-FFF2-40B4-BE49-F238E27FC236}">
                  <a16:creationId xmlns:a16="http://schemas.microsoft.com/office/drawing/2014/main" id="{96451245-63C3-4EA2-A559-15917684F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12"/>
              <a:ext cx="1344" cy="413"/>
              <a:chOff x="768" y="2688"/>
              <a:chExt cx="1344" cy="413"/>
            </a:xfrm>
          </p:grpSpPr>
          <p:sp>
            <p:nvSpPr>
              <p:cNvPr id="8205" name="Text Box 8">
                <a:extLst>
                  <a:ext uri="{FF2B5EF4-FFF2-40B4-BE49-F238E27FC236}">
                    <a16:creationId xmlns:a16="http://schemas.microsoft.com/office/drawing/2014/main" id="{B496DFC2-F2F2-4BBF-93F1-A459F6EC9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一致</a:t>
                </a:r>
              </a:p>
            </p:txBody>
          </p:sp>
          <p:sp>
            <p:nvSpPr>
              <p:cNvPr id="8206" name="Text Box 9">
                <a:extLst>
                  <a:ext uri="{FF2B5EF4-FFF2-40B4-BE49-F238E27FC236}">
                    <a16:creationId xmlns:a16="http://schemas.microsoft.com/office/drawing/2014/main" id="{DD0D65D1-999A-4388-B528-994687C85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736"/>
                <a:ext cx="13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204" name="Object 11">
              <a:extLst>
                <a:ext uri="{FF2B5EF4-FFF2-40B4-BE49-F238E27FC236}">
                  <a16:creationId xmlns:a16="http://schemas.microsoft.com/office/drawing/2014/main" id="{4904929D-7499-40DD-A959-84F20AB2C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256"/>
            <a:ext cx="12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10" imgW="1040948" imgH="228501" progId="Equation.3">
                    <p:embed/>
                  </p:oleObj>
                </mc:Choice>
                <mc:Fallback>
                  <p:oleObj name="Equation" r:id="rId10" imgW="1040948" imgH="228501" progId="Equation.3">
                    <p:embed/>
                    <p:pic>
                      <p:nvPicPr>
                        <p:cNvPr id="8204" name="Object 11">
                          <a:extLst>
                            <a:ext uri="{FF2B5EF4-FFF2-40B4-BE49-F238E27FC236}">
                              <a16:creationId xmlns:a16="http://schemas.microsoft.com/office/drawing/2014/main" id="{4904929D-7499-40DD-A959-84F20AB2C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256"/>
                          <a:ext cx="120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9" name="Text Box 13">
            <a:extLst>
              <a:ext uri="{FF2B5EF4-FFF2-40B4-BE49-F238E27FC236}">
                <a16:creationId xmlns:a16="http://schemas.microsoft.com/office/drawing/2014/main" id="{D0ADD98D-D844-45BC-9942-00036442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6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提高精度只须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增加节点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而无须提高样条阶数。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2EFD285B-0F73-4D92-82C4-DC1D4652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162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7825" indent="-377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稳定性：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只要边条件保证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|, |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|, |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|, |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| &lt;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，则方程组系数阵为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阵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保证数值稳定。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0" grpId="0" autoUpdateAnimBg="0"/>
      <p:bldP spid="50189" grpId="0" autoUpdateAnimBg="0"/>
      <p:bldP spid="501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D97689B-C949-4EE2-98DB-8A87B5D37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0010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已知数据表</a:t>
            </a:r>
          </a:p>
        </p:txBody>
      </p:sp>
      <p:grpSp>
        <p:nvGrpSpPr>
          <p:cNvPr id="2" name="Group 100">
            <a:extLst>
              <a:ext uri="{FF2B5EF4-FFF2-40B4-BE49-F238E27FC236}">
                <a16:creationId xmlns:a16="http://schemas.microsoft.com/office/drawing/2014/main" id="{3FD1EFBB-AC20-4F35-9B7C-1532914755D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90600"/>
            <a:ext cx="7848600" cy="1371600"/>
            <a:chOff x="480" y="624"/>
            <a:chExt cx="4944" cy="864"/>
          </a:xfrm>
        </p:grpSpPr>
        <p:sp>
          <p:nvSpPr>
            <p:cNvPr id="9284" name="Rectangle 4">
              <a:extLst>
                <a:ext uri="{FF2B5EF4-FFF2-40B4-BE49-F238E27FC236}">
                  <a16:creationId xmlns:a16="http://schemas.microsoft.com/office/drawing/2014/main" id="{5A562A60-E91B-4E1A-A25A-EB14A6748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056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5" name="Rectangle 5">
              <a:extLst>
                <a:ext uri="{FF2B5EF4-FFF2-40B4-BE49-F238E27FC236}">
                  <a16:creationId xmlns:a16="http://schemas.microsoft.com/office/drawing/2014/main" id="{2DBDC045-4E67-400E-A6BF-5BB2F299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056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6" name="Rectangle 6">
              <a:extLst>
                <a:ext uri="{FF2B5EF4-FFF2-40B4-BE49-F238E27FC236}">
                  <a16:creationId xmlns:a16="http://schemas.microsoft.com/office/drawing/2014/main" id="{77EFDA79-201C-4F06-9620-27E78B69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056"/>
              <a:ext cx="9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7" name="Rectangle 7">
              <a:extLst>
                <a:ext uri="{FF2B5EF4-FFF2-40B4-BE49-F238E27FC236}">
                  <a16:creationId xmlns:a16="http://schemas.microsoft.com/office/drawing/2014/main" id="{00C98416-01D6-492B-AE3B-9E753B7B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1056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8" name="Rectangle 8">
              <a:extLst>
                <a:ext uri="{FF2B5EF4-FFF2-40B4-BE49-F238E27FC236}">
                  <a16:creationId xmlns:a16="http://schemas.microsoft.com/office/drawing/2014/main" id="{1E2FDD76-30D2-4F2E-AC15-F4767599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9" name="Rectangle 9">
              <a:extLst>
                <a:ext uri="{FF2B5EF4-FFF2-40B4-BE49-F238E27FC236}">
                  <a16:creationId xmlns:a16="http://schemas.microsoft.com/office/drawing/2014/main" id="{98FCC9DB-D58C-4949-8EE8-754263AC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624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0" name="Rectangle 10">
              <a:extLst>
                <a:ext uri="{FF2B5EF4-FFF2-40B4-BE49-F238E27FC236}">
                  <a16:creationId xmlns:a16="http://schemas.microsoft.com/office/drawing/2014/main" id="{3EA5A856-381D-421E-AC65-C6BCF7482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624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1" name="Rectangle 11">
              <a:extLst>
                <a:ext uri="{FF2B5EF4-FFF2-40B4-BE49-F238E27FC236}">
                  <a16:creationId xmlns:a16="http://schemas.microsoft.com/office/drawing/2014/main" id="{3D04AE35-0339-415A-B8AF-62BDD95C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624"/>
              <a:ext cx="9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2" name="Rectangle 12">
              <a:extLst>
                <a:ext uri="{FF2B5EF4-FFF2-40B4-BE49-F238E27FC236}">
                  <a16:creationId xmlns:a16="http://schemas.microsoft.com/office/drawing/2014/main" id="{7C9585B1-D4D0-4251-BAFB-5B123E3E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624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3" name="Rectangle 13">
              <a:extLst>
                <a:ext uri="{FF2B5EF4-FFF2-40B4-BE49-F238E27FC236}">
                  <a16:creationId xmlns:a16="http://schemas.microsoft.com/office/drawing/2014/main" id="{9C6848DF-4FDD-46DA-A806-9EB276C12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24"/>
              <a:ext cx="98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4" name="Line 14">
              <a:extLst>
                <a:ext uri="{FF2B5EF4-FFF2-40B4-BE49-F238E27FC236}">
                  <a16:creationId xmlns:a16="http://schemas.microsoft.com/office/drawing/2014/main" id="{E0C75005-A935-4021-AA66-085B10FA1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624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5" name="Line 15">
              <a:extLst>
                <a:ext uri="{FF2B5EF4-FFF2-40B4-BE49-F238E27FC236}">
                  <a16:creationId xmlns:a16="http://schemas.microsoft.com/office/drawing/2014/main" id="{54D4E1CA-48ED-4F54-8B60-53253F814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5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6" name="Line 16">
              <a:extLst>
                <a:ext uri="{FF2B5EF4-FFF2-40B4-BE49-F238E27FC236}">
                  <a16:creationId xmlns:a16="http://schemas.microsoft.com/office/drawing/2014/main" id="{78748CA3-A75D-4871-8496-38B3766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88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7" name="Line 17">
              <a:extLst>
                <a:ext uri="{FF2B5EF4-FFF2-40B4-BE49-F238E27FC236}">
                  <a16:creationId xmlns:a16="http://schemas.microsoft.com/office/drawing/2014/main" id="{DC852A3F-8633-404B-9973-F7E4CB5C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624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8" name="Line 18">
              <a:extLst>
                <a:ext uri="{FF2B5EF4-FFF2-40B4-BE49-F238E27FC236}">
                  <a16:creationId xmlns:a16="http://schemas.microsoft.com/office/drawing/2014/main" id="{807CE418-FFB2-4180-A465-0722B4D13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62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99" name="Line 19">
              <a:extLst>
                <a:ext uri="{FF2B5EF4-FFF2-40B4-BE49-F238E27FC236}">
                  <a16:creationId xmlns:a16="http://schemas.microsoft.com/office/drawing/2014/main" id="{4B2F377B-C421-429A-840D-DE254E32B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62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00" name="Line 20">
              <a:extLst>
                <a:ext uri="{FF2B5EF4-FFF2-40B4-BE49-F238E27FC236}">
                  <a16:creationId xmlns:a16="http://schemas.microsoft.com/office/drawing/2014/main" id="{8428AA3C-B7FA-4804-8412-1A4752F14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62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01" name="Line 21">
              <a:extLst>
                <a:ext uri="{FF2B5EF4-FFF2-40B4-BE49-F238E27FC236}">
                  <a16:creationId xmlns:a16="http://schemas.microsoft.com/office/drawing/2014/main" id="{708FDC42-16A5-406B-9645-138D46FE2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62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02" name="Line 22">
              <a:extLst>
                <a:ext uri="{FF2B5EF4-FFF2-40B4-BE49-F238E27FC236}">
                  <a16:creationId xmlns:a16="http://schemas.microsoft.com/office/drawing/2014/main" id="{FDFE2279-4654-4320-824A-D2484C8EA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624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303" name="Object 23">
              <a:extLst>
                <a:ext uri="{FF2B5EF4-FFF2-40B4-BE49-F238E27FC236}">
                  <a16:creationId xmlns:a16="http://schemas.microsoft.com/office/drawing/2014/main" id="{F354B9A8-4924-4428-B260-60E661751E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672"/>
            <a:ext cx="33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Equation" r:id="rId4" imgW="152334" imgH="228501" progId="Equation.3">
                    <p:embed/>
                  </p:oleObj>
                </mc:Choice>
                <mc:Fallback>
                  <p:oleObj name="Equation" r:id="rId4" imgW="152334" imgH="228501" progId="Equation.3">
                    <p:embed/>
                    <p:pic>
                      <p:nvPicPr>
                        <p:cNvPr id="9303" name="Object 23">
                          <a:extLst>
                            <a:ext uri="{FF2B5EF4-FFF2-40B4-BE49-F238E27FC236}">
                              <a16:creationId xmlns:a16="http://schemas.microsoft.com/office/drawing/2014/main" id="{F354B9A8-4924-4428-B260-60E661751E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72"/>
                          <a:ext cx="33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4" name="Object 24">
              <a:extLst>
                <a:ext uri="{FF2B5EF4-FFF2-40B4-BE49-F238E27FC236}">
                  <a16:creationId xmlns:a16="http://schemas.microsoft.com/office/drawing/2014/main" id="{6C33638F-2B30-43EF-9E5D-E3FC2E917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056"/>
            <a:ext cx="35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Equation" r:id="rId6" imgW="165028" imgH="228501" progId="Equation.3">
                    <p:embed/>
                  </p:oleObj>
                </mc:Choice>
                <mc:Fallback>
                  <p:oleObj name="Equation" r:id="rId6" imgW="165028" imgH="228501" progId="Equation.3">
                    <p:embed/>
                    <p:pic>
                      <p:nvPicPr>
                        <p:cNvPr id="9304" name="Object 24">
                          <a:extLst>
                            <a:ext uri="{FF2B5EF4-FFF2-40B4-BE49-F238E27FC236}">
                              <a16:creationId xmlns:a16="http://schemas.microsoft.com/office/drawing/2014/main" id="{6C33638F-2B30-43EF-9E5D-E3FC2E9172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56"/>
                          <a:ext cx="35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5" name="Object 25">
              <a:extLst>
                <a:ext uri="{FF2B5EF4-FFF2-40B4-BE49-F238E27FC236}">
                  <a16:creationId xmlns:a16="http://schemas.microsoft.com/office/drawing/2014/main" id="{12D6A422-BB9D-40F4-8E7F-67C38DE5CE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768"/>
            <a:ext cx="19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Equation" r:id="rId8" imgW="88707" imgH="164742" progId="Equation.3">
                    <p:embed/>
                  </p:oleObj>
                </mc:Choice>
                <mc:Fallback>
                  <p:oleObj name="Equation" r:id="rId8" imgW="88707" imgH="164742" progId="Equation.3">
                    <p:embed/>
                    <p:pic>
                      <p:nvPicPr>
                        <p:cNvPr id="9305" name="Object 25">
                          <a:extLst>
                            <a:ext uri="{FF2B5EF4-FFF2-40B4-BE49-F238E27FC236}">
                              <a16:creationId xmlns:a16="http://schemas.microsoft.com/office/drawing/2014/main" id="{12D6A422-BB9D-40F4-8E7F-67C38DE5CE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68"/>
                          <a:ext cx="19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6" name="Object 26">
              <a:extLst>
                <a:ext uri="{FF2B5EF4-FFF2-40B4-BE49-F238E27FC236}">
                  <a16:creationId xmlns:a16="http://schemas.microsoft.com/office/drawing/2014/main" id="{35CFC3A2-5162-43EA-AAF9-1E43A1673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152"/>
            <a:ext cx="19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Equation" r:id="rId10" imgW="88707" imgH="164742" progId="Equation.3">
                    <p:embed/>
                  </p:oleObj>
                </mc:Choice>
                <mc:Fallback>
                  <p:oleObj name="Equation" r:id="rId10" imgW="88707" imgH="164742" progId="Equation.3">
                    <p:embed/>
                    <p:pic>
                      <p:nvPicPr>
                        <p:cNvPr id="9306" name="Object 26">
                          <a:extLst>
                            <a:ext uri="{FF2B5EF4-FFF2-40B4-BE49-F238E27FC236}">
                              <a16:creationId xmlns:a16="http://schemas.microsoft.com/office/drawing/2014/main" id="{35CFC3A2-5162-43EA-AAF9-1E43A1673E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52"/>
                          <a:ext cx="19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7" name="Object 27">
              <a:extLst>
                <a:ext uri="{FF2B5EF4-FFF2-40B4-BE49-F238E27FC236}">
                  <a16:creationId xmlns:a16="http://schemas.microsoft.com/office/drawing/2014/main" id="{30ECC95C-4EBB-447E-A39D-DCB4000DFE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720"/>
            <a:ext cx="27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11" imgW="126780" imgH="164814" progId="Equation.3">
                    <p:embed/>
                  </p:oleObj>
                </mc:Choice>
                <mc:Fallback>
                  <p:oleObj name="Equation" r:id="rId11" imgW="126780" imgH="164814" progId="Equation.3">
                    <p:embed/>
                    <p:pic>
                      <p:nvPicPr>
                        <p:cNvPr id="9307" name="Object 27">
                          <a:extLst>
                            <a:ext uri="{FF2B5EF4-FFF2-40B4-BE49-F238E27FC236}">
                              <a16:creationId xmlns:a16="http://schemas.microsoft.com/office/drawing/2014/main" id="{30ECC95C-4EBB-447E-A39D-DCB4000DFE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720"/>
                          <a:ext cx="27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8" name="Object 28">
              <a:extLst>
                <a:ext uri="{FF2B5EF4-FFF2-40B4-BE49-F238E27FC236}">
                  <a16:creationId xmlns:a16="http://schemas.microsoft.com/office/drawing/2014/main" id="{0DEDC2C9-AD46-4BC4-8B27-E2F276495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152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13" imgW="114102" imgH="177492" progId="Equation.3">
                    <p:embed/>
                  </p:oleObj>
                </mc:Choice>
                <mc:Fallback>
                  <p:oleObj name="Equation" r:id="rId13" imgW="114102" imgH="177492" progId="Equation.3">
                    <p:embed/>
                    <p:pic>
                      <p:nvPicPr>
                        <p:cNvPr id="9308" name="Object 28">
                          <a:extLst>
                            <a:ext uri="{FF2B5EF4-FFF2-40B4-BE49-F238E27FC236}">
                              <a16:creationId xmlns:a16="http://schemas.microsoft.com/office/drawing/2014/main" id="{0DEDC2C9-AD46-4BC4-8B27-E2F276495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52"/>
                          <a:ext cx="28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9" name="Object 29">
              <a:extLst>
                <a:ext uri="{FF2B5EF4-FFF2-40B4-BE49-F238E27FC236}">
                  <a16:creationId xmlns:a16="http://schemas.microsoft.com/office/drawing/2014/main" id="{6F7A5BB2-4112-4D35-AEB7-F867D15B3A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720"/>
            <a:ext cx="27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15" imgW="126780" imgH="164814" progId="Equation.3">
                    <p:embed/>
                  </p:oleObj>
                </mc:Choice>
                <mc:Fallback>
                  <p:oleObj name="Equation" r:id="rId15" imgW="126780" imgH="164814" progId="Equation.3">
                    <p:embed/>
                    <p:pic>
                      <p:nvPicPr>
                        <p:cNvPr id="9309" name="Object 29">
                          <a:extLst>
                            <a:ext uri="{FF2B5EF4-FFF2-40B4-BE49-F238E27FC236}">
                              <a16:creationId xmlns:a16="http://schemas.microsoft.com/office/drawing/2014/main" id="{6F7A5BB2-4112-4D35-AEB7-F867D15B3A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20"/>
                          <a:ext cx="27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0" name="Object 30">
              <a:extLst>
                <a:ext uri="{FF2B5EF4-FFF2-40B4-BE49-F238E27FC236}">
                  <a16:creationId xmlns:a16="http://schemas.microsoft.com/office/drawing/2014/main" id="{DCF92287-E99A-4BC9-B76A-C113CB979E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152"/>
            <a:ext cx="27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Equation" r:id="rId17" imgW="126780" imgH="164814" progId="Equation.3">
                    <p:embed/>
                  </p:oleObj>
                </mc:Choice>
                <mc:Fallback>
                  <p:oleObj name="Equation" r:id="rId17" imgW="126780" imgH="164814" progId="Equation.3">
                    <p:embed/>
                    <p:pic>
                      <p:nvPicPr>
                        <p:cNvPr id="9310" name="Object 30">
                          <a:extLst>
                            <a:ext uri="{FF2B5EF4-FFF2-40B4-BE49-F238E27FC236}">
                              <a16:creationId xmlns:a16="http://schemas.microsoft.com/office/drawing/2014/main" id="{DCF92287-E99A-4BC9-B76A-C113CB979E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52"/>
                          <a:ext cx="27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1" name="Object 31">
              <a:extLst>
                <a:ext uri="{FF2B5EF4-FFF2-40B4-BE49-F238E27FC236}">
                  <a16:creationId xmlns:a16="http://schemas.microsoft.com/office/drawing/2014/main" id="{AE18B08B-89C8-411B-A285-FAC660B1A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720"/>
            <a:ext cx="24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Equation" r:id="rId18" imgW="114102" imgH="177492" progId="Equation.3">
                    <p:embed/>
                  </p:oleObj>
                </mc:Choice>
                <mc:Fallback>
                  <p:oleObj name="Equation" r:id="rId18" imgW="114102" imgH="177492" progId="Equation.3">
                    <p:embed/>
                    <p:pic>
                      <p:nvPicPr>
                        <p:cNvPr id="9311" name="Object 31">
                          <a:extLst>
                            <a:ext uri="{FF2B5EF4-FFF2-40B4-BE49-F238E27FC236}">
                              <a16:creationId xmlns:a16="http://schemas.microsoft.com/office/drawing/2014/main" id="{AE18B08B-89C8-411B-A285-FAC660B1A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20"/>
                          <a:ext cx="24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2" name="Object 32">
              <a:extLst>
                <a:ext uri="{FF2B5EF4-FFF2-40B4-BE49-F238E27FC236}">
                  <a16:creationId xmlns:a16="http://schemas.microsoft.com/office/drawing/2014/main" id="{C0A9225F-8298-4B19-AB0B-BB440CCFC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52"/>
            <a:ext cx="27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Equation" r:id="rId20" imgW="126780" imgH="164814" progId="Equation.3">
                    <p:embed/>
                  </p:oleObj>
                </mc:Choice>
                <mc:Fallback>
                  <p:oleObj name="Equation" r:id="rId20" imgW="126780" imgH="164814" progId="Equation.3">
                    <p:embed/>
                    <p:pic>
                      <p:nvPicPr>
                        <p:cNvPr id="9312" name="Object 32">
                          <a:extLst>
                            <a:ext uri="{FF2B5EF4-FFF2-40B4-BE49-F238E27FC236}">
                              <a16:creationId xmlns:a16="http://schemas.microsoft.com/office/drawing/2014/main" id="{C0A9225F-8298-4B19-AB0B-BB440CCFCF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27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9">
            <a:extLst>
              <a:ext uri="{FF2B5EF4-FFF2-40B4-BE49-F238E27FC236}">
                <a16:creationId xmlns:a16="http://schemas.microsoft.com/office/drawing/2014/main" id="{94BB9871-FE84-4D10-9AE0-4E5AEE5098D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90800"/>
            <a:ext cx="8153400" cy="862013"/>
            <a:chOff x="432" y="1632"/>
            <a:chExt cx="5136" cy="543"/>
          </a:xfrm>
        </p:grpSpPr>
        <p:sp>
          <p:nvSpPr>
            <p:cNvPr id="9280" name="Rectangle 34">
              <a:extLst>
                <a:ext uri="{FF2B5EF4-FFF2-40B4-BE49-F238E27FC236}">
                  <a16:creationId xmlns:a16="http://schemas.microsoft.com/office/drawing/2014/main" id="{8D04CBFF-C31D-49C4-BFCC-824731CD1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58825" indent="-7588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求满足自然边界条件                                     的三次样条函数             并计算           的近似值。</a:t>
              </a:r>
            </a:p>
          </p:txBody>
        </p:sp>
        <p:graphicFrame>
          <p:nvGraphicFramePr>
            <p:cNvPr id="9281" name="Object 35">
              <a:extLst>
                <a:ext uri="{FF2B5EF4-FFF2-40B4-BE49-F238E27FC236}">
                  <a16:creationId xmlns:a16="http://schemas.microsoft.com/office/drawing/2014/main" id="{33D521C0-4CE6-42A5-A631-8CEC59C0D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680"/>
            <a:ext cx="17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" name="Equation" r:id="rId21" imgW="1158189" imgH="198079" progId="Equation.3">
                    <p:embed/>
                  </p:oleObj>
                </mc:Choice>
                <mc:Fallback>
                  <p:oleObj name="Equation" r:id="rId21" imgW="1158189" imgH="198079" progId="Equation.3">
                    <p:embed/>
                    <p:pic>
                      <p:nvPicPr>
                        <p:cNvPr id="9281" name="Object 35">
                          <a:extLst>
                            <a:ext uri="{FF2B5EF4-FFF2-40B4-BE49-F238E27FC236}">
                              <a16:creationId xmlns:a16="http://schemas.microsoft.com/office/drawing/2014/main" id="{33D521C0-4CE6-42A5-A631-8CEC59C0D5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80"/>
                          <a:ext cx="172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2" name="Object 36">
              <a:extLst>
                <a:ext uri="{FF2B5EF4-FFF2-40B4-BE49-F238E27FC236}">
                  <a16:creationId xmlns:a16="http://schemas.microsoft.com/office/drawing/2014/main" id="{9E22A227-5AD0-428B-9220-086817880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920"/>
            <a:ext cx="4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7" name="Equation" r:id="rId23" imgW="388581" imgH="198079" progId="Equation.3">
                    <p:embed/>
                  </p:oleObj>
                </mc:Choice>
                <mc:Fallback>
                  <p:oleObj name="Equation" r:id="rId23" imgW="388581" imgH="198079" progId="Equation.3">
                    <p:embed/>
                    <p:pic>
                      <p:nvPicPr>
                        <p:cNvPr id="9282" name="Object 36">
                          <a:extLst>
                            <a:ext uri="{FF2B5EF4-FFF2-40B4-BE49-F238E27FC236}">
                              <a16:creationId xmlns:a16="http://schemas.microsoft.com/office/drawing/2014/main" id="{9E22A227-5AD0-428B-9220-0868178805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920"/>
                          <a:ext cx="4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3" name="Object 37">
              <a:extLst>
                <a:ext uri="{FF2B5EF4-FFF2-40B4-BE49-F238E27FC236}">
                  <a16:creationId xmlns:a16="http://schemas.microsoft.com/office/drawing/2014/main" id="{739EC48F-B3FF-4837-AF21-1AE275BB98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0"/>
            <a:ext cx="4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name="Equation" r:id="rId25" imgW="335259" imgH="198079" progId="Equation.3">
                    <p:embed/>
                  </p:oleObj>
                </mc:Choice>
                <mc:Fallback>
                  <p:oleObj name="Equation" r:id="rId25" imgW="335259" imgH="198079" progId="Equation.3">
                    <p:embed/>
                    <p:pic>
                      <p:nvPicPr>
                        <p:cNvPr id="9283" name="Object 37">
                          <a:extLst>
                            <a:ext uri="{FF2B5EF4-FFF2-40B4-BE49-F238E27FC236}">
                              <a16:creationId xmlns:a16="http://schemas.microsoft.com/office/drawing/2014/main" id="{739EC48F-B3FF-4837-AF21-1AE275BB98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4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02" name="Rectangle 38">
            <a:extLst>
              <a:ext uri="{FF2B5EF4-FFF2-40B4-BE49-F238E27FC236}">
                <a16:creationId xmlns:a16="http://schemas.microsoft.com/office/drawing/2014/main" id="{2EE41A92-AF5C-475E-8EE1-FFE80644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作差商表</a:t>
            </a:r>
          </a:p>
        </p:txBody>
      </p:sp>
      <p:grpSp>
        <p:nvGrpSpPr>
          <p:cNvPr id="4" name="Group 101">
            <a:extLst>
              <a:ext uri="{FF2B5EF4-FFF2-40B4-BE49-F238E27FC236}">
                <a16:creationId xmlns:a16="http://schemas.microsoft.com/office/drawing/2014/main" id="{B72E8D93-24C2-4126-A350-5C1511CAEB2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7696200" cy="2362200"/>
            <a:chOff x="576" y="2544"/>
            <a:chExt cx="4848" cy="1488"/>
          </a:xfrm>
        </p:grpSpPr>
        <p:sp>
          <p:nvSpPr>
            <p:cNvPr id="9224" name="Rectangle 40">
              <a:extLst>
                <a:ext uri="{FF2B5EF4-FFF2-40B4-BE49-F238E27FC236}">
                  <a16:creationId xmlns:a16="http://schemas.microsoft.com/office/drawing/2014/main" id="{06741307-5E13-4269-826F-16F3FC52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733"/>
              <a:ext cx="1555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5" name="Rectangle 41">
              <a:extLst>
                <a:ext uri="{FF2B5EF4-FFF2-40B4-BE49-F238E27FC236}">
                  <a16:creationId xmlns:a16="http://schemas.microsoft.com/office/drawing/2014/main" id="{006CD975-A1A6-4941-A58D-4DA21A138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733"/>
              <a:ext cx="1006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6" name="Rectangle 42">
              <a:extLst>
                <a:ext uri="{FF2B5EF4-FFF2-40B4-BE49-F238E27FC236}">
                  <a16:creationId xmlns:a16="http://schemas.microsoft.com/office/drawing/2014/main" id="{5E49B770-35A3-49BE-83EB-982E72E9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733"/>
              <a:ext cx="869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7" name="Rectangle 43">
              <a:extLst>
                <a:ext uri="{FF2B5EF4-FFF2-40B4-BE49-F238E27FC236}">
                  <a16:creationId xmlns:a16="http://schemas.microsoft.com/office/drawing/2014/main" id="{B77258D9-3706-4F6D-BBD5-BA8B2FCF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3733"/>
              <a:ext cx="778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8" name="Rectangle 44">
              <a:extLst>
                <a:ext uri="{FF2B5EF4-FFF2-40B4-BE49-F238E27FC236}">
                  <a16:creationId xmlns:a16="http://schemas.microsoft.com/office/drawing/2014/main" id="{AF6F31A1-F995-4F56-8A14-7FF312A7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733"/>
              <a:ext cx="640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9" name="Rectangle 45">
              <a:extLst>
                <a:ext uri="{FF2B5EF4-FFF2-40B4-BE49-F238E27FC236}">
                  <a16:creationId xmlns:a16="http://schemas.microsoft.com/office/drawing/2014/main" id="{A89FF1E7-28FD-42F1-BCF6-5D27E4270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436"/>
              <a:ext cx="1555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0" name="Rectangle 46">
              <a:extLst>
                <a:ext uri="{FF2B5EF4-FFF2-40B4-BE49-F238E27FC236}">
                  <a16:creationId xmlns:a16="http://schemas.microsoft.com/office/drawing/2014/main" id="{0D8D99C6-9D3B-4FBD-B6F0-E8D9FEFA4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436"/>
              <a:ext cx="1006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1" name="Rectangle 47">
              <a:extLst>
                <a:ext uri="{FF2B5EF4-FFF2-40B4-BE49-F238E27FC236}">
                  <a16:creationId xmlns:a16="http://schemas.microsoft.com/office/drawing/2014/main" id="{DC90E27C-2992-4572-B070-E053E507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436"/>
              <a:ext cx="869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2" name="Rectangle 48">
              <a:extLst>
                <a:ext uri="{FF2B5EF4-FFF2-40B4-BE49-F238E27FC236}">
                  <a16:creationId xmlns:a16="http://schemas.microsoft.com/office/drawing/2014/main" id="{F83D5B08-DF82-4C6B-9EE9-90EE37D99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3436"/>
              <a:ext cx="778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3" name="Rectangle 49">
              <a:extLst>
                <a:ext uri="{FF2B5EF4-FFF2-40B4-BE49-F238E27FC236}">
                  <a16:creationId xmlns:a16="http://schemas.microsoft.com/office/drawing/2014/main" id="{3F618847-6723-4506-8A62-568A279C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36"/>
              <a:ext cx="640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4" name="Rectangle 50">
              <a:extLst>
                <a:ext uri="{FF2B5EF4-FFF2-40B4-BE49-F238E27FC236}">
                  <a16:creationId xmlns:a16="http://schemas.microsoft.com/office/drawing/2014/main" id="{D66A6552-85E1-4A2D-9409-14592F1FE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139"/>
              <a:ext cx="1555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5" name="Rectangle 51">
              <a:extLst>
                <a:ext uri="{FF2B5EF4-FFF2-40B4-BE49-F238E27FC236}">
                  <a16:creationId xmlns:a16="http://schemas.microsoft.com/office/drawing/2014/main" id="{3923AF42-5FE7-457B-BF6B-0CFD24BA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139"/>
              <a:ext cx="1006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6" name="Rectangle 52">
              <a:extLst>
                <a:ext uri="{FF2B5EF4-FFF2-40B4-BE49-F238E27FC236}">
                  <a16:creationId xmlns:a16="http://schemas.microsoft.com/office/drawing/2014/main" id="{EA7F0B52-A275-4418-9C3A-7626599C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139"/>
              <a:ext cx="869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7" name="Rectangle 53">
              <a:extLst>
                <a:ext uri="{FF2B5EF4-FFF2-40B4-BE49-F238E27FC236}">
                  <a16:creationId xmlns:a16="http://schemas.microsoft.com/office/drawing/2014/main" id="{86B91D38-ADBB-421F-AA29-05A06E6A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3139"/>
              <a:ext cx="778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8" name="Rectangle 54">
              <a:extLst>
                <a:ext uri="{FF2B5EF4-FFF2-40B4-BE49-F238E27FC236}">
                  <a16:creationId xmlns:a16="http://schemas.microsoft.com/office/drawing/2014/main" id="{D4432AE7-46C6-4F34-80C7-12D1A225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39"/>
              <a:ext cx="640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9" name="Rectangle 55">
              <a:extLst>
                <a:ext uri="{FF2B5EF4-FFF2-40B4-BE49-F238E27FC236}">
                  <a16:creationId xmlns:a16="http://schemas.microsoft.com/office/drawing/2014/main" id="{269EB8BA-D81C-405A-8953-C586AB545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842"/>
              <a:ext cx="1555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0" name="Rectangle 56">
              <a:extLst>
                <a:ext uri="{FF2B5EF4-FFF2-40B4-BE49-F238E27FC236}">
                  <a16:creationId xmlns:a16="http://schemas.microsoft.com/office/drawing/2014/main" id="{7E5FDD35-A993-40F2-98EB-F476A1060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2842"/>
              <a:ext cx="1006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1" name="Rectangle 57">
              <a:extLst>
                <a:ext uri="{FF2B5EF4-FFF2-40B4-BE49-F238E27FC236}">
                  <a16:creationId xmlns:a16="http://schemas.microsoft.com/office/drawing/2014/main" id="{B7AF1D44-EFEF-428C-9B8C-FC8247D74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842"/>
              <a:ext cx="869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2" name="Rectangle 58">
              <a:extLst>
                <a:ext uri="{FF2B5EF4-FFF2-40B4-BE49-F238E27FC236}">
                  <a16:creationId xmlns:a16="http://schemas.microsoft.com/office/drawing/2014/main" id="{4B8F6BAF-0283-41A9-A6EC-E6610DDBD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2842"/>
              <a:ext cx="778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3" name="Rectangle 59">
              <a:extLst>
                <a:ext uri="{FF2B5EF4-FFF2-40B4-BE49-F238E27FC236}">
                  <a16:creationId xmlns:a16="http://schemas.microsoft.com/office/drawing/2014/main" id="{145FB165-D5E0-4BCB-9B6F-C9ED2F84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42"/>
              <a:ext cx="640" cy="29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4" name="Rectangle 60">
              <a:extLst>
                <a:ext uri="{FF2B5EF4-FFF2-40B4-BE49-F238E27FC236}">
                  <a16:creationId xmlns:a16="http://schemas.microsoft.com/office/drawing/2014/main" id="{50A6FDF3-029D-43BB-8201-D615596B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544"/>
              <a:ext cx="1555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5" name="Rectangle 61">
              <a:extLst>
                <a:ext uri="{FF2B5EF4-FFF2-40B4-BE49-F238E27FC236}">
                  <a16:creationId xmlns:a16="http://schemas.microsoft.com/office/drawing/2014/main" id="{11820416-F456-4BD5-ADFF-BE40A9F1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2544"/>
              <a:ext cx="1006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6" name="Rectangle 62">
              <a:extLst>
                <a:ext uri="{FF2B5EF4-FFF2-40B4-BE49-F238E27FC236}">
                  <a16:creationId xmlns:a16="http://schemas.microsoft.com/office/drawing/2014/main" id="{94258D52-ED7F-44E1-BFFD-1AED72803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544"/>
              <a:ext cx="869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7" name="Rectangle 63">
              <a:extLst>
                <a:ext uri="{FF2B5EF4-FFF2-40B4-BE49-F238E27FC236}">
                  <a16:creationId xmlns:a16="http://schemas.microsoft.com/office/drawing/2014/main" id="{538A3B57-3634-46B6-93C9-09C246AC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2544"/>
              <a:ext cx="778" cy="29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8" name="Rectangle 64">
              <a:extLst>
                <a:ext uri="{FF2B5EF4-FFF2-40B4-BE49-F238E27FC236}">
                  <a16:creationId xmlns:a16="http://schemas.microsoft.com/office/drawing/2014/main" id="{C10C9511-5BF2-438C-912E-F045BF9D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44"/>
              <a:ext cx="640" cy="29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800">
                <a:solidFill>
                  <a:srgbClr val="9999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9" name="Line 65">
              <a:extLst>
                <a:ext uri="{FF2B5EF4-FFF2-40B4-BE49-F238E27FC236}">
                  <a16:creationId xmlns:a16="http://schemas.microsoft.com/office/drawing/2014/main" id="{84E81D3B-E6F3-422F-BC6A-23146EF69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544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0" name="Line 66">
              <a:extLst>
                <a:ext uri="{FF2B5EF4-FFF2-40B4-BE49-F238E27FC236}">
                  <a16:creationId xmlns:a16="http://schemas.microsoft.com/office/drawing/2014/main" id="{AD6A01DA-FB76-4473-87E9-489C9E46D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842"/>
              <a:ext cx="48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1" name="Line 68">
              <a:extLst>
                <a:ext uri="{FF2B5EF4-FFF2-40B4-BE49-F238E27FC236}">
                  <a16:creationId xmlns:a16="http://schemas.microsoft.com/office/drawing/2014/main" id="{4ED45F7A-8B3C-4793-8696-53F9AB30D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36"/>
              <a:ext cx="48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2" name="Line 69">
              <a:extLst>
                <a:ext uri="{FF2B5EF4-FFF2-40B4-BE49-F238E27FC236}">
                  <a16:creationId xmlns:a16="http://schemas.microsoft.com/office/drawing/2014/main" id="{3732C4DD-FBE0-40BD-88E6-7534D0162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33"/>
              <a:ext cx="48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3" name="Line 70">
              <a:extLst>
                <a:ext uri="{FF2B5EF4-FFF2-40B4-BE49-F238E27FC236}">
                  <a16:creationId xmlns:a16="http://schemas.microsoft.com/office/drawing/2014/main" id="{98DD8346-8E0A-4DD3-A9F3-427AFB08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031"/>
              <a:ext cx="484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4" name="Line 71">
              <a:extLst>
                <a:ext uri="{FF2B5EF4-FFF2-40B4-BE49-F238E27FC236}">
                  <a16:creationId xmlns:a16="http://schemas.microsoft.com/office/drawing/2014/main" id="{C81A47ED-826D-4CE8-A25F-14116C7B5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544"/>
              <a:ext cx="1" cy="14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5" name="Line 72">
              <a:extLst>
                <a:ext uri="{FF2B5EF4-FFF2-40B4-BE49-F238E27FC236}">
                  <a16:creationId xmlns:a16="http://schemas.microsoft.com/office/drawing/2014/main" id="{F2A8A284-AC22-4B3D-BDF9-19F5B0BB0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544"/>
              <a:ext cx="1" cy="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6" name="Line 73">
              <a:extLst>
                <a:ext uri="{FF2B5EF4-FFF2-40B4-BE49-F238E27FC236}">
                  <a16:creationId xmlns:a16="http://schemas.microsoft.com/office/drawing/2014/main" id="{B2DE10DA-5337-4070-B96A-2D02C0509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544"/>
              <a:ext cx="1" cy="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7" name="Line 75">
              <a:extLst>
                <a:ext uri="{FF2B5EF4-FFF2-40B4-BE49-F238E27FC236}">
                  <a16:creationId xmlns:a16="http://schemas.microsoft.com/office/drawing/2014/main" id="{7D22462A-FF5A-4542-B5EF-1A10565D5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" y="2544"/>
              <a:ext cx="1" cy="1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58" name="Object 77">
              <a:extLst>
                <a:ext uri="{FF2B5EF4-FFF2-40B4-BE49-F238E27FC236}">
                  <a16:creationId xmlns:a16="http://schemas.microsoft.com/office/drawing/2014/main" id="{1E452113-0162-455A-89AC-DC48341D0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5" y="2580"/>
            <a:ext cx="18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" name="Equation" r:id="rId27" imgW="88707" imgH="164742" progId="Equation.3">
                    <p:embed/>
                  </p:oleObj>
                </mc:Choice>
                <mc:Fallback>
                  <p:oleObj name="Equation" r:id="rId27" imgW="88707" imgH="164742" progId="Equation.3">
                    <p:embed/>
                    <p:pic>
                      <p:nvPicPr>
                        <p:cNvPr id="9258" name="Object 77">
                          <a:extLst>
                            <a:ext uri="{FF2B5EF4-FFF2-40B4-BE49-F238E27FC236}">
                              <a16:creationId xmlns:a16="http://schemas.microsoft.com/office/drawing/2014/main" id="{1E452113-0162-455A-89AC-DC48341D0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580"/>
                          <a:ext cx="184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78">
              <a:extLst>
                <a:ext uri="{FF2B5EF4-FFF2-40B4-BE49-F238E27FC236}">
                  <a16:creationId xmlns:a16="http://schemas.microsoft.com/office/drawing/2014/main" id="{66FF3F1B-E270-4530-A234-7BF300C18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2" y="2564"/>
            <a:ext cx="30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29" imgW="177646" imgH="228402" progId="Equation.3">
                    <p:embed/>
                  </p:oleObj>
                </mc:Choice>
                <mc:Fallback>
                  <p:oleObj name="Equation" r:id="rId29" imgW="177646" imgH="228402" progId="Equation.3">
                    <p:embed/>
                    <p:pic>
                      <p:nvPicPr>
                        <p:cNvPr id="9259" name="Object 78">
                          <a:extLst>
                            <a:ext uri="{FF2B5EF4-FFF2-40B4-BE49-F238E27FC236}">
                              <a16:creationId xmlns:a16="http://schemas.microsoft.com/office/drawing/2014/main" id="{66FF3F1B-E270-4530-A234-7BF300C182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564"/>
                          <a:ext cx="306" cy="258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79">
              <a:extLst>
                <a:ext uri="{FF2B5EF4-FFF2-40B4-BE49-F238E27FC236}">
                  <a16:creationId xmlns:a16="http://schemas.microsoft.com/office/drawing/2014/main" id="{DBC5AF9E-1B51-47B6-932F-0566F97F6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7" y="2560"/>
            <a:ext cx="29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31" imgW="177646" imgH="228402" progId="Equation.3">
                    <p:embed/>
                  </p:oleObj>
                </mc:Choice>
                <mc:Fallback>
                  <p:oleObj name="Equation" r:id="rId31" imgW="177646" imgH="228402" progId="Equation.3">
                    <p:embed/>
                    <p:pic>
                      <p:nvPicPr>
                        <p:cNvPr id="9260" name="Object 79">
                          <a:extLst>
                            <a:ext uri="{FF2B5EF4-FFF2-40B4-BE49-F238E27FC236}">
                              <a16:creationId xmlns:a16="http://schemas.microsoft.com/office/drawing/2014/main" id="{DBC5AF9E-1B51-47B6-932F-0566F97F6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" y="2560"/>
                          <a:ext cx="298" cy="25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80">
              <a:extLst>
                <a:ext uri="{FF2B5EF4-FFF2-40B4-BE49-F238E27FC236}">
                  <a16:creationId xmlns:a16="http://schemas.microsoft.com/office/drawing/2014/main" id="{3CDE52F2-8C58-4706-83A7-F29E68204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2" y="2586"/>
            <a:ext cx="8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33" imgW="685800" imgH="228600" progId="Equation.3">
                    <p:embed/>
                  </p:oleObj>
                </mc:Choice>
                <mc:Fallback>
                  <p:oleObj name="Equation" r:id="rId33" imgW="685800" imgH="228600" progId="Equation.3">
                    <p:embed/>
                    <p:pic>
                      <p:nvPicPr>
                        <p:cNvPr id="9261" name="Object 80">
                          <a:extLst>
                            <a:ext uri="{FF2B5EF4-FFF2-40B4-BE49-F238E27FC236}">
                              <a16:creationId xmlns:a16="http://schemas.microsoft.com/office/drawing/2014/main" id="{3CDE52F2-8C58-4706-83A7-F29E682041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2586"/>
                          <a:ext cx="814" cy="246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81">
              <a:extLst>
                <a:ext uri="{FF2B5EF4-FFF2-40B4-BE49-F238E27FC236}">
                  <a16:creationId xmlns:a16="http://schemas.microsoft.com/office/drawing/2014/main" id="{9FF02965-C49E-499B-9EF4-5340D168A5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6" y="2592"/>
            <a:ext cx="134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Equation" r:id="rId35" imgW="990600" imgH="228600" progId="Equation.3">
                    <p:embed/>
                  </p:oleObj>
                </mc:Choice>
                <mc:Fallback>
                  <p:oleObj name="Equation" r:id="rId35" imgW="990600" imgH="228600" progId="Equation.3">
                    <p:embed/>
                    <p:pic>
                      <p:nvPicPr>
                        <p:cNvPr id="9262" name="Object 81">
                          <a:extLst>
                            <a:ext uri="{FF2B5EF4-FFF2-40B4-BE49-F238E27FC236}">
                              <a16:creationId xmlns:a16="http://schemas.microsoft.com/office/drawing/2014/main" id="{9FF02965-C49E-499B-9EF4-5340D168A5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592"/>
                          <a:ext cx="1347" cy="238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82">
              <a:extLst>
                <a:ext uri="{FF2B5EF4-FFF2-40B4-BE49-F238E27FC236}">
                  <a16:creationId xmlns:a16="http://schemas.microsoft.com/office/drawing/2014/main" id="{4C970048-0A94-44CE-874C-70C92BD93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5" y="2870"/>
            <a:ext cx="15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Equation" r:id="rId37" imgW="126725" imgH="177415" progId="Equation.3">
                    <p:embed/>
                  </p:oleObj>
                </mc:Choice>
                <mc:Fallback>
                  <p:oleObj name="Equation" r:id="rId37" imgW="126725" imgH="177415" progId="Equation.3">
                    <p:embed/>
                    <p:pic>
                      <p:nvPicPr>
                        <p:cNvPr id="9263" name="Object 82">
                          <a:extLst>
                            <a:ext uri="{FF2B5EF4-FFF2-40B4-BE49-F238E27FC236}">
                              <a16:creationId xmlns:a16="http://schemas.microsoft.com/office/drawing/2014/main" id="{4C970048-0A94-44CE-874C-70C92BD930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870"/>
                          <a:ext cx="158" cy="241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Object 83">
              <a:extLst>
                <a:ext uri="{FF2B5EF4-FFF2-40B4-BE49-F238E27FC236}">
                  <a16:creationId xmlns:a16="http://schemas.microsoft.com/office/drawing/2014/main" id="{541451B3-A581-4D2C-8C6F-BE16FB6A5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1" y="3169"/>
            <a:ext cx="12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Equation" r:id="rId39" imgW="88707" imgH="164742" progId="Equation.3">
                    <p:embed/>
                  </p:oleObj>
                </mc:Choice>
                <mc:Fallback>
                  <p:oleObj name="Equation" r:id="rId39" imgW="88707" imgH="164742" progId="Equation.3">
                    <p:embed/>
                    <p:pic>
                      <p:nvPicPr>
                        <p:cNvPr id="9264" name="Object 83">
                          <a:extLst>
                            <a:ext uri="{FF2B5EF4-FFF2-40B4-BE49-F238E27FC236}">
                              <a16:creationId xmlns:a16="http://schemas.microsoft.com/office/drawing/2014/main" id="{541451B3-A581-4D2C-8C6F-BE16FB6A51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3169"/>
                          <a:ext cx="129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5" name="Object 84">
              <a:extLst>
                <a:ext uri="{FF2B5EF4-FFF2-40B4-BE49-F238E27FC236}">
                  <a16:creationId xmlns:a16="http://schemas.microsoft.com/office/drawing/2014/main" id="{AEC78A0E-1B6E-4305-8C8F-DC97AA1849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5" y="3451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Equation" r:id="rId40" imgW="126780" imgH="164814" progId="Equation.3">
                    <p:embed/>
                  </p:oleObj>
                </mc:Choice>
                <mc:Fallback>
                  <p:oleObj name="Equation" r:id="rId40" imgW="126780" imgH="164814" progId="Equation.3">
                    <p:embed/>
                    <p:pic>
                      <p:nvPicPr>
                        <p:cNvPr id="9265" name="Object 84">
                          <a:extLst>
                            <a:ext uri="{FF2B5EF4-FFF2-40B4-BE49-F238E27FC236}">
                              <a16:creationId xmlns:a16="http://schemas.microsoft.com/office/drawing/2014/main" id="{AEC78A0E-1B6E-4305-8C8F-DC97AA1849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3451"/>
                          <a:ext cx="183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6" name="Object 85">
              <a:extLst>
                <a:ext uri="{FF2B5EF4-FFF2-40B4-BE49-F238E27FC236}">
                  <a16:creationId xmlns:a16="http://schemas.microsoft.com/office/drawing/2014/main" id="{932D48C0-B056-4A72-9AFF-66EEE59CC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3769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Equation" r:id="rId41" imgW="114102" imgH="177492" progId="Equation.3">
                    <p:embed/>
                  </p:oleObj>
                </mc:Choice>
                <mc:Fallback>
                  <p:oleObj name="Equation" r:id="rId41" imgW="114102" imgH="177492" progId="Equation.3">
                    <p:embed/>
                    <p:pic>
                      <p:nvPicPr>
                        <p:cNvPr id="9266" name="Object 85">
                          <a:extLst>
                            <a:ext uri="{FF2B5EF4-FFF2-40B4-BE49-F238E27FC236}">
                              <a16:creationId xmlns:a16="http://schemas.microsoft.com/office/drawing/2014/main" id="{932D48C0-B056-4A72-9AFF-66EEE59CC1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3769"/>
                          <a:ext cx="165" cy="24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7" name="Object 86">
              <a:extLst>
                <a:ext uri="{FF2B5EF4-FFF2-40B4-BE49-F238E27FC236}">
                  <a16:creationId xmlns:a16="http://schemas.microsoft.com/office/drawing/2014/main" id="{FFC59CCB-7C05-4193-9996-606E72537C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7" y="2879"/>
            <a:ext cx="12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Equation" r:id="rId42" imgW="88707" imgH="164742" progId="Equation.3">
                    <p:embed/>
                  </p:oleObj>
                </mc:Choice>
                <mc:Fallback>
                  <p:oleObj name="Equation" r:id="rId42" imgW="88707" imgH="164742" progId="Equation.3">
                    <p:embed/>
                    <p:pic>
                      <p:nvPicPr>
                        <p:cNvPr id="9267" name="Object 86">
                          <a:extLst>
                            <a:ext uri="{FF2B5EF4-FFF2-40B4-BE49-F238E27FC236}">
                              <a16:creationId xmlns:a16="http://schemas.microsoft.com/office/drawing/2014/main" id="{FFC59CCB-7C05-4193-9996-606E72537C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879"/>
                          <a:ext cx="129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8" name="Object 87">
              <a:extLst>
                <a:ext uri="{FF2B5EF4-FFF2-40B4-BE49-F238E27FC236}">
                  <a16:creationId xmlns:a16="http://schemas.microsoft.com/office/drawing/2014/main" id="{A0D3DC13-4A35-4476-ABAF-F39E4FEE60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1" y="3161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Equation" r:id="rId43" imgW="126780" imgH="164814" progId="Equation.3">
                    <p:embed/>
                  </p:oleObj>
                </mc:Choice>
                <mc:Fallback>
                  <p:oleObj name="Equation" r:id="rId43" imgW="126780" imgH="164814" progId="Equation.3">
                    <p:embed/>
                    <p:pic>
                      <p:nvPicPr>
                        <p:cNvPr id="9268" name="Object 87">
                          <a:extLst>
                            <a:ext uri="{FF2B5EF4-FFF2-40B4-BE49-F238E27FC236}">
                              <a16:creationId xmlns:a16="http://schemas.microsoft.com/office/drawing/2014/main" id="{A0D3DC13-4A35-4476-ABAF-F39E4FEE60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3161"/>
                          <a:ext cx="183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9" name="Object 88">
              <a:extLst>
                <a:ext uri="{FF2B5EF4-FFF2-40B4-BE49-F238E27FC236}">
                  <a16:creationId xmlns:a16="http://schemas.microsoft.com/office/drawing/2014/main" id="{895C767C-9DC7-4B33-B58E-BEAA9454D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1" y="3487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44" imgW="126780" imgH="164814" progId="Equation.3">
                    <p:embed/>
                  </p:oleObj>
                </mc:Choice>
                <mc:Fallback>
                  <p:oleObj name="Equation" r:id="rId44" imgW="126780" imgH="164814" progId="Equation.3">
                    <p:embed/>
                    <p:pic>
                      <p:nvPicPr>
                        <p:cNvPr id="9269" name="Object 88">
                          <a:extLst>
                            <a:ext uri="{FF2B5EF4-FFF2-40B4-BE49-F238E27FC236}">
                              <a16:creationId xmlns:a16="http://schemas.microsoft.com/office/drawing/2014/main" id="{895C767C-9DC7-4B33-B58E-BEAA9454D3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3487"/>
                          <a:ext cx="183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0" name="Object 89">
              <a:extLst>
                <a:ext uri="{FF2B5EF4-FFF2-40B4-BE49-F238E27FC236}">
                  <a16:creationId xmlns:a16="http://schemas.microsoft.com/office/drawing/2014/main" id="{7BD3E9BA-AE94-46A0-9A66-1727146F2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9" y="3769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Equation" r:id="rId45" imgW="114102" imgH="177492" progId="Equation.3">
                    <p:embed/>
                  </p:oleObj>
                </mc:Choice>
                <mc:Fallback>
                  <p:oleObj name="Equation" r:id="rId45" imgW="114102" imgH="177492" progId="Equation.3">
                    <p:embed/>
                    <p:pic>
                      <p:nvPicPr>
                        <p:cNvPr id="9270" name="Object 89">
                          <a:extLst>
                            <a:ext uri="{FF2B5EF4-FFF2-40B4-BE49-F238E27FC236}">
                              <a16:creationId xmlns:a16="http://schemas.microsoft.com/office/drawing/2014/main" id="{7BD3E9BA-AE94-46A0-9A66-1727146F2F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3769"/>
                          <a:ext cx="165" cy="24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1" name="Object 90">
              <a:extLst>
                <a:ext uri="{FF2B5EF4-FFF2-40B4-BE49-F238E27FC236}">
                  <a16:creationId xmlns:a16="http://schemas.microsoft.com/office/drawing/2014/main" id="{0E6CD4B3-ACA0-4476-A35E-AE2250DDF6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4" y="2907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Equation" r:id="rId46" imgW="88707" imgH="164742" progId="Equation.3">
                    <p:embed/>
                  </p:oleObj>
                </mc:Choice>
                <mc:Fallback>
                  <p:oleObj name="Equation" r:id="rId46" imgW="88707" imgH="164742" progId="Equation.3">
                    <p:embed/>
                    <p:pic>
                      <p:nvPicPr>
                        <p:cNvPr id="9271" name="Object 90">
                          <a:extLst>
                            <a:ext uri="{FF2B5EF4-FFF2-40B4-BE49-F238E27FC236}">
                              <a16:creationId xmlns:a16="http://schemas.microsoft.com/office/drawing/2014/main" id="{0E6CD4B3-ACA0-4476-A35E-AE2250DDF6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2907"/>
                          <a:ext cx="202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2" name="Object 91">
              <a:extLst>
                <a:ext uri="{FF2B5EF4-FFF2-40B4-BE49-F238E27FC236}">
                  <a16:creationId xmlns:a16="http://schemas.microsoft.com/office/drawing/2014/main" id="{DF007EF1-597A-4E21-A87A-3A9BFD459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7" y="3189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name="Equation" r:id="rId47" imgW="114102" imgH="177492" progId="Equation.3">
                    <p:embed/>
                  </p:oleObj>
                </mc:Choice>
                <mc:Fallback>
                  <p:oleObj name="Equation" r:id="rId47" imgW="114102" imgH="177492" progId="Equation.3">
                    <p:embed/>
                    <p:pic>
                      <p:nvPicPr>
                        <p:cNvPr id="9272" name="Object 91">
                          <a:extLst>
                            <a:ext uri="{FF2B5EF4-FFF2-40B4-BE49-F238E27FC236}">
                              <a16:creationId xmlns:a16="http://schemas.microsoft.com/office/drawing/2014/main" id="{DF007EF1-597A-4E21-A87A-3A9BFD4596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3189"/>
                          <a:ext cx="165" cy="24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92">
              <a:extLst>
                <a:ext uri="{FF2B5EF4-FFF2-40B4-BE49-F238E27FC236}">
                  <a16:creationId xmlns:a16="http://schemas.microsoft.com/office/drawing/2014/main" id="{FE37C48D-4AA7-4BF7-B35C-F8840F718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8" y="3487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Equation" r:id="rId48" imgW="126780" imgH="164814" progId="Equation.3">
                    <p:embed/>
                  </p:oleObj>
                </mc:Choice>
                <mc:Fallback>
                  <p:oleObj name="Equation" r:id="rId48" imgW="126780" imgH="164814" progId="Equation.3">
                    <p:embed/>
                    <p:pic>
                      <p:nvPicPr>
                        <p:cNvPr id="9273" name="Object 92">
                          <a:extLst>
                            <a:ext uri="{FF2B5EF4-FFF2-40B4-BE49-F238E27FC236}">
                              <a16:creationId xmlns:a16="http://schemas.microsoft.com/office/drawing/2014/main" id="{FE37C48D-4AA7-4BF7-B35C-F8840F7180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3487"/>
                          <a:ext cx="183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4" name="Object 93">
              <a:extLst>
                <a:ext uri="{FF2B5EF4-FFF2-40B4-BE49-F238E27FC236}">
                  <a16:creationId xmlns:a16="http://schemas.microsoft.com/office/drawing/2014/main" id="{87C9D1F3-4EC4-4C2B-90BD-BFB6B15721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9" y="3786"/>
            <a:ext cx="18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49" imgW="126780" imgH="164814" progId="Equation.3">
                    <p:embed/>
                  </p:oleObj>
                </mc:Choice>
                <mc:Fallback>
                  <p:oleObj name="Equation" r:id="rId49" imgW="126780" imgH="164814" progId="Equation.3">
                    <p:embed/>
                    <p:pic>
                      <p:nvPicPr>
                        <p:cNvPr id="9274" name="Object 93">
                          <a:extLst>
                            <a:ext uri="{FF2B5EF4-FFF2-40B4-BE49-F238E27FC236}">
                              <a16:creationId xmlns:a16="http://schemas.microsoft.com/office/drawing/2014/main" id="{87C9D1F3-4EC4-4C2B-90BD-BFB6B15721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3786"/>
                          <a:ext cx="184" cy="22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5" name="Object 94">
              <a:extLst>
                <a:ext uri="{FF2B5EF4-FFF2-40B4-BE49-F238E27FC236}">
                  <a16:creationId xmlns:a16="http://schemas.microsoft.com/office/drawing/2014/main" id="{00900620-0E14-4A82-A236-0A8F9888DE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7" y="3168"/>
            <a:ext cx="32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50" imgW="126780" imgH="164814" progId="Equation.3">
                    <p:embed/>
                  </p:oleObj>
                </mc:Choice>
                <mc:Fallback>
                  <p:oleObj name="Equation" r:id="rId50" imgW="126780" imgH="164814" progId="Equation.3">
                    <p:embed/>
                    <p:pic>
                      <p:nvPicPr>
                        <p:cNvPr id="9275" name="Object 94">
                          <a:extLst>
                            <a:ext uri="{FF2B5EF4-FFF2-40B4-BE49-F238E27FC236}">
                              <a16:creationId xmlns:a16="http://schemas.microsoft.com/office/drawing/2014/main" id="{00900620-0E14-4A82-A236-0A8F9888DE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3168"/>
                          <a:ext cx="320" cy="241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6" name="Object 95">
              <a:extLst>
                <a:ext uri="{FF2B5EF4-FFF2-40B4-BE49-F238E27FC236}">
                  <a16:creationId xmlns:a16="http://schemas.microsoft.com/office/drawing/2014/main" id="{37A7F36F-2AE4-4E4D-825E-D948A0266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1" y="3456"/>
            <a:ext cx="31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" name="Equation" r:id="rId51" imgW="228402" imgH="177646" progId="Equation.3">
                    <p:embed/>
                  </p:oleObj>
                </mc:Choice>
                <mc:Fallback>
                  <p:oleObj name="Equation" r:id="rId51" imgW="228402" imgH="177646" progId="Equation.3">
                    <p:embed/>
                    <p:pic>
                      <p:nvPicPr>
                        <p:cNvPr id="9276" name="Object 95">
                          <a:extLst>
                            <a:ext uri="{FF2B5EF4-FFF2-40B4-BE49-F238E27FC236}">
                              <a16:creationId xmlns:a16="http://schemas.microsoft.com/office/drawing/2014/main" id="{37A7F36F-2AE4-4E4D-825E-D948A0266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3456"/>
                          <a:ext cx="317" cy="245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7" name="Object 96">
              <a:extLst>
                <a:ext uri="{FF2B5EF4-FFF2-40B4-BE49-F238E27FC236}">
                  <a16:creationId xmlns:a16="http://schemas.microsoft.com/office/drawing/2014/main" id="{19E3F4FD-4D8C-4C1A-9061-0BC1B9780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9" y="3785"/>
            <a:ext cx="26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" name="Equation" r:id="rId53" imgW="228501" imgH="165028" progId="Equation.3">
                    <p:embed/>
                  </p:oleObj>
                </mc:Choice>
                <mc:Fallback>
                  <p:oleObj name="Equation" r:id="rId53" imgW="228501" imgH="165028" progId="Equation.3">
                    <p:embed/>
                    <p:pic>
                      <p:nvPicPr>
                        <p:cNvPr id="9277" name="Object 96">
                          <a:extLst>
                            <a:ext uri="{FF2B5EF4-FFF2-40B4-BE49-F238E27FC236}">
                              <a16:creationId xmlns:a16="http://schemas.microsoft.com/office/drawing/2014/main" id="{19E3F4FD-4D8C-4C1A-9061-0BC1B9780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3785"/>
                          <a:ext cx="269" cy="225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8" name="Object 97">
              <a:extLst>
                <a:ext uri="{FF2B5EF4-FFF2-40B4-BE49-F238E27FC236}">
                  <a16:creationId xmlns:a16="http://schemas.microsoft.com/office/drawing/2014/main" id="{6C05E7A2-F728-4BC2-B14D-C6F2D625F7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3456"/>
            <a:ext cx="4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name="Equation" r:id="rId55" imgW="342603" imgH="177646" progId="Equation.3">
                    <p:embed/>
                  </p:oleObj>
                </mc:Choice>
                <mc:Fallback>
                  <p:oleObj name="Equation" r:id="rId55" imgW="342603" imgH="177646" progId="Equation.3">
                    <p:embed/>
                    <p:pic>
                      <p:nvPicPr>
                        <p:cNvPr id="9278" name="Object 97">
                          <a:extLst>
                            <a:ext uri="{FF2B5EF4-FFF2-40B4-BE49-F238E27FC236}">
                              <a16:creationId xmlns:a16="http://schemas.microsoft.com/office/drawing/2014/main" id="{6C05E7A2-F728-4BC2-B14D-C6F2D625F7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3456"/>
                          <a:ext cx="414" cy="25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9" name="Object 98">
              <a:extLst>
                <a:ext uri="{FF2B5EF4-FFF2-40B4-BE49-F238E27FC236}">
                  <a16:creationId xmlns:a16="http://schemas.microsoft.com/office/drawing/2014/main" id="{C087F3BB-7786-4EA2-A90D-837B40780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1" y="3744"/>
            <a:ext cx="88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Equation" r:id="rId57" imgW="647419" imgH="177723" progId="Equation.3">
                    <p:embed/>
                  </p:oleObj>
                </mc:Choice>
                <mc:Fallback>
                  <p:oleObj name="Equation" r:id="rId57" imgW="647419" imgH="177723" progId="Equation.3">
                    <p:embed/>
                    <p:pic>
                      <p:nvPicPr>
                        <p:cNvPr id="9279" name="Object 98">
                          <a:extLst>
                            <a:ext uri="{FF2B5EF4-FFF2-40B4-BE49-F238E27FC236}">
                              <a16:creationId xmlns:a16="http://schemas.microsoft.com/office/drawing/2014/main" id="{C087F3BB-7786-4EA2-A90D-837B40780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3744"/>
                          <a:ext cx="889" cy="258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Rectangle 102">
            <a:extLst>
              <a:ext uri="{FF2B5EF4-FFF2-40B4-BE49-F238E27FC236}">
                <a16:creationId xmlns:a16="http://schemas.microsoft.com/office/drawing/2014/main" id="{961147ED-E514-44FA-814C-6BD087AA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/>
      <p:bldP spid="625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>
            <a:extLst>
              <a:ext uri="{FF2B5EF4-FFF2-40B4-BE49-F238E27FC236}">
                <a16:creationId xmlns:a16="http://schemas.microsoft.com/office/drawing/2014/main" id="{650DE91D-86BA-4EF0-8C0E-95D62898105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"/>
            <a:ext cx="7162800" cy="533400"/>
            <a:chOff x="480" y="336"/>
            <a:chExt cx="4512" cy="336"/>
          </a:xfrm>
        </p:grpSpPr>
        <p:sp>
          <p:nvSpPr>
            <p:cNvPr id="10261" name="Rectangle 64">
              <a:extLst>
                <a:ext uri="{FF2B5EF4-FFF2-40B4-BE49-F238E27FC236}">
                  <a16:creationId xmlns:a16="http://schemas.microsoft.com/office/drawing/2014/main" id="{D1215BEB-BB3D-435A-B804-D71E8536E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"/>
              <a:ext cx="4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由自然边界条件得，                     故有  </a:t>
              </a:r>
            </a:p>
          </p:txBody>
        </p:sp>
        <p:graphicFrame>
          <p:nvGraphicFramePr>
            <p:cNvPr id="10262" name="Object 65">
              <a:extLst>
                <a:ext uri="{FF2B5EF4-FFF2-40B4-BE49-F238E27FC236}">
                  <a16:creationId xmlns:a16="http://schemas.microsoft.com/office/drawing/2014/main" id="{C58B87C0-6188-489A-B87B-EE09D8A44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0" y="384"/>
            <a:ext cx="10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6" imgW="891579" imgH="221001" progId="Equation.3">
                    <p:embed/>
                  </p:oleObj>
                </mc:Choice>
                <mc:Fallback>
                  <p:oleObj name="Equation" r:id="rId6" imgW="891579" imgH="221001" progId="Equation.3">
                    <p:embed/>
                    <p:pic>
                      <p:nvPicPr>
                        <p:cNvPr id="10262" name="Object 65">
                          <a:extLst>
                            <a:ext uri="{FF2B5EF4-FFF2-40B4-BE49-F238E27FC236}">
                              <a16:creationId xmlns:a16="http://schemas.microsoft.com/office/drawing/2014/main" id="{C58B87C0-6188-489A-B87B-EE09D8A447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384"/>
                          <a:ext cx="10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54" name="Object 66">
            <a:extLst>
              <a:ext uri="{FF2B5EF4-FFF2-40B4-BE49-F238E27FC236}">
                <a16:creationId xmlns:a16="http://schemas.microsoft.com/office/drawing/2014/main" id="{FFC2E3D0-1D00-444A-B2DE-3C4658364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70755"/>
              </p:ext>
            </p:extLst>
          </p:nvPr>
        </p:nvGraphicFramePr>
        <p:xfrm>
          <a:off x="2057400" y="762000"/>
          <a:ext cx="4330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8" imgW="1806040" imgH="464923" progId="Equation.3">
                  <p:embed/>
                </p:oleObj>
              </mc:Choice>
              <mc:Fallback>
                <p:oleObj name="Equation" r:id="rId8" imgW="1806040" imgH="464923" progId="Equation.3">
                  <p:embed/>
                  <p:pic>
                    <p:nvPicPr>
                      <p:cNvPr id="63554" name="Object 66">
                        <a:extLst>
                          <a:ext uri="{FF2B5EF4-FFF2-40B4-BE49-F238E27FC236}">
                            <a16:creationId xmlns:a16="http://schemas.microsoft.com/office/drawing/2014/main" id="{FFC2E3D0-1D00-444A-B2DE-3C4658364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4330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6" name="Object 68">
            <a:extLst>
              <a:ext uri="{FF2B5EF4-FFF2-40B4-BE49-F238E27FC236}">
                <a16:creationId xmlns:a16="http://schemas.microsoft.com/office/drawing/2014/main" id="{993B8AD9-A43C-4739-AE07-1AC01064A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36954"/>
              </p:ext>
            </p:extLst>
          </p:nvPr>
        </p:nvGraphicFramePr>
        <p:xfrm>
          <a:off x="1828800" y="5715000"/>
          <a:ext cx="396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0" imgW="1425015" imgH="198079" progId="Equation.3">
                  <p:embed/>
                </p:oleObj>
              </mc:Choice>
              <mc:Fallback>
                <p:oleObj name="Equation" r:id="rId10" imgW="1425015" imgH="198079" progId="Equation.3">
                  <p:embed/>
                  <p:pic>
                    <p:nvPicPr>
                      <p:cNvPr id="63556" name="Object 68">
                        <a:extLst>
                          <a:ext uri="{FF2B5EF4-FFF2-40B4-BE49-F238E27FC236}">
                            <a16:creationId xmlns:a16="http://schemas.microsoft.com/office/drawing/2014/main" id="{993B8AD9-A43C-4739-AE07-1AC01064A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396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9">
            <a:extLst>
              <a:ext uri="{FF2B5EF4-FFF2-40B4-BE49-F238E27FC236}">
                <a16:creationId xmlns:a16="http://schemas.microsoft.com/office/drawing/2014/main" id="{66AE5DFD-338D-436B-BB66-1DE2327CDD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172081"/>
            <a:ext cx="3724276" cy="461963"/>
            <a:chOff x="480" y="3258"/>
            <a:chExt cx="2346" cy="291"/>
          </a:xfrm>
        </p:grpSpPr>
        <p:sp>
          <p:nvSpPr>
            <p:cNvPr id="10259" name="Rectangle 70">
              <a:extLst>
                <a:ext uri="{FF2B5EF4-FFF2-40B4-BE49-F238E27FC236}">
                  <a16:creationId xmlns:a16="http://schemas.microsoft.com/office/drawing/2014/main" id="{39D26B01-736B-4494-B36E-033C53E5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58"/>
              <a:ext cx="23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在上式中，令     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得</a:t>
              </a:r>
            </a:p>
          </p:txBody>
        </p:sp>
        <p:graphicFrame>
          <p:nvGraphicFramePr>
            <p:cNvPr id="10260" name="Object 71">
              <a:extLst>
                <a:ext uri="{FF2B5EF4-FFF2-40B4-BE49-F238E27FC236}">
                  <a16:creationId xmlns:a16="http://schemas.microsoft.com/office/drawing/2014/main" id="{47F97AAA-94F1-434F-98D8-7CA3A4E11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4" y="3270"/>
            <a:ext cx="8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12" imgW="373470" imgH="167589" progId="Equation.3">
                    <p:embed/>
                  </p:oleObj>
                </mc:Choice>
                <mc:Fallback>
                  <p:oleObj name="Equation" r:id="rId12" imgW="373470" imgH="167589" progId="Equation.3">
                    <p:embed/>
                    <p:pic>
                      <p:nvPicPr>
                        <p:cNvPr id="10260" name="Object 71">
                          <a:extLst>
                            <a:ext uri="{FF2B5EF4-FFF2-40B4-BE49-F238E27FC236}">
                              <a16:creationId xmlns:a16="http://schemas.microsoft.com/office/drawing/2014/main" id="{47F97AAA-94F1-434F-98D8-7CA3A4E112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270"/>
                          <a:ext cx="80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6">
            <a:extLst>
              <a:ext uri="{FF2B5EF4-FFF2-40B4-BE49-F238E27FC236}">
                <a16:creationId xmlns:a16="http://schemas.microsoft.com/office/drawing/2014/main" id="{A7FAEC85-ADC4-452F-A325-0D7F874E29F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7639050" cy="836613"/>
            <a:chOff x="384" y="1968"/>
            <a:chExt cx="4812" cy="527"/>
          </a:xfrm>
        </p:grpSpPr>
        <p:graphicFrame>
          <p:nvGraphicFramePr>
            <p:cNvPr id="10256" name="Object 73">
              <a:extLst>
                <a:ext uri="{FF2B5EF4-FFF2-40B4-BE49-F238E27FC236}">
                  <a16:creationId xmlns:a16="http://schemas.microsoft.com/office/drawing/2014/main" id="{561B7053-BFFD-46BF-B6B9-12C50533B3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208"/>
            <a:ext cx="20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14" imgW="1059100" imgH="205647" progId="Equation.3">
                    <p:embed/>
                  </p:oleObj>
                </mc:Choice>
                <mc:Fallback>
                  <p:oleObj name="Equation" r:id="rId14" imgW="1059100" imgH="205647" progId="Equation.3">
                    <p:embed/>
                    <p:pic>
                      <p:nvPicPr>
                        <p:cNvPr id="10256" name="Object 73">
                          <a:extLst>
                            <a:ext uri="{FF2B5EF4-FFF2-40B4-BE49-F238E27FC236}">
                              <a16:creationId xmlns:a16="http://schemas.microsoft.com/office/drawing/2014/main" id="{561B7053-BFFD-46BF-B6B9-12C50533B3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08"/>
                          <a:ext cx="20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74">
              <a:extLst>
                <a:ext uri="{FF2B5EF4-FFF2-40B4-BE49-F238E27FC236}">
                  <a16:creationId xmlns:a16="http://schemas.microsoft.com/office/drawing/2014/main" id="{EAE349AA-D80F-414C-9782-1BAF81F49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1" y="2208"/>
            <a:ext cx="189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16" imgW="1074428" imgH="205647" progId="Equation.3">
                    <p:embed/>
                  </p:oleObj>
                </mc:Choice>
                <mc:Fallback>
                  <p:oleObj name="Equation" r:id="rId16" imgW="1074428" imgH="205647" progId="Equation.3">
                    <p:embed/>
                    <p:pic>
                      <p:nvPicPr>
                        <p:cNvPr id="10257" name="Object 74">
                          <a:extLst>
                            <a:ext uri="{FF2B5EF4-FFF2-40B4-BE49-F238E27FC236}">
                              <a16:creationId xmlns:a16="http://schemas.microsoft.com/office/drawing/2014/main" id="{EAE349AA-D80F-414C-9782-1BAF81F492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208"/>
                          <a:ext cx="189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75">
              <a:extLst>
                <a:ext uri="{FF2B5EF4-FFF2-40B4-BE49-F238E27FC236}">
                  <a16:creationId xmlns:a16="http://schemas.microsoft.com/office/drawing/2014/main" id="{9D74B285-6AA3-4C37-84EE-885267D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解此方程组得</a:t>
              </a:r>
            </a:p>
          </p:txBody>
        </p:sp>
      </p:grpSp>
      <p:grpSp>
        <p:nvGrpSpPr>
          <p:cNvPr id="5" name="Group 87">
            <a:extLst>
              <a:ext uri="{FF2B5EF4-FFF2-40B4-BE49-F238E27FC236}">
                <a16:creationId xmlns:a16="http://schemas.microsoft.com/office/drawing/2014/main" id="{61F2A5D2-4E32-466B-B205-6B4DE6B8E43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8015288" cy="1689100"/>
            <a:chOff x="432" y="2496"/>
            <a:chExt cx="5049" cy="1064"/>
          </a:xfrm>
        </p:grpSpPr>
        <p:graphicFrame>
          <p:nvGraphicFramePr>
            <p:cNvPr id="10254" name="Object 77">
              <a:extLst>
                <a:ext uri="{FF2B5EF4-FFF2-40B4-BE49-F238E27FC236}">
                  <a16:creationId xmlns:a16="http://schemas.microsoft.com/office/drawing/2014/main" id="{4958EEDE-EFCD-4DC4-A5A9-2E345A76D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" y="2633"/>
            <a:ext cx="4840" cy="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18" imgW="3116639" imgH="815237" progId="Equation.3">
                    <p:embed/>
                  </p:oleObj>
                </mc:Choice>
                <mc:Fallback>
                  <p:oleObj name="Equation" r:id="rId18" imgW="3116639" imgH="815237" progId="Equation.3">
                    <p:embed/>
                    <p:pic>
                      <p:nvPicPr>
                        <p:cNvPr id="10254" name="Object 77">
                          <a:extLst>
                            <a:ext uri="{FF2B5EF4-FFF2-40B4-BE49-F238E27FC236}">
                              <a16:creationId xmlns:a16="http://schemas.microsoft.com/office/drawing/2014/main" id="{4958EEDE-EFCD-4DC4-A5A9-2E345A76D2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2633"/>
                          <a:ext cx="4840" cy="9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78">
              <a:extLst>
                <a:ext uri="{FF2B5EF4-FFF2-40B4-BE49-F238E27FC236}">
                  <a16:creationId xmlns:a16="http://schemas.microsoft.com/office/drawing/2014/main" id="{77F98E46-8097-4E20-988C-0BDD13DC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9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可以求得</a:t>
              </a:r>
            </a:p>
          </p:txBody>
        </p:sp>
      </p:grpSp>
      <p:grpSp>
        <p:nvGrpSpPr>
          <p:cNvPr id="6" name="Group 85">
            <a:extLst>
              <a:ext uri="{FF2B5EF4-FFF2-40B4-BE49-F238E27FC236}">
                <a16:creationId xmlns:a16="http://schemas.microsoft.com/office/drawing/2014/main" id="{2E36DB6B-F8BE-40C4-B25E-0928ACAF073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7986713" cy="1273175"/>
            <a:chOff x="384" y="1200"/>
            <a:chExt cx="5031" cy="802"/>
          </a:xfrm>
        </p:grpSpPr>
        <p:sp>
          <p:nvSpPr>
            <p:cNvPr id="10251" name="Rectangle 80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307BA775-5DC5-4D55-840A-A85C18A4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0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</a:t>
              </a:r>
            </a:p>
          </p:txBody>
        </p:sp>
        <p:graphicFrame>
          <p:nvGraphicFramePr>
            <p:cNvPr id="10252" name="Object 82">
              <a:extLst>
                <a:ext uri="{FF2B5EF4-FFF2-40B4-BE49-F238E27FC236}">
                  <a16:creationId xmlns:a16="http://schemas.microsoft.com/office/drawing/2014/main" id="{85155DC7-491C-4B4A-A793-155A15D62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" y="1440"/>
            <a:ext cx="2485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20" imgW="1866600" imgH="431640" progId="Equation.DSMT4">
                    <p:embed/>
                  </p:oleObj>
                </mc:Choice>
                <mc:Fallback>
                  <p:oleObj name="Equation" r:id="rId20" imgW="1866600" imgH="431640" progId="Equation.DSMT4">
                    <p:embed/>
                    <p:pic>
                      <p:nvPicPr>
                        <p:cNvPr id="10252" name="Object 82">
                          <a:extLst>
                            <a:ext uri="{FF2B5EF4-FFF2-40B4-BE49-F238E27FC236}">
                              <a16:creationId xmlns:a16="http://schemas.microsoft.com/office/drawing/2014/main" id="{85155DC7-491C-4B4A-A793-155A15D625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1440"/>
                          <a:ext cx="2485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83">
              <a:extLst>
                <a:ext uri="{FF2B5EF4-FFF2-40B4-BE49-F238E27FC236}">
                  <a16:creationId xmlns:a16="http://schemas.microsoft.com/office/drawing/2014/main" id="{316DB531-D84E-4735-98B8-6E4072D774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2" y="1432"/>
            <a:ext cx="233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22" imgW="1897357" imgH="434433" progId="Equation.3">
                    <p:embed/>
                  </p:oleObj>
                </mc:Choice>
                <mc:Fallback>
                  <p:oleObj name="Equation" r:id="rId22" imgW="1897357" imgH="434433" progId="Equation.3">
                    <p:embed/>
                    <p:pic>
                      <p:nvPicPr>
                        <p:cNvPr id="10253" name="Object 83">
                          <a:extLst>
                            <a:ext uri="{FF2B5EF4-FFF2-40B4-BE49-F238E27FC236}">
                              <a16:creationId xmlns:a16="http://schemas.microsoft.com/office/drawing/2014/main" id="{316DB531-D84E-4735-98B8-6E4072D774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1432"/>
                          <a:ext cx="233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78" name="AutoShape 90">
            <a:extLst>
              <a:ext uri="{FF2B5EF4-FFF2-40B4-BE49-F238E27FC236}">
                <a16:creationId xmlns:a16="http://schemas.microsoft.com/office/drawing/2014/main" id="{31D51B23-8F3F-48CE-BBAC-1CCAE06C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27750"/>
            <a:ext cx="3886200" cy="685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 p.50  #15,  #16</a:t>
            </a:r>
          </a:p>
        </p:txBody>
      </p:sp>
      <p:sp>
        <p:nvSpPr>
          <p:cNvPr id="10250" name="Rectangle 91">
            <a:extLst>
              <a:ext uri="{FF2B5EF4-FFF2-40B4-BE49-F238E27FC236}">
                <a16:creationId xmlns:a16="http://schemas.microsoft.com/office/drawing/2014/main" id="{C7255AFA-BC27-4ADC-B742-68E69E29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D4B0C8C-D8DC-4534-BE7F-E9879912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Cubic  Spline</a:t>
            </a:r>
          </a:p>
        </p:txBody>
      </p:sp>
      <p:sp>
        <p:nvSpPr>
          <p:cNvPr id="51203" name="AutoShape 3">
            <a:extLst>
              <a:ext uri="{FF2B5EF4-FFF2-40B4-BE49-F238E27FC236}">
                <a16:creationId xmlns:a16="http://schemas.microsoft.com/office/drawing/2014/main" id="{56F63F2F-B9A9-40FB-B290-C826A8DD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7315200" cy="2286000"/>
          </a:xfrm>
          <a:prstGeom prst="foldedCorner">
            <a:avLst>
              <a:gd name="adj" fmla="val 4014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Sketch of the Algorithm: Cubic Spline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①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 </a:t>
            </a:r>
            <a:r>
              <a:rPr lang="zh-CN" altLang="en-US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, 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, 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②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追赶法等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③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找到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所在区间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即找到相应的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)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④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由该区间上的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算出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的近似值。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8B6A8C06-F3AF-462E-9012-A520FD74A15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95600"/>
            <a:ext cx="8077200" cy="3733800"/>
            <a:chOff x="336" y="1824"/>
            <a:chExt cx="5088" cy="2352"/>
          </a:xfrm>
        </p:grpSpPr>
        <p:sp>
          <p:nvSpPr>
            <p:cNvPr id="11269" name="AutoShape 4" descr="深色木质">
              <a:extLst>
                <a:ext uri="{FF2B5EF4-FFF2-40B4-BE49-F238E27FC236}">
                  <a16:creationId xmlns:a16="http://schemas.microsoft.com/office/drawing/2014/main" id="{A2672C4A-00B5-47AB-923E-47FCB7BD0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824"/>
              <a:ext cx="5088" cy="2352"/>
            </a:xfrm>
            <a:prstGeom prst="bevel">
              <a:avLst>
                <a:gd name="adj" fmla="val 222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 marL="377825" indent="-3778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插值法小结</a:t>
              </a:r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 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Lagrange : 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给出 </a:t>
              </a:r>
              <a:r>
                <a:rPr lang="en-US" altLang="zh-CN" sz="2000" b="1" i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b="1" i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…</a:t>
              </a:r>
              <a:r>
                <a:rPr lang="en-US" altLang="zh-CN" sz="20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baseline="-25000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，选基函数 </a:t>
              </a:r>
              <a:r>
                <a:rPr lang="en-US" altLang="zh-CN" sz="2400" b="1" i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，其次数为</a:t>
              </a:r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</a:t>
              </a:r>
              <a:r>
                <a:rPr lang="zh-CN" altLang="en-US" sz="2400" b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节点数 </a:t>
              </a:r>
              <a:r>
                <a:rPr lang="en-US" altLang="zh-CN" sz="2400" b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–1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  <a:p>
              <a:pPr eaLnBrk="1" hangingPunct="1">
                <a:spcBef>
                  <a:spcPct val="30000"/>
                </a:spcBef>
                <a:buFont typeface="Symbol" panose="05050102010706020507" pitchFamily="18" charset="2"/>
                <a:buNone/>
              </a:pP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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Newton </a:t>
              </a:r>
              <a:r>
                <a:rPr lang="en-US" altLang="zh-CN" sz="2400" b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 </a:t>
              </a:r>
              <a:r>
                <a:rPr lang="en-US" altLang="zh-CN" sz="2400" b="1" i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2400" b="1" i="1" baseline="-25000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400" b="1" i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solidFill>
                    <a:srgbClr val="CC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只是形式不同；节点等距或渐增节点时方便处理。</a:t>
              </a:r>
            </a:p>
            <a:p>
              <a:pPr eaLnBrk="1" hangingPunct="1">
                <a:spcBef>
                  <a:spcPct val="30000"/>
                </a:spcBef>
                <a:buFont typeface="Symbol" panose="05050102010706020507" pitchFamily="18" charset="2"/>
                <a:buNone/>
              </a:pP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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Hermite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  带导数插值条件。</a:t>
              </a:r>
              <a:endParaRPr lang="zh-CN" altLang="en-US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30000"/>
                </a:spcBef>
                <a:buFont typeface="Symbol" panose="05050102010706020507" pitchFamily="18" charset="2"/>
                <a:buNone/>
              </a:pP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 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Spline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：分段低次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自身光滑</a:t>
              </a:r>
              <a:r>
                <a:rPr lang="en-US" altLang="zh-CN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  </a:t>
              </a:r>
              <a:r>
                <a:rPr lang="zh-CN" altLang="en-US" sz="2400" b="1">
                  <a:solidFill>
                    <a:srgbClr val="FFFF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的导数只在边界给出。</a:t>
              </a:r>
            </a:p>
          </p:txBody>
        </p:sp>
        <p:sp>
          <p:nvSpPr>
            <p:cNvPr id="11270" name="Text Box 7">
              <a:extLst>
                <a:ext uri="{FF2B5EF4-FFF2-40B4-BE49-F238E27FC236}">
                  <a16:creationId xmlns:a16="http://schemas.microsoft.com/office/drawing/2014/main" id="{D35E840E-0787-47B3-BFA4-539267A6B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26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8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1368</Words>
  <Application>Microsoft Office PowerPoint</Application>
  <PresentationFormat>全屏显示(4:3)</PresentationFormat>
  <Paragraphs>548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3</cp:revision>
  <dcterms:created xsi:type="dcterms:W3CDTF">2020-02-15T05:03:18Z</dcterms:created>
  <dcterms:modified xsi:type="dcterms:W3CDTF">2020-02-18T15:41:40Z</dcterms:modified>
</cp:coreProperties>
</file>