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0" r:id="rId2"/>
    <p:sldId id="324" r:id="rId3"/>
    <p:sldId id="325" r:id="rId4"/>
    <p:sldId id="311" r:id="rId5"/>
    <p:sldId id="32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8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6.wmf"/><Relationship Id="rId5" Type="http://schemas.openxmlformats.org/officeDocument/2006/relationships/image" Target="../media/image36.wmf"/><Relationship Id="rId4" Type="http://schemas.openxmlformats.org/officeDocument/2006/relationships/image" Target="../media/image5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3-18T00:03:55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4026 7469 0,'0'0'0,"0"0"0,0 0 0,0 0 0,0 0 0,0 0 0,0 0 0,0 0 0,51 80 0,-51-80 0,0 0 0,0 0 0,0 0 0,53 23 0,-53-23 0,0 0 0,0 0 0,54 8 16,-54-8-16,0 0 0,56 16 15,-56-16-15,81 13 16,-13-18-16,10 0 15,8 0-15,6-22 16,9 3-16,4 11 16,-7-11-1,-12 8 17,9 14-32,-5-6 0,-1 2 0,-3 14 15,4 0 1,-13-10-16,6 15 15,13 3 1,-16-11 15,-9 8-31,7 9 0,-7-15 0,7 1 16,5 11 31,0-6-32,-8-5-15,8 3 0,12-1 0,1-15 0,-4 8 0,0 7 16,3-18-16,-8 8 16,11 8-1,-6 0-15,-14-3 16,-4 9 0,12-1-16,-8-8 15,-1 6 1,1-3-16,-7-8 15,-11 2 32,2 4-47,-5-4 0,-13-4 0,10 10 0,-18-1 16,-7-9-16,1 12 16,-15-4-16,-6-9 15,0 8 1,-6-5-1,-6-8-15,6 3 16,0-5 0,9-14-16,8 8 15,-20 16-15,0 0 47,0 0-47</inkml:trace>
  <inkml:trace contextRef="#ctx0" brushRef="#br0" timeOffset="8601.14">8679 7443 0,'23'-19'0,"-23"19"16,0 0 31,0 0-47,0 0 0,0 0 0,0 0 0,0 0 0,0 0 16,0 0-1,0 0-15,63-26 16,-24 28-1,-1-2 1,-2-2-16,3 7 16,-1 0-16,-2-5 15,9 3-15,2 2 63,4-15-63,6 10 0,17 5 0,-6-8 0,-8 9 15,-1 12-15,-2-5 16,-3-10-16,5 18 16,10-13-1,-4-16-15,9 6 16,-5-9 0,-10-8-16,1 14 15,0 5-15,-7-13 16,1 24-1,-4 7-15,1-13 16,-9 16 0,5 6-16,-5-14 15,2 0 32,4 6-47,0-14 0,-7 1 0,10 12 16,0-10-16,-7 0 0,10 8 15,-7-8 1,4-14-16,3 9 16,-1-6-16,-2-12 15,2 9 1,7 1 0,-12-11-16,-4 16 15,-5-5-15,-6-8 16,5 7-1,1 6-15,-3-24 16,8 17 0,4-4-16,-6-8 15,-1 14 1,-2 2-16,-3-7 16,0 10-16,-4 5 15,-8-10 1,0 5-16,3 5 15,-12-15 1,5 2-16,16 5 16,0-21-1,11 8-15,13 14 16</inkml:trace>
  <inkml:trace contextRef="#ctx0" brushRef="#br0" timeOffset="15485.34">12792 7493 0,'0'0'16,"0"0"-16,0 0 15,0 0 1,0 0-16,12 71 63,0-55-63,-3-16 0,12 16 0,3-8 0,2-16 0,4 19 15,6-6 1,3-13-16,2 11 15,7-11 1,-4-3-16,1 11 16,9 6-16,-7-6 15,-2 18 1,9 9-16,-1-9 47,1 1-47,5 4 0,-8-12 0,-4-3 0,10 8 15,8-11 1,1-8-16,14 9 16,-5-12-1,-7-7 1,1 16-16,-4-1 16,-5-9 15,8 7-31,7 5 0,-1-8 0,-6 8 15,4-2-15,8-13 16,-2 4 0,14 9-16,-12-19 31,1 5-31,2-2 0,3 0 16,-8-3-1,11 13-15,-9-4 16,1-4-16,8 14 15,3-1 1,-11-12-16,-4 7 16,0-8-1,-11-4-15,5 15 16,1-6 0,-1-4-16,-5 15 15,-1 0 1,1-10-16,-4-3 15,19 5 1,2-15 15,-9-1-31,4 6 0,-4 3 0,-2-20 16,-7 20-16,9-6 16,-8-5-16,2 16 15,-8-3 1,2-11-16,-5 14 15,11-1 1,1-12 31,-1 18-47,-8-13 0,-4 5 0,1 2 0,0 4 16,-10-1-16,13 11 15,5-8-15,-8 3 16,5 2-1,-5-8-15,-4 9 16,1-12 0,0 6-16,2 11 15,-5-14 1,2 9 15,-2 15-31,-3-16 16,-7 0-16,4 14 0,2-19 0,1 3 15,-6 5 1,5-11-16,4 8 16,-6 0 31,-4-12-47,4 7 15,-9-3-15,-10-13 0,-26 16 0,39 3 0,-15-19 16,-15 16-16,0-13 15,3-1 1,-6 20-16,-3-20 16,-12-9-16,9 23 15,0 0 1,0 0-16</inkml:trace>
  <inkml:trace contextRef="#ctx0" brushRef="#br0" timeOffset="23365.14">7235 5120 0,'-66'21'16,"66"-21"0,0 0-16,0 0 15,0 0 1,0 0-1,-14 74 17,40-45-32,19 5 0,9 1 0,23 2 0,18 8 15,3-3 1,4 8 0,20-7-16,15-1 15,2-2-15,19-8 16,15-1-1,-3-4-15,20-11 47,4-14-47,5-4 0,0-20 0,-5-7 0,5-16 16,-5-5 0,-7-8-1,1-8-15,-7-11 16,-5-10-16,-6-3 15,-19-8 1,1-13-16,-15-8 16,-21-6 15,-15 1-31,-26-8 0,-16-3 0,-17 5 16,-18 0-1,-21 1-15,-24 10 16,-36 2-1,-14 12-15,-21-4 16,-27 3-16,-36 0 16,-6 16 31,-23 6-47,-19 7 0,-11 6 0,-15 10 0,-9 8 15,-12 21 1,-9 19-16,-3 26 15,-15 27 1,6 31-16,-15 27 16,9 18-16,1 25 15,26 15 1,14 11-16,40 15 16,35 3-1,30-7-15,45 1 16,44 4 15,54-19-15,57 5-16,56 3 0,53-5 0,54-13 15,45-35-15</inkml:trace>
  <inkml:trace contextRef="#ctx0" brushRef="#br0" timeOffset="26716.31">11369 5064 0,'0'-47'0,"0"47"16,0 0-16,0 0 16,0 0-1,-41 7-15,38 12 16,6-6-1,15 11-15,8-3 16,10 6-16,15-4 16,11 4-1,13 2 1,-4-5-16,12 2 16,19 1-16,8-19 15,18 5-15,6-5 16,14 5-1,16-2 1,-3-6-16,15 3 16,-1 0-16,-8-3 15,11 0 1,-8 3-16,6 0 16,2-5 15,-8 0-16,-6-3-15,5 0 0,-8 0 0,6-6 16,2-2-16,10 0 16,12 6-1,-16-6-15,4-3 16,5-2 0,-8 2-16,5 1 15,-8-1 1,-9-2-16,2 8 47,-5-6-47,6 1 0,3 4 0,-10-7 15,4 2-15,-3 4 16,-18-1-16,-6 2 16,-1 12-16,-16 2 15,-7-1 1,-6 1-1,-3 11-15,-12 5 16,-11-6 0,-16 3-16,-2-2 31,-7-6-31,-8 0 0,-4 1 16,4-9-16,-6-5 15,-12-3-15,-7-10 16,1 0-1,-6-6-15,-6-5 16,0 6 0,3 5-16,11 0 15</inkml:trace>
  <inkml:trace contextRef="#ctx0" brushRef="#br0" timeOffset="29174.92">14977 7295 0,'-24'-24'0,"24"24"16,0 0 0,0 0 15,0 0-31,0 0 15,0 0-15,0 0 0,0 0 0,0 0 16,45-24 0,-10 29-16,19 3 15,6-13 1,8 10-16,4 8 16,-7-7-1,-3 2 32,7 5-47,5-21 0,13 0 0,11 5 0,-3-10 0,-3-8 16,10 10-1,5-5 1,-6 9-16,-3 4 16,-11 0 15,8-2-31,-6-3 0,3 13 15,-11-10-15,-4 0 16,-11 2-16,2 8 16,-2-2-16,-4 10 15,-5 6 1,-10-9-16,4 9 16,-1-9-1,1-10-15,9 14 16,-4-12 15,-2-7-31,-1 16 0,1-6 0,-12-10 16,5 5-1,-2-6-15,8-2 16,1 0 0,8-5-16,-5 5 15,-6 3 1,2 2-16,-11 9 15,-3-1-15,-7-5 16,1 5 0,0 6 15,6-9-31,2 12 0,4-14 0,-4 0 16,-8 10-1,0-7-15,-6 0 16,-6 7-1,-4-10-15,-2-2 16,0 4-16,0-4 16,0-1-1,-6 3-15,0-13 16,12 7 0,11 9-16,-32-3 15,0 0 1,0 0 15</inkml:trace>
  <inkml:trace contextRef="#ctx0" brushRef="#br0" timeOffset="53386.03">4324 8919 0,'-12'-16'16,"12"16"0,0 0-16,45 27 15,-22-11 1,4-16-1,12-6-15,11 14 16,7-8-16,20-16 16,19 16-1,8-5 32,3 2-47,15 11 0,12-5 0,-3-8 0,9 7 0,24 4 16,-13-14-1,1 2-15,6 14 16,-3-5 0,-9 2-16,5 9 15,4 17-15,-21-12 32,3-3-32,15 7 15,-3-4-15,-4-16 31,1 2-31,3 0 16,-18 3-16,-3-16 0,3 14 16,-6 4-1,-18-15-15,3 7 16,6 4-16,-5-9 16,-13-15-1,24 15-15,-9-8 16,-18-10-1,-11 11-15,8 10 47,-15-11-47,-8 3 0,2 21 0,-14 1 16,-4-4-16,-2 14 16,-3-3-16,-4-13 15,10 13 1,-1-5-16,-11-13 47,-3 10-47,-10 3 47,-5-6-32,3 4-15,-3 2 0,-6-9 0,20 9 16,16 3-16</inkml:trace>
  <inkml:trace contextRef="#ctx0" brushRef="#br0" timeOffset="95598.23">17757 7488 0,'0'0'0,"0"0"0,0 0 0,0 0 15,0 0-15</inkml:trace>
  <inkml:trace contextRef="#ctx0" brushRef="#br0" timeOffset="95908.62">18025 7411 0,'0'0'0,"0"0"16,71-8-1,-23-5-15,-6 5 0,-7-5 16,1 21 0,0 0-16,6-8 31,-1 15-16,-8-1-15,0-14 0,-4 13 0,-5-3 16,-15-17 0,-6 20-16,-15-11 15,-12-17-15,24 15 16,0 0 0,0 0-16</inkml:trace>
  <inkml:trace contextRef="#ctx0" brushRef="#br0" timeOffset="102515.1">21112 5448 0,'15'32'16,"-15"-32"0,44 42-16,13 27 15,-7 7 1,-2 20-1,-3 12-15,-4 6 47,4 8-47,0-1 0,-1-12 16,-2-27-16,-9-13 0,-16-35 16,-17-34-16,0 0 15,0 0-15</inkml:trace>
  <inkml:trace contextRef="#ctx0" brushRef="#br0" timeOffset="102787.11">21951 5646 0,'0'0'16,"0"0"-16,-45 27 15,-14 7 1,-13 30-16,-8 10 16,-9-6-1,-1 1-15,13 0 16,9-3-16,14-2 16,9-11-1,16-22 1,17 4-16,-3-1 15</inkml:trace>
  <inkml:trace contextRef="#ctx0" brushRef="#br0" timeOffset="103234.06">22139 6276 0,'0'0'0,"0"0"0,0 0 16,-48 50 0,27-15-16,-3 7 15,6 16-15,7 0 16,8-2-1,3-1 17,5-4-32,7-17 0,0-10 0,3-16 15,9-19-15,0-23 16,9-24 0,-1-6-1,1-5-15,-9 1 16,0 12-1,-6 8-15,-16 14 47,-7 16-47,-22 20 0,-48 22 0,75-24 0,0 0 16,0 0-16</inkml:trace>
  <inkml:trace contextRef="#ctx0" brushRef="#br0" timeOffset="111859.13">13084 7803 0,'-33'-43'0,"33"43"31,0 0-31,45-8 16,-30-2-16,8-14 0,1 5 16,9 19-1,0-13-15,5 3 16,13 15 0,-3-18-16,-1 7 15,10 9 1,-4-6-16,-8-7 15,3 10 17,-1-11-17,-5 1-15,6 10 0,-1-6 0,4-2 16,2 11-16,-5-3 16,0-8-16,2 13 31,-5-7-31,-6-12 15,5 17-15,4-6 16,-3-2-16,8 18 16,-2 6-16,-4-8 15,1 10 1,-9 5 0,-1-18-16,-5 8 15,9 2-15,-1-15 16,-2 2-1,9 9-15,-10-14 16,4 5 0,6 13-16,-7-15 15,1 0 1,9 5-16,2-8 16,10-11-1,11 16-15,4-7 16,-10-6-16,-2 3 15,-1 7 1,-5-15-16,11 13 16,12 0-1,4-5-15,-10-6 16,0 6-16,7-16 47,-1 7-47,3 6 0,-5-15 0,-1 7 15,-2 10-15,8-7 16,-3 3 0,7 4-16,2 12 15,-6-20 1,-3 9-16,7 10 16,-7-7-16,0-1 15,-8 6 1,-1-11-1,-8 8-15,-1 8 47,1-16-47,-1 10 16,-8-7-16,-1-5 0,-8 4 0,-9 1 16,-1-3-16,-8 0 15,0 0 1,12 6-16,-7 2 15,1-8-15,9 0 16,-4 5 0,-5-2-16,-3-6 15,0 9 1,-7-12-16,4 17 16,0 5 30,6-11-46,11 14 0,-2-3 0,2-8 0,4 10 16,-9-2-16,-1-8 16,-2 8-1,-3-2-15,-3-12 16,-1 17 0,-2-11-16,0-5 15,0 18-15,5-13 16,4 2-1,3 6-15,-7-13 16,-2 5 31,-9 0-47,-15-21 16</inkml:trace>
  <inkml:trace contextRef="#ctx0" brushRef="#br0" timeOffset="119582.27">20972 5003 0,'-39'19'15,"39"-19"1,0 0-16,-51 21 16,19-5 15,-4 5-31,3 3 0,3 5 0,-2 8 16,-1 8-1,6 5-15,3 8 16,4 9-16,14 12 15,-3-2 1,6 7 0,-6 6-16,0-5 15,0 8-15,-9-9 47,0-7-47,9 5 0,3-5 0,6-6 16,6-7-16,9 2 15,0-13-15,15 0 16,8 10 0,7 3-1,3 0-15,5 11 16,1-3-16,-6-5 16,5 8-1,7-8 1,11-9-1,9-9-15,7-4 0,2-20 16,-3-14-16,16-5 16,17-19-1,3 1-15,6-11 16,3-6 0,9 11-16,-7-15 15,-7-4-15,10-2 16,-2-16-1,-18 0 1,1-2-16,-10-6 16,-6 0-16,-21-8 15,-23-2 32,-21-17-47,-13 6 0,-14 8 0,-6-10 0,-3-6 16,-3-3-1,-6-7-15,-3-1 16,1 3 0,-19 0-16,0 0 15,-18 6 1,-14 2-16,-18-3 16,-7-10 15,-8-6-31,0 9 0,-9 7 0,2 6 15,-17 0-15,0 10 32,-12 24-32,-9 13 15,-6 14-15,13 7 16,-22 25-16,-9 12 16,-15 35-1,-23 27 1,-3 23-16,-25 21 15,10 14-15,220-138 16,0 0 15,0 0-31</inkml:trace>
  <inkml:trace contextRef="#ctx0" brushRef="#br0" timeOffset="129208.07">12923 7660 0,'0'0'0,"0"0"16,0 0 0,0 0-16,0 0 15,0 0-15,63 21 16,-31-29 0,-2-5 30,9 5-46,-6-5 0,-10-1 0,1 17 0,-6-6 16,0 3-16,15 11 16,2-11-16,16-3 15,20 14 1,7-9-16,-4 6 16,1 8-1,2 3-15,3-19 16,4 18-1,11 1-15,-18-6 63,-2 0-47,8 8-16,-5-15 0,-1 2 0,3 8 0,-11-8 0,-10-6 15,13 14-15,8-16 0,0-5 16,10 5-1,2-6 1,-9-9 47,4 4-63,17 6 0,-12-14 0,-6 3 0,1 3 0,-7 0 15,3-3-15,1 21 0,-13-7 16,-8 2-16,-1 10 15,-2-10 1,-4-8 0,13 14-16,-1-6 15,-5 0-15,-4 5 16,4-5-16,2 0 16,10 5-1,17 0 1,0-5 31,-2-8-47,2 11 0,0-8 0,-3 0 0,4 7 15,-10 1-15,-6-11 16,7 24-16,5-8 16,9-8-16,-17 8 15,-7-11 1,0-5-1,-20 0-15,3-2 16,-7-4 0,-8 4-16,0-6 15,2 13-15,-2-7 16,0-1 31,-7 8-47,-2-7 0,6-1 0,2 6 0,-8-6 15,9-5-15,-4 22 16,-8-17 0,9 6-16,-6 8 15,-9-11 1,2 5-16,1 8 16,0-10-1,6 10-15,-4 3 31,4-18-15,6 15-16,-9 0 0,-4-10 0,-2 8 16,3 4-1,9-9-15,-12 10 16,5 5-16,-2-18 16,3 15-1,-9-4 1,-6-9-16,-4 3 15,-2-3-15,0-7 47,-3 10-47</inkml:trace>
  <inkml:trace contextRef="#ctx0" brushRef="#br0" timeOffset="135993.04">20945 4847 0,'-18'29'0,"18"-29"47,0 0-47,0 0 0,0 0 0,0 0 16,0 0-16,-30 56 15,15-40-15,4 5 16,2 3 0,0 0-16,-6 2 15,-3 0 1,-6 6-16,-3-5 15,1 2 32,-4-5-47,6-1 0,6-1 0,0-4 0,6 3 16,3 3-16,6 5 16,15 8-1,-3 3 1,0 7 15,3 4-31,-3-6 16,-9 2-16,0 4 0,-6-4 0,-6-4 15,6 4 1,-3 1-16,3 2 16,-3-10-16,0 2 15,7 6 1,-1-11-16,-6 5 15,3-13 1,3 3-16,0-3 31,-3 8-31,3-5 0,9 0 16,0-1 0,0-4-16,9 5 15,-10-6 1,4 3-16,-6 6 15,3-12-15,3 9 16,0 3 0,0-4-16,-3-2 15,6 3 1,0-11-16,3 0 16,0 3-1,5 3-15,-2-9 16,0 6-16,3-3 31,-3-2-31,0 5 0,9-9 16,2-4-1,-2 10-15,-6-2 16,12-3 0,-7 7-16,1 4 15,9-1 1,-6 6-16,8-3 15,4-5 1,3 8 0,-7-6-16,7-5 0,-6 6 15,-3-14 1,5-5-16,-2 5 16,8 0-16,1-10 15,12 16 1,2-19-16,-5-8 15,2-3 1,1-2-16,5 0 16,-5 10-1,14 0-15,1-5 16,-4 14 0,-5-20-16,-4 4 15,1 2-15,-4-13 16,-8 5-1,5-11-15,-5 1 16,-1-3 0,1-8-16,-12 8 15,5 2-15,1 3 16,6 9 0,2 4-16,-8-8 15,0 4 1,-7-12-16,-2 6 15,-9-8 1,-3-13 0,-13-19-16,4-3 15,-6-7-15,0 10 16,-6 0-16,0-8 16,0 8-1,-3-7-15,-6 4 16,-9-7-1,-3 10-15,-2 5 16,-4 6-16,-6 2 16,-9-10-1,1-3 17,-4-10-32,6-1 0,9 9 15,7-1-15,5 9 31,-3 13-31,6-1 0,-9 1 16,-6 13-16,-8 0 16,-1-6-16,-6 1 15,-2-1 32,-4 6-47,-6-2 0,1 7 0,-4 0 16,-8 3-16,2 2 0,-11 6 31,-7-3-31,1 3 16,0 8-16,5-1 15,7-4-15,2 4 16,-2 4 0,-4 4 30,-11-2-46,-6 0 16,-9 6-16,11 4 0,7 1 0,8 0 16,7 20-16,-12 12 15</inkml:trace>
  <inkml:trace contextRef="#ctx0" brushRef="#br0" timeOffset="140992.91">8175 8927 0,'54'16'16,"-54"-16"0,0 0-16,110-34 15,-29 10-15,-1 18 16,15 14 0,0 0-16,1-2 15,20 7 1,0 0-16,6-31 15,15 4-15,6 6 16,-18-21 0,3 3 31,0 13-47,-12-3 0,-18-3 0,0 14 0,-14-3 15,-16-5-15,-8 15 16,-10-2-1,-23-5 17,-12 10-32,-6 9 15,-36-12-15,-21 30 0,48-32 0,0 0 16,0 0 0</inkml:trace>
  <inkml:trace contextRef="#ctx0" brushRef="#br0" timeOffset="141435.91">8393 9152 0,'0'0'0,"0"0"0,-42 8 16,30 2 0,12 9-16,6-8 15,15 7 1,27-2 31,11-11-47,27-7 0,39-9 0,15-5 0,0-18 15,21 15-15,15 1 16,-7-9-16,7 9 16,17 15-1,25 11-15,-218-8 16,0 0-16,0 0 15</inkml:trace>
  <inkml:trace contextRef="#ctx0" brushRef="#br0" timeOffset="147771.29">20879 7689 0,'18'50'0,"-18"-50"0,99-26 16,32 47-16,32-16 16,43 11-16,32-3 15,53-23 1,49-9-16,56-42 16,-396 61-16,0 0 15,0 0 1</inkml:trace>
  <inkml:trace contextRef="#ctx0" brushRef="#br0" timeOffset="151420.56">4190 10689 0,'-30'8'0,"30"-8"16,0 0-1,0 0-15,0 0 16,0 0-1,0 0-15,0 0 16,0 0-16,51 58 16,-4-42-1,22-3 1,-1-15-16,10-1 16,2-7-16,12-4 46,15-4-14,-5-1-32,-7-5 0,0 9 0,15-4 0,-3 3 0,-5 3 0,2 5 15,12-3 1,6 1-16,-12 7 16,-6-2 15,0 8-16,-5 5-15,-7-1 0,-9 7 0,-2 4 16,-10 1 0,6-6-16,10-2 15,-4-6-15,-2 0 16,-1-2 0,0-3-16,1-3 15,-1-2 1,-3 13-16,-5-3 15,2-2 48,1-3-63,5 0 0,9-3 16,-8 6-16,-10-1 0,-5-2 0,-7 0 0,-2 0 15,-4 0-15,-2 8 16,-1 0-1,-8 0-15,0-3 16,-4-5 0,1-5-16,-3 0 15,-3-8-15,-1 2 16,-2 3 0,0-2-16,-9-1 62,0 3-62,-9-3 0,2 9 0,-8-4 0,-6 9 16,6-3-16,-3-3 0,0-2 15,-3 5 1,3-8 0,6 6-16,12 4 15,-21-4-15,0 2 16,0 0-16,0 0 15</inkml:trace>
  <inkml:trace contextRef="#ctx0" brushRef="#br0" timeOffset="159360.32">10167 10610 0,'-54'21'16,"54"-21"-1,0 0-15,0 0 16,42 0-1,0-3-15,-7 1 47,13-1-47,-3 0 0,11 3 0,1-8 0,5-2 16,7-11 0,2-3-1,4 3-15,-1 10 16,-6-2-16,1 8 15,5-3 1,-2 2-16,8 4 16,3 12-1,4-7-15,-1 0 16,-6 5 15,4-3-15,-4 5-16,-8 4 0,-7 2 0,-5-9 15,-7 4-15,-5-6 16,2 1 0,1-1-16,-6-2 15,-1-1 1,4-2-16,-3 0 16,5-5-16,1-3 15,-4-3 1,-5 3-16,3 1 15,2 7 1,-2 2-16,-3 6 16,-4 0-16,1 0 15,0 0 1,2-3 0,-5 1-16,0-12 15,-3 6-15,-13-2 16,-2 2-1,-3-3-15,-3 6 16,18-3 0,-3 0-16,-4 2 15,-2-4-15,-3 2 16,-6-6 0,-6 1-16,0 2 15,-3 3 1,0-5-16,0-3 15,0 0-15,0 0 16,-6-2 0,0 10-1,3 0-15,0 0 16,0 0 0</inkml:trace>
  <inkml:trace contextRef="#ctx0" brushRef="#br0" timeOffset="172797.09">15977 10562 0,'39'-13'0,"-39"13"16,0 0-16,56 21 15,-23-5 1,3 13-16,5 11 16,4-1-1,0-1-15,5-12 16,7-5 15,-1-8-15,19 6-16,-1-1 0,7-4 0,-10 2 15,4-6 1,2 1-16,3-9 16,21 4-1,-2-9-15,5-5 16,3-3-16,12 6 47,0-8-47,-6-3 15,12-2-15,3 4 0,-9-4 0,-12 7 16,4-7-16,5 10 16,0 0-1,-15-3-15,-6 9 16,6 4-1,7 1-15,-10 5 16,-6-19-16,0 6 16,1-8 15,2-3-15,0 0-16,-3 3 0,-8-3 0,2 0 15,-3 0-15,-5 3 31,-7 8-31,-5-6 16,-4 0-16,1 6 16,-7-5-16,10 7 15,-16 0 1,-2 9-16,-12 1 16,-1 4 15,-2-3-16,6 5-15,3-13 0,2 3 0,1-3 16,-3 5-16,-1-2 16,1 7-1,0-2-15,-7 3 16,-8-6 0,0-5-16,3-5 15,-4-3 1,7-5-1,12-8-15,-7-19 0</inkml:trace>
  <inkml:trace contextRef="#ctx0" brushRef="#br0" timeOffset="202601.44">12670 7620 0,'-21'13'0,"21"-13"15,0 0 1,0 0 0,42 16-16,-21-24 15,0 11-15,8-1 16,13-15-1,0 8 17,23 8-32,-5-6 0,-10 0 15,10 11-15,-7-2 0,-5 1 16,12 23 0,8-15-16,12-12 15,4 0 1,11-1-16,-9-20 15,13 5 1,11 10 0,-15-16-16,-6 9 15,-5 15-15,-7-15 16,9 7 0,13 6-16,-7-14 31,-3-10-31,15 5 15,0-16-15,1 6 0,-1 10 16,9 8 0,-12-3-16,0 22 15,-2 15 17,-13-15-17,3 2-15,15 11 0,-8-21 0,5-9 16,0 4-16,9-17 15,-6 6 1,1 8-16,-7 10 31,-6-5-31,-3 8 0,13 10 16,-7 1 15,-3-6-15,9 6-16,6-11 0,-2-14 0,-7 12 15,-9-12 1,-3-4-16,-8 12 16,-10 1-16,-11-3 15,-18 19 1,-10-9-16,-8-5 16,-12 11-1,-6-10-15,6-6 63,0 2-63,3-15 0,9-5 15,2 2-15,19-21 0,-42 37 0,0 0 0,0 0 16</inkml:trace>
  <inkml:trace contextRef="#ctx0" brushRef="#br0" timeOffset="204631.92">20999 4752 0,'-51'-29'0,"51"29"16,0 0 15,-42 0-31,12-5 0,4 10 0,2 0 16,3 16-1,-6-5-15,6 16 16,-2 5-1,8 8-15,-6 8 16,-3 5 0,12 0-16,-3-2 15,6 7 17,-6 14-32,-5 2 15,-7 1-15,3 2 0,3-3 16,6 3-16,3 0 15,9 3-15,0-6 16,0-7 0,3-1-16,-2-7 15,2 10 1,0 0-16,5 0 47,4-3-47,6-7 0,0-3 15,12 5-15,0-13 0,3 5 16,8 3-16,1 0 16,9-8-1,-10-3-15,1-3 16,3-4 0,5-1-16,4-13 15,17 6 1,10 4-16,5 1 15,-3-11 1,-2 11-16,-4-19 16,7-2-16,2 4 15,12-12 1,-6-1 15,-2 6-31,-1-21 0,9 2 0,4 6 16,-7-21-16,-9 2 15,-2-3 1,5-5-16,6 3 16,-3-13-1,-5 2-15,-7-16 16,4-12 0,-13-4 15,0-5-31,-5-2 0,-9-3 0,-13-14 15,-11-2-15,-3-5 16,-15 5 0,-3 14-16,-9-4 15,0 1 32,-15-9-47,-3 4 0,-3 2 0,-9-3 0,-5 0 16,-1-12-1,-9 12-15,6-5 16,-14 0-16,-10 5 16,-5 1-1,-6-4 1,2 12-16,-5 4 16,-1 6-1,1 5 1,2-5-16,4 10 0,6-2 15,2 11 1,-2 7-16,-7 6 16,-2 10-16,-4-3 15,4 6 1,5 8-16,1 8 16,-6 7-1,5 11-15,-5 11 16,-1 8-16,1 16 15,-4 18 1,-8 16 15,-12 5-31,3 6 0,-7 5 0,-23 21 16,125-119-16,0 0 16,0 0-1</inkml:trace>
  <inkml:trace contextRef="#ctx0" brushRef="#br0" timeOffset="-184021.03">15971 9043 0,'33'43'0,"-33"-43"16,0 0 0,-60 34-1,37 14-15,-10 2 16,12 22-16,-6 17 16,0-6-1,1 9 1,-4 1-16,0-9 47,15 4-47,3-4 0,0-15 0,9 3 0,3 2 15,9 13 1,9 14-16,6-6 16,15-5-16,5-3 15,19-8 1,2-7-16,16-17 15,11-2 1,3-16-16,3-13 16,4-8-16,14-5 15,9 2 1,3-3 0,9 9-16,11 0 15,1-9-15,15 1 16,21-6-1,5-5-15,15-5 16,-5-16 15,20 7-31,-9 1 0,-2 2 16,5 4-16,-11-4 16,8 0-16,-9-5 15,13 11 1,-13-5-16,-9-4 15,1-1-15,-15-1 16,5 0 0,-14-3 31,-10 9-47,1-1 0,-24 6 0,-15-1 0,-6-1 15,-15-4-15,-14-2 16,-25-8-1,-14-11-15,-18-13 47,-15-11-31,-12-13-16,-9-2 0,-9-14 0,-12 3 0,-9-8 16,-11-2-16,-1-1 15,-15-2 1,-2 5-16,-9-3 15,-16 1 1,-8 7-16,-12-10 16,-18 2 31,-12 1-47,-3-9 0,6 14 0,3 10 0,9-2 15,0 2-15,-12 13 16,-14-15-16,-22-6 15,-30 19 1,-8-16 0,-3-8-16,8 16 15,19 11 1,20-9-16,15 27 47,15 14-47,12-1 0,0 16 0,-3 13 0,0-2 15,0 2-15,-8 11 16,2 11 0,-21-6-16,-9 24 31,0 24-15,-5-6-16,5 25 0,3 12 0,-11 1 15,-4 16 1,-14 4-1,-25 6-15,215-119 16,0 0-16,0 0 16</inkml:trace>
  <inkml:trace contextRef="#ctx0" brushRef="#br0" timeOffset="-157931.37">9640 12226 0,'-3'-10'0,"3"10"0,0 0 16,0 0 0,0 0-16,0 0 15,0 0 1,0 0-16,45 34 15,-30-26 1,-1-5-16,-2-8 16,6 2 31,3-5-47,3 3 0,6 2 0,-1-5 0,-5 3 15,-24 5-15,36-8 0,-9-5 16,2 5-1,4 2 1,3-4-16,0 4 16,-1 6-1,7 6-15,-6-6 16,5 8-16,1 2 47,-6 1-47,-9-1 0,-4 4 0,1-6 15,0-6-15,-24-2 0,39 11 16,-7-8 0,1-6-16,12 6 15,-1-1 1,7-7-16,3 8 16,2-3-1,1 0-15,-7 5 16,-2 0-1,-3 0-15,5 9 16,4-6-16,5 2 16,-2-2-1,-1 0 32,-5-3-47,-3-2 0,-7 5 0,1-13 0,3-1 0,5-2 16,1 0-1,2-2 1,1-6-16,0 11 16,-10-1-1,-2 1-15,-6-3 16,2 0-16,4-8 16,0 6-1,-7-3-15,7-1 16,-9 9-16,0 5 47,-4 5-47,-2 3 0,-9 5 0,3 1 15,0 2-15,2-3 16,-2 0 0,3-5-16,-3 0 15,6 0 1,3-6-16,-4-2 15,-2-2-15,3-9 16,-3 1 0,3-4-1,5-1-15,-5 1 63,0 4-63,-3 4 0,-4-1 0,-5 1 15,-3 4-15,-3-6 0,-9 8 0,0 0 16,0 0-16</inkml:trace>
  <inkml:trace contextRef="#ctx0" brushRef="#br0" timeOffset="-148318.6">12974 7678 0,'0'0'0,"-54"6"16,-14 9 0,-13 7-1,19 20-15,14-2 16,4-3-16,20-3 15,12 0-15,9-4 16,24 4 0,11-5-1,13-13-15,21 0 47,29 5-31,6-21-16,6-8 0,18 8 0,21-16 0,3-10 15,15 7-15,11-10 16,-5-3-16,-6 8 16,17 6-1,-17-6-15,0 6 16,17 12 0,-11-4-16,17-6 15,1 8 1,2-3 15,-2-7-15,-18 5-16,-4 13 0,-5-6 0,-18-4 0,-3 7 15,6-2 1,-12 5-16,-9-6 16,5 12-1,1-12-15,-11-4 16,-4 7-16,-6-18 15,3 16 1,-15 2 15,-6-7-15,-2 10-16,-4 2 0,0 1 0,-11 7 16,-7-2-16,4 3 15,5 13 1,-6-19-16,4 6 15,-13-3-15,-2-11 16,-12 3 0,-7 8-1,1-8-15,-3 10 16,-7-4-16,7-9 16,0 14-1,-7-9-15,4-4 16,-9 2 15,-3-3-31,-3-8 0,-4 14 0,-8-6 16,3-2-1,-6 8-15,-3-11 16,0 8 0,-3 5 30,-3-5-46,0-8 16,-3 16-16,0-8 0,3-2 0,-6 12 0,0-7 16,7-1-16,-19 6 15,0-5 1,0 0-16,-3 2 16,-17-5-1,-4-8-15,-12 13 16,-5-2-16,-1-16 31,-5 13-31,5 2 16,-5-7-16,-1 0 15,-11 7-15,-6-17 32,2 1-17,-5 12-15,0-6 0,-1-11 16,-11 6-16,-3 5 15,3-5 1,-12 8-16,-15 5 16,6-8-1,0 5-15,0 0 16,-15-7 62,12 12-62,3-2-16,-12-5 0,6 13 0,-3-11 15,9 1 48,-3 4-63,-3-4 0,12 12 0,3-18 0,-7 0 0,10 11 15,6-14-15,-3 6 0,6 5 0,0-5 0,8 5 0,4 0 0,3-5 16,2 13-16,1-8 16,-3 2-16,17 11 15,1-18 1,-1 2-16,4 11 16,-7-16-1,7 14-15,8 4 16,-5-4-16,8 2 15,-5 2 1,-4-10 47,7 13-63,-1-7 0,1-4 0,8 6 0,6-2 0,-2-6 15,5 7-15,0-7 16,-5-5-16,2 13 15,-6-11 17,1-2-17,5 10-15,-3-2 16,1 0-16,5 10 0,-9-16 0,-5 3 16,5 6-1,-5-9-15,5 6 16,6 10 15,1-21-15,5 8-16,12 5 0,0-13 0,15 8 15,9 6 1,3-12-16,6 12 16,6 2-1,-3-8-15,12 7 0,12 9 16,5-10-1,7 10 1,11 2-16,16-7 16,2-3-16,10 2 15,11-10 1,12-10-16,6-4 16,3 1-1,0-11 1,15 6-16,3 2 0,-12-11 15,15 9 1,0 10-16,-6-5 16,-12 2-1,-3 14-15,-6-1 16,-15 6 0,-6 16-16,-5-5 15,-13-11 1,-2 10-16,11 1 15</inkml:trace>
  <inkml:trace contextRef="#ctx0" brushRef="#br0" timeOffset="-133634.95">10095 12234 0,'0'0'0,"0"0"15,0 0 1,0 0 15,0 0-31,54 14 0,-39-17 0,3 0 16,6 3 0,-1 0-16,-5-2 15,3-4-15,-3 4 16,0 4-1,-6-4-15,6-4 16,-4 1 0,4 2-16,0 3 15,6-7 1,0 1-16,0 6 16,-1 0-1,4-2-15,-6 4 16,3 4-1,0-9-15,5 0 16,1 9-16,-3-6 16,3 2-1,-1-7-15,4-3 16,3-5-16,-3-1 31,-7 7-31,-2-4 16,-3 0-16,0 9 15,0 4-15,0 1 16,-1-3 0,1-3-16,6 1 15,3-1 1,6 0-16,-1 1 16,7 2-16,-3 8 15,-10-8 1,1 5-16,0-2 15,-3-1 1,2 1-16,-2-3 16,6-3 15,6-2-31,-4 0 16,4-1-16,0 9 0,8 0 15,-5 2-15,0-2 16,-1 2-1,-5-2 1,6-3-16,-6 5 16,5 0-16,-11 3 15,3-3-15,-1 1 47,1-1-47,0 3 16,-3-8-16,-3 5 0,-7 1 0,1-6 15,0 2 1,0 3-16,0-2 16,-3-3-1,2 11-15,-2-11 16,0 10 0,3-4-16,-3 2 15,-6-6 1,-3 9-16,3-9 15,8 1 1,-5 0-16,-3-1 63,3 1-63,-3 5 0,-6 2 0,3-4 15,-3 2-15,3-8 0,0 2 0,-3-7 16,-3 5-16,0-3 15,-3 3 1,0 0 31,-3-2-47,0-1 16,3 6-16,-6-6 0,0 3 0,9 3 0,3-11 15,-6 8-15,-3 0 16,3 0-1,-3-3-15,0 1 16,0-1 0,-3-5-16,0 5 15,3 3-15,0 0 16,-3 0 0,3-2-1,6 4-15,-6-7 47,6 10-47,-3-5 0,6-2 0,0 4 0,0-10 16,0-2-1,3-3-15,-6 2 16,-3 11-16</inkml:trace>
  <inkml:trace contextRef="#ctx0" brushRef="#br0" timeOffset="-128660.25">10203 12375 0,'-12'29'15,"12"-29"1,0 0-16,0 0 16,-3 66-1,21-42 1,5-11-16,13 0 47,6-5-47,2-11 0,7-2 0,14-5 0,1-4 15,17 1-15,-2-3 16,-16-8 0,4 6-16,-1-1 15,3 6-15,10 3 47,-4-4-47,-8 6 0,-10 6 0,-5 7 16,-10 0-16,-8-2 15,3-3 32,-3 3-47,-1-3 0,7 5 0,-6-2 0,8-1 16,-8-2-16,3 3 15,-1-1 1,-5 6 0,3 3-16,3 5 15,2 5-15,-2 3 16,9 0-16,-7-11 16,10 0-1,-1-2-15,-5-9 47,-3-7-47,-3 2 0,-7-2 16,-32 5-16,0 0 0,0 0 15</inkml:trace>
  <inkml:trace contextRef="#ctx0" brushRef="#br0" timeOffset="-117817.93">8241 12726 0,'0'0'16,"0"0"-16,0 0 16,51 8-16,-22-5 15,4 0-15,0-9 16,0 6 0,-1-2 15,-2-4-31,3 9 0,3-11 15,-4 3-15,-8 0 16,6-1-16,3 9 16,-10-6-1,7 1-15,6 4 16,3-4-16,-1 4 16,1-4-1,-6 2-15,-4-3 31,1 0-31,3-2 0,-6 2 16,3 6-16,2-3 16,4 8-1,3-8 1,-4 3-16,16-1 16,-3 4-16,-1-1 15,-8-8 1,-3-2-16,2 2 15,-5 3 1,-3-2-16,-3 7 16,-1 3-16,-5 0 15,6-3 1,-6 3-16,0-5 16,3-3-1,-10 0-15,4 0 16,-6-8-1,6 8-15,-3 8 16</inkml:trace>
  <inkml:trace contextRef="#ctx0" brushRef="#br0" timeOffset="-111848.74">10319 12441 0,'26'8'0,"-26"-8"16,0 0-16,42-8 15,-15-3 1,12 3 0,-1 0-16,13 3 15,20-3-15,1 8 31,-1 11-31,-2-3 0,-7 10 16,1 6 15,-4 2-31,1-2 0,5 3 0,4 2 16,-4-11 0,7 6-1,5 3-15,3-6 16,4 0-16,-4 3 15,-9-8 1,4-1-16,-7-12 16,7-11-1,5-5 32,-5-11-47,-1-2 0,-3-6 0,4-8 0,-4 0 16,4 1-16,2-4 15,-8 4-15,-4-1 63,-5 3-63,2-5 0,-2-3 0,-1 0 0,-11-6 0,2 4 16,-8 2-16,-6-11 31,-7 6-31,-11 0 0,3 0 15,-12-6 1,-12-2-16,-3-6 16,-3-2-1,-12-11 1,-8 9-16,-13 1 16,0 4-16,-17 2 15,-10 8-15,1-2 16,-7 10-1,-5-11-15,-3 3 16,-13 8 0,-14 8-16,-3 8 31,-3 3-31,0-1 0,-6 9 16,3-6-1,12-3-15,-9 9 16,3-6-16,2 3 15,10 16 1,6-1-16,9 6 16,-7 6-1,13-1-15,3 8 16,11-2-16,10-1 16,-7-5-1,4 6 1,-7-3-16,7 3 15,2-1-15,3 1 16,4 7-16,2 6 16,-2-5-1,2 10 1,6 5-16,-8-2 47,-1 13-47,9-3 0,10 14 0,2-1 0,0 4 15,6 1 1,7 1-16,-4 0 16,0 0-1,3 2 1,6 4-16,0-7 16,0 4-16,9-1 15,0-2-15,6-3 16,-3 3-1,12-2-15,6-1 16,12 3 0,14 5-16,1 8 15,24 0-15,8-8 16,18-13 0,-95-53-16,0 0 15,0 0 1</inkml:trace>
  <inkml:trace contextRef="#ctx0" brushRef="#br0" timeOffset="-111137.73">9134 12700 0,'0'0'16,"0"0"0,0 0-16,0 0 15,0 0-15,0 0 16</inkml:trace>
  <inkml:trace contextRef="#ctx0" brushRef="#br0" timeOffset="-109342.6">13471 12838 0,'0'0'0,"0"0"0,0 0 0,0 0 0,0 0 16,0 0-16,0 0 16,0 0-1,0 0-15,0 0 16,53-14-1,-23 6-15,3-2 16,9-6-16,5 0 16,16 6-1,11-6 1,-5 10-16,-1 1 16,-5 8-1,-1-6-15,-2-2 16,2-3-16,4-3 15,2 6 1,-2 0-16,-7 5 31,4 2-15,-1 1-16,1 2 0,11 1 0,-3-6 16,-2 0-1,-7 5-15,-2 0 16,-1-2-16,-2-6 31,6 6-31,-1-6 16,-5 3-16,-10 0 47,4 5-47,-1 6 0,-5-6 0,-3 3 0,2-2 15,-2-4 1,3 1-16,2-3 15,-8-3-15,3 3 47,-4 3-47,1-1 16,3-2-16,-1 3 0,4 2 0,6-7 16,5-6-1,1-3-15,-10-2 16,1 2-1,-3 1-15,2-6 16,1 5-16,-3 3 16,5-2-1,-2-9-15,-1 6 47,-5-3-47,6 6 0,-7-1 0,7 3 16,6 0-16,-13 8 15,1 0 1,14 11-16,-2 5 16,-6-6-16,5 11 15,4 1 1,-4-1-16,4-8 16,-3-2 15,11-11-31,-8 5 0,-10-3 0,-5 4 15,0 4 1,-4 1-16,4-11 16,6 5-1,2-7 1,1-14 0,-4-8-16,-8-8 0,-39 32 15,0 0 1,0 0-16</inkml:trace>
  <inkml:trace contextRef="#ctx0" brushRef="#br0" timeOffset="-80350.31">11277 5154 0,'0'0'0,"0"0"15,104 74 1,-17-16 15,23 9-31,0 1 0,3-15 0,18-5 16,6-1-16,-6-7 16,12-3-1,6-5-15,-7-8 16,-2-6-1,15-15-15,-3-22 16,6-18 0,8-21-16,-2-29 62,-12-27-62,-15-10 0,-15-14 0,-15-15 0,-21-11 0,-17-14 16,-10-17-16,-11-1 15,-12-5 1,-22 5 15,-16 8-31,-19 3 0,-27 10 16,-17 32-16,-22 19 0,-26 18 16,-30 22-1,-17 17-15,-22 28 16,-23 15-1,-16 29-15,-23 14 16,-6 34-16,-6 26 16,0 24-1,-9 22 1,9 25-16,9 30 16,21 24-16,24 31 15,32 12 1,48 28 31,51 8-47,53-3 0,47-18 15,52-21-15,56-43 0,56-36 0,66-41 16,69-49 0,70-51-16</inkml:trace>
  <inkml:trace contextRef="#ctx0" brushRef="#br0" timeOffset="-67815.51">13548 12880 0,'21'29'15,"-21"-29"32,0 0-47,0 0 0,0 0 0,0 82 0,0-58 16,6-11 0,0 0-16,0-5 15,6-2-15,0-6 16,3 0-1,5-8-15,1 2 16,0 1 0,3 5-16,-3 5 31,0-5-31,-4 0 0,4 3 16,0-6-1,12 6-15,0-3 16,-1-5-16,1-3 15,6 5 1,2-5 0,-2 0-16,9-5 15,-1 5-15,-2 0 16,-3 3-16,-1 5 16,1-5 30,3 5-46,-1-6 0,-5-2 0,0-2 0,2 2 16,-5 0-16,0-3 16,3 6-1,2-3 1,7-8-16,5 0 16,-2-5-16,3-3 15,-1 3 1,-2 0 46,-1 0-62,-2 2 0,9 11 0,8 3 0,-11-3 0,2 8 16,-2 3-16,-7-1 16,-2 1-16,-9 2 15,-1-5-15,-5 0 16,3-2-16,6 7 15,-1-5 1,4 5 0,-3 3-16,-1 3 31,1-9-15,9 4-1,-4-6-15,-2-6 0,12-4 0,8 5 16,-5-3-16,-4 2 15,1 4 1,5 4-16,-11-4 16,3 10-1,-7-11-15,4 3 16,2 5-16,-2 1 16,-6-4-1,-6 4 1,-1 1-16,-5 1 15,0 0-15,3 6 16,-4-4-16,7-2 63,6-5-63,5-6 0,-2 3 15,9 0-15,-1 0 0,-14 0 0,-3 3 16,-7 2-16,1 0 15,-6 3 1,3 3-16,-4-1 16,1-7-16,-3 0 15,-6 5 1,-6-8 31,0 2-47,-6 1 0,0 0 0,-3 2 0,6-2 15,-3 2-15,6-5 16,6 8 0,-7 5-16,7 3 15,0-6 1,-3 1 15,-6-6-15,3 1-16,-6-1 0,9-2 0,0 4 0,-9-1 15,6-4-15,-3-2 16,-3 0 0,3 0-1,-3 0-15,-6-5 16,3-8-16,-15-14 16,15 27-1,0 0-15,0 0 16</inkml:trace>
  <inkml:trace contextRef="#ctx0" brushRef="#br0" timeOffset="-51719.76">13221 12803 0,'-15'-5'31,"15"5"-31,0 0 0,0 0 0,0 0 15,0 0 1,0 0-16,0 0 16,24-61-16,-3 64 15,14 7 1,-2-2 0,12 0-16,-4 0 15,1 3-15,0-3 16,-1 0-1,1 2-15,3 1 16,-1-1 0,1 4-16,-3-4 15,2 1-15,-2-1 47,0 4-31,2-14-16,4-8 0,0-11 0,-1-2 0,-5-3 15,-9 6 1,-1-4-16,-2 9 16,6 3-1,-3 2-15,8 2 16,1 6-16,-3-5 16,-4 10-1,7 3-15,-9 3 16,-7-3 46,-5 5-62,3 11 0,-6 2 0,0 3 0,3 6 0,2-9 0,1-5 16,12-2 0,3-11-16,-4-3 15,1-2 1,0-6-16,-3-7 15,-7 7 1,4-8-16,-9 1 63,9-1-63,-3-2 0,-4-6 15,-2-7-15,3 5 0,-6-3 0,0 0 0,-3 3 16,-3 3-16,5 4 15,-2 6 1,3-8 0,0 1-16,-3 7 15,6 2-15,-9 4 16,-3 2 0,2 5-16,-2-2 15,0 2 1,-3 8-16,0-5 15,-3 0-15,-3-3 16,6 3 0,-6-5-1,0 2-15,0 1 16,3-1-16,0 0 47,-3-5-47,0 0 0,0 0 0</inkml:trace>
  <inkml:trace contextRef="#ctx0" brushRef="#br0" timeOffset="-46769.46">5139 14645 0,'24'-16'16,"-24"16"-1,0 0-15,84-37 16,-25 13-16,10 3 16,-4 8-1,-65 13-15,116-16 16,-24 10-16,-2 6 15,2 3 1,-3 2-16,4-5 16,5 8-1,3 6-15,-101-14 0,146 13 16,-36 0 0,12-8-1,0 1-15,-3-14 63,-119 8-63,173 0 0,-45-6 31,-9 6-31,3 0 0,3-5 0,3 10 0,-3-7 0,3-4 0,9-2 16,-12-7-16,3 1 31,6 1-31,-6 0 15,0 0-15,-3 10 16,3 0 0,-3 3-16,-6 3 15,0 0-15,0 7 16,-9 1 0,-6-6-16,6 0 15,3-2-15,-8 0 16,-7 2-1,3 3 1,9 3-16,-6-9 47,-2 3-47,8-7 0,3-3 0,-6-9 0,0 1 16,0 0-1,6 2-15,-5 3 16,-1 3-1,-107 5-15,155-5 0,-51 2 16,-3 0 0,-6 1-16,-6-1 15,-2 8 32,-7 1-47,6-1 16,-5 0-16,-7 6 0,-2-6 0,2-2 0,-2 10 15,-4-5 1,-3 5 0,-8 6-16,-3-1 15,-4 6 1,1 3-16,-7-6 16,4 0-16,0-8 15,-7 0 1,7 1-16,-6-9 15,2 3-15,-2-6 16,12-10 0,5-5 15,1-8-31,5 3 0</inkml:trace>
  <inkml:trace contextRef="#ctx0" brushRef="#br0" timeOffset="-38108.08">18138 11703 0,'6'-11'16,"-6"11"-16,0 0 15,0 0 1,0 0-16,0 0 16,0 0-16,0 0 15,63 0 1,-37 0 0,16 3-16,6-1 46,-1-2-46,-47 0 0,69 8 16,-22-5-16,-8-1 0,-6 12 0,-9-12 16,2 4-1,-11 2-15,-3-3 16,-6-10 0,3-3-16,-6-3 15,-3 11-15,0 0 63,0 0-63</inkml:trace>
  <inkml:trace contextRef="#ctx0" brushRef="#br0" timeOffset="-37951.65">18230 11988 0,'0'0'0,"0"0"0,0 0 15,0 0 1,0 0-16,0 0 16,54 40-1,-12-45-15,8-11 16,10-3-16,-4-5 16,4-2-1,2 13 1,-62 13-16,0 0 15,0 0 1</inkml:trace>
  <inkml:trace contextRef="#ctx0" brushRef="#br0" timeOffset="-15017.73">18960 11570 0,'-51'37'0,"51"-37"0,0 0 0,-3 72 0,15-30 15,3-2-15,9-6 16,-4 1 0,-5-12-16,0-1 15,-3-7 1,0-1-16,-6-9 16,-6-5-16,-6 0 15,9 0 16,-3-45-15,3 18-16,3-4 0,6-4 0,3-4 16,6-6-1,2-6-15,10-2 16,6 14-16,-1 12 16,-5 14-1,6 13-15,-15 19 16,-3 12 15,-10 14-31,-5 8 0,-3 5 16,-6-2-1,3-8-15,-3-3 16,3-11-16,-3-10 16,3-14-16,3-10 15,6 0 1,0-34-1,3 10-15,0 0 16,0 1 15,3 7-31,3 5 0,-3 6 0,-3 13 16,2 10-16,1 14 16,-3 13-1,0 8-15,-3 5 16,3-2-1,-3-3-15,-6-6 16,0-7 0,3-11-16,-6-29 15,0 0-15,0 0 16</inkml:trace>
  <inkml:trace contextRef="#ctx0" brushRef="#br0" timeOffset="-14804.65">19942 11356 0,'0'0'15,"0"0"-15,0 0 16,0 0-1,9 69-15,-3-51 16,12 11-16</inkml:trace>
  <inkml:trace contextRef="#ctx0" brushRef="#br0" timeOffset="-14171.7">19945 11800 0,'0'0'0,"0"0"15,0 0 1,-15 75 0,6-17-16,0-5 15,0 5-15,6 0 16,-3-5-1,3-13-15,6-11 32,0-13-32,3-16 0,3 0 15,18-67 1,0 7-16,8-9 16,1 0-16,0 6 15,3 2 1,-4 18-16,-5 9 15,0 10 1,-6 19 15,-7 8-15,-2 12-16,-3 22 0,-6 19 0,0 2 0,-9 3 16,0-8-1,3-5-15,0-17 16,-3-9-1,6-22-15,6 0 16,3-38-16,0 9 16,6 0-1,-3 3 1,3 13-16,-1-1 16,-2 17-16,0 16 15,0 12 1,-3 9-16,0 10 15,-12-50 17,0 0-32,0 0 15</inkml:trace>
  <inkml:trace contextRef="#ctx0" brushRef="#br0" timeOffset="-11521.83">18808 12660 0,'-3'16'16,"3"-16"15,0 0 1,0 0-32,0 0 0,0 0 0,0 0 0,0 0 0,-30 72 15,30-49-15,9 22 16,6 16-1,-3 11-15,-3 15 16,6 6 0,-7-1-1,1 9-15,-3-9 16,-12-10 0,0-10-1,-2-17-15,-4-20 0,0-27 16,0-19-16,0-31 31,0-30-31,3-18 16,3-18-16,6 108 15,0 0-15,0 0 16</inkml:trace>
  <inkml:trace contextRef="#ctx0" brushRef="#br0" timeOffset="-11264.52">18781 12891 0,'0'0'0,"0"0"16,0 0-1,0 0 1,68-48-16,-20 29 47,-6 14-47,11-3 0,1 13 0,-9 9 16,-10 4-16,-11 1 15,-15 5-15,-15 5 16,-12-6-16,-15 9 15,-14-3 1,-7-8 0,7 9-16,2-12 15,0-10-15</inkml:trace>
  <inkml:trace contextRef="#ctx0" brushRef="#br0" timeOffset="-10772.64">19108 13126 0,'0'0'0,"0"0"16,0 0 62,0 0-78,0 0 0,0 0 0,0 0 0,9 79 0,-9-44 0,-3-1 0,-3 3 16,0 0-16,1-8 15,2-5-15,3-8 16,3-11-1,8-5-15,7-47 16,9 2 0,6-8-1,0 3-15,2 7 0,-2 17 16,-9 7 0,-9 22-1,-12 21-15,-12 21 16,-6 5-16,0 3 15,3-3 1,3-8 0,9-10-16,9-11 15,0-13-15,6-8 16</inkml:trace>
  <inkml:trace contextRef="#ctx0" brushRef="#br0" timeOffset="-10331.95">20013 12840 0,'0'0'46,"0"0"-46,0 0 0,-47-32 0,23 25 16,0 1-16,0 12 16,0 4-16,4 11 15,-7 8 1,3 6 31,3 10-47,0 5 0,12-5 0,15 3 0,12-9 15,15-4-15,18-11 16,2-9 0,-2-15-16,-1-8 15,-8-13-15,-9-5 16,-30-22 0,-3 48-16,0 0 15,0 0 16</inkml:trace>
  <inkml:trace contextRef="#ctx0" brushRef="#br0" timeOffset="-10113.67">19731 13152 0,'0'0'16,"0"0"-16,0 0 16,0 0-1,83 3 32,-33-16-47,10-6 0,0-2 0,-1-5 0,4-11 0,-13-14 16,-50 51-1,0 0 1,0 0-16</inkml:trace>
  <inkml:trace contextRef="#ctx0" brushRef="#br0" timeOffset="-9905.66">20302 12732 0,'0'0'15,"0"0"1,-36 63-16,24-15 16,6 5-16,9 10 15,0 6 32,3 10-47,0 1 0,-6 2 0,-21-29 16,21-53-16,0 0 0,0 0 15</inkml:trace>
  <inkml:trace contextRef="#ctx0" brushRef="#br0" timeOffset="-9709.55">20400 12912 0,'0'0'16,"0"0"15,0 0-15,0 0-16,0 0 0,81 5 0,-34-18 0,7-6 15,-4-15 1,-11-14-16</inkml:trace>
  <inkml:trace contextRef="#ctx0" brushRef="#br0" timeOffset="-9450.73">20665 12584 0,'0'0'15,"0"0"-15,0 0 16,0 0 0,-18 76-16,18-39 15,0 8 1,0 3 31,-3 10-47,6 6 15,-3 10-15,-3-5 0,3 5 0,-6-14 0</inkml:trace>
  <inkml:trace contextRef="#ctx0" brushRef="#br0" timeOffset="-9019.7">20799 12988 0,'0'0'15,"0"0"-15,0 0 63,-3 59-63,0-28 0,3 4 0,-6 2 0,0-8 0,3-3 16,0-4-16,3-9 15,0-11 1,12-2-16,0-29 15,12-8 1,0-8-16,11 6 16,-2 9-1,0 12-15,-9 2 32,0 11-32,-4 15 0,-5 4 15,-6 7-15,0 11 16,-12 5-1,3 0-15,-6 8 16,0-14 0,0-17-16,3 7 15,3-21-15,0 0 16</inkml:trace>
  <inkml:trace contextRef="#ctx0" brushRef="#br0" timeOffset="-5933.12">21070 11512 0,'0'0'0,"0"0"15,12 90 1,-3-11-16,6 14 16,-3 0 31,-3-3-47,-4-16 0,1-3 0,-3-21 0,-3-15 15,0-19-15,0-14 16,-3-31-1,-3-16-15,6-10 16,3-19 0,6-11-16,3 0 15,9 1-15,6-1 63,0 13-63,-1 9 0,-8 21 0,6 20 0,-6 22 0,3 24 15,-3 16-15,-9 21 16,3 5 0,-9 3-1,0-3-15,-1-3 16,1-4-16,0-14 16,0-6-1,6-18-15,0-10 16,9-30 15,9-20-31,9-17 16,5-2-16,-2-3 15,-3 11-15,-1 5 16,-5 10-16,-9 14 16,0 16-16,-6 16 15,-15-11-15,24 15 16,-15 33-16,2 5 15,4 8 1,-3 5 0,3-5-16,0-19 15,3-5-15,3-16 16,-3-15-16,-1-22 47,1-16-47,-3-13 0,6-13 0,0-3 15,-9 0-15,-6 14 16,-6 2 0,-6 10-16,-15 1 15,-9 21 1,0 7-16,-5 12 16,-1 9-1,6 12-15,3 15 16,7 6-1,8 21-15,6-1 63,12 1-63,6-13 16,11-14-16,4-15 0,9-30 0,-3-24 0,-1-12 0,-2-11 15,-6-3-15,-6 10 16,-9 6-1,-3 5 1,-6 17-16,-3 12 63,6 3-48,3 48-15,5 10 0,1 5 0,3 1 0,9 2 0,0-5 0,3-16 16,-12-37-16,-15-8 15,0 0 1,0 0-16</inkml:trace>
  <inkml:trace contextRef="#ctx0" brushRef="#br0" timeOffset="-5656.58">22261 11689 0,'0'0'0,"0"0"15,0 0-15,0 0 16,17 85 0,10-35-16,6 6 15,18 5 1,5 7-16,4-4 16,-4-6-1,-8-8-15,-27-13 16,-21-37-16,0 0 15,0 0 48</inkml:trace>
  <inkml:trace contextRef="#ctx0" brushRef="#br0" timeOffset="-5505.27">22651 11777 0,'0'0'15,"0"0"-15,-75 82 16,13-3 0,-1 27-16,7 16 15</inkml:trace>
  <inkml:trace contextRef="#ctx0" brushRef="#br0" timeOffset="-4617.61">23121 11041 0,'0'0'0,"0"0"16,-15 85-1,3-19 1,0-3-16,3 9 15,-6 5-15,9 13 16,-3 10 0,3 11-16,1 6 15,5 4 1,-3 1-16,8-6 16,1-26 30,0-16-46,-3-26 0,-3-16 0,3-11 0,0-13 16,0-8-16,-3 0 16,3-29-1,0 0-15,-6-6 16,3 35-16,0 0 16,0 0-1</inkml:trace>
  <inkml:trace contextRef="#ctx0" brushRef="#br0" timeOffset="-3778.65">23770 11202 0,'0'0'0,"0"0"0,0 0 0,-48-10 16,21 15-16,6 8 15,-2-2 1,2 5-16,6 10 62,0 14-62,6 18 0,6 16 0,9 19 0,-3 7 0,0 1 16,0-6-16,6-13 16,0 0-1,0-16-15,-6-15 16,3-9-1,-6-18-15,-15-11 16,-15-24-16,30 11 47,0 0-47,0 0 0</inkml:trace>
  <inkml:trace contextRef="#ctx0" brushRef="#br0" timeOffset="-3556.86">23282 11837 0,'0'0'0,"0"0"16,89 3-16,-15-6 16,1-2-16,-4-8 15,-2 2-15,-7 1 16,1 4-1,-63 6-15,0 0 16,0 0-16</inkml:trace>
  <inkml:trace contextRef="#ctx0" brushRef="#br0" timeOffset="-3296.44">23969 11734 0,'0'0'0,"0"0"0,0 0 16,0 0-16,54 24 16,-30-19-1,2-2-15,4-3 31,-6-5-31,6 2 0,-30 3 16,0 0-16,0 0 16</inkml:trace>
  <inkml:trace contextRef="#ctx0" brushRef="#br0" timeOffset="-2904.73">24433 11406 0,'0'0'0,"0"0"16,0 0-1,0 0-15,0 0 16,0 0-16,0 0 31,3 74-31,-6-34 16,3 8-16,0 5 15,-5 7-15,2 7 16,-3 9 0,0 19-16,-3 1 15,9 7 16,-6-5-31,-6-11 0,9-10 0,-3-16 16,0-16 0,0-29-1,0-16-15</inkml:trace>
  <inkml:trace contextRef="#ctx0" brushRef="#br0" timeOffset="-2526.92">24493 11449 0,'0'0'0,"0"0"0,0 0 0,0 0 0,51 39 0,-22-18 16,4 8-1,0 3 1,-6 8-16,-4 2 16,-8-2-1,-18 0-15,-9 2 16,-17-5-16,-4 3 16,-12 2-1,-2-5-15,-1-8 16,6-5-16,10-13 47,8-11-47,-9-11 0,33 11 0,0 0 15,0 0-15</inkml:trace>
  <inkml:trace contextRef="#ctx0" brushRef="#br0" timeOffset="-2034.65">24704 11912 0,'0'0'0,"0"0"16,-41 50-16,20-13 16,3-5-1,6-9-15,0 4 16,6-3-1,3-8-15,6-6 16,3-5-16,9-7 16,3-14-1,6-5 1,0-3-16,-4 0 16,1-2-16,-3 5 31,0 10-31,-6 3 0,9 13 15,-6 3-15,-1 19 16,1 4 0,-3 4-16,-3 5 15,-6-11 1,3 0 31,-6-8-47,3-3 0,0-10 0,0-5 0,-3-3 0,0 0 15,0 0 1</inkml:trace>
  <inkml:trace contextRef="#ctx0" brushRef="#br0" timeOffset="-1698.8">25097 11274 0,'0'0'0,"0"0"16,0 0-1,0 0-15,12 69 16,-9-6-16,0 35 16,-3 21-1,0 35-15,-6 31 16,3 29 0,-3 22 46,-12 4-62,18-240 0,0 0 0,0 0 0</inkml:trace>
  <inkml:trace contextRef="#ctx0" brushRef="#br0" timeOffset="83.31">21725 12626 0,'-6'16'15,"6"-16"1,0 0-16,39 74 16,-10-11-1,1 9-15,-3 2 16,0-3 0,2-2-16,-2-8 15,0-5-15,-9-14 31,0-10-31,-6-11 16,8-11-16,7-12 16</inkml:trace>
  <inkml:trace contextRef="#ctx0" brushRef="#br0" timeOffset="446.2">22159 12713 0,'0'0'0,"0"0"46,0 0-46,-68 32 0,35-13 0,-3-4 16,4 1-16,-7 8 16,-3 3-16,-2 23 15,-1 3 1,-6 0-16,13-3 16,11-2-1,9-3-15,6-16 16,3-6-1,9-23-15,0 0 16,0 0-16</inkml:trace>
  <inkml:trace contextRef="#ctx0" brushRef="#br0" timeOffset="914.28">22415 12787 0,'0'0'16,"0"0"-16,0 0 16,0 0-1,-38-10-15,20 10 16,-6 5 15,0 0-31,0 11 0,-5 5 0,2 3 16,-3 8-1,0 2-15,4 3 16,11 0 0,3 0-16,12-7 15,9 7 1,6-8-16,8 0 15,10-3-15,3-5 16,-3-7 0,2-4 15,4-7 16,-9-8-47,-9-3 0,-15-3 15,8-15-15,-14 26 0,0 0 0,0 0 0</inkml:trace>
  <inkml:trace contextRef="#ctx0" brushRef="#br0" timeOffset="1165.88">22136 13110 0,'0'0'0,"0"0"0,0 0 0,0 0 15,65 3-15,-23-9 16,2-1 0,10-1-16,3-3 15,-1 3 1,-11-5 0,-45 13-16,0 0 15,0 0-15</inkml:trace>
  <inkml:trace contextRef="#ctx0" brushRef="#br0" timeOffset="1681.91">22901 12697 0,'0'0'16,"0"0"-16,0 0 15,0 0 17,-60-23-32,33 20 0,6 3 0,-2 8 15,5-6 1,0 4-16,3-4 16,3 1-1,6-3-15,-3 5 16,6-5-1,0 3-15,3 0 16,3-1-16,-3 4 31,-3 2-31,6-3 0,-3 3 16,3 10 0,-3 3-16,3 11 15,-6 13-15,3 11 16,0 2-1,0 5 1,0-4-16,-3-4 16,6-5-16,3 3 15,3-8-15,0-5 16,6-16 0,6-6-1,0-20-15,26 2 47</inkml:trace>
  <inkml:trace contextRef="#ctx0" brushRef="#br0" timeOffset="2166.27">23177 12959 0,'0'0'15,"0"0"-15,0 0 16,-44-13 0,29 2-16,-3 4 15,6-1 1,0 2-16,6 6 16,0 14-1,0 7-15,3 8 16,6 11-16,-3-3 15,3 5 1,0-2-16,0-6 47,0-13-47,3-8 0,9-10 0,3-19 16,0-5-16,0-11 15,-6 6-15,2 5 16,-5 7-1,-6 6-15,0 8 16,0 0 0,-6 32-16,-3-8 15,3 5 32,-3-2-47,0-1 0,3-5 0,3-21 0,0 0 16,0 0-16</inkml:trace>
  <inkml:trace contextRef="#ctx0" brushRef="#br0" timeOffset="2796.25">23529 12737 0,'0'0'0,"0"0"0,0 0 15,9 58 1,-4-13-16,1 8 16,0 3-16,6-3 15,-6-3 1,0 0 0,0-7-16,-3-12 15,-3-7-15,3-11 47,0-7-47,3-6 0,-3-30 0,12 4 16,0-16-16,6-3 15,2 0-15,1 10 32,3 6-32,-6 11 15,0 15-15,-3 16 31,-10 14-15,-8 7-16,0 8 47,-8-4-47,-4-1 0,-3-6 0,3-10 0,-9-2 0,3-8 0,0-11 16,9-8-1,9 8-15,0 0 47,0 0-47</inkml:trace>
  <inkml:trace contextRef="#ctx0" brushRef="#br0" timeOffset="3159.82">23883 12647 0,'0'0'0,"0"0"47,0 0-47,0 0 0,62 13 0,-38 3 0,0-3 15,-3 6 1,-6 2-16,0 3 16,-7 10-1,1 6-15,-3 5 16,3 11-1,0-1-15,-9 14 16,-6 2 0,9 6-16,-12 5 15,0-5-15,-14-3 16,-16-8 0,-15-10 15,-14-11-31,-21-8 0,-10 2 0</inkml:trace>
  <inkml:trace contextRef="#ctx0" brushRef="#br0" timeOffset="8404.97">21100 10922 0,'-12'11'0,"12"-11"62,0 0-62,0 0 0,0 0 0,-36 55 0,18-31 0,3 13 16,0 5-16,-2 3 15,-1 0 1,-3 6 0,-3-9-16,0 8 15,9-5-15,4-3 16,-1 6 0,9 8-16,3 2 15,0-8 1,0 8-16,-3-7 15,-3-4-15,6-2 16,-3 0 15,3-5-31,3-11 0,0 3 16,3 2-16,0-2 16,8 10-16,1-2 15,-3 10 1,9-13-1,-6 3-15,15 0 16,-6-9-16,8 9 16,-2 0-1,-3 2 17,0-5-32,-7 8 0,1-3 0,3 1 15,-3-6-15,0-3 16,3 1-1,-7-9-15,4 8 16,-6 1 0,3-1-16,0 3 15,0 0 1,0 3 0,-1 0-16,-2 2 31,0-5-31,0-5 0,6 0 0,3 2 15,3 3 1,8 3-16,1-1 16,0 1-1,5 0-15,-2-1 16,-6 6-16,0-10 16,-10 2-1,4-8 1,3-3-16,-3-4 47,8-9-47,1 8 0,9-5 0,-4-6 0,13-2 15,-6 0 1,-4-8-16,4 0 16,-3 3-1,-1-3-15,1 0 16,6 5-16,8 3 15,1 5 1,5 1-16,-5-1 47,2 5-47,4 4 0,-1-17 0,12 0 16,-2-7-16,-1-4 15,4 4 1,-4 2-16,6-6 15,4 6-15,2-5 32,0-6-32,7 1 0,11-6 15,6 0-15,3-2 16,0-4 0,-6-9-1,9 4 16,1-5-31,-4-5 0,6-8 0,12-8 16,6 1-16,-18-7 47,-9-1-47,-9 7 0,-9 0 0,-20 0 0,-22 2 16,-50 51-1,0 0-15,0 0 16</inkml:trace>
  <inkml:trace contextRef="#ctx0" brushRef="#br0" timeOffset="9752.44">21502 10623 0,'0'0'0,"0"0"0,0 0 15,0 0 1,0 0 15,47-37-31,-5 26 16,11-4-16,4-1 0,8-3 0,19 9 15,11-12 1,9-1 0,0 4-16,-5-5 15,5 3-15,15-3 16,9 3 0,0-3-16,15-7 15,9 4-15,-4 6 47,7-6-47,3 14 0,-6-8 0,-152 21 0,235-24 16,-80 19-1,-9 2-15,-16 3 16,4 8 0,-15 8-16,-5 3 15,-13 4-15,6 1 16,-15 5-1,-11 6 1,-16-1-16,-5 8 47,-4 1-47,-5 2 0,-4 5 0,-2 3 0,-6 0 16,-9 0-1,-13 8-15,1-3 16,-9-5-16,-6-6 15,6 4 1,-6-4-16,3-7 16,0 16-1,-3 4-15,0-7 47,0 0-47,3-2 0,-3-1 0,0 0 16,3 3-16,-6 3 15,0 10-15,-3-3 16,9 1 0,0-3 31,3 2-47,8-5 0,-8 16 0,12-2 0,-9 2 0,-12 5 15,-3 1 1,-9 12-16,-9 1 15,-5-1 1,-7 4-16,0-4 16,-3 4-1,-14 12-15,-25 11 16,-32 8 15,-56 0-31</inkml:trace>
  <inkml:trace contextRef="#ctx0" brushRef="#br0" timeOffset="16133.34">21758 13793 0,'-21'-6'16,"21"6"-16,0 0 16,0 0 15,0 0-15,50 6-16,-41-9 0,-3 3 0,0 3 15,-6-3 1,0 2-16,6-2 62,0-5-62,0-3 0,6-2 0,0-4 0,0 1 0,9 10 16,-21 3-16,0 0 16,0 0-16</inkml:trace>
  <inkml:trace contextRef="#ctx0" brushRef="#br0" timeOffset="17139.5">21966 13766 0,'0'0'0,"0"0"16,0 0-16,0 0 31,30 69-31,-15-50 0,11 2 16,1-5-16,3-8 15,6 2-15,2-12 16,1-1-1,3-5 1,5 3-16,1-6 16,-3 0-16,5 4 15,7-7 1,2-7 15,4-3-15,-7-5-16,4-3 0,-4 3 0,16 3 15,-4-3-15,7 8 16,-7 5-16,-2 3 63,-1-3-63,4 5 0,5 11 0,6 0 15,-8-3-15,-1 3 0,-8 6 16,-7-1-16,-5-8 15,3 14-15,-7-3 16,4-3 0,-4 6-16,-2-9 15,0 6 1,2-2-16,-2 2 16,3-6-1,2 4-15,4 1 16,-1-9-1,7 4-15,2-2 16,-5 0-16,2 3 47,1-6-47,5 1 0,7 2 0,-7-5 16,-2-3-16,-10-3 15,-2-2 1,-9 2-16,-7-2 15,-8 5 1,0 0-16,0 5 16,-9-5-16,-3 6 15,-9-3 1,-1 15 31,1-7-47,-3-3 0,0 5 0,-6 3 0,3-3 0,3-5 15,6 8 1,-3-8-16,12 3 16,-6 0-1,3-1-15,3-2 16,0 0-16,5-2 16,-5-9-1,3 8 1,-3-5-16,-3 3 15,-6 0-15,0 2 16,-3 0 0,-3-10-1,0 3-15,-3-1 16,-21 1-16,21 10 16,0 0-16,0 0 15</inkml:trace>
  <inkml:trace contextRef="#ctx0" brushRef="#br0" timeOffset="32448.21">5717 12554 0,'6'-2'0,"-6"2"16,0 0-16,0 0 15,0 0 1,56 8-1,-14 18-15,9 17 16,11 12-16,39 3 47,18-5-47,18-16 0,33-29 0,12-16 16,38-23-16,9-20 15,12-10-15,-241 61 16,0 0-1,0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3-18T00:13:05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7434 3903 0,'-104'-16'16,"149"18"-16,-72-7 15,15-5 1,12 7 15,30-10-31,15 10 0,5 3 0,4 5 16,-1 6-1,13 5-15,-1-3 16,16 13-16,17-7 16,6 5-1,6 2 16,6-2-31,12-11 0,15-7 0,0-12 16,21 1-16,-1-11 16,-5-2-1,12-1 1,-3 1-16,-7-12 47,13 4-47,-6-6 0,-10-5 0,-2-3 0,-6 6 15,-18-3 1,-6-3-16,-6-5 16,-9 0-16,-15 3 15,-2-8 1,5-8-16,0 2 16,-3-2-1,-2 0-15,-7-1 31,-3-1-15,-11-4-16,-16 1 16,-8 2-16,-15-11 0,-13 6 15,-14-11-15,-6-7 16,-11-9 0,-4 1-16,-9 4 15,-9 1 1,-12-8-16,-14 2 15,-18 14-15,-10-6 16,1 6 31,-9 7-47,-16-5 0,-11 3 0,-14 6 0,5 15 16,-30 13-1,-6 6-15,-11 20 16,-22 14-1,1 14-15,-16 7 16,-2 18-16,-15 20 31,-3 12-31,-9 6 16,12 18 31,-7 0-32,10 11-15,9 3 0,21 2 0,26 8 0,21 0 0,15 34 16,36 11-16,32 19 16,31 18-16,38 16 31,33 0-31,41-3 0,36-10 16,39-29-1,35-54 1,46-57-16,-230-64 15,0 0-15,0 0 16</inkml:trace>
  <inkml:trace contextRef="#ctx0" brushRef="#br0" timeOffset="2699.35">15031 3601 0,'-36'0'0,"36"0"16,0 0 0,-45 24-16,24-3 15,-2-3 17,8-2-32,6 3 0,6-11 15,9 2-15,9-2 16,2-8-1,10-2-15,0 2 16,3-6-16,11 1 16,13 5-1,6-5-15,-4 2 16,13 11 0,-7-8-16,7 5 46,5-10-46,0 10 0,19-10 0,5 10 16,-3-5-16,0 0 16,15-5 15,10 10-15,-7-10-16,-3 10 0,15-10 0,6-3 15,-6-10-15,-6 4 16,12 1-1,-6 8-15,-18 5 16,-3 5 0,-9 3-16,1 5 15,-1 11-15,-6 3 47,-2-1-47,2-7 0,6 2 0,-6-8 16,-8-5-16,-7 3 15,1-6-15,-1 11 16,6-8 0,-5 2-16,5 3 15,27 6 1,-107-19-16,0 0 16,0 0-16</inkml:trace>
  <inkml:trace contextRef="#ctx0" brushRef="#br0" timeOffset="8882.23">8045 5265 0,'-69'21'0,"69"-21"31,0 0-31,0 0 16,24 69-16,3-37 16,2 2-16,7-10 15,6-5 1,5-3-16,13-3 16,14-11-1,7 1-15,2 0 16,-3 5-16,-2 2 15,11-4 1,15-12 15,1 1-31,-7-3 0,-3-5 0,15-8 16,3 5 0,-9 5-16,-5-5 15,-1 8 1,0 0-16,-3 8 15,-2-2-15,-4 4 16,-6-2 0,7-5-16,2 5 15,-9 5 32,-14 3-47,-7 3 0,-8-1 0,5 1 0,1-6 16,5 6-16,1-8 15,-4-1 1,-5-2-16,-7-5 16,-2-3-16,9 8 15,-4-8 1,-5-3 0,-1 9-16,-5-9 15,-3 9-15,-6-1 16,-7 0-1,-2 3-15,-9 0 16,-6 0 15,-3-5-31,-3 5 0,-3 0 0,-6 0 16,-3-3 0,6 3-1,0-2-15,3 2 16,12-8-16,-12 8 15,0 0 1,0 0-16</inkml:trace>
  <inkml:trace contextRef="#ctx0" brushRef="#br0" timeOffset="14416.3">11994 3974 0,'-41'37'16,"41"-37"-16,0 0 16,-51 8 15,24 0-31,7-3 16,-4 3-16,3 8 0,6 0 15,-3 8 1,3 2-16,6 1 15,6-1 1,3 6-16,0-3 16,0 8-16,3 8 15,3 3 1,6 7-16,-3 3 31,0-5-31,3 3 0,9-1 16,0-2-1,5-13-15,7 2 16,9 1-16,-1-6 16,4 0-1,9 8-15,-10 5 16,-2-8 0,-6 9-16,-1-6 15,4-8-15,-3-3 31,9-2-31,-1-8 16,7-3-16,-1 5 16,1-13-16,9 9 15,-7-12 1,-5 1 0,2-6-16,7-2 15,-4-11-15,4-8 16,-3-3-1,2 1 32,-11-9-31,-4 6-16,-8-8 0,-3-5 0,0-1 0,-6-4 0,-10-1 16,-2-5-16,-6 0 15,-6 0 1,-3-13-16,-6 0 15,-3-8-15,-2-1 16,2 4 0,-3-3 46,-3-11-62,0-2 0,0-6 0,0 8 0,-5 3 0,-1 11 0,-3 2 16,-6-3-1,-5 3-15,-10 16 16,-6-5-16,-5 16 16,-4-3-1,10 8-15,-4 10 16,10 1 0,-10 10-16,0 0 15,-11 10 1,-6 12 31,5 9-47,1-1 0,2 4 0,7 11 15,-1 19-15,-5 12 0</inkml:trace>
  <inkml:trace contextRef="#ctx0" brushRef="#br0" timeOffset="19682.71">13649 5525 0,'-14'-16'0,"14"16"15,0 0 1,0 0-16,0 0 47,0 0-47,0 0 0,0 0 0,0 0 15,0 0-15,38 29 16,-20-29-16,3-6 16,9 9-1,-1-3-15,10-5 16,9 5 0,2-5-16,-5 2 15,3 0 1,-7 6-16,4 2 15,0-2-15,8 10 16,16-5 0,-1-3-1,-5 3-15,2-5 16,-2 2 15,-1-5-15,4 0-16,5-3 0,6 6 0,-5 0 15,-10-6-15,1 0 16,-4 1-16,1-14 16,5-3-1,-5 6-15,5 5 16,-8-2 0,-3-4-16,-4 1 31,-2 3-16,-4-4-15,-8 6 0,3 3 16,0 0-16,5 5 16,4 0-16,-7 5 15,-2-7 1,3 2 0,-6-6-16,-1 1 15,4-3-15,0 0 16,5 0-16,10 3 15,-1-3 1,1 8 0,0 0-16,-4 3 15,-2 2-15,5 0 16,7-2 0,14 7-16,4 1 31,-1-11-16,-2-3-15,-1 3 16,-9-5-16,4-3 0,2 8 16,-2 3-16,-7-6 15,-2-5 1,-1-5-16,-5-6 16,-6 11 15,-10-5-31,-2 3 0,-12 2 15,0 8 1,-3 5 0,-7-5-16,1 0 0,0 0 15,-12 0-15,6 3 16,-12-17 0</inkml:trace>
  <inkml:trace contextRef="#ctx0" brushRef="#br0" timeOffset="24458.57">12093 5083 0,'6'50'0,"-6"-50"0,0 0 16,0 0-16,0 0 0,0 0 15,0 0 1,0 0-16,0 0 16,0 0-1,0 0-15,0 0 16,0 0-16,0 0 15,0 0 1,0 0 0,50 45-16,-23-45 47,3-3-47,0 6 0,2 0 0,1-6 0,12 11 15,-10-3 1,10 3-16,0 0 15,-1 0-15,-2-5 16,-3-1 0,-4 4-1,-5-6-15,0 7 16,0-9-16,-6-3 16,5-6-1,-2 0 1,12 6-16,-4-13 15,4 7-15,0-5 16,-3 8 0,-10 3-16,-2-8 15,-3 13 1,-9 0-16,-6-6 16,-3 6-16,-3 0 15,0 0 1,0 6-16,0-6 47,0 0-47,-24 0 0,21 2 0,-6-2 0,3-2 15,6 2 1,3 0-16,-3 0 16,0 0-1,0 0-15</inkml:trace>
  <inkml:trace contextRef="#ctx0" brushRef="#br0" timeOffset="48667.88">10191 5302 0,'3'13'0,"-3"-13"0,0 0 0,0 0 0,0 0 16,0 0-16,-24 56 16,21-43-1,3-2-15,-3 5 16,6-6-16,3 1 15,-3-3 1,6 0 0,12-3-16,2-8 31,7 6-15,-9-3-16,3-5 0,-6 5 0,-4 2 15,4 1 1,-9 2-16,-3-2 15,6 5-15,9-3 16,0 1 0,0 7-1,2-13-15,1 5 32,6 3-17,3-8-15,-3 3 0,8 10 0,1 0 16,6 0-1,-4-2-15,1-6 16,-3-2-16,5-1 16,-2-4-1,0-6-15,2 0 16,-5-3 0,0 9 15,-13-1-31,4 6 0,-6-3 0,-3 2 15,3 1 1,-1-11-16,-2 11 16,0-3 31,0-6-47,3 4 0,-3 7 0,-4-2 0,1-6 15,-3 3 1,0 3-1,3-1-15,3-2 0,6-2 16,-1-4 0,10 6-16,-6-5 15,3 3-15,-4-1 16,4-5 0,0 3-16,-3 2 15,-1 3 1,-2-5-16,0-3 31,-3 0-31,0-3 16,-4 1-16,-2 7 0,3-5 15,0 0 1,0 5-16,0 1 16,-1-6-16,4 8 15,0-3 1,6 3-1,-3-2-15,-4-4 16,1 6 0,-6 6-16,0 2 15,-9-11-15,0 6 47,9 2-47,0-3 0,2-4 0,1-1 0,0-5 16,6 0-1,-6-5 1,3 0-16,-7-6 47,-17 19-47,0 0 0,0 0 0</inkml:trace>
  <inkml:trace contextRef="#ctx0" brushRef="#br0" timeOffset="61321.6">15426 6699 0,'27'8'16,"-27"-8"-16,0 0 0,0 0 0,0 0 16,39 56-16,-33-38 15,3-4 1,9 1-16,11 1 16,13-21-16,15 2 15,5 1 1,-2-4-1,-1-2 17,-2 1-32,-1-4 0,16 3 0,2 3 15,9-9-15,-2 9 16,2-5 0,-5 2-16,-7-3 62,-8 6-62,-7-1 0,-2 12 0,-10 2 0,7 0 0,-15-3 16,-1 6-16,1-4 15,-6-7 1,-6 6-16,-1-4 47,1-2-47,9-8 0,-6 11 15,6-6 32,-10-2-47,4-8 0,6 2 0,-6-2 16,-9 5-16,-4 3 0,-2-6 0,-3 1 16,0 7-16</inkml:trace>
  <inkml:trace contextRef="#ctx0" brushRef="#br0" timeOffset="76775.81">10054 5268 0,'-36'32'0,"36"-32"16,0 0 0,0 0-16,0 0 15,0 0 1,0 0-16,0 0 15,0 0 1,0 0 15,62 23-31,-32-17 0,9 2 0,-3-11 16,5 3-16,-8 8 16,3-13-1,-3-1-15,8 9 16,1-6-1,-6-2-15,2 2 16,-2-2-16,9-3 47,-1 0-47,4 3 0,-6-6 0,-7 9 16,4-6-16,-12 0 15,0 8-15,-10 3 16,-5-3-1,6 2 1,-6 3-16,3 9 16,-3-4-16,3 3 15,3 6 1,0-6-16,2 6 16,1-1 30,0-4-46,-3-1 0,-3-3 0,3 4 0,8 7 16,-26-21-16,0 0 16,0 0-1</inkml:trace>
  <inkml:trace contextRef="#ctx0" brushRef="#br0" timeOffset="81929.89">4916 8414 0,'0'-6'16,"0"6"-16,0 0 0,57 48 0,-10-19 0,13 14 16,2-12-16,13-2 31,2 11-31,-8-3 15,-16-21-15,13 8 16,2-11 0,13-21-16,-7-13 15,-74 21-15,0 0 16,0 0-16</inkml:trace>
  <inkml:trace contextRef="#ctx0" brushRef="#br0" timeOffset="84292.02">16915 4313 0,'-36'-16'0,"36"16"16,0 0-1,-36 92-15,15-39 16,4 11 0,-7 5-16,3 10 15,0 3-15,9-3 16,6 11-1,6-5-15,6-8 16,6-3 0,9-3-16,15-7 15,8-17 1,22 1-16,14-24 16,0-8-1,7-11-15,5-10 16,-3-16-16,4-30 15,-7-10 1,-9-18-16,-5-32 16,-7-24-1,-17-16 17,-21-13-32,-21-3 0,-24 22 0,-18 18 15,-18 26 1,-26 41-16,-30 33 15,-18 40-15,-21 46 16,-29 49 0,178-108-16,0 0 15,0 0-15</inkml:trace>
  <inkml:trace contextRef="#ctx0" brushRef="#br0" timeOffset="113523.26">13590 5548 0,'-51'27'0,"51"-27"15,0 0 1,0 0 15,0 0-31,0 0 0,27 53 0,-15-48 16,3-2-16,3 2 15,-3-5 1,8 3-16,1-9 16,12 9-1,6-8-15,-1-1 16,7 6-1,0-2 1,-1 2-16,-5-3 16,-1 8-16,1 3 31,-9 0-31,3 0 0,5 5 16,1-2-16,9 0 15,-4-9 1,7-2-16,-4 0 15,-8-2 1,3 4-16,-4-4 16,-2-4-1,12 1-15,2-3 16,4 0 0,8 0-16,-5 0 15,-4 6 1,-5-1-16,-12 0 15,-7 1-15,4-1 16,3 0 0,5 3-16,1 0 15,9-2 17,-10-4-17,7 1-15,-9-3 0,-1 6 0,-8-1 16,0 3-16,-9 3 15,11 2 1,4 8-16,0-8 16,5 3-16,1-5 15,3 0 1,-4-6 0,-2-2 15,-6 2-31,2-2 0,4-3 0,9 5 15,2-7 1,1-1-16,2 6 16,-8-9-16,-3 9 15,-10 0-15,-5 2 16,0 3 0,-3 3-1,-1-6-15,13 1 16,9-1-16,-4 6 31,1-6-31,0 3 0,-13 0 16,-5 5 15,0 0-31,-3 1 0,0 4 0,-6-2 16,-7 6-1,-2-4-15,0 1 16,-6-1-1,12 6-15,-6-8 16,3 0 0,-6-11-16,9 9 15,-6-6 1,6 5-16,2-13 31,1 8-15,0 0-16,0 5 0,6-2 0,0-3 15,2 3 1,4-1-16,0-7 16,-3 0-16,3-1 15,-1 1 1,-5-8 0,0 0-16,0 2 46,6-2-46,-4 5 0,10-5 0,0-3 0,-1 5 16,1 6 0,-9-8-16,3 2 15,-3 6-15,-4 0 16,-8-1 0,0 9-16,-6-6 15,-3-2 1,-3 5-16,-3-5 15,0 2 1,0 3-16,0 0 16,0 0-1</inkml:trace>
  <inkml:trace contextRef="#ctx0" brushRef="#br0" timeOffset="124634.8">17227 2432 0,'15'26'0,"-15"-26"16,0 0 0,-9 116-16,12-28 15,3-4 1,-3 1-16,9 5 16,6 24 15,0 2-31,3 6 0,-10-8 15,13 2-15,0-23 16,6-14-16,9-21 16,14-13-1,4-13-15,2-21 16,7-3 0,5-16-16,7-11 15,20-10-15,6-11 16,-6-7-1,3-6 17,7-24-32,-1 0 0,-18 8 15,-15-13-15,-20 3 16,-15-8-16,-21-3 16,-13-8-1,-8-8-15,-8-8 16,-10 1-16,-12 4 15,-9 16 1,-14 14 31,-16 13-47,-17 21 0,-3 21 0,-1 16 0,-5 14 16,-9-4-16,-9 22 15,3 10 1,-12 25-16,-15 31 15,140-90-15,0 0 16,0 0 0</inkml:trace>
  <inkml:trace contextRef="#ctx0" brushRef="#br0" timeOffset="137701.03">17248 2432 0,'9'0'31,"-9"0"-31,0 0 0,0 0 16,0 0-16,-48 68 15,39-44-15,3 3 16,4 4 0,-1 14-1,6 8-15,-6 8 16,0 3-16,6 2 15,-3 5 17,3 1-32,5 2 0,1-3 15,3 1-15,3-9 16,9-5-16,3-10 16,0 2-16,-7-10 15,13 7 32,-3-7-47,0-3 0,2-10 0,10 4 0,0-15 16,5-5-1,-2-3-15,3-3 16,2-13 0,4-5-16,5 8 15,-2-14-15,14-7 47,7 5-47,-7-3 0,4-3 0,-4-15 16,9-6-16,-5-7 31,-1-3-31,-2-19 0,2-8 47,-11-13-47,-13 0 0,-2 6 0,-4 7 0,-5-5 15,-15-3 1,-12 9-16,-9 7 16,-18 8-1,-15 6-15,-14 10 16,-10 8 0,-3 11-1,-5-9-15,-10 9 16,-5-14-16,-3 16 62,-13 6-62,-2 2 0,3 16 0,6 8 0,-16 8 16,-5 16-16,3 10 0,-3 17 16,3 15-1,-6 0-15,2 0 16,19 0-1,18 3-15,17 16 16,9 7-16,45-92 16,0 0-1,0 0 32</inkml:trace>
  <inkml:trace contextRef="#ctx0" brushRef="#br0" timeOffset="139053.98">14900 3757 0,'0'0'0,"0"0"0,0 0 15,50 0 17,-14-5-32,-6-3 0,2 3 0,7-3 15,6 0 1,2 8-16,4 8 15,6 5 1,-4-8-16,4 8 16,5-10-1,-2-3-15,5 5 32,1-5-32,-10 6 0,1 2 15,-7-3-15,1 3 16,-3-3-1,5-5 1,7 0-16,8-5 16,1-1-16,-10-7 15,-5 5 1,-7-2-16,-2-3 16,-9-3-1,2 8-15,-2 5 16,-3-5-16,-3-5 15,-1 13 1,-2-5 15,-9-9-31,0 12 0,-9 2 0,0 0 16,-9-3-16,0 3 16,0 3-1,0-3 1,0 2-16,0 4 15,0-4-15,0-2 16,0 0 0,0 0-16</inkml:trace>
  <inkml:trace contextRef="#ctx0" brushRef="#br0" timeOffset="188135.09">13489 5525 0,'-15'10'16,"15"-10"0,0 0 31,50 3-47,-20 5 0,3-6 0,9 1 0,-1 2 15,19-5-15,5-8 16,19 6-16,-7-4 15,0-7 1,-2 5-16,5 3 16,12 0-1,-5 2-15,-4 3 16,0 0-16,1-8 16,11 5-1,9 1 16,-3-6-31,-11-3 0,-1 1 0,0 2 16,-2 5 0,2 0-16,-9 1 15,-2-11 1,2 2-16,18 0 16,-5-4-16,2-1 15,-9-6 1,0 7-1,-8 4 17,5 8-17,-8 11 1,-7 3-16,-5-1 0,-7-2 0,19 6 0,5 4 16,3-10-16,-5 5 15,-4-13-15,0 0 16,4 6-1,5-4-15,1 6 16,-4-8 0,-6 0-16,7 0 15,5 0 1,0 5 46,-5-5-62,-10-2 0,-5 4 0,-1 4 0,12-1 0,-77-5 0,0 0 16,0 0-16</inkml:trace>
  <inkml:trace contextRef="#ctx0" brushRef="#br0" timeOffset="-139259.77">10464 13483 0,'-8'-50'15,"8"50"-15,0 0 16,0 0 0,0 0 30,0 0-46,0 0 0,44 26 0,-26-20 0,0-1 16,3 8-16,9 3 16,8-3-1,4 3-15,6 0 16,-4-3 0,1 6-16,2 2 15,4-8-15,17-2 47,7-1-47,11-7 16,-2-3-16,-4 5 0,-6 1 0,4-1 15,8-2-15,0-3 16,1-3 0,-10-5-16,0-3 46,4-5-46,11 1 0,0 1 47,-8 4-47,-7 2 0,3 3 0,-2 2 0,2 8 0,1-7 16,-7-4-16,-8 1 16,-1-6-1,9 3-15,4-2 16,-10 7-1,-5 3-15,-10 0 16,-2-2 0,3-1-16,-4 3 15,7-5-15,2-1 16,1-7 0,-4 5-16,-5 3 15,0-6-15,-10 9 16,-2-6-1,0 10 1,5-4 31,-2 10-47,3-8 0,-1 2 0,-2 6 0,-3 0 0,-7 3 16,-2 2-1,-9 0-15,3 0 16,-3-5-1,2-2-15,7 4 16,-3-10 0,3 6-16,2-1 15,7 0-15,3 3 16,-1-3 0,-2-2-16,0 0 15,-6-3 1,-1 2-16,-8-4 15,-3-1-15,3 0 16,0-2 0,-4 5-1,1 0-15,-6-5 63,6-1-63,-3 4 0,-3 2 15,6 0-15,-4-5 0,-8 2 0,3 3 16,-3 3-16,-9-1 0,6-4 16,0-1-1,-6 8-15,0-5 16,0-2 0,0-1-16,3 3 15,-3-3-15,0 1 16,-3-1-1,6 0 1,-6 6-16,6 0 16,-3-3-16,0 0 15,-3-3 1,6 11-16,-3-13 16,0 2-1,3 3-15,0-5 16,-3 5-1</inkml:trace>
  <inkml:trace contextRef="#ctx0" brushRef="#br0" timeOffset="-136967.98">5622 13179 0,'-27'40'15,"27"-40"-15,0 0 0,0 0 16,0 0-1,0 0 1,0 0-16,0 0 16,0 0-1,0 0 17,0 0-32,0 0 0,44 58 0,-5-53 0,-3-10 15,6 5 1,-1-3-16,-5 1 15,15 9 1,-4 1-16,16 6 16,5-9-16,-2-5 15,-1 5 1,7-2-16,-72-3 16,86 10-1,-24 1-15,7-6 16,5-2-16,-2-3 15,2 0-15,-5-3 16,-10 1 0,13 2-16,-1 2 15,-6 1 1,4 2-16,-1 3 16,-11-5-1,-1 2-15,1 3 16,0 0-1,2 3-15,-2-1 16,14-2-16,-8 5 16,-16-13-1,4 8 17,-4-5-32,-2-3 0,12 0 0,-10 3 15,1-1-15,6 6 16,-7-3-1,-5 1 1,-6-1-16,-4-2 16,-2 2-16,0-5 15,0-3 32,11 6-47,-8-8 0,-6 2 0,11-5 0,-2 3 16,-3 2-16,-3 3 15,2-5 1,-8 2-16,-3 6 16,-3-6-1,9 1-15,-3-4 16,2-2 0,4-5-16,6 5 15,3-8 1,5 11-16,1-3 15,-4 0 17,-2 5-32,0 1 0,-3-1 0,-4 3 15,4 0 1,-3-2-16,0 2 16,2 5-16,-5-5 15,-3 5 1,6 6-1,-4 2-15,-2 3 16,3 0-16,3 0 16,-33-16-16,38 15 15,-17-7 1,-6-2-16,-6 2 16,6-8-16,-3 0 46,-6-6-46,9-4 0,-1-4 0,-14 14 0,33-18 16,-33 18 0,0 0-16,0 0 15</inkml:trace>
  <inkml:trace contextRef="#ctx0" brushRef="#br0" timeOffset="-130595.17">7589 11655 0,'0'0'15,"0"0"1,0 0 31,-45-11-47,40-2 0,5 5 0,32 0 0,1-5 0,9 5 15,14 0 1,7-5-16,2-3 16,7 0-1,5-5-15,-14 2 16,-13 6-1,-14 3-15,-21 15 16,-15-5-16,0 0 16,0 0-1</inkml:trace>
  <inkml:trace contextRef="#ctx0" brushRef="#br0" timeOffset="-130343.65">7652 11996 0,'0'0'0,"0"0"0,0 0 16,0 0-1,0 0-15,0 0 16,68 16 0,-8-26-16,5-14 31,15-19-31,10-12 0,-1-11 15,-3-8 1,-86 74-16,0 0 16,0 0-16</inkml:trace>
  <inkml:trace contextRef="#ctx0" brushRef="#br0" timeOffset="-129401.68">8842 11411 0,'6'32'16,"-6"-32"-1,3 61 1,12 21-16,0-10 16,-6-4-1,3-2-15,-3-7 16,-9-9-16,0-50 16,0 0-16,0 0 31</inkml:trace>
  <inkml:trace contextRef="#ctx0" brushRef="#br0" timeOffset="-129173.52">9021 11269 0,'0'0'16,"0"0"15,-18 116-31,15-23 0,0 18 0,12-21 16,3-3-16,3-13 15,0-13 1,-15-61 0,0 0-16,0 0 0</inkml:trace>
  <inkml:trace contextRef="#ctx0" brushRef="#br0" timeOffset="-128691.58">9723 11009 0,'0'0'0,"0"0"0,-44-5 0,8 10 15,3 3 1,3 19-1,4 2-15,5 13 16,12 6-16,3 5 16,12 5-1,3 3 1,3 5 15,12 3-31,-1-6 0,-2 1 0,-6-11 0,-6-8 16,-15-16-1,-3-19 1,-3-10-16,-18-26 16,30 26-16,0 0 15,0 0 1</inkml:trace>
  <inkml:trace contextRef="#ctx0" brushRef="#br0" timeOffset="-128505.46">9357 11507 0,'0'0'0,"0"0"0,0 0 0,0 0 16,0 0-1,0 0-15,81 39 16,-37-39-16,13-13 16,5-3-1,16-2 1,-78 18-16,0 0 15,0 0-15</inkml:trace>
  <inkml:trace contextRef="#ctx0" brushRef="#br0" timeOffset="-128226.52">9973 11361 0,'0'0'0,"0"0"16,54 3-1,-12-3-15,8 3 16,1-3 0,2-6-16,-5-7 15,0 0 1,-48 13-16,0 0 15,0 0 32</inkml:trace>
  <inkml:trace contextRef="#ctx0" brushRef="#br0" timeOffset="-127880.89">10703 10946 0,'0'0'0,"0"0"16,0 0 15,0 0-31,-6 55 16,9-12-16,6 10 0,-3 18 15,5 6-15,1 10 16,-3 11 0,6 3-16,-6-9 15,-3-15 1,-3-22-16,-9-20 16,3-25-1,-18-39-15,21 29 16,0 0-16,0 0 15</inkml:trace>
  <inkml:trace contextRef="#ctx0" brushRef="#br0" timeOffset="-127578.66">10816 10925 0,'0'0'16,"0"0"-1,0 0-15,56-19 16,-29 22 0,3 15-16,-6 3 15,-4 22 32,-8 10-31,-15-3-16,-11 6 0,-7-6 0,-6-3 0,-6-10 0,-3-2 15,10-3 1,-4-6-16,30-26 16,0 0-1,0 0-15</inkml:trace>
  <inkml:trace contextRef="#ctx0" brushRef="#br0" timeOffset="-127054.46">11060 11425 0,'0'0'0,"0"0"16,0 0-16,-39 39 15,30-23 1,3-2-16,6-1 15,3-3 1,12-2-16,-3-2 16,3-6-1,0 0-15,0-3 16,0 0 0,-1 3 30,-2-5-46,-3 5 0,3-5 0,9-19 0,6-5 0,-6-6 16,2 4 0,-5-1-16,-3 16 15,0 5 1,-3 11-16,3 8 16,-9 14 15,0 9-31,-3 4 0,3 4 0,0 6 15,0-8 1,-3-13-16,-3-11 16,0-2-1,0-11-15,0 0 16,0 0-16</inkml:trace>
  <inkml:trace contextRef="#ctx0" brushRef="#br0" timeOffset="-126819.73">11670 10636 0,'0'0'0,"0"0"15,0 0 1,0 0-16,-30 88 15,21-36 1,-12-1-16,-2-1 16,-1-2-1,-12-17 17,6-15-32</inkml:trace>
  <inkml:trace contextRef="#ctx0" brushRef="#br0" timeOffset="-126567.27">11292 10774 0,'0'0'0,"0"0"16,0 0 0,48 37-1,-13-19-15,16 12 16,-3 1-16,2 4 31,-2-1-31,-7-5 0,-11-5 16,-15-32-1,-15 8-15,0 0 16,0 0-16</inkml:trace>
  <inkml:trace contextRef="#ctx0" brushRef="#br0" timeOffset="-126346.89">11218 10983 0,'0'0'16,"0"0"-16,0 0 31,44 8-31,1-8 0,11-11 16,22 3-16,17-10 15,0-22 1,-95 40-16,0 0 16,0 0-16</inkml:trace>
  <inkml:trace contextRef="#ctx0" brushRef="#br0" timeOffset="-125963.97">11872 10557 0,'0'0'16,"0"0"-16,0 0 15,12 106 1,-6-43-16,-3 6 15,6 8 1,0-3-16,0 0 16,0 3-1,0-11 17,-3-5-32,3-14 0,0-2 0,0-13 15,3-8-15,-1-11 16,7-13-1,-12-63-15,-6 63 16,0 0-16,0 0 31</inkml:trace>
  <inkml:trace contextRef="#ctx0" brushRef="#br0" timeOffset="-125656.66">12265 10620 0,'0'0'31,"0"0"-31,0 0 0,-12 104 16,9-36 0,0 12-16,3 4 15,-3 6-15,3 0 47,3-5-47,3 2 0,-3-7 0,3-4 16,6-12-16,3-9 15,0-17-15,12-12 16,3-15 0,-30-11-16,0 0 15,0 0 1</inkml:trace>
  <inkml:trace contextRef="#ctx0" brushRef="#br0" timeOffset="-125053.89">12551 11245 0,'0'0'15,"0"0"-15,-6 69 16,9-19 0,0-8-16,3-2 15,0-8 1,3-3-16,6-8 16,-3-11-16,3-4 46,5-14-46,7-16 0,9-5 0,3-13 16,8 2-16,13-8 16,2 14-16,10-3 15,-7 16 1,1 13-16,-4 8 16,-5 8 15,-10 10-31,-14-2 0,-3 3 0,-18-1 15,-12-7 1,-9-1 0,-18-7-16,-15 0 15,-11-6 17,-13 6-32,-8-3 0,-9 0 0,2 2 15,1 4 1,-1-4-16,13 6 15,5-3 1,-2 3-16,-3 19 16,68-27-16,0 0 15,0 0 32</inkml:trace>
  <inkml:trace contextRef="#ctx0" brushRef="#br0" timeOffset="-121578.2">13992 10954 0,'-36'13'0,"36"-13"16,0 0-16,0 0 15,0 0 1,0 0 0,42 32-16,-1-32 15,16 2-15,-1-4 16,10 4 0,-10-2-16,-2 0 15,-9-2 1,-19 2-16,-14 5 15,-24 6 1,12-11-16,0 0 16,0 0 15</inkml:trace>
  <inkml:trace contextRef="#ctx0" brushRef="#br0" timeOffset="-121400.45">14007 11367 0,'0'0'0,"0"0"16,0 0-16,0 0 16,47 29-1,-5-21-15,17-3 16,10-5 0,11 0 30</inkml:trace>
  <inkml:trace contextRef="#ctx0" brushRef="#br0" timeOffset="-120299.66">14900 10903 0,'0'0'0,"0"0"16,-18 64-16,9 15 16,9 19-1,-9 0 1,9-18-16,3-9 0,-3-18 31,3-11-31,3-18 16,0-13-16,6-11 15,8-61-15,-2 0 16,6-16 0,3-5-1,-3 11-15,2 5 16,-2 18 0,-6 8-16,3 24 0,3 8 15,-3 22 1,-3 17-1,-4 6-15,4 11 16,-12 5-16,-9-5 16,-3-1 31,-3-12-32,0-6-15,-2-21 0,11-8 0,5 0 0,4-56 0,9 14 16,6-3-1,3 2 1,-3 17-16,2 8 47,1 12-47,0 27 0,3 6 47,0 13-47,-4 2 0,-5 3 0,9-8 15,-6-3-15,0-5 0,14-5 0,10-5 16,-12-11-16,-36-8 16,0 0-1,0 0-15,157-16 16,-112-56 0,-6 4 30,-12 7-30,-16 0-16,-14 3 16,-8 13-1,-4 2-15,-9 20 0,-3-1 16,0 16-16,-3 10 0,-2 14 0,8 27 0,0 4 16,12 17-1,6 10-15,9-3 63,9-7-63,9-11 0,-3-16 0,3-21 0,5-14 15,-2-18-15,0-10 0,0-6 16,-9 6 0,-3 2-16,0 13 15,-6 1-15,-6 10 16,0 0-1,-3 34 48,3-15-63,6-6 0,-9 3 0,9-14 0,-6-2 0,0 0 0,0 0 16,0 0-16</inkml:trace>
  <inkml:trace contextRef="#ctx0" brushRef="#br0" timeOffset="-120076.83">16019 11200 0,'0'0'0,"0"0"0,0 0 0,53 50 0,-14-21 0,3 16 0,5 0 16,1 8-1,-6-8-15,-4-8 0,-8-13 16,6-14 31,-36-10-47,0 0 0,0 0 0</inkml:trace>
  <inkml:trace contextRef="#ctx0" brushRef="#br0" timeOffset="-119861.68">16563 10986 0,'0'0'0,"0"0"31,0 0-15,0 0-16,0 0 0,-65 76 15,26-28 1,-2 21 0,2-1-16,6-7 0,3 0 15,7-11-15,11-5 16,12-45 15,0 0-15,0 0-16</inkml:trace>
  <inkml:trace contextRef="#ctx0" brushRef="#br0" timeOffset="-119207.39">17203 10522 0,'0'0'0,"0"0"0,-6 53 0,3 3 16,9 26-16,-3 11 0,0 10 16,3 29-16,-3-2 15,0-3-15,-6-14 16,6-1-1,-3-17 17,-6-18-32,3-19 0,0-16 15,-3 8-15,6-50 0,0 0 16,0 0 0</inkml:trace>
  <inkml:trace contextRef="#ctx0" brushRef="#br0" timeOffset="-118599.98">18114 10544 0,'0'0'0,"0"0"16,0 0 0,-38-6 15,17 6-15,-3-2-16,-12 4 0,12 4 0,1 4 0,-1 9 15,6 13 1,3 15 15,3 11-31,9 16 0,6 14 0,6 7 16,9 19-1,6-6-15,0-10 16,-1-11-16,-5-12 16,0-9-1,-18-5 1,-3-9-16,-18-9 15,-6-30 17,27-13-32,0 0 0,0 0 0</inkml:trace>
  <inkml:trace contextRef="#ctx0" brushRef="#br0" timeOffset="-118351.11">17733 11202 0,'0'0'0,"0"0"0,0 0 0,72 11 16,-19-6-16,19-7 15,5-12-15,-3-20 16,10 5 15,-1 5-31,-83 24 0,0 0 0,0 0 16</inkml:trace>
  <inkml:trace contextRef="#ctx0" brushRef="#br0" timeOffset="-118110.4">18462 11195 0,'0'0'0,"0"0"16,0 0-16,84-24 16,-28 13-1,4 6 1,2-6-16,-2-7 15,-60 18-15,0 0 16,0 0-16</inkml:trace>
  <inkml:trace contextRef="#ctx0" brushRef="#br0" timeOffset="-117556.42">19245 10993 0,'0'0'0,"0"0"0,-35 61 0,14 11 16,6 15-16,3 14 16,12 7-16,6 11 15,3-18-15,0-3 16,9-19-1,-3-21-15,-7-13 16,1-32 0,-3-13-16,-6 0 15,0 0-15,0 0 47</inkml:trace>
  <inkml:trace contextRef="#ctx0" brushRef="#br0" timeOffset="-117226.52">19275 10948 0,'0'0'16,"0"0"0,60 19-16,-10 0 15,7 12 16,-10 1-31,-8 8 0,-9 2 0,-9 0 16,-21 3 0,-6-8-16,-18 0 15,-12 0 1,-11-7-16,-10 7 16,-11-8-16,11 0 15,6 5 1,34-10-16,17-24 15,0 0-15,0 0 47</inkml:trace>
  <inkml:trace contextRef="#ctx0" brushRef="#br0" timeOffset="-116783.89">19570 11417 0,'0'0'0,"0"0"63,-30 69-48,18-6-15,0 3 0,0-8 0,0-10 0,6-11 0,6-8 16,6-16-16,6-13 15,9-21 1,3-13-16,9-11 16,-1-3-16,10 1 15,0 4 1,-1 9-16,-2 10 16,-12 16-1,-6 16-15,-3 11 16,-9 10-16,-1 10 31,-10 6-31,-1-5 16,-6-6-16,3-4 15,-6-9-15,-9-21 16,3-37 0,-1449 37-16,2934 0 15,-1467 0-15</inkml:trace>
  <inkml:trace contextRef="#ctx0" brushRef="#br0" timeOffset="-116552.77">20216 10782 0,'0'0'0,"0"0"0,0 0 0,-42 47 15,18-15-15,-3 18 0,-2 3 16,8 16-16,0-5 16,0-14-1,-6-8-15,27-42 16,0 0-16,0 0 16</inkml:trace>
  <inkml:trace contextRef="#ctx0" brushRef="#br0" timeOffset="-116314">19966 10811 0,'0'0'0,"0"0"16,0 0-1,18 63 1,-4-2-16,10 11 0,3-1 15,0-13 1,0-10 0,-16-16-16,1-32 15,-12 0-15,0 0 16,0 0-16</inkml:trace>
  <inkml:trace contextRef="#ctx0" brushRef="#br0" timeOffset="-116114.39">19748 11028 0,'0'0'0,"0"0"16,0 0-16,84 26 16,-28-15-1,13 2-15,-4-5 16,1 3-1,-66-11-15,0 0 16,0 0-16</inkml:trace>
  <inkml:trace contextRef="#ctx0" brushRef="#br0" timeOffset="-115679.71">20647 10594 0,'0'0'15,"0"0"-15,0 0 16,0 0-16,-18 103 16,7-29-1,-1 29 1,-6 43 31,3 29-47,-3 36 0,-3 14 0,3 8 0,-8-8 0,-13 5 15,39-230 1,0 0-16,0 0 16</inkml:trace>
  <inkml:trace contextRef="#ctx0" brushRef="#br0" timeOffset="-104248.85">9173 13316 0,'-15'-21'15,"15"21"32,0 0-47,0 0 0,0 0 0,21 56 0,2-43 16,7 6-16,3-3 15,18-1 1,-4-4-16,-2 0 16,-7-4-1,4 1-15,-9-5 16,-3 2 0,8-13-16,-5-10 15,15-9-15,2-10 16,-2-8-1,0-10-15,-10-9 16,1 6 0,-6-8-16,-9 0 15,-7 0-15,-2-11 16,0-13 0,-6 3-1,0-1-15,9-2 16,-9 3-16,-6 13 15,0 3 1,-3 18 0,0 13-16,-3 6 15,-6 10 1,-3-5-16,0 5 16,-3-5-16,0-8 15,0 0-15,-8-8 16,-4 8-1,0 13-15,-6 5 16,-8 11 0,-10 3-1,-3 8-15,4-3 16,-4 2-16,10-2 16,-1 6-16,0 4 15,4 1 1,-4 7-16,-6 11 15,-5 6 1,-7-6 15,7 3-31,2-3 0,7-8 0,5-2 16,6 4 0,6-7-16,4 8 15,-1-3-15,-6 3 16,3 8-1,4 13-15,-1-3 16,3 8 0,6 3-16,9 11 15,6 7 1,0 3-16,15 14 16,9-1-1,-3-2-15,0-3 16,5-6-16,1-23 31,0-8-31,0-16 0,0-15 63,-3-9-63,2-3 0,1-2 0,-9-5 0,0 5 0,0-5 15,0 0-15,-3 2 16,2 0-1,-2 3-15,0 3 16,0 0-16,-3 5 31,0-6-31,6 1 16,-3 2-16,3-8 16,3 3-16,2-18 15,4-1 1,9-10-16,0-5 15</inkml:trace>
  <inkml:trace contextRef="#ctx0" brushRef="#br0" timeOffset="-101120.59">8783 13436 0,'0'0'0,"0"0"16,0 0-16,0 0 15,50 55 1,-23-31-16,3-6 47,-6-7-32,5-6-15,-2-5 0,-3-16 0,6 3 0,-9 3 32,2-9-32,1 9 15,3 7-15,9 0 0,2 6 16,16-3-1,-3 5-15,-51-5 0,77-2 16,-26-1 0,-4-2-1,-14 5-15,-3-3 16,-15 6-16,-3-6 16,-1 6 15,-5-6-31,0-2 0,0-1 15,6 1-15,-12 5 0,18-11 16,-9 9 0,-6-1-1,0 1-15,6-1 16,-3 0-16,15 1 16,-21 2-1,0 0-15,0 0 16</inkml:trace>
  <inkml:trace contextRef="#ctx0" brushRef="#br0" timeOffset="-94830.27">7018 13084 0,'-45'-32'0,"45"32"0,0 0 16,0 0-1,0 0-15,0 0 16,0 0 0,0 0-16,0 0 15,0 0 1,15 69-16,-3-43 31,6 3-31,-1-8 0,4 1 16,0-12-16,3-10 15,-3-5 1,3-6-16,-1 3 16,1-5-1,6 0-15,-6 2 16,6 9-16,2 2 15,1-3 1,6 3 31,5-3-47,7 1 0,-6-6 0,-10 5 0,4 1 16,-12-6-16,0 10 15,-4-4 1,-2-1-16,-3-10 31,3 5-31,0-5 0,-6-1 16,-3 12-1,-3 4-15,-1 4 16,-5-6-16,0 8 16,0-8-1,-3-3-15,6-2 16,9-11-1,-3-3-15,-12 19 16,0 0-16,0 0 16</inkml:trace>
  <inkml:trace contextRef="#ctx0" brushRef="#br0" timeOffset="-87249.82">8914 13584 0,'-60'13'16,"60"-13"0,0 0-16,0 0 15,0 0-15,0 0 16,0 0-16,75 24 31,-34-32-31,13 3 16,8-6-16,7 11 31,11-5-31,9-3 0,-8-6 16,-4 7-16,-8-1 15,-7 0 1,4 5-16,-10 8 15,-2-5-15,-10 3 16,-5 2 0,-12-2-1,-12 0 1,-12-6-16,-3 6 0,-18-1 16,-15-4-16,-8-6 15,-16 0 1,57 8-16,0 0 15,0 0 1</inkml:trace>
  <inkml:trace contextRef="#ctx0" brushRef="#br0" timeOffset="-86949.85">8616 13385 0,'0'0'16,"0"0"-16,0 0 15,0 0 1,0 0-16,71-18 16,-2 15-1,26 3-15,9 8 47,18-8-47,24 0 0,15-8 0,6-13 16,23 2-16,-190 19 15,0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3-18T00:26:17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15272 4908 0,'-15'69'15,"15"-69"1,27 69-16,-16 55 16,7 35-16,3 10 15,3 29 1,-6-4-1,6 25-15,-10 6 16,4 21-16,0 0 31,-3 11-15,-3 0-16,3 7 0,-3-2 16,-6-13-16,0-19 15,-3 5-15,9-7 16,-12-30-1,-6-23 1,9-14-16,-3 1 16,-12-25-16,-3-15 15,3 5-15,-15-8 16,-3-21 0,4-8-1,-4-21-15,0-14 47,6-12-47,3-14 0,7-24 0,-4-13 0,15-13 16,-15-19-1,18 40-15,0 0 16,0 0-16</inkml:trace>
  <inkml:trace contextRef="#ctx0" brushRef="#br0" timeOffset="469.13">15450 4567 0,'0'0'0,"-50"58"47,-37 58-47,-26 40 0,3 8 0,18 14 15,14-9-15,7-18 16,11-19-1,13-13-15,17-31 16</inkml:trace>
  <inkml:trace contextRef="#ctx0" brushRef="#br0" timeOffset="659.97">15373 5077 0,'0'0'16,"0"0"15,65 72-31,7 31 0,11 40 16,0 37-16,-83-180 0,0 0 15,0 0 1</inkml:trace>
  <inkml:trace contextRef="#ctx0" brushRef="#br0" timeOffset="1611.95">14248 9557 0,'0'0'0,"0"0"16,0 0-1,53 21-15,1-18 32,17 15-32,22 3 0,23 6 15,18-1-15,20 11 16,19 0 0,20 0-16,25-13 15,17 3-15,27-4 16,12-12-1,23-3 1,16-8-16,17 0 16,19-16-16,8 0 15,6-13 17,-3 5-32,-6 0 0,-3 9 15,-23 17-15,-10-2 16,-17 8-16,-21 8 15,-24 5 1,-27 6-16,-30-4 16,-26 4-1,-36 2-15,-30-5 16,-15-6 0,-20 14-1,-22-24-15,-20 3 16,-15-6-1,-15-13-15,-27 3 0,1-6 16,-13-29 0,39 40-16,0 0 15,0 0-15</inkml:trace>
  <inkml:trace contextRef="#ctx0" brushRef="#br0" timeOffset="1975.13">21519 9522 0,'0'0'0,"48"29"0,23 6 16,4 23-16,-1 11 15,-26-22 1,-9 14-16,-19-8 16,-17-13-1,-26 5-15,-49 10 16,-59 4-16,-47 12 47,-52 19-47,230-90 0,0 0 0,0 0 15</inkml:trace>
  <inkml:trace contextRef="#ctx0" brushRef="#br0" timeOffset="4788.85">16882 8337 0,'-21'-16'0,"21"16"15,0 0 1,0 0-16,0 0 16,48 11-1,-27-46-15,17-2 16,13 6-16,5-25 15,1 0 1,5 1 0,1-19-16,14 8 15,10-24-15,11 8 32,6 5-17,6-8-15,21-5 0,0-8 16,3 6-16,12 4 15,12-4-15,-15 7 16,8-2 0,7 5-16,-3 16 15,3-8 1,5 8-16,-5-1 31,6-1-15,3 7-16,-16-11 0,1 19 15,6 0-15,-18 3 16,-12 3-16,-6 4 16,-6 6 15,-15 8-15,-17-3-16,-10 3 0,-6 3 0,-8 13 31,-15 7-31,-13-2 0,-8 6 15,-6-1-15,-9-2 16,-3 7 0,-9 1-16,-3-6 15,-3-2 1,-3 5 0,0 8-16,12-8 15,0 0-15,0 0 16</inkml:trace>
  <inkml:trace contextRef="#ctx0" brushRef="#br0" timeOffset="12286.12">16218 7019 0,'0'0'0,"0"0"0,0 0 0,0 0 0,33-55 15,-24 39 1,-3-5-16,6 8 15,3-1-15,-4-4 16,10 5 0,-21 13-1,0 0-15,0 0 16</inkml:trace>
  <inkml:trace contextRef="#ctx0" brushRef="#br0" timeOffset="12428.4">16805 6390 0,'0'0'15,"0"0"-15,53-35 16,4 11 0,-1-18-16,-11 5 15,-45 37-15,0 0 16,0 0-1</inkml:trace>
  <inkml:trace contextRef="#ctx0" brushRef="#br0" timeOffset="12718.23">17653 5715 0,'0'0'16,"0"0"0,0 0-16,0 0 15,0 0-15,0 0 16,53-42 0,-38 36-16,6-2 15,9 1 1,6-15-16,-13-4 15,-23 26 1,0 0 0,0 0-16</inkml:trace>
  <inkml:trace contextRef="#ctx0" brushRef="#br0" timeOffset="12872.18">18209 5353 0,'0'0'15,"0"0"1,0 0-16,0 0 15,54-40-15,-33 16 16,18 11 0,-39 13-16,0 0 47,0 0-47</inkml:trace>
  <inkml:trace contextRef="#ctx0" brushRef="#br0" timeOffset="13147.83">19031 4908 0,'0'0'0,"0"0"16,0 0-16,39-34 15,-21 12 1,8-1 0,4-6 15,0 5-31,15-3 0,-13-12 16,-32 39-16,0 0 0,0 0 15</inkml:trace>
  <inkml:trace contextRef="#ctx0" brushRef="#br0" timeOffset="13323.01">19534 4567 0,'0'0'16,"0"0"-16,0 0 15,57-21 1,-40 10-16,4 6 16,0 5-1,3-3 1,-24 3-16,0 0 0,0 0 47</inkml:trace>
  <inkml:trace contextRef="#ctx0" brushRef="#br0" timeOffset="13501.74">19969 4421 0,'0'0'0,"0"0"15,0 0-15,47-42 16,-17 34-1,0-5 17,0 5-32,-16 2 0,1 6 0,-9-5 15,3 10 1,-3-12-16</inkml:trace>
  <inkml:trace contextRef="#ctx0" brushRef="#br0" timeOffset="13719.01">20198 4318 0,'0'0'0,"0"0"15,0 0 1,0 0-16,0 0 15,0 0-15,0 0 47</inkml:trace>
  <inkml:trace contextRef="#ctx0" brushRef="#br0" timeOffset="15738.09">22311 5043 0,'-36'-13'15,"36"13"-15,0 0 16,-41 58-1,11-18-15,6-1 47,9 20-31,9 7-16,3 16 0,18 2 0,6 6 0,12 3 16,12-8-16,8-6 15,4-18 1,-7-14-1,-8-17-15,-9 1 16,-12-15-16,-21 0 16,-12 0 15</inkml:trace>
  <inkml:trace contextRef="#ctx0" brushRef="#br0" timeOffset="17144.71">22121 5218 0,'0'0'0,"0"0"0,0 0 16,0 0-16,0 0 0,-42 2 0,39 17 16,6 15-1,0 8 1,12 14-16,0 15 16,12 12-16,-1 9 15,7 1 1,-12-17-16,3-12 15,-3-16 1,-7-27-16,10-19 16,0-12 15,0-30-31,0-23 16,0-17-16,-7-7 0,-5 2 15,-6 9-15,3 9 16,0 12-1,-9 23 1,3 16-16,0 8 16,-3 8-16,6 35 15,6 12 17,9 22-32,9 26 15,2 16-15,1 3 0,-6-3 16,-6-5-16,-7 5 15,-2-5 1,-21-11-16,-2-18 47,-13-19-47,-3-13 0,-18-18 0,-8-9 16,5 1-16,-5-14 15,2-10-15,15-14 16,9 1-1,1-25-15,17-15 16,9-16 0,15-24-16,14-2 15,10-17 1,-39 117-16,0 0 16,0 0-16</inkml:trace>
  <inkml:trace contextRef="#ctx0" brushRef="#br0" timeOffset="17497.82">22978 5022 0,'0'0'0,"0"0"16,-6 74 0,3-11-16,-3 6 15,9 0-15,15 16 16,-3-9 0,12-7 15,-4 8-31,7-16 0,-3-8 0,-3-30 15,3-17-15,-4-35 16,-23 29 0,0 0-1,0 0-15</inkml:trace>
  <inkml:trace contextRef="#ctx0" brushRef="#br0" timeOffset="17716.59">23204 5241 0,'0'0'15,"0"0"-15,0 0 16,0 0-1,63 16-15,-34 19 16,7 2-16,15 2 16,2 1-1,7-11 1,-7 14-16,4-9 16,6-2-16,-16-11 15,-47-21 1,0 0-16,0 0 62</inkml:trace>
  <inkml:trace contextRef="#ctx0" brushRef="#br0" timeOffset="17902.86">23663 5003 0,'0'0'15,"0"0"-15,0 0 16,-45 88-16,18-35 15,-6 2 1,-2 1 0,-1 2 15,3-13-31,-8-21 0,41-24 0,0 0 16,0 0-16</inkml:trace>
  <inkml:trace contextRef="#ctx0" brushRef="#br0" timeOffset="18107">23850 4921 0,'0'0'16,"42"24"-16,-1 8 15,4 21-15,-21 10 16,-9 14-1,-15 2-15,-12-2 32,-27 5-32,39-82 0,0 0 15,0 0-15</inkml:trace>
  <inkml:trace contextRef="#ctx0" brushRef="#br0" timeOffset="19200.08">20975 3493 0,'0'0'31,"0"0"-31,41 71 0,-14-8 0,3 9 16,0-19-1,2-21-15,-2-6 16,-6-26-16,3-19 47,-6-15-32,-3-19-15,-1-18 0,-2-1 0,0 1 0,-3 10 16,-3 16 0,0 13 15,-9 32-31,12-24 0,-9 24 0,15 72 0,2 5 15,-5 7 1,15 9-16,-9 10 16,0-10-1,-12-3-15,-6-14 16,-18-2 0,0-26-16,-12-8 15,0-19 16,-2-8-15,-7-10-16,6-11 0,-3-11 0,7-7 16,8-14-16,12-5 15,6-16-15,9-2 16,15-9 0,5-18-1,-29 90-15,0 0 16,0 0 31</inkml:trace>
  <inkml:trace contextRef="#ctx0" brushRef="#br0" timeOffset="19502.96">21781 3143 0,'0'0'0,"0"0"0,-3 88 16,12-6-16,6 23 15,3 7 1,15-9-16,0-29 15,2-11 1,1-23-16,-3-21 31,-4-27-31,-29 8 0,0 0 16,0 0-16</inkml:trace>
  <inkml:trace contextRef="#ctx0" brushRef="#br0" timeOffset="19752.71">22017 3201 0,'0'0'0,"0"0"16,50 40 0,-5 0-16,5 13 15,-2 5 1,9 0-16,-4-10 15,-5-3 1,2-13-16,-2-11 16,-9-21 15,-39 0-31,0 0 16,0 0-16</inkml:trace>
  <inkml:trace contextRef="#ctx0" brushRef="#br0" timeOffset="19988.07">22454 2963 0,'0'0'0,"0"0"16,-33 72-16,1-1 16,2-5 30,-12 3-46,3-3 0,1-7 0,-4-7 0,9-7 16,7-26-16,14 2 16,12-21-1,0 0-15,0 0 16</inkml:trace>
  <inkml:trace contextRef="#ctx0" brushRef="#br0" timeOffset="20258.57">22558 2921 0,'0'0'0,"0"0"0,48 21 15,-18 16-15,-4 29 63,-8 8-63,-6 8 0,-3 3 0,-12-3 0,-3 0 0,0 5 15,-6-4-15,6-44 16,6-39 0,0 0-1,0 0-15</inkml:trace>
  <inkml:trace contextRef="#ctx0" brushRef="#br0" timeOffset="20504.84">23091 3130 0,'0'0'0,"0"0"16,45-5 0,-4-1-16,1-1 15,12-4 1,-4-5-1,-2-10-15,2-1 47,-14-10-47,-9 3 0,-27 34 0,0 0 0,0 0 16</inkml:trace>
  <inkml:trace contextRef="#ctx0" brushRef="#br0" timeOffset="20763.61">23222 2850 0,'0'0'16,"0"0"-16,0 0 15,0 0-15,-6 55 16,15-10 0,3 19-16,6 2 15,-3 16 16,3 0-31,-1 0 0,-2-8 0,3-11 16,-12-23 0,12-6-16,-18-34 15,0 0 1,0 0-16</inkml:trace>
  <inkml:trace contextRef="#ctx0" brushRef="#br0" timeOffset="21388.47">24008 2598 0,'0'0'46,"0"0"-46,50-21 0,7 13 0,5 3 0,13 5 0,-7 0 16,-5-5 0,-13 2-16,-17-2 15,-15-9 1,-18 14-16,0 0 16,0 0-16</inkml:trace>
  <inkml:trace contextRef="#ctx0" brushRef="#br0" timeOffset="21730.93">23954 2836 0,'0'0'0,"0"0"0,-47 43 0,20-1 0,3 19 16,3 5-16,12 11 15,9 2 1,9-2 0,15-11-16,6-8 15,8-26-15,10-6 16,3-26 0,2-5-16,-2-16 15,2-6 1,-2-2-16,-9 0 15,-13-16 1,-17-16-16,-12 61 16,0 0 15,0 0-31</inkml:trace>
  <inkml:trace contextRef="#ctx0" brushRef="#br0" timeOffset="21900.76">23898 3143 0,'0'0'0,"0"0"31,0 0 0,80-26-31,-32 15 0,5-2 0,7 0 0</inkml:trace>
  <inkml:trace contextRef="#ctx0" brushRef="#br0" timeOffset="22288.24">24550 2963 0,'0'0'0,"0"0"16,8 64-16,-10-3 15,-13-3 1,9-3-16,0-2 16,0-5 31,6 2-47,0-10 0,3-14 0,9-15 0,-3-3 15,5-21 1,1-14-16,6-2 15,-3-5 1,-3-1-16,-3 6 16,0 5-16,-6 14 31,0 10-31,3 0 0,5 50 31,1-10-15,3 7-16,-6 4 0</inkml:trace>
  <inkml:trace contextRef="#ctx0" brushRef="#br0" timeOffset="23840.87">18156 9525 0,'0'0'0,"0"0"0,0 0 0,39-71 0,-10 26 0,1 2 15,27-2 1,-57 45-16,0 0 16</inkml:trace>
  <inkml:trace contextRef="#ctx0" brushRef="#br0" timeOffset="24054.08">18724 8985 0,'0'0'0,"0"0"0,42-8 47,-18-10-47,9 26 0,-1-14 0,4-9 0,-9 7 16,6-11 0,2-5-1,-5 11-15,-30 13 16,0 0-16,0 0 15</inkml:trace>
  <inkml:trace contextRef="#ctx0" brushRef="#br0" timeOffset="24228.34">19451 8617 0,'0'0'0,"0"0"0,0 0 0,77-42 16,-77 42-16,0 0 16,0 0-1</inkml:trace>
  <inkml:trace contextRef="#ctx0" brushRef="#br0" timeOffset="24487.99">20213 8091 0,'0'0'0,"0"0"0,68 11 15,-29-9-15,0-23 16,-39 21-16,0 0 15,0 0 1</inkml:trace>
  <inkml:trace contextRef="#ctx0" brushRef="#br0" timeOffset="24643.02">20802 7871 0,'0'0'15,"0"0"1,0 0-16,60 51 31,-31-35-31,-5-19 0,-3 8 16,-21-5-16,0 0 16,0 0-1</inkml:trace>
  <inkml:trace contextRef="#ctx0" brushRef="#br0" timeOffset="24824.78">21255 7837 0,'0'0'16,"0"0"-16,0 0 15,71-16 1,-35 16-16,-36 0 47,0 0-47,0 0 0</inkml:trace>
  <inkml:trace contextRef="#ctx0" brushRef="#br0" timeOffset="25880.78">21427 7784 0,'0'0'0,"0"0"0,78-56 0,-43-10 15,-35 66-15,0 0 16,0 0 0</inkml:trace>
  <inkml:trace contextRef="#ctx0" brushRef="#br0" timeOffset="26171.01">21749 7694 0,'0'0'0,"0"0"0,0 0 0,44 11 0,-20-14 15,12-18-15,5 10 16,4 3-16,12-26 15,-13 15 1,7-7 0,3-11 62,-54 37-63,0 0-15,0 0 0</inkml:trace>
  <inkml:trace contextRef="#ctx0" brushRef="#br0" timeOffset="27506.11">22957 7366 0,'0'0'15,"0"0"-15,21 66 16,-18-8-16,3-13 47,6-18-47,3 12 0,0-17 15,-1-25-15,1-8 0,0-20 16,3-17-16,0 8 16,-3-7-1,6 2 1,-15 10-16,5 6 15,-8 0-15,9 27 16,-6 2 0,-6 0-16,6 34 15,9 24 1,3 11-16,3 24 16,3 15 30,-9-5-46,-1-5 0,-17 8 0,-17-3 0,-4-24 16,-12-15-16,-6-6 16,4-21-1,2-31-15,0 7 16,1-21 0,8-27-16,9 1 15,9-24-15,12-24 16,9 5-1,15-21 1,8 11-16,13 18 31,6-13-15,14 13-16,-68 69 0,0 0 0,0 0 16</inkml:trace>
  <inkml:trace contextRef="#ctx0" brushRef="#br0" timeOffset="27790.85">23466 7146 0,'0'0'16,"0"0"-16,-9 56 15,12 0-15,-3 23 16,18 0 0,0 3-1,0 19-15,0-16 16,-4-22-16,1 3 47,-15-66-32,0 0-15,0 0 0</inkml:trace>
  <inkml:trace contextRef="#ctx0" brushRef="#br0" timeOffset="28047.89">23630 7292 0,'0'0'0,"0"0"16,0 0-1,59 77-15,-23-14 16,6-5 0,-1 9-16,10 4 15,-3-31-15,-13-9 32,-5-4-1,-3-46-31,-27 19 0,0 0 0,0 0 0</inkml:trace>
  <inkml:trace contextRef="#ctx0" brushRef="#br0" timeOffset="28246.07">23886 7305 0,'0'0'0,"0"0"16,-57 61-1,22 3 1,-1 7-16,0-15 15,0-1 32,10-2-47,8-29 0,12-8 0,6-16 0,0 0 0,0 0 16</inkml:trace>
  <inkml:trace contextRef="#ctx0" brushRef="#br0" timeOffset="28484.93">23936 7337 0,'0'0'0,"0"0"0,0 0 0,51 77 0,-33-24 15,-12 13-15,-3-13 16,0-11-1,-12 16-15,-6-16 16,-3-23 0,18-19-16,0 0 15,0 0-15</inkml:trace>
  <inkml:trace contextRef="#ctx0" brushRef="#br0" timeOffset="28698.3">24207 7469 0,'0'0'0,"0"0"0,60-8 0,-30 0 0,-1-10 16,-2 7-1,-3 3 1,3-18-16,-27 26 15,0 0-15,0 0 16</inkml:trace>
  <inkml:trace contextRef="#ctx0" brushRef="#br0" timeOffset="28963.83">24669 6940 0,'0'0'0,"0"0"16,0 0-16,56-11 47,-20 17-47,9-19 0,-1 10 0,-2 0 15,-6-13-15,-7 8 16,-8-5-1,-9-13 1,-12 26-16,0 0 0,0 0 16</inkml:trace>
  <inkml:trace contextRef="#ctx0" brushRef="#br0" timeOffset="29325.66">24788 6961 0,'0'0'0,"0"0"15,-45 53 1,12-5-16,7 2 16,-1-2-1,0 5-15,0-1 16,12-14 0,6-4-16,3 6 15,3-14-15,12-2 16,0 8-1,6-22-15,12-2 16,-3 11 15,6-11-31,5-22 16,-2 14-16,9-16 0,-1-2 16,1 13-16,-12-14 15,-3-2 1,-19 16-16,-8 5 15,0 0-15,0 0 16</inkml:trace>
  <inkml:trace contextRef="#ctx0" brushRef="#br0" timeOffset="29604.98">24740 7363 0,'0'0'0,"0"0"15,66-21-15,-31 11 16,-8-1 0,6 11-1,-3-13-15,-30 13 16,0 0-16,0 0 15</inkml:trace>
  <inkml:trace contextRef="#ctx0" brushRef="#br0" timeOffset="29950.36">25005 7340 0,'0'0'15,"0"0"-15,0 0 16,0 0-1,-18 66-15,18-29 16,3 0-16,-3-8 16,3-3-1,0 6 17,3-13-32,3-11 0,3-1 0,6-25 15,-9-1 1,11 1-16,1-16 15,3-4 1,-6 20-16,-3-3 16,0 5-16,-6 19 15,-6 7 1,9-2-16,-9 19 16,0-1-1,-1-2-15,1 13 47,0 5-47</inkml:trace>
  <inkml:trace contextRef="#ctx0" brushRef="#br0" timeOffset="49219.75">17668 8737 0,'0'0'16,"0"0"-16,0 0 47,0 0-47,0 0 0,0 0 0,0 0 0,0 0 15,0 0 1,0 0-16,0 0 16,0 0-1,0 0-15,-39-35 16,36 17-1,3 10-15,-3-11 16,6-13-16,-9 9 47,0-6-47,6-9 0,-6 15 0,0-6 16,3-11-16,-12 5 15,4 1-15,5-11 31,-12 19-31,9-6 16,-3-8-16,-6 19 16,0-11-16,3-13 47,-3 16-32,6 0-15,1-11 0,-4 19 0,-3-11 16,0-15 46,3 18-62,3-8 0,-3-8 0,9 10 0,-6-12 0,4-9 16,8 9-16,0 47 0,-9-93 0,0 19 16,6 16-1,-3 7-15,9 1 16,-3 8-16,0 2 15,3-10 1,3 0 0,-6-6-16,3-15 15,-6 7-15,3 3 16,0-2 0,-3 4-1,3 1-15,3 8 31,-3 2-31,0-10 0,3 5 0,3 8 16,2-5 0,7 2-1,0 17-15,3-9 16,-6 3-16,0 13 16,-6 3-1,6-6-15,3 9 47,0-3-47,2-3 0,7 0 0,3-5 0,6-8 16,-6 5-1,2 8-15,-5 6 16,-6-1 0,-3 6-16,3 3 15,-3-4-15,-1-2 16,7 1-1,-3-4 1,3 3-16,-3-2 16,-6 4-16,-6-4 15,3 2 1,0 0-16,3 6 16,2-1-1,1-10-15,6 2 16,0 1-16,6-1 47,-9 3-47,-1-2 15,1 5-15,0 2 0,-3 3 0,0-2 16,3-1 0,3 3-16,-1 0 15,-5 0 1,3 0-16,-6-5 15,3 5-15,-9 5 16,0 1 0,0-9-1,3 14 17,0-3-32,0-5 0,0 5 0,8-11 15,-5 8-15,-3 3 16,0 0-1,-3 3-15,3-3 16,6 11-16,6-11 16,-9 0-1,3 0-15,5 0 63,-5 5-48,0-3-15,0 4 0,0-4 0,0 4 0,-3 2 16,3 5-16,2 0 0,-5-2 16,6 2-16,0-3 15,-3 4 1,3-4-16,-6 4 16,0-1-1,-3-3-15,0 1 16,-1 2-16,1-2 15,3-1 1,0 4-16,-3-9 16,0 5 46,3-4-62,-3-1 0,-3-2 16,-3 2-16,0-2 0,0-1 0,3 1 0,3 0 15,-6-1 1,3 3-16,-6-2 16,3 5-16,0 5 15,3-5 1,2 5 15,4-5-31,-6 0 0,0 6 16,6 1-16,-9-1 15,6 2-15,3 2 16,-6-5-16,3 6 16,3-1-1,-3-2-15,0-5 16,5 2 0,-2 3-16,-3 0 15,3 0-15,6-3 16,0-5-1,3 5 1,-3 0-16,-9 3 16,0 3-1,-7-3-15,-2 2 16,9 1-16,0 7 47,-3-2-47,0 8 0,3-1 0,0 1 0,-9-32 15,9 42-15,-3-23 16,0-1 0,-6-2-16,3-2 15,0-1 1,3-3-16,3-4 16,3 7-1,-6 3 1,3-8 15,0 8-31,2-1 0,1 4 0,0 5 16,3 0-16,-3 2 15,12-5-15,-3 0 16,2-2 0,4-8-16,-9 7 15,0-7 1,3 7-16,3-2 15,-4 0-15,4-3 16,0 8 0,3 0-16,-3-7 15,-24-14-15,26 23 16,-11-4 0,0 0-16,0-1 15,3 1 1,-3 2-16,0-5 31,-3 2-15,-3 1-16,8 7 0,4 1 15,-3-1-15,-3-5 16,-3 0 0,3 8-16,3-7 15,0-9-15,-1 11 16,4-1-1,-3-7-15,3 11 47,3-1-47,0-15 0,-7 7 0,-2-4 16,0-12-16,0 9 16,-3-1-16,3-10 15,-9 3 1,6 5-16,3-8 15,-1 8 17,4 8-32,3-19 0,0 3 15,0 0-15,0-10 16,8 4-16,-2 9 16,-6-14-1,-3-5-15,6 14 16,-6-19-16,8 7 31,-2 12-31,3-22 0,-6 3 16,3 5-1,2-8-15,-5 0 16,0 8 0,0-13-16,0 3 15,0 5 1,-1-8-16,-2-6 15,0 1 1,12 2-16,-3-8 16,0 11-16,8-8 15,-2-2 1,0-1-16,-1 0 16,-5 3-1,-9-5 1,3-8-16,-6 12 15,0-4-15,-12 8 16,6-1-16,-9 35 0,12-55 31,-12 10-31,0-3 16,0 6-16,-15-6 16,0-5-1,-3 6 16,3-1-31,3 8 0,-3 3 0,0-2 16,-6-6-16,1-6 16,2 9 15,0-6-31,0 1 0,0 2 16,-3-5-16,7 2 15,-4 0 1,6-2-16,6 5 15,-3-10 1,3 2-16,0 0 16,3 0-16,-3-8 15,6 11 1,0-3-16,-3 0 62,3-3-62,0 3 0,3-2 0,-6-3 0,0-3 0,-6 8 16,0-3 0,0 11-16,0 3 15,3 5-15,9 2 78,3 6-78,-3-2 0,6 4 16,0 3-16,3 8 0,-3-10 0,3 13 0,-3-3 0,3 3 16,3-1-1,2 1-15,1 5 16,-3 0-16,0-5 16,-3 3-1,3-1-15,3 6 16,0-1-1,-4-4-15,7 2 16,-6 0-16,3 3 16,3-3-1,-3 2 1,3 1-16,-7-5 16,10 4-16,-6-2 31,0 3-16,3-3-15,3 3 0,5 2 16,4 0-16,6 3 16,3 0-16,-4 0 15,1-10 1,0 7-16,-4-5 16,-2 3-1,-6 5-15,-3-8 16,0 16 15,-7 0-31,7 5 0,6 3 0,3-5 16,2-1-1,1-7-15,0 2 16,-6-5 0,-7-2-16,1-1 15,-6 3 1,0 10-16,0 6 15,-3 21-15,-15-37 16,0 0 0,0 0-16</inkml:trace>
  <inkml:trace contextRef="#ctx0" brushRef="#br0" timeOffset="50659.06">17281 6109 0,'0'0'0,"0"0"16,0 0-1,0 0-15,30-58 16,-22 50-16,7 3 16,-3-8-1,9-9 1,3-4-16,12 2 15,-4-2-15,10 2 16,-3 0 0,2 0-16,-5 3 15,3 3 32,-9 2-47,-1-8 16,-5 0-16,-3 0 0,-3 3 0,-6 3 15,0-4-15,6 7 16,5-7-16,4 9 16,3-5-1,6-9-15,-4-5 16,1 11 0,3-5-16,-9 2 15,-4 8-15,-2-2 16,6 4-1,0-7 1,-6 3-16,-3-4 47,-7 1-47,-2 0 0,0 8 0,-3 0 0,-3 5 16,3-5-1,-3 2-15,6 8 16,-9 3-1,6 0-15,-12 0 16,3 0-16,-3 0 16,-9-5-1,15 5-15,0 0 16,0 0-16</inkml:trace>
  <inkml:trace contextRef="#ctx0" brushRef="#br0" timeOffset="51005.22">17546 5871 0,'0'0'15,"0"0"-15,50-21 16,-11-3 0,0-8-16,-13-5 15,7-2-15,0-9 16,3 6-1,5-1-15,4 9 16,12 5 15,-1 0-31,-35-24 16,-21 53-16,0 0 0,0 0 16</inkml:trace>
  <inkml:trace contextRef="#ctx0" brushRef="#br0" timeOffset="53387.08">17939 5691 0,'35'58'0,"-35"-58"15,0 0 1,0 0 0,-41-10-16,38 23 15,0-5-15,3-3 16,-6 1-16,3 4 15,9-10 1,9 0 0,-15 0-16,0 0 15,0 0 17,0 0-32</inkml:trace>
  <inkml:trace contextRef="#ctx0" brushRef="#br0" timeOffset="54175.91">18007 5749 0,'0'0'0,"0"0"16,0 0-1,0 0-15,0 0 16,0 0-16,0 0 31,-39 67-31,39-57 0,0-2 16,24 0 0,-12-13-16,-15-6 15,3 11-15,0 0 16,0 0-1</inkml:trace>
  <inkml:trace contextRef="#ctx0" brushRef="#br0" timeOffset="54399.59">18052 6152 0,'0'0'16,"0"0"-1,0 0-15,0 0 16,0 0-16,0 0 16,38 34-1,-23-29-15,3-2 16,-18-3 15,0 0-31,0 0 16</inkml:trace>
  <inkml:trace contextRef="#ctx0" brushRef="#br0" timeOffset="54660.02">18382 6302 0,'0'0'0,"0"0"0,0 0 16,0 0-16,0 0 15,0 0 1,0 0-16</inkml:trace>
  <inkml:trace contextRef="#ctx0" brushRef="#br0" timeOffset="54875.98">18522 6795 0,'0'0'47,"0"0"-47,0 0 0,0 0 0,0 0 0,0 0 16,0 0-1,0 0 1,0 0-16,0 0 0</inkml:trace>
  <inkml:trace contextRef="#ctx0" brushRef="#br0" timeOffset="61438.03">17376 7101 0,'-30'-10'0,"30"10"16,0 0-1,-38 34 1,17-21-16,-12 11 16,3 3-16,-2-3 15,-4-6 1,-3 6-16,-14-6 15,-10-4 32,3 12-47,7-7 0,2-1 0,7 9 0,2 2 16,3-8-16,12 8 16,4-5-1,2 0 16,-6 2-31,-3-5 0,3-5 0,10 3 16,5-6 0,-3-13-16,9 5 15,9-8-15,-3-15 32,0 18-32,0 0 0,0 0 15</inkml:trace>
  <inkml:trace contextRef="#ctx0" brushRef="#br0" timeOffset="61731.87">16513 7305 0,'0'0'15,"0"0"-15,-48 27 16,15 2-16,1 5 16,11 16-1,-6-13-15,12 11 16,6 2 0,12-5 15,0-10-31,9 4 15,18-15-15,6-13 0,2-6 16,4 0-16,-42-5 16,0 0-16,0 0 15</inkml:trace>
  <inkml:trace contextRef="#ctx0" brushRef="#br0" timeOffset="62442.65">15644 8067 0,'0'0'16,"0"0"-16,-9 90 16,3-34-1,15 36-15,6 27 16,-6-15-16,2 20 15,10 8 1,3-10-16,-18-22 16,15-12-1,-6-17-15,-9-31 47,0-8-47,0-19 0,-15-45 0,-15-23 16,24 55-16,0 0 15,0 0-15</inkml:trace>
  <inkml:trace contextRef="#ctx0" brushRef="#br0" timeOffset="62753.57">15715 8271 0,'0'0'15,"0"0"-15,48-37 16,-16 5-1,10 19-15,-3 8 16,-12-6-16,-1 24 16,-5 11-1,-15-8 17,-9 16-32,0 18 0,-15-16 0,-8 11 15,8 14 1,-9-12-16,-15-10 15,13 21 1,-7-13-16,-3-21 16,24 21-16,-6-18 15</inkml:trace>
  <inkml:trace contextRef="#ctx0" brushRef="#br0" timeOffset="63159.94">15950 8448 0,'0'0'16,"0"0"0,-6 72 30,0-25-46,-3 22 0,1-8 0,-1-14 0,6 14 16,0-10-16,-6-30 16,12 0-16,0-13 15,3-8 1,14-48-16,1 14 16,3-14-1,3 14-15,6 7 16,-4-10-1,-2 11-15,6 18 16,-12 0-16,-9 21 16,0 19-1,-1 0-15,-8-3 47,3 18-31,3-4-16,-9-17 0</inkml:trace>
  <inkml:trace contextRef="#ctx0" brushRef="#br0" timeOffset="64839.75">17879 5731 0,'-53'0'0,"53"0"16,0 0-16,0 0 15,0 0 1,0 0-16,0 0 16,0 0-1,0 0-15,0 0 16,0 0 15,41-13-31,-41 13 0,0 0 0,0 0 16</inkml:trace>
  <inkml:trace contextRef="#ctx0" brushRef="#br0" timeOffset="65688.98">17858 5728 0,'0'0'0,"0"0"0,0 0 0,0 0 0,0 0 0,0 0 16,0 0-1,0 0-15,42-24 16,-33 16 0,-3-5-16,3-3 15,6 14 1,-15 2-16,0 0 15,0 0-15</inkml:trace>
  <inkml:trace contextRef="#ctx0" brushRef="#br0" timeOffset="66888.95">17739 8686 0,'-21'45'0,"21"-45"16,0 0-1,0 0-15,-35 64 16,23-27 15,-12 10-31,12-17 0,0 9 0,-9 1 16,6-14-1,3-4-15,-20 4 16,-1-18 0,0-13-16,1 15 15,5-7-15,27-3 16,0 0 0,0 0-16</inkml:trace>
  <inkml:trace contextRef="#ctx0" brushRef="#br0" timeOffset="67963.32">18046 9599 0,'92'-182'0,"-35"65"0,-37 75 15,-11 34-15,-3-8 16,6 21-16,36-18 31,-48 13-31,0 0 0,0 0 16</inkml:trace>
  <inkml:trace contextRef="#ctx0" brushRef="#br0" timeOffset="68217.92">18790 8998 0,'0'0'15,"0"0"-15,0 0 16,68-63 15,-62 42-31,-6 21 16,0 0-16,0 0 0</inkml:trace>
  <inkml:trace contextRef="#ctx0" brushRef="#br0" timeOffset="68435.25">19266 8496 0,'0'0'16,"0"0"-1,0 0 1,54-29-16,-19 10 16,7-2-16,-21 8 15,6-22-15,-27 35 16,0 0-1,0 0-15</inkml:trace>
  <inkml:trace contextRef="#ctx0" brushRef="#br0" timeOffset="68660.95">19859 8255 0,'0'0'0,"0"0"16,0 0 0,56 13-1,-35 0-15,3-15 16,2-14-16,-26 16 16,0 0 15,0 0-31</inkml:trace>
  <inkml:trace contextRef="#ctx0" brushRef="#br0" timeOffset="68906.05">20475 8030 0,'0'0'16,"0"0"-16,0 0 16,0 0-16,0 0 15,53-18 1,-32 4 15,-21 14-31,0 0 0,0 0 0</inkml:trace>
  <inkml:trace contextRef="#ctx0" brushRef="#br0" timeOffset="69094.32">20808 7826 0,'0'0'0,"0"0"0,0 0 16,0 0-1,42 16 1,-24-16-16,-1 11 15,7 7-15,-24-18 16,0 0 0,0 0-16</inkml:trace>
  <inkml:trace contextRef="#ctx0" brushRef="#br0" timeOffset="69354.06">21394 7705 0,'0'0'0,"0"0"31,0 0-31,42-24 0,-21 16 0,-6 11 16,-3-3 31,3-22-47,2 33 0,-17-11 0,0 0 0,0 0 15</inkml:trace>
  <inkml:trace contextRef="#ctx0" brushRef="#br0" timeOffset="69576.64">21698 7601 0,'0'0'0,"0"0"15,0 0 1,42-44 47,-27 17-63,2 19 0,1-5 0,-6-8 0,3 13 0,0 5 0,6-26 15,0 26 1,-21 3-16,0 0 15,0 0-15</inkml:trace>
  <inkml:trace contextRef="#ctx0" brushRef="#br0" timeOffset="89066.75">18096 8607 0,'0'0'16,"0"0"-16,0 0 15,0 0-15,0 0 16,0 0-16,0 0 16,0 0-1,0 0-15,0 0 47</inkml:trace>
  <inkml:trace contextRef="#ctx0" brushRef="#br0" timeOffset="89233.82">17918 8226 0,'0'0'0,"0"0"16,0 0-1,-18-82-15,3 40 16,0-9-1,9-7 17,3 8-32,0 5 15,3 45 1,0 0-16,0 0 0</inkml:trace>
  <inkml:trace contextRef="#ctx0" brushRef="#br0" timeOffset="89434">17823 7350 0,'0'0'16,"0"0"0,0 0-1,-27-77-15,27 46 16,-6-1-16,12-2 16,-9-9-1,9 6-15,-6 37 16,0 0-16,0 0 15</inkml:trace>
  <inkml:trace contextRef="#ctx0" brushRef="#br0" timeOffset="89607.01">17852 6871 0,'0'0'16,"0"0"-16,0 0 15,0 0-15,0 0 16,30-66-1,-21 50-15,-3 6 16,-6 10 0,0 0-16,0 0 15</inkml:trace>
  <inkml:trace contextRef="#ctx0" brushRef="#br0" timeOffset="89792.05">18037 6570 0,'0'0'0,"0"0"16,0 0-1,0 0-15,39-43 16,-31 25 0,10-9-16,-18 27 15,0 0-15,0 0 16</inkml:trace>
  <inkml:trace contextRef="#ctx0" brushRef="#br0" timeOffset="90036.02">18418 6313 0,'0'0'0,"0"0"16,0 0-1,-12 63 1,24-23-16,-6-11 16,-6-29-16,0 0 15,0 0-15</inkml:trace>
  <inkml:trace contextRef="#ctx0" brushRef="#br0" timeOffset="90286.9">18638 7038 0,'0'0'0,"0"0"15,0 0 1,0 0-16,39 42 16,-24-21-1,6-13-15,-21-8 16,0 0-16,0 0 16</inkml:trace>
  <inkml:trace contextRef="#ctx0" brushRef="#br0" timeOffset="90510.61">18939 7324 0,'0'0'16,"0"0"-16,0 0 15,0 0 1,0 0-16,0 0 15,38 53 1,-38-53-16,0 0 16,0 0-1,0 0-15</inkml:trace>
  <inkml:trace contextRef="#ctx0" brushRef="#br0" timeOffset="90806.18">19144 7395 0,'0'0'16,"0"0"0,0 0-16,48 3 15,-30-6 1,-12 19-16,8-19 16,7-5-1,-9 19-15,6-22 16,-6 1-16,18 18 15,-12-27 1,-12-10-16,2 16 16,-8 13-16,24-40 15,-15 6 17,6 10-32,3 3 0,9-14 15,-6 6-15,-21 29 16,0 0-1,0 0-15</inkml:trace>
  <inkml:trace contextRef="#ctx0" brushRef="#br0" timeOffset="91051.96">19591 7059 0,'0'0'0,"0"0"15,0 0-15,29-74 16,-23 40-16,3-22 31,3 6-31,3-14 16,-15 64-16,0 0 16,0 0-16</inkml:trace>
  <inkml:trace contextRef="#ctx0" brushRef="#br0" timeOffset="91638.98">19888 5821 0,'0'0'0,"0"0"0,0 0 15,36-74 1,-30 47-16,-6 9 47,0-14-47,0-8 0,12 3 0,-3 0 0,0 3 15,3 5 1,2-8-16,-2-3 16,0 6-1,3-3-15,3 5 16,-6 3-16,6 5 31,-6 5-31,3-2 16,-3-5-16,2 2 15,4 0-15,-3 6 16,-6-4 0,6 7-16,3-4 15,-9 3 17,6 3-32,0 0 0,2 2 15,4 1-15,-3-1 16,15-13-16,-9 3 15,5 2 1,7-10-16,-36 29 16,0 0-16,0 0 15</inkml:trace>
  <inkml:trace contextRef="#ctx0" brushRef="#br0" timeOffset="92049.82">20772 4680 0,'0'0'0,"0"0"0,42-13 16,-18 5-16,-6 8 16,2 8-16,-2 3 31,3 10-31,-3 3 0,0 2 16,6-5-16,0 3 15,-1-11 1,25 9-16,-3-4 15,-4 1 1,-8-3-16,-9 10 16,0-2-1,-4-8-15,10 10 47,-9-10-47,-3 0 0,9 0 0,-3 0 0,2-6 16,7 9-1,-12-3-15,9-8 16,-7 2 0,10 3-16,-33-13 15,0 0-15,0 0 16</inkml:trace>
  <inkml:trace contextRef="#ctx0" brushRef="#br0" timeOffset="92486.74">21761 5313 0,'0'0'0,"0"0"15,0 0 1,0 0 0,59 10-16,-44-10 15,9 3-15,-3-3 63,8 0-63,-8-3 0,3-7 0,-12 7 0,3-7 0,-3 12 15,23-7-15,4 5 16,-12 3 0,-3-1-1,0 1-15,-1-8 16,-2 2-16,3-10 15,-9 5 1,6-3-16,3-7 16,-1 4-1,10-17-15,3-4 16,-3 9 0,2-1-16,1-7 15,-6 0-15,-3 5 16,-4-6-1,10 1-15,-6 5 16,-18-3-16,-9 32 47,0 0-47,0 0 0</inkml:trace>
  <inkml:trace contextRef="#ctx0" brushRef="#br0" timeOffset="97354.13">17971 8557 0,'-3'90'15,"12"-149"-15,0 59 16,-12 0-1,21-37-15,-27 8 16,9 29-16,0 0 31,0 0-31</inkml:trace>
  <inkml:trace contextRef="#ctx0" brushRef="#br0" timeOffset="97591.62">17843 7210 0,'0'0'0,"0"0"0,12-58 0,-12 58 16,0 0-16,0 0 16</inkml:trace>
  <inkml:trace contextRef="#ctx0" brushRef="#br0" timeOffset="97805.85">18034 6607 0,'0'0'16,"0"0"-16,24-64 16,-18 32-1,-6 32-15,0 0 16,0 0-16</inkml:trace>
  <inkml:trace contextRef="#ctx0" brushRef="#br0" timeOffset="98009.7">18236 6406 0,'0'0'0,"0"0"16,0 0-16,42 29 15,-42-29 1,0 0-16,0 0 16</inkml:trace>
  <inkml:trace contextRef="#ctx0" brushRef="#br0" timeOffset="102046.96">19299 7091 0,'3'8'15,"-3"-8"17,0 0-32,0 0 0,65 55 0,-41-36 15,0 13-15,-3-14 16,-9-10 0,0 16-16,-12-24 46,0 0-46,0 0 0</inkml:trace>
  <inkml:trace contextRef="#ctx0" brushRef="#br0" timeOffset="102255.79">19644 7464 0,'0'0'16,"0"0"-1,0 0-15,69 29 16,-16-26-1,-5-27-15,-9 19 16,-7-6 15,-5-18-15,-3 10-16,-24 19 0,0 0 0,0 0 16</inkml:trace>
  <inkml:trace contextRef="#ctx0" brushRef="#br0" timeOffset="102496.88">20213 7244 0,'0'0'0,"0"0"0,0 0 15,38-47 1,-29 26 0,3-11-16,-6 0 15,-3 3-15,3 5 16,0-5-1,-9-3-15,3 3 16,6 5 0,-9-10-16,3 34 47,0 0-47,0 0 0</inkml:trace>
  <inkml:trace contextRef="#ctx0" brushRef="#br0" timeOffset="102725.67">20448 6556 0,'0'0'16,"0"0"-16,15-92 16,6 26-1,-10-3-15,-13 3 16,2 21-16,0 45 31,-6-103-31,14 55 0,-5 0 16,-6 3-1,15 0-15,0 0 16,-12 45-16,0 0 16,0 0-1</inkml:trace>
  <inkml:trace contextRef="#ctx0" brushRef="#br0" timeOffset="103075.89">20746 5035 0,'0'0'15,"0"0"-15,0 0 16,59-61-1,-26 24-15,0 0 16,2 5 0,-11 6-16,-3 5 15,0 0-15,3-3 63,-7 11-63,7-1 0,3 1 0,6 26 0,2 1 15,-35-14-15,0 0 16,0 0-16</inkml:trace>
  <inkml:trace contextRef="#ctx0" brushRef="#br0" timeOffset="103574.41">21451 4972 0,'0'0'0,"0"0"16,89 18-1,-29 9-15,11 4 16,-2-2-1,-7 11-15,7-8 16,-10-11 0,1-16-16,-13-10 15,-8 2 1,-9-5-16,-3 11 16,-4 0-16,-5 5 15,3 7 1,-9-4-16,6 10 15,-3 3 1,-6-3-16,6 0 16,2-5-16,7 5 15,6 3 1,3-8 0,14-16-16,-5 5 15,-9-2-15,-3 10 16,-10-15-1,16-6-15,-6-3 16,0 3 0,-7-2-16,7-9 15,15 6 1,-6 0-16,8-1 16,10 6-16,-13 1 15,-5-7 1,-39 14-16,0 0 15,0 0-15</inkml:trace>
  <inkml:trace contextRef="#ctx0" brushRef="#br0" timeOffset="108582.8">6741 15216 0,'12'53'31,"-12"-53"-31,0 0 0,53 37 0,-11-10 16,9-6-1,-1-8-15,10-10 16,5-3-16,4-3 16,-7 6-1,-2 2 1,2 8-16,4 6 16,-1 2-1,13-5 16,2-3-31,-18 3 0,-8-3 16,6-2-16,-1 2 0,-5 0 16,11-8-16,1 1 31,-1-6-31,-8-3 16,-7-2-16,7-1 15,-1 1-15,1 3 16,2-1-1,7-2-15,-10-6 47,-2-5-31,0-2-16,-10-4 0,4-4 0,3 13 0,14 2 16,-5 3-16,-7 8 15,1 8 1,-7 11-16,-2-3 15,3-3 1,2 0-16,4-8 16,-4-5-1,1 0-15,0-5 16,-4-3 15,-2 11-31,5 2 0,13-10 0,20-8 16,10-19-1,-93 32-15,0 0 16,0 0-16</inkml:trace>
  <inkml:trace contextRef="#ctx0" brushRef="#br0" timeOffset="133111.89">2496 8271 0,'0'0'16,"0"0"-16,0 0 15,0 0 1,0 0 15,42 29-31,-12-10 0,-1 7 0,13 19 16,3-11-1,2-12-15,13 1 16,-4 1-16,1-19 16,6 9-1,5 7-15,-8-29 16,-4 0-1,15 8-15,4-19 47,-10-7-31,22 18-16,-16-18 0,-8-1 0,11 11 0,0 3 16,-11-16-16,17 13 15,-2 3-15,-4-8 16,-2 5-1,-1 13 1,-5-5-16,5 0 16,3 19-16,-2-6 15,-16-5 1,13 13-16,-1 1 16,-8-14-1,14 13-15,13-5 16,-19-8-16,12-3 78,7 0-78,-7-10 0,6-8 16,1 13-16,-10 0 0,-11-10 0,17 20 0,0 6 15,-5-13-15,-4 10 16,-74-5-16,95 0 0,-41 13 15,2 11 1,-5-10-16,3 7 16,5 13-1,4-2-15,-16-16 16,16 0 0,2-6-16,-5-23 15,14-6-15,10 1 16,-4-22-1,18-15-15,-98 55 63</inkml:trace>
  <inkml:trace contextRef="#ctx0" brushRef="#br0" timeOffset="137947.92">9330 8837 0,'-32'-5'0,"32"5"0,0 0 0,53-50 16,-14 26-1,6-13 1,2 10-16,10 11 16,2-7-1,7-1-15,17 16 16,-5 0 0,-1-3-16,3 14 15,1 0 16,-1-17-15,15 12-16,1 4 0,-13-10 0,-3 3 0,10 21 16,2-21-1,0-1-15,0 17 16,-8-11 0,-7-11-1,6 17-15,7 7 16,-13-13-16,-5 5 47,2 14-47,3-19 0,4 0 0,11 16 0,-9-8 15,-11-11 1,5 13-16,4 4 16,-4-30-16,9 8 31,-2 5-16,-7-15-15,-6-3 0,22 10 16,-10-2-16,-3-3 16,-2 13-1,-1 3-15,-5-10 16,14 15 0,-3 11-16,-8-14 15,-1-2-15,3 6 47,4-14-31,-1-5-16,10 13 0,-16 0 0,-9-14 0,1 17 15,2 8 1,-8-14-16,5 8 16,13 14-1,-13-3-15,1-14 16,11 11-16,1-5 15,-7-16 1,-3 14 31,-8 2-31,-9-19-16,-7 11 0,-8 8 0,-6-21 0,-1-3 0,16-18 15,-45 34-15,0 0 16,0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3-18T00:29:30.5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1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1" timeString="2020-03-18T00:43:39.677"/>
    </inkml:context>
  </inkml:definitions>
  <inkml:trace contextRef="#ctx0" brushRef="#br0">9387 2477 0,'-24'-32'0,"24"32"15,0 0 17,0 0-32,-50-64 0,44 38 0,-3 5 15,6 7 1,0 4-16,6 2 15,0-5-15,12 7 47,5-15-47,13 8 0,-3-6 0,15 12 16,-4-17-16,7 16 31,5-5-31,10-1 16,11 1-16,7 8 15,-1-3-15,9 16 16,10-3 0,5-5-16,15 0 15,-6-5-15,6 5 16,12 0 0,3 0-16,-6 0 15,6 5 1,3 3 15,-3 0-31,-9-3 0,6 1 0,3 1 16,-6 7-16,0-9 15,6 0 1,-3-2 0,-6 2-16,6-5 15,-3 6-15,-6-4 16,0 3-16,3 1 15,-3-4 17,-3 4-32,6-6 0,6 0 15,-6 0-15,-3 0 16,0 0 0,3 8-16,-15-3 15,0 8 32,-3-5-47,9 11 0,-9-9 0,-11 3 0,11 1 16,-9-6-16,0 5 15,-8-8 1,-7 3-16,-9-13 16,1 5-1,-7 0-15,-8 0 16,-10-8-1,1 3-15,-51 5 16,0 0-16,0 0 16</inkml:trace>
  <inkml:trace contextRef="#ctx0" brushRef="#br0" timeOffset="6003.49">16736 2413 0,'0'0'0,"0"0"16,0 0 0,39 13-1,-3-7-15,14-6 16,19 2 15,14 3-31,-3 1 0,1-4 0,-4 4 16,-6-6-1,4 0-15,-7 5 16,-2 3-16,-4 0 16,-2 2-1,-1-10-15,7 6 16,8 2 0,1-3-16,-4 3 15,-8-3-15,-16 8 31,-5-5 1,-3 14-32,-4 1 0,1-7 0,9 0 0,5 0 15,1-5 1,5-4-16,1 7 16,3-6-1,-1-3-15,1 3 16,5-5-16,13-3 15,11 2 1,18-2-16,3-8 16,12-2-1,6-6-15,-6-8 16,-6-5 0,-6 2-16,-8-4 15,-13 2 1,-18 7-16,-11 1 15,-13 3-15,-11-3 16,-9 2 0,-9 14 15,-15-1-31,-6 9 0,-3 0 0,0 2 16,-9-5-1,9 0-15</inkml:trace>
  <inkml:trace contextRef="#ctx0" brushRef="#br0" timeOffset="6786.97">21174 2185 0,'0'0'0,"0"0"15,-45-7-15,10 1 16,-13 12 0,-8 9 15,-1 15-15,0-4-16,10 3 0,8-5 0,15 8 15,6-16-15,4-6 16,8-2-1,6-3-15,3-5 16,14 3-16,1 2 16,-3-5-1,3 8 1,-6 8-16,0 0 16,0 16-1,0-1-15,-9 17 16,0 16-16,-3 2 15,-9 0-15,6 5 16,-6-12 31,6-9-47,-3-11 0,12-4 16,12-17-16,6-15 0,14-6 15,19-18-15,-57 21 16,0 0-16,0 0 15</inkml:trace>
  <inkml:trace contextRef="#ctx0" brushRef="#br0" timeOffset="7253.95">21424 2500 0,'0'0'0,"0"0"16,0 0-16,0 0 15,-53-39-15,32 39 16,0 5 0,3-10-16,3 10 15,0 0 1,3-5-16,6 0 16,3 3-1,-2 10-15,2 14 16,6 10-1,8 8-15,4 0 16,0-11-16,3-2 47,9-14-47,0-18 0,2-10 0,4-12 16,-6-4-16,3 0 15,-4-4-15,-2 9 16,-3 8-1,-6 5-15,-3 8 16,0 8 0,0 0-16,-6 3 15,0 2 1,-3 5 15,6-4-15,8 7-16</inkml:trace>
  <inkml:trace contextRef="#ctx0" brushRef="#br0" timeOffset="7428.76">21930 2667 0,'0'0'0,"0"0"15,0 0 48,42-5-63</inkml:trace>
  <inkml:trace contextRef="#ctx0" brushRef="#br0" timeOffset="7940.94">22255 2381 0,'0'0'0,"0"0"0,0 0 0,0 0 32,0 0-32,3 64 0,-9-22 15,0 14-15,-3 10 16,0 8-1,3-5-15,0-16 16,9-14 0,0-15-16,6-13 15,6-14 1,6-21-16,8-23 16,16-17-1,3-7-15,14-3 16,-5 10-16,-1 11 15,-11 13 1,-6 14-16,-13 15 16,-5 17-1,-9 18-15,-12 2 16,-12 6-16,-6 15 16,-6 4-1,1 4 1,-1-5-16,-6-18 15,0-5-15,10-14 16,5-8 0</inkml:trace>
  <inkml:trace contextRef="#ctx0" brushRef="#br0" timeOffset="8320.61">22796 2249 0,'0'0'16,"0"0"0,0 0-16,0 0 15,48 79-15,-33-44 16,3 7-1,3 6 32,-1 15-47,1 19 0,-3 13 0,3 9 0,-9 1 0,-6-4 16,-21-11 0,-3-11-1,-12-10-15,-14-11 16,-7-18-16,-17-21 15,-25-11 1,93-8-16,0 0 16,0 0-16</inkml:trace>
  <inkml:trace contextRef="#ctx0" brushRef="#br0" timeOffset="10730.7">2213 3495 0,'-14'8'0,"14"-8"16,0 0-16,0 0 16,0 0-16,23 61 15,1-43 1,3-7-16,15-8 15,14 2 1,25-5-16,5 0 16,6 0-1,9-5-15,9-1 16,13 4 0,-13-4 15,-3 4-31,3 2 0,0 2 0,-9 4 15,-17 2-15,-16-3 16,-20-5 0,-19-5 15,-5-9-31,-24 14 0,0 0 0,0 0 16</inkml:trace>
  <inkml:trace contextRef="#ctx0" brushRef="#br0" timeOffset="14058.43">4496 3530 0,'-41'-8'15,"41"8"-15,0 0 47,0 0-47,0 0 0,0 0 0,0 0 16,0 0-16,0 0 15,41-11-15,-20 24 16,6 11 0,6-11-16,6-5 15,11-2-15,13 7 16,-1 0 0,-5 0-16,-7-2 46,-11 5-46,6 2 0,-7-13 0,1 3 0,3-8 16,8-5 0,1 2-1,0-2-15,-1 0 16,1 0-16,-16 5 16,4 5-1,-6 5-15,0-2 47,5-2-47,19-4 0,5-4 0,7-1 0,-4 6 16,-11-6-1,-9 6-15,-13 5 16,-5-6 0,-3 9-16,-9-6 15,-3 3 1,3-8 15,8-13-15,-23 13-16,0 0 0,0 0 0</inkml:trace>
  <inkml:trace contextRef="#ctx0" brushRef="#br0" timeOffset="16372.83">9652 3366 0,'-18'-11'15,"18"11"1,0 0-16,42 11 47,-19-11-47,13 13 0,6-11 0,6 4 0,-7 12 15,7-5-15,5 1 16,4-1 0,20 0-16,7-8 15,5-5 1,-9 3-16,1 0 15,8 5 1,0-8-16,1-8 16,-4 2-16,-15-4 15,-5 2 1,-10 3-16,-2 2 16,-6-2 30,5 10-46,4-13 0,-1 5 0,1 1 0,-1 4 16,-2-4 0,3-4-16,-1 12 15,4-6-15,5 2 16,-5 4 0,-1 4-16,4 3 15,11 1 1,9-4-16,4 4 15,-4-4-15,-14-5 16,-4 3 0,-5 11-1,-4-6-15,-5 3 47,-4 2-47,-2 6 0</inkml:trace>
  <inkml:trace contextRef="#ctx0" brushRef="#br0" timeOffset="20804.61">6413 2389 0,'-6'24'0,"6"-24"0,0 0 16,-29 111 15,23-24-31,9 3 0,6 0 16,14 8-16,4 13 15,12 1 1,6-7-16,17 4 15,1-17-15,8-7 16,9-6 0,16-10-16,17-13 47,3-16-47,3-9 15,18-12-15,6-14 0,0-5 0,5-18 16,4-9-16,-6-5 15,-6-15 1,-9-6-16,-15-11 16,-18-4-1,-23 1-15,-22 1 16,-20-11 0,-15-10-16,-21-19 78,-9 3-78,-12-5 0,-12-6 15,-5-10-15,-13 2 0,-14 11 0,-16 13 0,-23 13 0,-15 24 16,-27 6-16,-23 26 16,-4 15-1,-26 30-15,-10 21 16,-20 22-16,232-59 15,0 0 1,0 0-16</inkml:trace>
  <inkml:trace contextRef="#ctx0" brushRef="#br0" timeOffset="65267.89">15397 5035 0,'20'-18'0,"-20"18"0,0 0 0,0 0 0,54-14 16,-33 9-1,3 10-15,5-10 16,1 2 0,6 3-16,3-2 15,-1 2 1,1 13-16,-3-2 15,-4-9-15,-2 14 63,0-3-63,-3-5 16,12 3-16,8-3 0,16-6 0,2-7 0,10-3 15,-13 3-15,-11 5 16,-4 8-1,-5-3-15,-6 3 16,5 0-16,10-13 16,-3 2-1,2-2-15,1 10 16,-4-5 0,-8 3-16,-3-3 15,-6 8-15,-10-3 16,1 0 31,6-5-47,9 0 0,-1 5 0,13-5 0,-3 0 15,5 8-15,-8-8 16,-9 3 0,-3-3-1,-1 0-15,1 3 16,-3-3-16,9 0 31,8 8-31,10-8 16,5-14-16,4 14 15,-1-10-15,1 2 16,-1 3 0,-2-3-16,2 0 15,13-3 16,2 1-31,-5-1 0,2 3 0,-8-5 16,-4-3 0,4 8-16,-7 0 15,7 8 1,-4 0-16,1-8 16,-10 3-16,-2 0 15,-4-1 1,-8-4 31,0 2-47,-1 5 0,-11-2 0,3 5 0,-6 5 15,0-5-15,-7 3 16,1-1 0,-3 1 15,6 5-31,-3-5 15,0-3-15,-3 8 0,0-6 0,-4-4 16,7 2 0,-12 0-16,6-3 15,-6 3 1,3 0-16,-3-3 16,0 3-1,-3 0-15,3 0 47,3 3-47,-3-3 0,-3 0 0,0-3 0,0 9 16,3-6-1,0 0-15,0 0 16,-3 0-16,5 0 16,1 0-1,0-3 1,3 3-16,-3 5 15,0-2-15,0-1 16,0 1 0,-3-6-1,-6 3-15,6-2 16,-3 4 15,3-4-31,0 4 0,-3 1 0,-3 5 16,3-8-1,-3 0-15,-3 3 16,6-6-16,0 3 16,-6 0-1,3 3-15,-3-3 16,0-3 0,3 3-16,-3-5 46,6 10-46,-3-10 0,3 5 0,-9 0 0,9 0 16,0 0 0,-3-3-16,0 3 15,0 0-15,0 0 16,0 0 0,0 0-1,0 0-15,0 0 16,0 0-16,0 0 15,0 0 1,0 0 31,0 0-31,0 0-16,0 0 0,0 0 0,0 0 0,0 0 0,0 0 15,0 0-15,0 0 16</inkml:trace>
  <inkml:trace contextRef="#ctx0" brushRef="#br0" timeOffset="68803.75">20240 5122 0,'32'6'0,"-32"-6"15,0 0 1,0 0 46,0 0-62,51 13 0,-24-13 0,2 0 0,1-5 0,6-1 0,0 4 16,2-4 0,4 4-16,-9-4 15,5-2-15,1 3 16,6-5-1,-10 2 1,4 2-16,-6 1 16,6-6-1,-4 9-15,7-9 0,-6 6 16,-4 0 0,1 2 15,6-2-31,3 7 0,-1-4 0,-2 4 15,-9 1 1,-1 0-16,-2-3 16,-3 0-1,-9 8-15,6-8 16,0 2 0,-4-2-16,1-5 15,12 5-15,-6-5 16,6-1-1,5 4-15,1 4 16,6 4 15,-1-1-15,1-5-16,3-5 0,-1 5 0,1 0 16,-6-6-16,-1-2 15,-2 14 1,0-14 15,-3 16-31,8-6 0,1 9 0,0-8 16,2 2-1,-2 0-15,-3 3 16,-4-3 0,-2 1-16,-3-1 15,0-5-15,2 0 16,7 0-1,3-5-15,-1 5 16,-2-11 0,3 11-16,5 0 15,-8 0 1,0 5-16,-6-2 16,2 13 15,-5-11-31,6 6 0,5-9 0,4 6 15,3-13 1,2 0-16,7-8 16,-1 10-1,-5-2-15,6 2 16,-1 6-16,-2-3 16,-10-3-1,16 14-15,-12-14 16,-1-2-1,-5 10-15,-3-13 16,-1 5 62,-5 9-78,3 2 0,2-3 16,-8 0-16,6 3 0,0-8 0,20 5 0,-2-13 0,2 6 0,-5-9 15,11 6 1,-2-8-16,-7 5 16,-5 0-16,6 3 15,-4-1 1,-8 1 0,9-8-16,-7 0 15,-2 7-15,-3-2 78,-4 0-62,1 3-16,-12 5 0,-12 3 0,-3-1 0,-12 6 0,6-5 16,0 0-16,-6-3 0,-3 8 0,6-6 15,0 9 1,0-9-16,-3-4 15,6 4 1,0 9-16,-3-3 16,9-8-1,0-5-15,-3 2 16,-6-5-16,2 3 94,-2 5-94,0 0 0,0 0 0</inkml:trace>
  <inkml:trace contextRef="#ctx0" brushRef="#br0" timeOffset="75026.87">22142 4969 0,'29'34'0,"-29"-34"15,0 0 1,0 0-16,0 0 16,-3 61-1,15-42-15,9-1 16,6-5-1,17-13-15,19 3 16,23-6 31,13-5-47,2 3 0,6-3 0,18 11 0,3-8 0,9-6 16,0 3-1,9-8 1,2 8-16,-14 3 15,3-8-15,0 13 16,-15 2 0,-12 4-1,-8-1-15,2 0 47,-3 1-31,-15-6-16,-11 0 0,-13 0 0,-8 0 0,-13-3 15,-14 6-15,-6-3 16,-12 7-16,0-1 47,-3 2-47,-6-6 0,-6 9 0,0-6 16,-3 11-16,-15-8 15,24-8-15,0 0 16,0 0-1</inkml:trace>
  <inkml:trace contextRef="#ctx0" brushRef="#br0" timeOffset="86477.82">20022 3662 0,'0'37'16,"0"-37"-16,0 0 16,-44 18-1,26 12 17,-6 7-32,3 0 0,-3 2 0,9 14 15,3 8 1,-2 5-16,2 3 15,3 2-15,3 1 16,-6 7 0,6-7-16,18 7 15,0-13 1,6-2 15,8-22-31,4-10 0,6-6 0,6-10 16,2 0-1,7-11-15,2-5 16,7 0-16,-1-5 16,-2-8-16,-6-3 15,-4-3 1,-5-4 0,-12-4-16,-4-13 15,-5 3-15,0-10 16,-9-1-1,-3-7-15,-3 2 16,-9-14 0,-3 7-16,-9-1 31,0 5-31,-6-2 0,-2-8 16,-4 2-16,-3 1 15,-6 7 1,-5 3-16,-7 3 15,-6 0 1,-5 10-16,-7 6 16,1 2-1,8 6-15,-5 7 16,-13 16-16</inkml:trace>
  <inkml:trace contextRef="#ctx0" brushRef="#br0" timeOffset="88777.87">2419 3413 0,'0'0'0,"0"0"0,0 0 0,0 0 0,27 53 16,17-42-16,13-6 16,-4 11-16,7-3 15,11 11 1,4-11 0,17-8-16,15 3 15,-3-8-15,9-8 16,13-2-1,-4-6-15,-15 5 32,0-2-32,3 13 0,-3-5 15,-3 0-15,-2 2 16,11-10 0,3-9-16,6-7 15,-12-5 1,-3 10-16,6 8 15,-9 6 1,-14 10 0,-19 5-16,-8 8 31,2 11-15,7 5-16,-1-2 0,0-4 0,-2 4 15,2 5-15,7-3 16,11 2-1,-3-7-15,1-8 16,2-3-16,12-10 16,6-3-1,0-3 1,1 6-16,-1-3 16,12 3 15,-3 7-31,-3-2 0,12-5 15,6-3-15,0-3 16,-9 3-16,9 0 16,0 13-1,-15-5-15,-3 11 16,6-11-16,6 2 16,-15-4-1,6 2-15,6-8 16,-5 2 46,-10-4-62,3-4 0,12 1 0,0-3 0,-9 0 0,0-8 0,3 3 16,-9 5 0,-5 0-16,-19 3 15,6-3 1,3 8-1,1 3-15,-7 2 0,-12 0 16,4 8 0,5-7-1,10 7-15,-10 0 16,3 0-16,12-13 16,10 3-1,-1 2 16,0 1-31,3-4 0,3 9 0,0-6 16,-12-2-16,4 2 16,8-5-1,3-5 1,-3-8 31,-6-6-47,3-2 0,-9-3 0,-8 8 15,-13-5-15,-3 8 0,-2-6 16,-7 9-16,4 2 16,-10 0-16,-8 3 15,-10-6 1,-11-2-16,-3-3 16,-12-3-1,-3 6-15,20 0 16</inkml:trace>
  <inkml:trace contextRef="#ctx0" brushRef="#br0" timeOffset="105271.59">20832 3633 0,'-51'13'0,"51"-13"47,0 0-47,-59 42 0,17-18 0,3-5 16,4 10-16,5 8 15,3 8-15,0-3 16,3 6 0,4 5-16,2 2 15,-3 6 1,9-8-16,0 0 47,6-5-47,0-4 0,0 4 15,0-6-15,3 11 0,-3-5 16,9 2-16,0-7 16,3 2-1,6-6 1,3 4-16,-6 2 16,3 0-16,15 7 15,-6 1-15,2-5 16,1-8-1,3 2-15,9-5 16,5-8 31,1-13-47,3 3 0,-1-11 0,4-1 0,0-7 16,-1-2-1,1-3-15,11 2 16,13-10-1,5-9-15,-2-1 16,-4-6-16,-3-6 16,1-5-1,-1-2-15,4-3 63,5 0-63,1-2 0,5 2 0,3-6 0,7 4 0,-7-4 15,-6 1-15,-5-3 16,-19-16 0,-8 1-16,-6-6 15,-13 5 1,-14-5 15,-9 5-31,-12-8 0,-15-10 0,-8 2 16,-7-7-16,-3 2 15,-11-16 1,-16 8-16,-29 8 16,-27 24-16,-24 31 31,-54 27-31,-17 61 16,-24 43-16,241-96 46,0 0-46,0 0 0</inkml:trace>
  <inkml:trace contextRef="#ctx0" brushRef="#br0" timeOffset="151966.74">19885 4741 0,'0'0'16,"0"0"-16,0 0 15,0 0 1,0 0 31,0 0-47,0 0 0,0 0 0,0 0 0,0 0 0,0 0 15,0 0 1,0 0 0,0 0-16,0 0 15,0 0 1,60-31-16,-36 23 16,2-6-1,1 12-15,-3-4 16,-3 1-16,6 5 47,-4 0-47,1 0 0,3 5 0,3 1 15,-12-4-15,0 6 16,-1-2-16,-11-4 16,-3 4-1,3-4 1,-9-4-16,-9 2 15,6 0-15,-2 0 16,5 0-16,-3-11 16</inkml:trace>
  <inkml:trace contextRef="#ctx0" brushRef="#br0" timeOffset="158435.84">20156 4998 0,'-6'40'0,"6"-40"15,0 0 17,0 0-32</inkml:trace>
  <inkml:trace contextRef="#ctx0" brushRef="#br0" timeOffset="198101.96">9339 1238 0,'-12'-39'0,"12"39"16,0 0 0,-32 71-16,14-15 62,3 12-62,6 4 0,6 12 0,0 14 0,3-5 0,12 10 16,9-5-16,6-13 15,2-11 1,10-3-16,12-13 16,5-5-1,7-21-15,8-11 16,15-15 0,7-14 30,-1-3-46,-6-10 0,10-11 0,-1-2 0,-3-11 16,-9 5-16,-8-5 16,-16 5-16,-11 1 15,-12-6-15,-6 5 16,-7-2 0,-5-1-1,-9 4-15,-15-6 16,-9-6-16,-12-9 31,-5 1-31,-10 1 16,-3-5-16,-8 2 47,-16-5-47,-20-6 0,-15 9 0,-12 5 0,-6 10 15,-12 8 1,-12 8-16,0 19 15,-15 13-15,4 21 47,-4 24-31,-9 32-16,170-77 0,0 0 0,0 0 0</inkml:trace>
  <inkml:trace contextRef="#ctx0" brushRef="#br0" timeOffset="212926.65">9134 3410 0,'27'-26'16,"-27"26"-1,0 0-15,47 16 16,-8-11 0,6 0-16,5 3 15,1-2 1,2-4-16,7 4 15,3 2 17,11 2-32,15-10 15,6 5-15,1 3 0,14 0 16,15-10-16,9-1 16,-6 0-1,21 6-15,-1 0 16,-5 10-1,12 3-15,6 10 47,-12-2-31,3 3-16,8-14 0,-2 0 0,3-18 0,2-16 16,7-3-1,-170 24-15,0 0 16,0 0 15</inkml:trace>
  <inkml:trace contextRef="#ctx0" brushRef="#br0" timeOffset="-212413.02">6738 3646 0,'30'-19'0,"-30"19"0,47-5 0,10-3 16,20 14-16,15 12 16,-2 11-16,8 8 15,0-8 1,21-2-16,0-11 15,3-8 1,12-14-16,-134 6 47,0 0-47,0 0 0</inkml:trace>
  <inkml:trace contextRef="#ctx0" brushRef="#br0" timeOffset="-206863.18">1940 6498 0,'41'3'0,"-41"-3"0,0 0 0,72-16 15,-10 11-15,-2-11 16,8 5-1,10 9-15,2-6 16,9 5 0,-8 6-16,-1-3 15,0 2 1,10 17-16,11-11 16,3-3 30,6 8-46,-6-2 0,12-14 0,4 11 0,-1-3 16,0 1-16,15-6 16,0 5-1,-6-2-15,14-1 32,7 1-17,-12 5-15,9-16 0,3-11 16,-3 6-16,2-3 15,7 0-15,-12 8 16,0 6 0,6-1-16,-12-2 15,-9 2 1,12-5-16,-3-2 16,-137 10-16,193-8 0,-59 3 15,0 7 1,-9 9-16,12-6 15,9-5 1,-12 8 0,6 3-16,5-6 15,-5-3-15,3 1 16,9-3 0,-9-10 15,0-4-16,15 6-15,-7-2 0,-2 7 0,6-2 0,-9 2 16,-9-10 0,9 8-1,-4 2-15,-8 3 16,-3 0-16,0 3 16,-15 2-1,-5-10-15,-1-1 16,3-2-1,-3 6-15,-6-3 16,-6-1-16,7 1 16,-4 2-1,-15 3-15,-6 0 16,4-2 0,5-4-16,0 6 15,-2-5 1,-1-8-16,3 5 31,1-5-31,-7 5 0,-3 5 16,-2 0-16,-4-2 15,9 0 1,16 5 0,-99 0-16,0 0 0,0 0 15</inkml:trace>
  <inkml:trace contextRef="#ctx0" brushRef="#br0" timeOffset="-184108.98">16507 1162 0,'-12'10'0,"12"-10"0,-15 53 0,0 26 15,3 19 1,-3 5-16,12 27 15,-2 8 1,-1-6-16,0 16 16,0-2-16,0 5 15,-3-3 1,15 2-16,0-17 47,-6-133-47,0 0 0,0 0 0</inkml:trace>
  <inkml:trace contextRef="#ctx0" brushRef="#br0" timeOffset="-161259.2">16921 1283 0,'0'0'0,"0"0"15,0 0-15,0 0 47,0 0-47,0 0 0,-57 40 0,42-32 16,-3 10-16,-2 1 15,5 7-15,0-4 16,0 4 0,-6 0-16,0 1 15,3 2 1,3 5-16,-2 1 15,2 2 32,0-5-47,-3 7 0,3-4 0,3-4 0,6 1 16,0 3-16,3-4 16,0 1-1,3 0-15,0-6 16,6 9 31,0-9-47,-3 6 0,0 0 0,-6 2 15,3-2-15,9 7 16,-3-7-16,9 16 16,3-3-16,-3-5 15,0-14 1,2 6-16,4-6 15,0 1 17,-3-4-32,3-4 0,0-3 0,8 2 15,-5-4 1,0-9 0,0 8-16,-3-5 15,8 3-15,4 2 16,-6-13-1,9-3-15,-4 1 16,1-9 0,6-5-16,-3 3 15,5-6-15,1-7 16,0-1 15,-7 4-31,1-4 0,6 6 16,-10-11-16,1 11 15,-3-11-15,0 6 16,-6-6 0,2 0-1,-2-2-15,0-3 16,-3 3-16,-6 2 16,0 5-1,-4 1-15,-11 26 16,15-45-16,-15 24 15,0-11 1,3 0 15,0 6-31,0-9 0,0 4 0,0-6 16,3 2-16,-3-4 16,-6 1-1,-6 4-15,9-3 16,0 3-16,0 7 15,9-10 1,-3 8 0,-3-3-16,0 6 15,0 2-15,-6 3 16,-3 0 0,-3-3-16,-3 3 31,-6 2-31,1 6 0,-7-6 15,-3 6-15,-6-5 16,-5 4 0,-1 7-1,0-7-15,-3 6 16,13-2-16,-4 7 16,6-2-1,-6 0 32,1-3-47,-1 8 0,3 0 0,3 5 0,4 3 0,-7-3 16,3 3-1,-12 5-15,-11 19 16,-25 13 0,-65-5-16</inkml:trace>
  <inkml:trace contextRef="#ctx0" brushRef="#br0" timeOffset="-107080.04">15403 4895 0,'0'0'16,"0"0"-16,107 24 15,-6 2 1,12 8-16,6-7 16,9 10-16,12-3 15,3-2 1,0 0-16,9-6 16,5 1-1,1-1-15,12-7 16,2-3-1,7-6-15,11-7 16,-5-6 0,3 1-1,8-9 1,-3 0-16,1-4 0,-7 1 16,4-4-16,-15 5 15,-7 7 1,1-2-16,-3 6 15,-7-4-15,4 4 16,-3-1 0,-9 3-1,2 3-15,-8 2 47,-3 0-47,3 3 0,-6-5 0,0 5 0,0 5 16,-6-10-1,-3 7-15,0-2 16,8-2 0,-8-12-16,6 1 15,3-6-15,-9 9 16,-6-6 0,3 8-16,-3 0 15,-15-6 1,3 9-16,-2 5 15,-1-8 1,-9 5-16,-6-5 16,0 3 15,7 8-31,-4-3 0,-12 5 0,-5 0 16,2 8-1,-6 3-15,1-3 16,-7-8-16,-5-5 15,2 0 1,1-5 0,2 5-16,-3-6 15,1-4-15,-4-6 63,-5 0-63,2 0 0,4 8 0,-4-5 0,4 2 0,-10 0 15,4-5-15</inkml:trace>
  <inkml:trace contextRef="#ctx0" brushRef="#br0" timeOffset="-5535.02">19519 2392 0,'-12'47'16,"12"-47"-16,0 0 0,0 0 16,60 38-16,-4-17 15,25-3 1,8-10-16,0-3 16,-2-5-1,-16 0-15,-14 0 16,-16 0-16,-41 0 15,0 0 1,0 0-16</inkml:trace>
  <inkml:trace contextRef="#ctx0" brushRef="#br0" timeOffset="-5386.95">19385 3003 0,'0'0'16,"0"0"0,63-21-16,8 13 15,30-3 1,18 9-16,9 4 16</inkml:trace>
  <inkml:trace contextRef="#ctx0" brushRef="#br0" timeOffset="-4145.13">15108 5170 0,'21'0'0,"-21"0"0,0 0 0,0 0 16,0 0-16,41 0 16,-5-3-16,6-2 15,11 0 1,19-1-1,29 12-15,36-4 16,24 12-16,26 12 16,-5 19-1,-182-45 17,0 0-32,0 0 0</inkml:trace>
  <inkml:trace contextRef="#ctx0" brushRef="#br0" timeOffset="-3234.84">15334 5331 0,'0'0'16,"0"0"-16,0 0 16,0 0-1,-36 64-15,36-43 16,15-5-1,9-3-15,6-5 16,20-8 0,28 0-16,29 0 15,18 0 32,30 0-47,9 5 0,-164-5 0,0 0 0,0 0 16</inkml:trace>
  <inkml:trace contextRef="#ctx0" brushRef="#br0" timeOffset="7054.68">22299 4934 0,'3'6'0,"-3"-6"47,0 0-47,45-3 0,-6-2 0,5 5 0,7 0 15,2 2 1,7 14-16,-9-5 16,-1 5 31,-2 2-47,2-2 0,1-5 0,9 5 15,5-6-15,-2 1 31,-4-1-31,-2 1 16,-1-3-16,-2-5 0,2 7 16,10-7-16,5 7 15,1-4 1,-4-6-16,-2-6 16,-1 6-1,-5-5-15,2 10 47,7-2-47,-7-3 0,1-3 0,-10 3 16,-2-8-16,-4 11 15,7-11-15,0 8 16,-1-5 0,7 2-16,-7 3 62,4 0-62,-7-2 0,-5-1 0,0-8 0,-7 9 0,1-1 16,-6 11-16,-6-11 15,8 6 1,-8 0-16,0 2 16,0-5-16,-3 5 15,-7-10 1,-2 0-1,-6 2-15,-6-2 16,3 2-16,0 3 31,-3-3-31,6 6 0,0 0 16,6-6 0,-6 0-16,9 1 15,2 7-15,-20-5 63,0 0-63,0 0 0</inkml:trace>
  <inkml:trace contextRef="#ctx0" brushRef="#br0" timeOffset="10084.29">22969 4998 0,'0'0'16,"0"0"0,0 0-16,0 0 15</inkml:trace>
  <inkml:trace contextRef="#ctx0" brushRef="#br0" timeOffset="11567.22">22374 5146 0,'0'0'0,"0"0"16,0 0 0,0 0-16,-45-5 15,39 5-15,3-8 32,3 11-32,0 7 0,0-7 15,0-1 1,33 6-16,0-8 15,2 3 1,13 0-16,3-1 16,5 4-1,-2-4-15,2 1 16,13 5-16,11-8 16,12 8-1,-2-3-15,-7 3 16,-3 0-1,-2 3-15,11-11 16,-3 5 0,7-5-16,-10-5 15,0-1 17,-2 6-32,-7 6 0,-5-6 0,-7 0 15,-5 0 1,-1 0-16,-5-6 15,-4 4 1,-2 2-16,-3 0 16,-4 8-16,-5-6 15,0 9 1,0-6 31,2 3-47,10-8 0,0-3 0,-1-5 0,1 0 15,-6 1-15,-4 1 16,4 4 0,-6-1-16,3 3 15,-1-3-15,1 3 16,-3-8 0,-1 3-16,-8 0 15,-3-3 1,-6 8 15,-3-11-31,-3 9 0,-9-1 16,3-2-16,-6 7 31,3-4-31,-3-1 0,3-2 0,0 5 16,3-8-1,-3 0-15,6 3 16,0-1-1,9 17-15,-15-11 16,0 0-16,0 0 16</inkml:trace>
  <inkml:trace contextRef="#ctx0" brushRef="#br0" timeOffset="17149.44">4261 2590 0,'-98'53'0,"98"-53"0,-42 5 15,-26 43 1,11 10-16,13 14 15,17 18-15,9 13 16,21 16 0,12 3-16,9-3 15,23 5 1,10-13-16,26-21 16,21-10 15,10-14-16,5-16-15,21-16 0,11-15 0,-2-16 16,6-14 0,9-21-16,-7-31 15,-5-17 1,-15-18-16,-21-13 16,-26-8-16,-37-2 15,-26-9 1,-30-2 15,-27 7-31,-35 1 0,-31 0 0,-20 2 16,-18 11-16,-11 13 15,-34 26 1,6 27-16,-29 45 16,-6 56-1,208-56-15,0 0 16,0 0-16</inkml:trace>
  <inkml:trace contextRef="#ctx0" brushRef="#br0" timeOffset="21142.91">19010 5088 0,'0'0'16,"0"0"15,0 0-31,0 0 0</inkml:trace>
  <inkml:trace contextRef="#ctx0" brushRef="#br0" timeOffset="26052.88">15260 3553 0,'-101'22'0,"101"-22"0,-63 26 0,-17 19 0,8 16 16,16 21-16,20 42 0,12 14 15,21 26 1,9 10-16,21 14 15,21-2 1,14-22-16,30-24 16,27-21-16,9-42 15,36-25 32,18-28-47,32-26 0,12-25 0,18-36 0,0-14 16,-20-29-16,-10-24 15,-33-4 1,-38-33 0,-47-21-16,-55-16 15,-53-13-15,-59-10 16,-69-3 0,-59 42-16,-69 32 15,-81 66 16,-76 100-31,425-10 16,0 0-16,0 0 0</inkml:trace>
  <inkml:trace contextRef="#ctx0" brushRef="#br0" timeOffset="28738.76">15176 3503 0,'-41'-53'16,"41"53"-16,0 0 15,-93-79 1,28 15-16,-1 1 47,-11-11-47,-9-6 0,-7-4 0,1-1 15,9 8-15,-3-2 16,-4 2-16,-8 11 16,6 8-1,5 5-15,16 8 16,8 5 15,10 1-15,8 15-16,10-5 0,14 15 0,9-1 15,3 1-15,9 6 16,0 8 0,6 6-16,-3 2 15,6 2-15,3 3 31,-3 1-31,-1-1 16,-2 0-16,3 3 16,3 8 15,0-8 0,-6 7-31,3 4 0,3-1 0,0 11 0,9 8 0,-3 16 16,5 16-16,-2 18 15,0 35 1,9 31-16,6 14 16,17 7-1,-53-182-15,0 0 16,0 0 0</inkml:trace>
  <inkml:trace contextRef="#ctx0" brushRef="#br0" timeOffset="29112.56">13885 2434 0,'0'0'16,"0"0"-16,113-2 15,41 23-15,55 37 16,53 58-1</inkml:trace>
  <inkml:trace contextRef="#ctx0" brushRef="#br0" timeOffset="41191.54">14968 3418 0,'0'0'47,"0"0"-47,0 0 0,0 0 0,54 53 16,-25-34-16,13-14 15,-42-5-15,0 0 16,0 0 0</inkml:trace>
  <inkml:trace contextRef="#ctx0" brushRef="#br0" timeOffset="41747.05">15200 3720 0,'0'0'0,"0"0"0,0 0 0,0 0 0,0 0 16,0 0-1,0 0-15,0 0 16,0 0 0,-3-69 30,30 43-46,15-11 0,-7-11 0,4 11 32,-3 0-32,0 0 0,5 13 0,7 0 0,2-2 15,13 5 1,14 0-16,-2-9 16,-1 1-1,-2 3-15,-4 2 16,1 3-16,-10-3 15,-5 8 1,-10 3 0,-5 0-16,3 0 15,-7-6-15,1 8 78,-6 1-62,0-3-16,-7 2 0,-5 6 0,-3 2 0,-3 3 0,0 8 0,-6-3 0,0 1 16,-9-4-1,0 4-15,0-4 16,3 11-16,-15-7 16</inkml:trace>
  <inkml:trace contextRef="#ctx0" brushRef="#br0" timeOffset="75333.89">9265 7800 0,'0'-24'0,"0"24"16,48 27-16,-1-35 15,10 10 1,2-2 15,-2-8-31,14 6 0,13 10 0,14-19 16,0 3-1,15 8-15,12-13 16,6 2 0,9 3-16,18 6 15,-3-12-15,-7 12 16,10 12-1,6-15 1,-15 0-16,8 5 16,10-3-1,-15-10-15,9 5 16,5 11-16,-11-6 16,-3-8-1,3 22-15,-9 0 16,-9-9-16,2 9 15,-2 7 1,-15-2 15,0-10-31,6 12 0,-12 3 0,-11-13 16,-4 5-16,3 9 31,-6-17-31,-14-3 16,2 6-16,3-13 15,-2-5-15,-1 10 16,-12-11 0,-11-5 15,8 8-31,4 6 0,-7-12 0,1 9 16,2 8-1,-11-11-15,-7 0 16,7 10-1,2-7-15,-5 0 16,-4 7-16,-5 4 16,-15-4-1,-7 6 17,-8 0-32,-9-10 15,0 7-15,-3-2 0,-9-11 0,6 8 16,3-3-1,0-18 1,18-3-16,-24 24 16,0 0-16,0 0 15</inkml:trace>
  <inkml:trace contextRef="#ctx0" brushRef="#br0" timeOffset="133579.83">3053 7919 0,'3'-56'47,"-3"56"-47,0 0 0,0 0 16,59-8-16,-8 6 0,20 15 0,40-5 15,-1-13-15,24-3 16,29 5 0,7-13-1,3 6-15,20 12 16,1 14-16,17-5 15,-3 10 1,-208-21-16,0 0 16,0 0-16</inkml:trace>
  <inkml:trace contextRef="#ctx0" brushRef="#br0" timeOffset="137800.56">15388 9374 0,'6'13'0,"-6"-13"0,0 0 15,56 3 1,4-6-16,38-31 16,12 13-1,12-6-15,12-15 16,0 13 0,12 3-16,-146 26 15,0 0-15,0 0 16</inkml:trace>
  <inkml:trace contextRef="#ctx0" brushRef="#br0" timeOffset="138229.52">17584 9245 0,'0'0'16,"0"0"-1,0 0-15,0 0 47,0 68-31,0-44-16,9 5 0,6-13 0,12 5 0,27-7 0,17-9 15,36-8 1,30-21-16,15 1 16,24-4-1,-176 27-15,0 0 16,0 0-16</inkml:trace>
  <inkml:trace contextRef="#ctx0" brushRef="#br0" timeOffset="165401.94">981 2230 0,'9'-13'0,"-9"13"15,0 0 1,54 32-16,-7-6 47,22 9-47,2 5 0,4 12 0,11-1 16,6-12-16,9-12 15,1-30 1,-1-42-16,12-58 15,9-61-15,18-37 16,6-56 0,-146 257-16,0 0 15,0 0 1</inkml:trace>
  <inkml:trace contextRef="#ctx0" brushRef="#br0" timeOffset="166416.34">704 7308 0,'-9'45'16,"9"-45"-1,0 0-15,0 0 16,60 82 15,-18-19-31,-1 9 0,7-1 16,2-5-16,13 8 15,8-15-15,-2-36 16,5-20 0,7-24-1,2-45-15,15-24 16,12-19-16,1-31 16,2-11-1,18-10-15,-131 161 16,0 0 15,0 0-31</inkml:trace>
  <inkml:trace contextRef="#ctx0" brushRef="#br0" timeOffset="177481.05">597 7226 0,'-30'18'16,"30"-18"-16,0 0 15,0 0 1,60-63-16,-12 20 47,14-15-47,18 0 0,31-8 0,11 0 16,3 8-16,-6 7 15,0 12-15,3 12 16,0 11-1,-12 6-15,12 4 16,3 4 0,3 7-16,-21 11 15,-21 18-15,-14 17 47,-27 7-47,-10 37 0,-35 27 0,-29 15 16,-19 14-16,-12 18 15,-17 3 1,-30-13-16,-18-5 16,-6-6 15,0-45-15,-9-24-16,6-23 0,6-45 0,15-17 15,9-15-15,3-34 16,11-1-1,7-23-15,11-22 16,13 3-16,2-16 16,13 3-1,8-13 32,9-14-47,18 19 0,3-2 16,24-6-16,15 5 0,9 8 0,23 11 15,7 18 1,20 11-16,30 26 16,9 17-16,-131 31 15,0 0 1,0 0-16</inkml:trace>
  <inkml:trace contextRef="#ctx0" brushRef="#br0" timeOffset="-161530.76">16269 6480 0,'6'-14'15,"-6"14"-15,0 0 16,0 0 0,21 59-16,-10-14 15,-2 8-15,0 21 16,-3-3 0,0 8 15,0 6-31,0-6 0,3-7 15,3-11-15,-3-14 16,-9-31-16,0-16 16,0 0-16,0 0 15</inkml:trace>
  <inkml:trace contextRef="#ctx0" brushRef="#br0" timeOffset="-161262.36">16790 6374 0,'0'0'16,"0"0"-16,-27 82 16,21 21-16,6 13 15,-3 1 1,3 5-16,9 15 15,-3-7 1,3-6-16,-3 6 63,-6-130-63,0 0 0,0 0 0</inkml:trace>
  <inkml:trace contextRef="#ctx0" brushRef="#br0" timeOffset="-160592.94">17453 6263 0,'0'0'16,"0"0"-16,-47 53 16,29 0-16,6 15 15,3 33 1,3 15 0,9 22-16,3 10 15,-12 11-15,-6-3 63,12-8-63,-12-13 0,-6-11 0,1-36 0,-1-35 15,3-14-15,3-31 16,6-47-16,0-6 16,6 45-16,0 0 15,0 0 1</inkml:trace>
  <inkml:trace contextRef="#ctx0" brushRef="#br0" timeOffset="-160313.76">17403 6361 0,'0'0'0,"0"0"15,65-8-15,1 16 16,-7 7-1,1 4-15,-13 7 16,-20 6-16,-6 0 16,0 18-1,-21 8 17,-18 6-17,-12 7-15,-26-2 0,-7-3 0,-8-5 16,-7-5-16,7-3 15,3-19 1,5-10-16</inkml:trace>
  <inkml:trace contextRef="#ctx0" brushRef="#br0" timeOffset="-159489.31">17790 6956 0,'0'0'0,"0"0"0,0 0 15,6 58 1,3 3-16,-3 8 16,0 7-16,5 4 15,-2-14 1,-6-10 0,-6-19-16,6-14 15,0-9-15,0-14 16,0 0-16,3-51 15,9 25 48,6-11-63,3 0 0,9 5 0,-1-5 0,-2 16 0,0 5 16,-6 3-16,-7 13 15,4 8 1,-6 5-16,-6 19 15,-3-1-15,-3 6 16,-6 8 0,0-5-1,0-8-15,-3 2 16,9-13-16,-3-21 16,0 0-1,0 0-15</inkml:trace>
  <inkml:trace contextRef="#ctx0" brushRef="#br0" timeOffset="-158879.67">18540 6861 0,'0'0'0,"0"0"0,0 0 0,83 18 16,-14-18-16,-1-8 16,13 11-1,-7-6-15,-12-2 16,-2 0-1,0-3-15,-1-11 32,-59 19-32,0 0 15,0 0-15</inkml:trace>
  <inkml:trace contextRef="#ctx0" brushRef="#br0" timeOffset="-157741.48">19683 6406 0,'3'10'0,"-3"-10"15,0 0-15,0 0 16,-45 19-1,24-11 1,4 2-16,-1 9 16,3 15-16,3 11 15,3 27 1,3 10 0,9 8 15,6 2-31,12 11 0,0 8 15,-4-23-15,-8-14 0,-12-5 16,-12-19-16,-2-24 16,-19-4-1,-6-7 32,-23-52-47,65 37 0,0 0 0,0 0 0</inkml:trace>
  <inkml:trace contextRef="#ctx0" brushRef="#br0" timeOffset="-157566.82">19335 7006 0,'0'0'15,"0"0"1,77-24-16,-17 11 16,-1-3-16,1 6 46,8 2-46,1 2 0,-69 6 0,0 0 16,0 0-16</inkml:trace>
  <inkml:trace contextRef="#ctx0" brushRef="#br0" timeOffset="-157242.14">20180 6458 0,'0'0'0,"0"0"16,-15 75-1,6-1 16,-6 21-31,3 11 0,6-3 0,3 11 16,-8-6-16,14 1 16,-3-35-1,8 0-15,-5-16 16,-3-58-16,0 0 16,0 0-1</inkml:trace>
  <inkml:trace contextRef="#ctx0" brushRef="#br0" timeOffset="-157014.54">20510 6411 0,'0'0'15,"0"0"-15,0 0 16,-6 116-16,-5-7 15,-4 34 1,0 42-16,0-11 16,6 9 15,9-183-31,0 0 0,0 0 0</inkml:trace>
  <inkml:trace contextRef="#ctx0" brushRef="#br0" timeOffset="-155334.66">20933 6977 0,'-9'-3'16,"9"3"-1,0 0-15,0 0 16,0 77-16,0-53 15,9 10 1,-3 9-16,0-19 16,0-3-1,6 2-15,6-17 16,3-6 0,8-3-16,13-13 15,9-5 1,11-3-16,12-15 15,-2 7-15,-1-5 16,4-3 0,-4 19-16,1 8 15,-7 2 1,-11 11-16,-4 8 47,-5 0-47,-12 13 0,-12-2 0,-16-6 15,-5 3-15,-11 0 16,-7-3 0,-12 3-16,-9-3 15,-11-13-15,-7 0 16,-11 3 0,11-9-16,-5-4 15,-1 7 1,12-5-16,1-2 15,5 7 1,9-13 15,4-2-31,5-1 0,-6-2 0,9-3 16,-2 11-16,-1-8 16,9 0-1,-3 13-15,9 0 16,12 0-16,27-3 15</inkml:trace>
  <inkml:trace contextRef="#ctx0" brushRef="#br0" timeOffset="-154855.85">22237 6334 0,'0'0'16,"0"0"-16,0 0 15,68 24-15,-20-19 16,23 1-1,4-1 1,2 5-16,3-2 16,-8-5-16,2-3 15,-11-5 1,-10 2-16,-23-8 16,-30 11-16,0 0 31,0 0-31</inkml:trace>
  <inkml:trace contextRef="#ctx0" brushRef="#br0" timeOffset="-154605.85">22475 6646 0,'0'0'0,"0"0"31,0 0-31,0 0 16,3 69-16,21-50 15,2-6-15,25-8 16,3 0 0,-1-5-16,10-5 15,-4 0 1,1-11-16,-4-10 16,-56 26 15,0 0-31,0 0 0</inkml:trace>
  <inkml:trace contextRef="#ctx0" brushRef="#br0" timeOffset="-154258.49">23216 6218 0,'0'0'0,"0"0"16,45 2-1,14 9-15,13 7 16,5-4-16,0-1 15,1-8 1,-7 1 0,-5-1-16,-1 0 15,-8 0-15,2 6 16,-32-8-16</inkml:trace>
  <inkml:trace contextRef="#ctx0" brushRef="#br0" timeOffset="-153806.91">23347 6501 0,'0'0'0,"0"0"62,0 0-62,0 0 0,-51 69 0,34-9 0,-4 15 0,0 1 0,6-10 16,-3-2 0,15 2-16,0-24 15,9-5 1,9 0-16,12-18 15,12-3-15,11 0 16,22-3 0,5 0-16,0 6 15,4-14 1,-10-8-16,-5 9 16,-10-20-1,-14-7-15,-18 3 16,-18-11-16</inkml:trace>
  <inkml:trace contextRef="#ctx0" brushRef="#br0" timeOffset="-153593.47">23299 6929 0,'0'0'0,"0"0"16,0 0 31,75 8-47,-22 0 0,10-5 0,-1 5 0,4-5 16,2 7-16,-68-10 15,0 0 1,0 0-16</inkml:trace>
  <inkml:trace contextRef="#ctx0" brushRef="#br0" timeOffset="-153200.56">24091 6884 0,'0'0'15,"0"0"17,0 0-32,-6 82 0,0-39 0,3-6 15,6 10-15,-3 1 16,3-21 0,3-9-1,3-7 1,12-17-16,0-7 15,9-3-15,-1-15 16,-5 9-16,12 1 16,-6 0-1,-7 21-15,-5 11 47,-3-6-47,-6 21 0,0 14 0,-15-11 0,-3 21 16</inkml:trace>
  <inkml:trace contextRef="#ctx0" brushRef="#br0" timeOffset="-147201.46">17700 7911 0,'18'27'0,"-18"-27"16,0 0-16,30 103 16,-15-56-1,-3 17 1,-6 2-16,3 0 16,6-5-16,-15-61 15,0 0-15,0 0 47</inkml:trace>
  <inkml:trace contextRef="#ctx0" brushRef="#br0" timeOffset="-147022.88">18022 8107 0,'0'0'16,"0"0"-16,0 69 15,9 5 1,-6 37 0,-9-29-16,6-82 15,0 0-15,0 0 16</inkml:trace>
  <inkml:trace contextRef="#ctx0" brushRef="#br0" timeOffset="-146415.59">18596 7877 0,'0'0'0,"0"0"16,-6 68-1,-8 28-15,-1 17 16,0 14-16,9 6 16,3 2-1,0-16 17,9-16-17,3-13-15,9-21 0,-3-38 0,14-7 0,4-34 16,12-46-1,8-2 1,13-37 15,-7-38-15,-5 6-16,-15-21 0,-19 3 0,-20 18 47,-11 13-47,-19 35 0,-18 47 0,-5 19 0,-7 39 0,0 35 15,7 16 1,11 7 0,9 30-16,7 18 15,14-18-15,6-13 16,9 4 0,15-30-16,11-25 15,16-5 1,24-37-16,8-11 15,-6 0-15,7-23 16,-16-14 0,-62 40-16</inkml:trace>
  <inkml:trace contextRef="#ctx0" brushRef="#br0" timeOffset="-145944.38">19186 8628 0,'0'0'15,"0"0"-15,0 0 16,0 0 0,47 64-16,-32-17 15,0-7-15,3-6 47,-12 6-47,6-14 0,6-28 0,-6-1 16,14-18-16,1-19 15,0 11 1,0-13-16,0 7 16,-12 17 15,5 2-31,-5 5 0,-6 27 0,3 6 15,3-7 1,3 30-16,-6-2 16,6-19-1,2 13 17,-8-11-32,-12-26 0</inkml:trace>
  <inkml:trace contextRef="#ctx0" brushRef="#br0" timeOffset="-145795.31">19811 8435 0,'0'0'16,"0"0"-1,0 0-15,42 34 16,-1-10-1,4-3-15,8 24 16,19-8-16,-72-37 16,0 0-1</inkml:trace>
  <inkml:trace contextRef="#ctx0" brushRef="#br0" timeOffset="-145422.82">20885 7837 0,'0'0'0,"0"0"16,-44-21-1,14 18-15,-6 6 16,1 18-16,8 11 31,6-1-31,-6 17 0,9 29 16,6-11-1,3 13-15,9 32 47,6 11-47,12-8 0,3 0 0,-6-11 16,-9-40-16,-6-7 15,-21-14-15,0-47 16,-8-27 0,29 32-16</inkml:trace>
  <inkml:trace contextRef="#ctx0" brushRef="#br0" timeOffset="-145246.1">20421 8289 0,'0'0'16,"0"0"-16,0 0 16,92 32-16,-29-21 15,11 2 1,1-18 0,2 2-16,-77 3 15</inkml:trace>
  <inkml:trace contextRef="#ctx0" brushRef="#br0" timeOffset="-144999.16">21135 8062 0,'0'0'16,"-8"61"-16,2 23 16,6 28-1,0 17-15,3-23 16,2-32-16</inkml:trace>
  <inkml:trace contextRef="#ctx0" brushRef="#br0" timeOffset="-144784.82">21359 8009 0,'0'0'0,"0"0"16,-6 85-16,-3-9 15,3 49 1,-6 10-16,6-16 16,0 13-16,6-132 15</inkml:trace>
  <inkml:trace contextRef="#ctx0" brushRef="#br0" timeOffset="-144186.98">21582 8599 0,'0'0'0,"0"0"15,0 0 1,3 63-16,0-18 15,0 14 1,12-22-16,-6-13 16,-3 10-1,11-29-15,4-15 16,6-4-16,12-25 47,5-12-32,7 6-15,12-23 0,2 15 0,4 21 16,5-8 0,-18 24-16,-2 22 0,-15-12 15,-12 20 1,-13 25-16,-11-10 16,-15 1-16,-20 7 15,-7-6 1,-15-23-1,-11 11-15,-3-30 16,-4-10-16,7 8 16,-1-6-1,21-10-15,7 16 16,5 0 0,24-8-16,3 7 15,12 1 48,12-24-63,-18 37 0</inkml:trace>
  <inkml:trace contextRef="#ctx0" brushRef="#br0" timeOffset="-143813.77">22758 8099 0,'0'0'15,"0"0"-15,0 0 16,0 0-16,80-19 16,-38 35-1,17-16 1,4 8-16,-4 13 16,-5-26-16,-1 8 15,-20-1 1,-6-12 15,-15-1-31,-12 27 0,0-16 0</inkml:trace>
  <inkml:trace contextRef="#ctx0" brushRef="#br0" timeOffset="-143617.78">22835 8406 0,'0'0'16,"0"0"-16,0 0 15,0 0 1,57 55 0,-10-36-16,19-3 15,14-22-15,3-4 16,-17-17 0,2-36-1,-68 63-15</inkml:trace>
  <inkml:trace contextRef="#ctx0" brushRef="#br0" timeOffset="-143353.01">23529 7832 0,'0'0'15,"0"0"-15,59-8 16,-11 18 31,20-4-47,7-1 0,5 16 0,-12-13 0,-11-3 16,-12 6-16,-13-1 15,-32-10 1</inkml:trace>
  <inkml:trace contextRef="#ctx0" brushRef="#br0" timeOffset="-143001.78">23788 7932 0,'0'0'15,"0"0"-15,0 0 16,-57 56-1,24-14-15,4 3 16,-4 21 15,3-10-15,3-1-16,6 12 0,4-1 0,5-16 16,6 11-16,6 2 15,12-12 1,14-1-16,7-8 31,3-13-15,14-16-16,1-5 0,9-13 47,-7-13-47,-8 4 0,-12-25 0,-33 39 0</inkml:trace>
  <inkml:trace contextRef="#ctx0" brushRef="#br0" timeOffset="-142771.9">23541 8416 0,'0'0'0,"0"0"15,56 22 1,4-7-16,14-17 15,15-14 1,4 24-16,-1-19 16,-3-13-16,3 19 15,-92 5 1</inkml:trace>
  <inkml:trace contextRef="#ctx0" brushRef="#br0" timeOffset="-142407.21">24175 8424 0,'0'0'0,"0"0"15,-45 98 17,24-34-32,3-3 0,0 10 15,6-23-15,3-14 16,4 0-16,10-23 15,-5-11-15,15 5 16,18-55-16,6 5 16,8-5-1,1-11-15,0 16 16,-1 8 0,4 5-16,-9 30 15,-16 28 1,-2 8-16,-9 25 15,-6 25 1,-9-84-16</inkml:trace>
  <inkml:trace contextRef="#ctx0" brushRef="#br0" timeOffset="-133325.67">23713 9001 0,'3'27'0,"-3"-27"16,0 0-16,45 58 16,-24-37 31,2 8-47,1-8 0,12-13 0,0-3 0,-4-7 15,4-17-15,3 11 16,0-8-16,14-2 15,1 7 1,8-7 0,7-6-16,2 11 15,-5-8-15,2-3 47,-11 5-31,8-7-16,-5 2 0,-7 16 0,-53 8 0,0 0 15,0 0-15</inkml:trace>
  <inkml:trace contextRef="#ctx1" brushRef="#br0">15405 14674 0</inkml:trace>
  <inkml:trace contextRef="#ctx0" brushRef="#br0" timeOffset="1048.63">15644 8789 0,'0'0'0,"0"0"16,0 0-1,0 0-15,-24 72 16,6-72-16,-6 10 16,15 1-1,9-11-15,0 0 16,0 0-1</inkml:trace>
  <inkml:trace contextRef="#ctx1" brushRef="#br0" timeOffset="17801.46">12240 12909 0</inkml:trace>
  <inkml:trace contextRef="#ctx0" brushRef="#br0" timeOffset="76437.21">5753 13600 0,'0'0'0,"0"0"16,0 0-16,3 55 15,5-39 1,-5-5-16,3-3 15,0-6 17,3-4-17,0-1 1,-3 6-16,6-1 0,3-4 0,-3 2 16,9 0-16,0-8 15,-4 0-15,7 0 16,0 2-1,9-4-15,0 13 16,-4-9 0,13 9-16,-3-6 15,-1-2-15,-5 2 16,6 3 31,-9 6-32,-4-1-15,-5-2 0,3 7 0,0-5 0,3-2 16,-7 10-16,1 0 16,18 6-1,3-6-15,-4-5 16,10 5-16,0-13 16,-4 0-1,-2 0-15,-3-2 16,2 2-1,-5 0 48,12-3-63,5 3 0,-2-8 0,-4-5 0,10 0 0,-6-8 0,-4 2 16,-5 3-16,-9 0 15,2 6 1,-8 2-1,12 8-15,-6 2 16,-7-2-16,4 6 16,0-4-16,0 4 47,-1-4-47,-2 1 0,-6 0 0,-3-1 15,-3 4-15,0-1 16,3 0-1,-7 6-15,7-1 16,3-10 0,3 6-16,6-12 47,2 1-47,7-6 0,-6 1 0,6-9 0,2 1 15,-8 2 1,6-3-16,2-2 15,-11 3 1,3-3-16,3 7 16,-4 1-1,-2 0-15,3 8 16,-3-1-16,-1-2 62,-5 6-62,9 7 0,-6 3 0,-3 5 0,5-2 0,-2 2 16,0-8-16,-3 3 16,2-5-1,1 2 1,-3-5-16,3 3 16,3 2-16,-4-8 15,4 3 1,-3-5-1,6 0-15,-1 2 63,4 3-63,-6 0 16,-3 0-16,-1 0 0,-2 0 0,-3 3 0,-6 5 0,0-6 15,0 4-15,0-1 16,0 3-1,-1 0-15,1-6 16,0-2 0,3 3-16,0-6 15,-3 1 1,3-9-16,5 9 16,1-4-16,9 9 31,0-6-31,0 3 15,-7-5-15,7 0 0,0-1 16,-9-1 0,-1-1-1,-8 2-15,-3-2 16,-3 14-16,3-9 16,0 0-1,0 9-15,6-1 16,6-5-1,-7-5-15,-5 5 16,9-8-16,-6 0 16,0 2-1,-6-1 1,0 4-16,-9 3 16,0 3-16,0-3 15,0 0-15,3-3 16,-6-5-16,9 8 15,-6 3 1,0-3-16</inkml:trace>
  <inkml:trace contextRef="#ctx0" brushRef="#br0" timeOffset="78286.58">3583 13433 0,'0'63'15,"0"-63"-15,0 0 16,0 0-16,23 69 15,1-56 1,0-2-16,6-8 16,3-3-1,2-3-15,7 3 16,9 3 0,-13-3 30,7 0-46,3 0 0,-7 0 0,4-8 16,5-8-16,7 0 0,-3-3 16,14 4-16,-2-1 15,-7 5-15,-2 6 16,-7 5 0,-8-5-1,3-1-15,8 1 16,4-8-16,5-3 15,4 3 1,-10 2 0,1 6 15,-13 10-31,7 0 0,-3 3 0,-1 8 0,-11 11 16,0-9-1,5-5 1,-2-5-16,-9-10 15,-3-9-15,-4-5 16,1 0 0,-6 0-16,-3 6 15,6 2 17,-6 5-32,-3-2 0,6 8 0,-4-19 15,-14 16 1,0 0-16,0 0 15</inkml:trace>
  <inkml:trace contextRef="#ctx0" brushRef="#br0" timeOffset="88204.28">9804 2302 0,'-42'13'0,"42"-13"0,0 0 0,0 0 16,45 21-16,-30-15 15,-12-33 1,-3 27-16,0 0 16,0 0-16</inkml:trace>
  <inkml:trace contextRef="#ctx0" brushRef="#br0" timeOffset="96295.29">10467 11049 0,'-38'-21'16,"38"21"0,0 0-16,0 0 15,0 0-15,0 0 16,50 47-1,19-33-15,14-12 16,1 6-16,5-2 16,6 4-1,9-7-15,6 5 16,0 0 0,-2 5-16,-1-5 15,12 5-15,0-2 16,-9-3-1,0 5 32,0 0-47,6-5 0,-14 5 0,-7-5 0,-9-5 16,-2 10-16,-1 3 16,-3-3-1,-11 3-15,-1-8 16,-2-11-16,14 1 15,6 7 1,-8-10 0,-1 7-16,1 4 15,14-6 17,12 8-32,0 2 0,-6 3 0,10 3 15,2 13 1,-6-2-16,-6-1 15,-3 1-15,9-1 16,-8-5 0,5 3-16,-9-5 15,0-6 1,4-5-16,-1-3 62,-6-2-62,-2-3 0,-1-6 0,9-12 0,6-11 0,1-6 16,-4-7-16,0 10 16,-6 1-1,-5 7-15,-13 3 16,-8 2 0,-4 6-16,-2 2 15,-7 3-15,7 0 16,-1 14-1,-5 2 1,-7 5-16,-8 3 16,-3 0-16,-6-3 15,-1-8 1,7 3-16,-6-11 16,6-7 30,5-6-46,-5-5 0</inkml:trace>
  <inkml:trace contextRef="#ctx0" brushRef="#br0" timeOffset="107430.31">10825 13896 0,'0'0'0,"0"0"31,0 0-31,0 0 0,44 26 16,-23-20-16,3 4 15,-6-2 32,-6 11-47,0-3 0,-12-6 0,6 6 0,-3-5 16,0-6-16,2-2 15,1 2 1,3 0-16,-3-2 16,3 5-1,-3-3-15,3-5 16,15 8-1,-3 3-15,9-11 16,5 2 0,4 1-16,-6-1 31,-1 1-15,1 0-16,6-3 0,3-6 15,5 1-15,7-3 16,5-2-16,7 2 47,-7 8-47,7 0 15,-10-3-15,1-2 0,-1 2 0,7-2 16,2 2-16,1 3 16,-4-2-1,4-1-15,-4-10 16,-2 5-1,-6-3-15,-4-5 16,10 8 0,2 3-1,1-8-15,-1 8 78,-2-3-46,2-8-32,4 5 0,2 9 0,4 4 15,-1-2-15,-5-2 0,-1-4 0,-8 1 0,2 2 0,1 3 0,2 8 16,1 3-16,-4-6 16,4 6-16,-7-6 15,10-10-15,-1 5 16,7 0-1,2 0-15,-11 0 16,-7 8 0,1 5-16,-4-5 15,1-3-15,5 6 16,7-1 0,-10-4 15,-2 7-16,0-5-15,-10-6 0,-2 4 0,3 4 16,2-2-16,7 3 16,-1-3-1,-2-3-15,-3 0 16,-10 1-16,-5 1 16,-3 7-1,-9 10-15,-7-6 16,1 3-1,3-2-15,0 2 16,-6-11 0,0-4-16,-9-1 15,3-2 17,-9-3-32,0-3 0,-3-5 0,3 3 15,-6-11 1,9 16-16,0 0 15,0 0 1</inkml:trace>
  <inkml:trace contextRef="#ctx0" brushRef="#br0" timeOffset="109451.48">16236 13822 0,'0'0'0,"0"0"16,0 0-16,-6 55 31,12-39-31,-6-5 16,12-3-16,0 5 15,6-5-15,6 5 16,-1 3-1,7-3 1,6 1-16,5-4 16,10 3-16,9-10 15,11 8-15,-2-1 16,-1 1 0,-3-9-16,-2-4 15,8 4 1,7-7-16,5 0 15,-83 5-15,113-5 16,-35-9-16,5 9 16,0-11-1,-2-5-15,2 2 16,-12 6 0,1 0-16,-1 0 15,1 7-15,5 9 16,-2 2 15,-7 3-31,1-5 0,-1 0 16,6-1-16,7 1 15,-4-8 1,1-3-16,-13-3 16,-2 1-1,-1 2-15,4 2 16,-1-2-16,6 0 15,-2-2 1,-7-6-16,1 5 16,-12 3-1,-4 6-15,4 2 47,5 2-47,-5 9 0,2 0 0,1 2 16,3-5-16,-7 0 15,4 8 1,-1 2-16,10-2 16,-4 2-16,1-4 15,-4 2 1,-5-6 15,3 1-15,-4-1-16,13 9 0,2 2 15,-5-8-15,-7 0 0,1-2 16,-3-6-16,2 6 16,-2-3-1,8 2-15,4-4 16,2-1 0,-2-8-16,-1 6 15,-2-3-15,-4-5 16,13 5-1,-1-3-15,-2 0 16,-7 1 0,-5-3-16,-9-6 15,-4-2 1,-11 7-16,-3 4 16,-9-6-1,2-8-15,1 0 16,-21 16-16,0 0 15,0 0 32</inkml:trace>
  <inkml:trace contextRef="#ctx0" brushRef="#br0" timeOffset="121497.08">10810 14108 0,'0'0'0,"0"0"0,0 0 0,0 0 62,0 0-62,56-43 0,-38 33 0,9 7 0,0-2 0,-6 5 16,2 0-16,1 0 15,3 5-15,6 11 16,5-11 0,-2-2-16,6-1 15,-3-2 1,5 3-16,1 0 15,5-3 1,1-6-16,3-4 16,-1-3-1,7 7-15,-4-2 16,4 3 0,-7 0-1,7 0-15,-4-1 0,1 6 16,11 3-1,-2-6-15,-4-2 16,7 5 0,5-13-16,1 2 15,2 6 1,6 5-16,-5-8 16,-4 3 15,4 2-31,-1 0 0,0 6 0,-8 2 15,2 3 1,-11 5-16,-4 6 16,1 5-16,-3 0 15,-4 7 1,4-4-16,-1 2 16,7-11-1,-10 1 16,1-1-31,3 6 0,2-8 0,4-3 16,-10 1 0,10-9-16,2-2 15,-5 5-15,-6-3 16,-4-3 0,-5 1-16,8 0 15,1-1 1,-6 4-16,-4-1 15,1-2 1,-3-3-16,-4 0 16,4-3-1,-6-18-15,-33 21 16,0 0-16,0 0 16</inkml:trace>
  <inkml:trace contextRef="#ctx0" brushRef="#br0" timeOffset="122366.58">16715 14094 0,'0'0'16,"0"0"-16,0 0 47,48 3-32,-9-8-15,2-6 0,4 1 0,5 2 0,7-3 0,-3-5 16,-7 11-1,7 8 1,-4-9-16,-50 6 0,69 3 16,-27 7-1,-1 1 1,-11 0-16,6 4 16,-4-1-16,-2-4 15,3 6 1,0-3-16,-6 1 15,-4-4 1,1 6 15,-12-11-15,-3 3-16,-3 0 0,-6-8 0,0 0 0,0 0 16</inkml:trace>
  <inkml:trace contextRef="#ctx0" brushRef="#br0" timeOffset="126204.32">12765 13970 0,'3'24'16,"-3"-24"0,0 0-16,0 0 15,0 0-15,0 0 16,21 55 0,-9-52-16,6 5 15,3 0 16,0-5-31,8 4 16,4-1-16,9-4 0,2 1 16,-2-3-1,6 0-15,2-3 16,1 1-16,11 2 16,4 0-1,5-6-15,1 6 16,-1-2-1,1 2-15,-1-3 16,7 6-16,5-6 16,-6-2-1,1-3-15,-7 0 16,-2-3 0,-7 1-16,9 5 15,1-1 1,-10-4-16,1 7 15,-4-2 1,-2 5-16,0-3 16,5 0-16,4 3 15,-13 0 1,4 0-16,-7 6 16,-2-1-1,-3 0-15,-4-5 16,4-2-1,3 2-15,2 8 16,1-3 0,-7-2-16,-2-1 15,6-2-15,-7 6 47,-5-4-47,3 3 0,-4 6 0,10 2 16,3-7-16,-1-1 15,4 0 1,0 0-16,-7 1 16,10-1-16,-4 3 15,4-5 1,8 2-16,-5-2 31,6-3-15,-7 2-16,1-2 0,-1 0 15,-8-5-15,-4 2 16,4 6-16,3-6 16,2 3-1,-5-2-15,0-4 16,-13 1 0,-2 0-16,-3-6 15,3 1-15,-4 2 16,1 0-1,6 2 1,2 4-16,4-1 16,6 0-16,-7-2 15,1 5 1,3-2-16,-7-4 16,4 6-1,-3-2-15,-3-4 16,-1 9-1,1 0-15,-9-1 16,3-2-16,8 0 16,1 0 15,-9-2-31,5 2 16,-8 0-16,-3-3 0,-6-2 15,3 2 1,-6 3-16,-4-5 15,4 2-15,-6 8 16,0-10 0,-3 2-16,3 3 15,-9 3 1,-3-8-16,6 5 16,-6-6-16,9 1 15,-3 5 1,-6-5-1,0 2-15,6-5 32,-3 8-17,0 0-15,0 0 0</inkml:trace>
  <inkml:trace contextRef="#ctx0" brushRef="#br0" timeOffset="128846.16">10420 14187 0,'3'-8'16,"-3"8"0,0 0-16,56-18 15,-5 18 1,11-6-16,7 4 16,-4-1-1,10 6-15,-1-6 16,16 3 15,11 0-31,6-3 0,-6 3 16,3 0-16,18 6 15,3-4-15,-9 4 16,1 1 0,8 1-16,-3 3 15,-6-6 1,3 1-16,9-12 15,-3-15-15,-3 3 47,-3-1-47,12 1 0,-9-1 0,-12 6 16,3 5-16,3-5 16,-9-1-1,-5 4 1,-10-6-16,3 8 15,-9 5-15,-2 1 16,-10 10-16,-8 2 16,-10 9-1,1 2 17,2-5-32,-11-3 0,-6 0 0,-1-7 15,-8-1-15,-6-3 16,0-2-1,11-18 1,-38 18-16,0 0 16,0 0-16</inkml:trace>
  <inkml:trace contextRef="#ctx0" brushRef="#br0" timeOffset="130157.81">16212 14081 0,'0'0'16,"0"0"-16,51-13 16,-12 5-1,8 3-15,1-6 16,11 3 0,13 0-16,2 0 15,4 3 1,-10 0-16,9 5 15,4-6-15,14 6 16,-3-2 0,1-1-16,-10 0 15,3 1 1,4 2-16,5 0 16,-3 5-16,-9 0 15,1-2 1,2 2-16,0-2 15,-5-6 1,-1 9-16,0-4 16,-2-2-1,2 6-15,7-9 16,-4 0 0,-3 3-16,-2-8 15,-1 0-15,9 3 16,-2 5-1,-7-5-15,-8 7 16,-4-2 0,1 6-1,-1-4-15,3 9 16,1-6-16,-4-2 16,7 0-1,-1-6-15,7 3 16,8 3-16,-3-1 15,-8 4 1,-4-1-16,-8 3 16,5 0-1,1 5-15,-4-3 32,-2-4-32,-7-1 15,-5 0-15,-4-5 0,4 6 16,3-6-1,-1 5-15,-2-8 16,5 3 0,-5-8-16,2 0 15,7-5 1,3-3-16,8 3 16,9-3-1</inkml:trace>
  <inkml:trace contextRef="#ctx0" brushRef="#br0" timeOffset="137077.22">11334 13576 0,'-3'-6'0,"3"6"15,0 0 17,0 0-32,0 0 0,47 43 15,-41-30-15,-3 11 16,3-6-16,6 6 15,-3 0 1,6-8-16,12 0 16,-1 2-1,7-7-15,3-6 16,6-7 31,-4-9-32,1-8-15,0 1 0,-4-6 0,1-2 0,0-1 0,3 11 16,-4 3 0,4 5-16,6 5 47,-7 6-47,4 0 0,-3 5 0,-7 2 0,1 1 15,-3 5 1,-6-6-16,0 9 15,-10-1 1,7 1-16,3 2 16,3-2-1,3-9-15,-4 1 47,13-3-47,6-11 0,-4-8 0,4-4 0,3-9 16,-7-3-1,-5 6 1,0 5-16,0 0 16,-10 6-16,4 7 15,0 3-15,12 3 16,-1 5 0,7-3 15,-1-2-31,-5 5 0,-6 2 15,-3 3-15,-4 9 16,-2-4-16,9-5 16,-3-5-1,2-13-15,7-3 16,0-5-16,5 0 16,1-1-1,-3 1-15,-1 0 16,4-3-1,5 3-15,4 0 16,2 5 0,-2 0 15,-3 2-31,-10 4 0,-5 7 0,0 0 16,-7 3-16,1-2 15,-3 4 1,0-2-1,2-5-15,4-1 16,9 6 0,2-5-16,1 5 0,-3 0 15,-4 2 1,-2-2 0,-3 0-16,-6-5 15,2 0-15,1-6 16,3 3-1,-4-5 32,10 7-47,0-4 0,-1-1 16,4-2-16,-3-1 0,-3 4 0,-1-6 16,1 0-16,0 0 15,2 0 1,-2 5-16,0 3 15,2 14 1,-8-1-16,3-5 16,-6 2-1,-4-2-15,-5 3 16,3-8-16,-3-3 47,3-6-47,-7-4 0,-2-4 0,0 9 15,0-3 17,3 3-17,-6 0-15,6-1 0,9-4 0,-4-6 16,4 0-16,9-5 16,-6 5-16,-7-3 15,-8 6 1,-3 3-1,-3 4-15,-3 1 16,-3-6-16,-12 1 16,9 10-16</inkml:trace>
  <inkml:trace contextRef="#ctx0" brushRef="#br0" timeOffset="145426.28">16266 7493 0,'-12'-56'0,"12"56"16,0 0 0,0 0-16,0 0 15,42 27 1,-19-17-16,4 1 16,9 13-16,9-3 15,-1-5 1,7 5 15,8-8-31,1 1 0,-7-12 0,10 6 31,-4-11-31,4-2 0,-1 16 16,1-11 0,-1-3-16,10 14 15,-4-6-15,-8-13 16,8 13-1,1-2 1,-1-14-16,-2 17 16,-10-1-16,4-8 15,-10 14-15,-11 2 16,6-13 0,-4 8 15,1-5-31,12-11 0,-1 10 0,1-9 15,8-9 1,-8 5-16,-6-10 16,2 0-1,4 13-15,-4-21 16,10 5-16,-4 5 16,-2-7-1,-6 10 1,5 13-16,-11-7 31,6 10-31,-4 10 0,-2-7 16,8 10-16,-2 11 15,0-11 1,5 11-16,-11 11 16,3-12-16,5 6 15,-5 3 1,8-13-16,7-1 15,2 9 1,7-14 0,-4-8-16,-2 14 15,-12-19-15,2 2 16,7 14 0,8-16-16,7 3 62,-4 5-62,6-11 0,10 1 0,-7 7 0,6-16 0,1 6 16,-22 10-16,4-18 15,2 2 1,-8 9-16,2-27 16,1 18-1,-7 1-15,-5-12 16,-10 14-16,-5 0 15,-6-5 1,5 16-16,-8-3 16,6-11-1,9 19 1,-10-8 0,-5-10-16,6 15 0,-3 6 15,2-25-15,-2 14 16,-9 3-1,6-14-15,-4 9 32,-5 10-32,6-24 0,-3 10 15,-6 1 1,-1-11-16,1 14 16,-6 7-16,6-16 15,3 14 1,-3 10-16,-3-21 15,3 8 1,2 14 31,1-22-47,0 8 0,-9 5 0,0-13 0,0 3 16,0 13-16,-6-22 15,6 9-15,-9 8 16,-3-9-1,3 1-15,-1 13 16,4-5 0,0-6-16,-6 16 15,-3-15 1,6-4-16,0 17 16,-6-6-1,9-13-15,-6 11 16,3 2 78,0-13-94,-3 14 0,-3-4 0,6-10 15,3 6-15,-9 2 0,3-6 0,-3 1 0,3 16 0,0-17 0,6 6 16,-9 14-16,0-22 15,3 8-15,-6 5 16,6-5 0,0 0-16,0 0 15,0 0 1,0 0-16,0 0 16,0 0-1,0 0 32,0 0-47,0 0 0,0 0 16,0 0-16,0 0 0,0 0 0,0 0 15,0 0-15,0 0 16,0 0 0,0 0-16,0 0 15,0 0-15,0 0 47</inkml:trace>
  <inkml:trace contextRef="#ctx0" brushRef="#br0" timeOffset="153483.34">16334 7694 0,'18'-3'16,"-18"3"-1,0 0-15,0 0 16,0 0 0,0 0 15,12 56-31,3-48 15,0 0-15,18 0 0,8-8 16,7 0-16,2 5 16,-5-8-1,-3 3-15,8 8 16,-8-13 0,-6-5-1,14 10-15,-2-8 31,0-6-31,5 9 0,7 10 0,-10-21 16,4 19 0,-4 2-16,-5-7 15,0 4-15,-7 9 16,-2-27 0,9 11-16,-1 5 15,4-8 1,3 5-16,-1 11 15,1-16 1,2 6-16,-8-4 16,6-10-16,8 1 15,-8 1 1,8-2-16,-2 9 16,-12 1-1,-7-4 16,1 7-31,-3 3 0,2-8 16,-2 13-16,0-13 16,3-2-16,5 15 15,-8 0-15,0-7 16,5 10 0,1 10-16,0-23 15,8 13 1,-8-5 15,0-6-15,8 13-16,4-2 0,2-13 0,4 13 0,-4 0 15,-2-19 1,0 17-16,-7-6 16,4-14-1,-1 12-15,4-1 16,8-10-1,4 21-15,-1-11 16,7-7 0,-10 7-16,1-8 15,-1-7-15,-2 18 16,-3-8 0,-7 0-16,-5 16 46,2 0-46,-5-8 0,0 16 0,2-16 16,-2 8-16,0 10 16,-10-2-16,1-8 15,-3 11 1,-3-4-16,3-15 16,-10 16-1,4-10-15,-3-6 16,0 8-1,-3-3-15,3-13 47,-1 13-31,-8-5-16,12-8 0,-9 11 0,-3 0 16,0-14-16,0 11 0,-9 3 15,6-9 1,3 4-16,-4 7 15,4-18-15,0 10 47,0 6-47,-3-11 0,0 5 16,0 14-16,-3-11 0,3-6 16,-6 14-1,0-10 1,6-6-16,-6 21 15,-3-18-15,6-3 16,-6 16-16,3-11 16,0-2-1,-6 10-15,0-5 16,6-8 62,0 13-78,-6 1 0,6-14 0,-3 10 0,0 6 16,-3-16-16,6 11 0,-3 5 0,3-13 0,0 5 15,-3 5 1,0-16 0,3 11-16,-1 8 15,-2-16-15,3 3 16,-3 5-16,0 0 15,0 0 1,0 0 0,0 0-16,0 0 62,0 0-62,0 0 0,0 0 0,0 0 0,0 0 0,0 0 16,0 0-16,0 0 15,0 0-15,0 0 16,0 0 0,0 0-1,0 0-15,0 0 16,0 0 15,0 0-31,0 0 0,0 0 0,0 0 16,0 0-1,0 0-15,0 0 16,0 0-16,0 0 16,0 0-1,0 0 17,0 0-32,0 0 0,0 0 0,0 0 15,0 0-15,0 0 16,0 0-1,0 0 1,0 0-16,0 0 16,0 0-16,0 0 15,0 0 1,0 0-16,0 0 16,0 0-1,0 0-15,0 0 16,0 0-16,0 0 47,0 0-47,0 0 0,0 0 0,0 0 15,0 0-15,0 0 16,-38-18 0,32 26-16,-3-11 15,3-2 1,6 13-16,-3-6 15,0-12 17,3 15-32,-3-2 0,-6-14 0,6 16 15,-9 3 1,-3-18 0</inkml:trace>
  <inkml:trace contextRef="#ctx0" brushRef="#br0" timeOffset="154423.51">23365 7369 0,'0'0'0,"0"0"0,0 0 16,0 0-1,0 0-15,0 0 16,0 0-16,0 0 47,0 0-47,0 0 0,0 0 0,0 0 15,0 0-15,0 0 16,0 0 0,0 0-16,0 0 15,0 0-15,0 0 16,0 0 15</inkml:trace>
  <inkml:trace contextRef="#ctx0" brushRef="#br0" timeOffset="158658.93">11506 13822 0,'-35'21'0,"35"-21"16,0 0 0,0 0-16,0 0 15,47 13 1,-35-7-16,0-1 47,-6-3-47,3 4 0,6-6 0,3 5 15,-1-2-15,4-3 16,3 0-16,-3 0 16,0 5-1,-9-8-15,3 3 16,-1 3-1,4-3-15,-3-8 16,6-8-16,6-2 16,-3-9-1,2 9 1,-2-3-16,6 2 16,-3 3-16,3 8 15,-10 3 1,-20 5-16,42 3 0,-12 4 15,3 4 1,-1-6-16,-2 1 16,-6-9-1,3 0 1,5 9-16,-8-4 16,6 6-16,-6 3 15,-3-3 1,2 2-16,4-2 15,3-2 1,3-6-16,2 0 16,4-8-1,0 2-15,-6 4 16,-4 2 0,1 5-16,-9 3 62,3 8-62,-3-6 0,-1-4 0,10 2 0,0-8 0,9 0 16,-1-3-16,10-8 15,-3 6-15,-10-6 16,10 11 0,-12-5-1,2-3-15,1 3 63,3-3-63,0 0 0,2 3 0,4-8 0,0 2 0,-1 11 15,-11 8-15,3 0 16,-1 8-16,-8 0 16,0-1-1,-6 1-15,3-2 16,-1-1-1,1-11-15,9 6 16,-6-5-16,0-3 16,8 0-1,-2 3 1,-6-3-16,3 5 16,5 3-16,-5-3 15,-3-2 1,-3 0-16,-1 2 15,1 0 1,0 3-16,3-5 31,-3-1-31,11-4 0,1-1 16,0-2-16,3-1 16,2 1-1,-2 5-15,0 5 16,-7 3-16,1 0 15,-6-2 1,3-1 0,8-5-16,1-3 15,3 9-15,5-9 16,4 3 0,-6 0-1,-4 3 16,-5-9-31,-3 4 0,-6-6 0,-4 2 16,4-9-16,-6-1 16,0 2-16,0-1 15,-6 4 1,-4 3-16,7 0 16,-6 3-1,-6-3 1,9 8-16,-6 2 15,-3-2-15,6 6 16,-3-4-16,6-2 16,-3 3-1,-7 0 1,10 2-16,-9-2 16,0-1-16,9 6 15,0-5 1,-3 7-16,0 1 15,3-3 1,-9 0-16,3 0 16,-6 0-16,-3-3 15,-3-2 1,0-3 0,-3 2-16,3-2 46,3 0-46,-3 0 0,0-8 0,0 8 0,0 0 16,3-2 0,-9-1-16,9 3 15,0-5-15,-3 2 16,9 1 0,0-1-16,-3 3 15,6-3 1,-9-5 15,9 8-15,-6-2-16,3-4 0,-3 4 15,0-4-15,2 1 0,-2 0 16,3 2-16,-9-2 16,6 2-1,0-2-15,-3 5 47,0 0-47,0 0 0,6 0 0,-3 5 0,-6-5 16,3-2-1,0 4 1,0-7-16,0 2 16,0 6-16,-3-3 15,3 0-15,0 0 16,3-3-1,0 1 17,-3-1-32,0 3 0,0 0 0,0 0 15,0 0 1,0 0-16,0 0 16,0 0-1,0 0-15,0 0 16,0 0-16,0 0 15,0 0 1,0 0-16,0 0 16,0 0-1,0 0 1,0 0-16,0 0 31,0 0-31,0 0 16,0 0-16,0 0 0,0 0 15,0 0 1,0 0-16,0 0 16,0 0-1,-41-8-15,41 8 16,0 0-16,0 0 16</inkml:trace>
  <inkml:trace contextRef="#ctx0" brushRef="#br0" timeOffset="159358.65">14402 13772 0,'0'0'0,"0"0"31,-50-14-31,50 14 0,0 0 16,0 0-16</inkml:trace>
  <inkml:trace contextRef="#ctx0" brushRef="#br0" timeOffset="160819.33">14391 13785 0,'41'-35'0,"-41"35"15,0 0 1,0 0 15,0 0-31,0 0 0,0 0 0,0 0 16</inkml:trace>
  <inkml:trace contextRef="#ctx0" brushRef="#br0" timeOffset="165017.32">17570 13597 0,'0'-32'0,"0"32"0,0 0 0,0 0 15,0 0 1,0 0-1,0 0-15,0 0 16,47 37-16,-35-24 16,-6-2-1,0 8-15,6-1 16,-3 1 0,3-4-1,0 4-15,-6-6 16,8 8-16,1-5 15,6 0 1,0-8-16,3 0 16,3-5-16,-1-6 15,1-2 1,3-6-16,-9 6 16,3-11-1,-1 5-15,7-2 16,-30 13-16,39-21 15,-12 8-15,-4-3 16,4 3 0,-3 2 15,0 3-31,3-8 0,-4 11 0,-2 0 16,0 2-1,12 6-15,-6-3 16,2 0-16,7 0 15,-3-3 1,3 3-16,-7 5 16,4-2-1,-15-6-15,-3 6 16,0 5 0,-3-5-16,-3-1 15,0-4 1,2-1 15,4 0-31,0 1 0,-3-6 0,9 0 16,-3 8-16,6-6 15,-4 1 1,13 5-16,-3-5 16,9-8-1,-1 7-15,-5-2 16,0 0-16,-9 3 15,2 5 1,1 5-16,-3-2 16,-3 2-1,0 1-15,3-1 16,5 0-16,-2 3 31,-3 3-31,0-6 0,8 3 16,-2-3-1,3 6-15,-3-6 16,-1 1 0,-2-4-16,3 3 15,0 3 1,-6-2-16,-4-4 16,4 1-16,0-6 15,-3 1 1,9 2-16,2-6 15,1 1 1,12-3-16,2 6 16,1-9-16,3 6 31,-4-1-31,7-4 16,-7-3-16,7 5 15,-9-6-15,-1 9 16,7 2-1,-3 1-15,-10 2 16,4 0 0,-6 2-16,-4 9 15,1-3-15,-9 5 16,0 0 0,0-5-1,-4 3-15,-5-6 16,-3 3-16,-6-3 15,3 1 1,-6-6-16,0 2 16,3-2-1,3 6-15,6-6 16,12 13-16,5-8 16,-8-2-1,6-3-15,9 0 16,-4-5-1,1-3-15,9 0 16,-1-13-16,4-3 47,6-5-47,2 10 16,1 3-16,-7 6 0,-50 10 0,0 0 15,0 0 1</inkml:trace>
  <inkml:trace contextRef="#ctx0" brushRef="#br0" timeOffset="173894.11">12408 13888 0,'-65'24'0,"65"-24"0,0 0 16,0 0-1,0 0-15,0 0 16</inkml:trace>
  <inkml:trace contextRef="#ctx0" brushRef="#br0" timeOffset="174635.31">16906 13875 0,'0'0'0,"0"0"16,0 0 0,-51 37-1,48-24-15,3-13 16,0 0-16,0 0 15,12-29 1,-6 24 0,-3-3-16,-3 5 15,3 3-15,-3 0 16,-3 0-16,3 0 16,-6 0-1,0 32 1,3-30-16,-6 4 15,3-4 17,3-2-32,-3 6 0,6-9 0,0 6 15,0-1 17,6-4-32,-6 2 0,0 0 15,0 0-15</inkml:trace>
  <inkml:trace contextRef="#ctx0" brushRef="#br0" timeOffset="175777.38">22508 13727 0,'12'-40'0,"-12"40"16,0 0-16,0 0 0,0 0 0,0 0 15,0 0-15,0 0 16,0 0-16,0 0 16,0 0-1,0 0-15,0 0 16,0 0 0,0 0-16,0 0 46</inkml:trace>
  <inkml:trace contextRef="#ctx0" brushRef="#br0" timeOffset="177438.31">22895 14108 0,'-57'-40'16,"57"40"-1,0 0-15,0 0 16,0 0 0</inkml:trace>
  <inkml:trace contextRef="#ctx0" brushRef="#br0" timeOffset="178950.23">17385 14171 0,'0'0'16,"0"0"-16,0 0 16,-39 11-1,21-14-15,24 11 16,-6-8-1,0 0-15,0 0 32</inkml:trace>
  <inkml:trace contextRef="#ctx0" brushRef="#br0" timeOffset="180569.28">13748 12211 0,'-54'0'15,"54"0"1,0 0-16,-45 45 16,16-19-16,8 0 15,-6 1 1,12 2-16,-3 16 16,9-3-1,3 3 16,6 3-15,-3-14-16,18-10 0,-15-24 0,0 0 0,0 0 16</inkml:trace>
  <inkml:trace contextRef="#ctx0" brushRef="#br0" timeOffset="180782.75">14135 12187 0,'0'0'0,"0"0"15,-48 45 1,18 10-16,-3 17 16,4 15-16,-7 8 46</inkml:trace>
  <inkml:trace contextRef="#ctx0" brushRef="#br0" timeOffset="181228.26">14453 12134 0,'0'0'16,"0"0"-16,0 0 16,51 13-1,-10-21-15,22 0 16,8-2 0,10-9-1,2 6 16,-6-8-15,-2 2-16,-16 3 0,-8 6 0,-12-4 0,-10 9 16,1-3-16,-30 8 15,0 0-15,0 0 16</inkml:trace>
  <inkml:trace contextRef="#ctx0" brushRef="#br0" timeOffset="181608.21">14635 12242 0,'0'0'47,"0"0"-47,-45 32 0,27 10 0,9-2 0,3 8 16,6-1-1,-9-2-15,9 3 16,0-14 0,6-2-16,0 0 15,3-11 1,9-8-16,6 3 47,12-11-47,17 1 0,4-12 0,2-4 0,1-1 15,-7-7 1,-8-9-16,-12-2 16,-9-5 31,-24 34-47,0 0 0,0 0 0</inkml:trace>
  <inkml:trace contextRef="#ctx0" brushRef="#br0" timeOffset="181819.18">14590 12486 0,'0'0'15,"0"0"-15,0 0 16,0 0-16,0 0 31,80 37-31,-20-40 0,11-2 16,10-6-16,-1-13 15,-80 24 1,0 0-16,0 0 16</inkml:trace>
  <inkml:trace contextRef="#ctx0" brushRef="#br0" timeOffset="182204.95">15409 12335 0,'0'0'0,"0"0"0,0 0 16,-15 85 0,9-30-16,0-2 15,-3-3-15,6 1 16,0-14 0,0-11-1,6-7-15,0-11 16,3-8-16,3 0 15,3-35 1,5 6 0,-2 0-16,6-3 15,0 3-15,-3 5 16,-3 14-16,6 15 31,-4 6-31,-2 7 0,0 6 16,3 0-1,9 29-15,-27-53 16,0 0 0,0 0-16</inkml:trace>
  <inkml:trace contextRef="#ctx0" brushRef="#br0" timeOffset="182914.1">19418 12099 0,'0'0'16,"0"0"-16,0 0 15,0 0 1,-57 67-16,37-30 47,-4 2-47,9 14 0,0 11 0,9 2 16,-9-21 30,15-45-30,0 0-16,0 0 0</inkml:trace>
  <inkml:trace contextRef="#ctx0" brushRef="#br0" timeOffset="183113.04">19873 12205 0,'0'0'15,"0"0"1,-44 35-16,14 15 16,-3 11-1,-2 10-15,-1 1 32</inkml:trace>
  <inkml:trace contextRef="#ctx0" brushRef="#br0" timeOffset="183520.68">19954 11367 0,'0'0'0,"0"0"46,0 0-46,83 2 0,-14-10 0,11-5 0,6 5 16,1-13 0,-7 8-16,-15-1 15,-5 6-15,-12 1 16,-16-4 0,-32 11-16,0 0 15,0 0 1</inkml:trace>
  <inkml:trace contextRef="#ctx0" brushRef="#br0" timeOffset="183865.9">20040 11509 0,'0'0'0,"0"0"16,-9 64-1,3-11-15,0 5 16,0-2 0,3-1-16,9-5 15,9-5-15,6-5 16,12-3 0,5-5-16,1-11 15,12 8 1,5-8-16,-2-18 15,8-6 1,-5-18-16,-6-19 47,-7-2-31,1-3-16,-45 45 0,0 0 0,0 0 0</inkml:trace>
  <inkml:trace contextRef="#ctx0" brushRef="#br0" timeOffset="184048.66">20031 11787 0,'0'0'16,"0"0"-1,0 0 1,42 19-16,14-14 0,10 3 15,11-19 1</inkml:trace>
  <inkml:trace contextRef="#ctx0" brushRef="#br0" timeOffset="184464.19">20662 11785 0,'0'0'0,"0"0"15,0 0-15,-30 90 16,24-43 0,3-7-16,1-3 46,2-3-46,8-7 0,7-22 16,12-8-16,-3-15 0,9-9 16,2-2-16,4 0 15,0 3 1,-9 5-16,-7 2 16,-2 11-1,-3 19-15,-6 5 16,0 13-16,-6-3 15,-6 6 1,3 8 0,-3-40-16,0 0 15,0 0 1</inkml:trace>
  <inkml:trace contextRef="#ctx0" brushRef="#br0" timeOffset="-212851.75">5705 16248 0,'0'0'15,"0"0"-15,0 0 16,0 0-16,-3 72 16,9-49-1,3 4 17,6-1-17,0 3-15,2-5 0,7 0 0,0-8 16,3 8-16,6-1 15,11 1 1,10 0-16,2-8 16,7-3-16,11-10 15,-5 2 1,5-5-16,1-3 16,11 9-1,-3-4-15,4-2 16,-7 0-16,0-5 15,7 5 1,-1-5 0,0-3 15,4-3-31,-4-10 16,6 5-16,-3-5 0,10-5 15,-10-1-15,-3 3 16,-2 1-16,-13-1 15,1 11 1,11 2-16,-12 8 16,-5 9-1,-7 4-15,-2-5 16,-1 17-16,-2 7 62,15-5-62,-10-6 0,4 14 0,-1-14 0,9-4 0,4-1 16,-4-8-16,-5-5 16,8-3-1,-2 11 1,-1 3-16,4-3 16,-1 2-16,-9 1 15,4-8 1,5 2-16,-8 0 62,-1 6-62,10-6 0,-7-5 0,-5 0 0,-1 0 0,-2-10 16,8 7-16,-5-13 16,11 3-1,-5 0-15,-7-3 16,4-8-16,-1 3 15,-2 10 1,-4 3 0,7-2-16,-1 7 15,-5-8-15,2-7 16,4-6 0,2 0-16,0 3 15,-2 0 16,11 0-31,-8 13 16,-4-3-16,-2 6 0,2 5 16,1 0-16,2-16 15,10-2 1,-10 7-16,-2 0 16,5 3-1,0 6 1,4 10-16,-1-8 31,-2 2-31,-10 6 0,7 8 0,-4-10 16,1-1-1,-7 3-15,1-3 16,2-8 31,-8 9-47,-7-1 0,1-2 15,3 10-15,-4-5 0,-2 5 16,6-2-16,-1 7 16,-8-5-16,5 6 15,7-9 1,3-2-16,-57-8 47,0 0-47,0 0 0</inkml:trace>
  <inkml:trace contextRef="#ctx0" brushRef="#br0" timeOffset="-201388.52">9753 16685 0,'0'0'0,"0"0"16,0 0-1,45-53-15,-21 50 16,2-8-16,13 1 15,0 23 1,5-8-16,-2 11 16,15-2-1,2-4-15,4 9 47,5-6-47,7 3 0,-1-3 0,0-10 16,4-3-16,-7-8 15,1 0-15,5-5 16,-6-3 0,7 2-16,-10-4 15,13 5 1,-16 2-16,1 3 16,2-5-16,9 0 46,-2 2-46,-1 1 0,-5-1 16,-7 3-16,7 11 0,-7-6 16,1 6-1,-4-1-15,-2 1 16,-4 2 0,1 3-16,0 8 15,-1-3-15,4-5 16,-4 3-1,1-3 48,8-11-63,1 3 0,-7 0 0,10-3 0,5 6 0,-2 5 0,5-5 16,13-3-1,-10-3-15,3 3 16,-2-11-16,-4 3 15,-2-5 1,-10-8-16,9-5 16,-14-14-1,-57 40-15,0 0 16,0 0-16</inkml:trace>
  <inkml:trace contextRef="#ctx0" brushRef="#br0" timeOffset="-187289.18">5348 13742 0,'-21'24'15,"21"-24"-15,0 0 16,0 0-1,0 0 17,0 0-32,59 58 0,-11-42 0,15-10 15,11-1 1,9-2-16,1 2 16,-1 8-16,-3-2 15,7 2 1,-1-2-16,9 7 15,1-10 1,-1-5-16,6 5 16,9 2-16,-3 1 15,-14-3 1,-7 2-16,0-2 16,-2-3-1,8 6-15,-9-3 47,-5-8-31,-4-3-16,6-5 0,4 3 0,-1-5 0,-6-1 15,-2-2-15,-7 5 16,4-5 0,8 13-16,-3-3 15,1 3 1,-1-5-16,7-9 15,2-7 1,6 3-16,-3 7 16,-11 3-1,-1 11-15,1-3 16,5 2 31,0 12-47,-2 2 0,-7-3 0,7-5 0,-4 8 15,0 2-15,-2-7 16,-10-1-16,-14 4 16,-10-4-1,-8-2 1,-3 0-16,0-3 16,-3-2-16,2-6 15,1 1 1,-6 2-16,0-6 15,-9-2 1,2 0-16,-8-2 47,-3 7-47,-3 3 0,0-2 16,-6 2-16,-6 0 0,6-3 15,-3 0-15,-3 9 16,4-9-1,-1-2-15,0-1 16,-3 1 0,-12-6-16</inkml:trace>
  <inkml:trace contextRef="#ctx0" brushRef="#br0" timeOffset="-177483.3">5639 13893 0,'0'0'15,"0"0"-15,-74 0 16,23 0 0,1 0-1,2-2-15,1-1 16,-10 16-16,57-13 0,-98 13 15,11 1 32,-2 12-47,0 3 0,-12 0 0,101-29 0,-149 45 16,30 6-16,6 9 16,0-7-1,-12 11 16,6-1-31,11 6 0,7 0 0,-3 10 16,12 6 15,8 2-31,4 1 0,12-1 16,8 8-16,3 0 16,10 3-16,5-2 15,12-12 1,1 4-16,17 9 15,-3-4 1,9-14-16,12 1 16,9-6-16,-9 0 15,0 5 1,6-5-16,-1 1 16,4-1-1,6-6-15,-9-1 16,0-4-1,0 1-15,-9-6 16,9-3 0,-6-4-16,-3-9 15,-3 0-15,6 1 16,0 4 0,3 3-1,-9-5-15,2-5 16,-4 0-16,4-6 15,-2-2-15,-2-8 16,-4 0 0,-6-9-1,0-7-15,-3 0 47,3-13-47,0-3 0,3 5 0,-3-12 0</inkml:trace>
  <inkml:trace contextRef="#ctx0" brushRef="#br0" timeOffset="-177091.33">2794 16629 0,'0'0'0,"0"0"0,0 0 15,47 61 1,4-13-16,6 4 16,8-4-1,-2 5-15,-1-5 16,1-9-1,-7-7-15,-2-24 16,2-11 0,-11-15-16,-9-19 15,-7-6-15,-2-20 16,-6-6 0,-6-2-16,-15-9 15,0-12 16,3-6-31</inkml:trace>
  <inkml:trace contextRef="#ctx0" brushRef="#br0" timeOffset="-146967.65">5824 16447 0,'15'-40'16,"-15"40"0,0 0-16,0 0 15,0 0 1,59-11 15,-35 35-31,0 0 0,0 2 0,6 6 16,-4-21-16,-26-11 15,39 16-15,0-14 16,2 6 0,1-11-16,3-4 15,-4 4 1,1-2-1,3-1-15,2 1 16,-2 5 15,3 0-31,11-3 0,1-2 0,-1-3 16,1-5 0,-10-3-16,-2 0 15,6-2-15,2 12 16,-2 1-1,-1 0-15,-5 2 16,3 3 0,-7-3-16,4 6 47,-4-3-47,10-3 0,-6 3 0,-4 6 15,4 4-15,-3 9 16,-7-1-16,1-7 15,-3 2 1,-7 0-16,-5-13 16,3-5-1,6 5-15,-3-5 16,2 10-16,4-2 31,6 7-15,5 14-16,-2 0 0,6-3 15,-13 3-15,7-8 16,-3-6 0,2 1 15,4-3-31,-3-8 0,11 3 0,1 7 16,-4-2-16,-2 0 15,-7 0 1,-11 3-16,3-11 15,0-14 1,-4 1-16,-11-11 16,3-7-16,6 1 62,-3 1-62,2-2 16,19-4-16,-48 35 0,0 0 0,0 0 0</inkml:trace>
  <inkml:trace contextRef="#ctx0" brushRef="#br0" timeOffset="-144151.3">10200 16436 0,'-15'5'0,"15"-5"47,0 0-47,0 0 0,62-10 0,-29-17 0,0 9 16,2-6-1,1 0-15,3 3 16,-3 0-16,-1 5 15,-5 5 1,-9 6 0,3 0-16,5-1 15,-2 6-15,12-2 32,3-6-32,-1 0 0,1 13 15,-3-10 1,5 5-16,-2 5 15,3 0-15,-1 1 16,4-6 0,2 2-16,7 4 15,-12-6 1,-1 0-16,-8 2 16,0 1-1,-6-3-15,-7 3 16,-2-11-1,3 0-15,0 2 16,0 4-16,2-9 31,13 11-31,-12-2 0,3 4 16,-1 1 0,1-1-16,0 6 15,3-13-15,2 0 16,-5-3-1,3 0 1,-3 3 0,-4 2-16,4 6 47,0-6-32,15 8-15,-10-2 0,7 0 0,-6 2 0,2-2 0,-5 4 16,-3-4-16,3 2 15,-9 1 1,-4-6-16,10-6 16,0-2-1,0 3-15,5-5 16,7-1 0,-6 6-16,5 2 15,4 0 16,-6-2-31,2-3 0,1 0 0,3 0 16,-7-2 0,-8 2-16,6 0 15,-6 8 1,-4 3-16,1-1 47,-3 1-47,3 5 0,3-6 0,-1 1 15,-2 0-15,0-1 16,0 1-16,-6 0 16,-1-1-1,1-2-15,-6 6 16,0-6 0,-3-3-16,3 3 15,-9-3-15,6-2 47,-9 8-47,6-6 0,-3 3 0,-6 13 16,0-13-16,0 0 15,0 0-15</inkml:trace>
  <inkml:trace contextRef="#ctx0" brushRef="#br0" timeOffset="-139703.44">5794 15311 0,'-35'32'15,"35"-32"1,0 0-16,0 0 0,0 0 16,0 0-1,0 0-15,56 48 16,1-35-1,23-2-15,21-17 16,9-2-16,6-5 16,24-8-1,9-8 1,-3-3-16,0 0 16,0 3-1,-3 8-15,-6 13 16,-4 6-16,-5-1 15,-8 8 1,-13 0-16,3 1 16,0-1-16,-6-5 15,-12 0 32,-5-3-47,-7-2 16,0 2-16,-5 6 0,-4 2 0,-8 9 0,-7-6 15,1 15 1,8 4 0,-2-9-16,2 1 15,1-1-15,-1-10 16,-5-8 0,2-2-16,1-9 46,11-2-46,-23 0 0</inkml:trace>
  <inkml:trace contextRef="#ctx0" brushRef="#br0" timeOffset="-138798.35">11667 15237 0,'0'0'0,"45"3"16,35-16 0,48-3-16,12-3 15,0 1 1,-6 2-16,9 0 15,-6 8-15,-4 11 16,-5-1 31,3 9-47,-11 2 0,-13-5 0,0-8 0,9-2 16,-6-9-1,-3-10-15,3-6 16,0-2-1,-8 0-15,-13 11 16,-9 2-16,-2 8 31,-7 3-31,-2-1 32,-1 4-17,-8-1-15,-7 3 0,1-5 0,8 7 0,-2-10 16,-7 11-1,10-6 1,-10 9-16,-8 4 16,0 1-16,-4 2 31,7 6-31,-6-1 0,5-2 16,4-3-1,-9-2-15,5-6 16,-2 8-16,-3-7 15,-42-6 1,0 0-16,0 0 16</inkml:trace>
  <inkml:trace contextRef="#ctx1" brushRef="#br0" timeOffset="-150129.06">10914 10392 0</inkml:trace>
  <inkml:trace contextRef="#ctx0" brushRef="#br0" timeOffset="-158865.85">734 1709 0,'-65'13'0,"65"-13"15,0 0 1,0 0-16,-27 90 16,33-18-1,21 7-15,5 19 16,28 21-16,-1-2 16,22 4-1,20 6-15,21 3 16,0-22-1,18-23-15,15-19 32,-4-39-17,-5-11-15,6-32 0,-6-16 16,-30-32-16,-15-31 16,-14-21-1,-7-27-15,-18-26 16,-11-22-16,-27-10 15,-12-16 1,-27 3-16,-27-6 63,-23 30-63,-22 31 0,-29 29 0,-27 35 0,-32 47 0,-28 48 15,-20 45-15,-15 29 16,-6 43-1,18 31 1,11 29 15,25 24-31,38 22 0,42 57 0,45 80 0,65-360 16,0 0 0,0 0-16</inkml:trace>
  <inkml:trace contextRef="#ctx0" brushRef="#br0" timeOffset="-138229.44">3678 13547 0,'15'-16'0,"-15"16"0,0 0 47,0 0-47,0 0 0,-12 58 0,30-39 0,6-4 15,-1 1 1,13-5-16,15-6 16,-1-5-1,1 0-15,-1 0 16,-5 0-1,3 0-15,-4 0 16,10 0 15,6-5-15,5-3-16,6-3 0,-8 3 0,-4 6 16,-5 10-16,-3 0 15,-1 15 1,1-9-16,-1 2 47,1-3-47,6 0 0,-10-10 0,4 5 15,-6 2 1,-10-7-16,10 5 0,-45-8 16,71 16-16,-20 0 15,-6-3 1,5 5-16,-5-12 15,5 7 1,-2-5-16,0-3 16,-1-2-1,-2-6-15,3 6 16,-13-6-16,4 3 16,-3 3-1,-4 10 1,-2 0-16,0 0 15,-12 3-15,3-5 16,-1-1-16,-2-2 16,-3-5 31,-3 2-47,0-2 0,-3 2 0,3-2 0,-9-6 15,3 8 1,0-10-16,-3 3 15,3 2 1,-6 0 0,3 0-16,-3-3 0,0 6 15,6-9 1,9 1-16,-15 5 16,0 0-1,0 0-15</inkml:trace>
  <inkml:trace contextRef="#ctx0" brushRef="#br0" timeOffset="-135282.24">10069 10298 0,'-9'31'15,"9"-31"-15,0 0 16,0 0 0,35 53-16,-8-8 15,6 11-15,0-1 16,-1 12 0,10 15-16,0-6 31,-7 1-16,4-11-15,-6-8 0,12 1 16,2-9-16,10-3 16,11-7-1,10-16-15,5-8 16,6-11-16,-2-8 16,8 1-1,9-3-15,-3-9 16,3-12-1,4-3-15,-4 5 16,6-13 0,-15 0-16,-9 0 31,-14-3-31,-7 6 16,-11-6-16,-4-5 0,-2 3 15,-3-1 1,-10-17-16,1-4 15,-15-5 1,-3 8-16,-3-2 16,-3 5-16,-3 2 15,-9 6 1,-3 0-16,-6-6 16,-6 0-1,-6 4-15,0-4 47,-3 14-47,-5-9 0,-10 6 0,-9-8 16,-2 1-16,-10 1 15,-8 4-15,2-4 16,1 9 0,-4-3-16,-8 8 15,-9 3 1,-10-11-16,4 10 47,0-2-47,-1-5 0,1 10 0,3-2 0,6 7 15,11 9 1,1-1-16,2 11 16,-2 19-1,-10-3 1,7 13-16,6 13 15,2 1-15,4 4 16,11 17-16,-3-8 16,4 10-1,2 3 1,-5 0-16,5 5 16,0 18-16,4 4 15,5-1 1,6-2-1,15-9-15,15-4 16,12 10 0,21 18-1,24 33-15</inkml:trace>
  <inkml:trace contextRef="#ctx0" brushRef="#br0" timeOffset="-132170.78">15468 9152 0,'-9'-29'15,"9"29"17,0 0-17,0 0-15,0 0 0,0 0 0,0 0 16,0 0-16,0 0 15,63 32 1,-31-19-16,4-5 16,-6 0-16,3 8 15,-4 2 1,-2-7 0,9 2 15,3 3-16,-4-6-15,13 6 16,0 5-16,-1-5 0,4-5 0,8 7 16,-2-7-16,8-6 15,-2-2-15,-1-8 16,1-1 0,2 1-16,4 0 15,-16-1 1,13-1-16,-7 9 15,-14-4 1,6-1-16,-4 11 16,-2-6-1,-6-4-15,2 7 16,-2 11-16,6-16 16,-4 21 15,4-5-16,-6-5-15,-1 4 0,1 1 0,-6-10 16,0-4-16,2 6 16,10-18-1,6 7 32,8-5-47,4-5 0,-4 5 0,1 0 16,-13 5-16,-2-2 0,-3 10 15,5-5 1,7 3-16,17 0 16,1-11-16,-7 2 31,1-7-31,-4 3 16,1-1-16,-63 11 15,0 0-15,0 0 16</inkml:trace>
  <inkml:trace contextRef="#ctx0" brushRef="#br0" timeOffset="-129177.63">18323 9366 0,'-87'-24'0,"87"24"15,0 0 1,0 0-16</inkml:trace>
  <inkml:trace contextRef="#ctx0" brushRef="#br0" timeOffset="-119484.07">3859 13830 0,'9'-3'15,"-9"3"1,0 0-16,0 0 15,0 0 1,0 0-16,0 0 16,0 0-1,48-26-15,-33 28 16,3 4 15,3 2-31,-1 2 0,-5 6 0,12-3 16,-6 3-1,12 0-15,2-3 16,7-2 0,15-3-16,8-8 15,7 0 1,-4 2-16,0-4 16,-8-6-16,-9 10 15,-7 4 16,22-4-31,-13-4 0,7 2 16,-4-3-16,1-5 16,-3 3-16,-7-6 15,-2 9 1,2-1 0,1-2-16,-6 2 15,5 3-15,1 0 16,0-3-1,-16-18 1,1 8-16,0 2 16,-6 1-16,-4 7 15,1 3-15,-6 0 63,-9 3-63,3-3 0,-3-3 0,0 6 0,-3-1 0,0 1 15,-3 0 1,9-3 0,2 2-16,1-2 15,6 3-15,0 0 16,6 5-16,-3 2 16,5-2-1,-5 3 1,-3-1-16,0 4 15,0-4-15,6 1 16,-7-1-16,4-2 16,-3-5-1,9 5-15,-9-3 16,14-5 0,10-8-16,0-2 15,-1 2 1,7 0-16,-12-3 31,5 6-15,-11-6-16,6 1 0,-7-1 0,-5 1 31,6-1-31,-6 0 0,2 1 16,-5-1-1,0-2-15,-6 2 16,3 3-1,-3 6-15,-3 12 16,2-4 0,-2-1-16,-15-5 15,0-3-15,3 1 16,0 2 0,-3 2-16,15-12 15</inkml:trace>
  <inkml:trace contextRef="#ctx0" brushRef="#br0" timeOffset="-112750.92">20856 13824 0,'0'0'0,"0"0"0,0 0 0,0 0 0,0 0 15,0 0-15,41-13 16,-29 5-1,-9 3-15,-3 2 16,0 3-16,0 0 16,0 0-1</inkml:trace>
  <inkml:trace contextRef="#ctx0" brushRef="#br0" timeOffset="-105474.26">5791 15338 0,'30'48'16,"-30"-48"-16,0 0 16,45-14-1,-10 14-15,-5 3 16,9-3-16,6 3 15,-1 5 1,4-6 15,5 9-31,-5-1 16,0 1-16,2-3 0,4 0 16,2 2-16,7 1 15,17-3 1,7-11-16,-10-2 15,-3 2-15,-2-2 16,8 5 0,-5 0-16,5 3 15,-9-3 1,4 5-16,-13-18 16,13 10-1,5-7-15,-3-1 16,-2 0-1,-4 1-15,-8 7 16,-7-2-16,13-8 16,-1 2-1,7-5-15,-4 0 16,-2 0 0,-7 6-16,-2-1 15,2 9 1,1 4-16,-7 1 15,1 2 1,-7 3 0,1 0-16,-9-8 0,2 3 15,10 5 1,-9 0 0,5-6-16,4 14 15,-4-11-15,1-2 16,2-6-16,4 1 31,0-6-31,2-5 16,-2-1-16,-4 1 15,-2 3-15,-6 7 16,-7 6 0,-8-1-16,-3 3 46,0 3-46,-10 0 0,-2-2 0,6 4 0,-6-7 16,0 5 0,0 5-1,0-10-15,-6-1 16,0 4-16,2-4 16,4 4-1,-15-6-15,18 0 0,0 7 16,3-7 31,0-2-47,3-1 0,-1 1 0,4 2 15,-3 0-15,0-3 16,0 0-16,-4-2 16,7 5-1,0-3-15,-6 1 16,6-1-1,2 8-15,-5-2 16,-3 0-16,-3-1 63,-3 6-63,-3 3 15,3-3-15,-1-6 0,-5 1 0,-6-3 0,3 3 16,-3-6-16,0 3 15,3-3 1,-6 1-16,3-6 47,6 8-47,0-6 0,-6 4 0,6 4 0,6-7 16,-3-3-1,6 6-15,-1-1 16,1 3-16,-3-8 15,9 13 1,-6-5 0,3 0-16,2 8 15,7-5-15,0-6 16,12 6 15,2 5-15,-2-6-16,9-2 0,-1 6 0,-2 2 15,-9-8-15,5 2 16,4-7 0,5 5-1,7-3-15,5-2 16,-2-8-16,-10 2 16,-2 6 30,0 5-46,-13-3 0,7-2 0,9 0 0,-7-1 16,10 1-16,2 0 16,-8 8-1,-6-1 1,-7 6-16,-2 0 16,0 0-16,5 0 15,-2-3 1,3 1-16,5-4 15,4 1 1,3 2-16,-4-5 16,1 5-16,-4-5 31,4-5-15,3-3-16,5 11 0,4-6 15,-1-5-15,7 6 16,-7 2-1,-2-6-15,5 4 16,12 4 0,4-2-16,-1-2 15,-2 7-15,8-2 16,-6-6 0,7 0-16,5 1 15,-3 4 1,-11-2 15,2-2-31,12 7 0,-2-8 0,5 3 16,-6 6-16,-3-1 15,1-5 1,-1-3-16,-3 6 16,-2-3-1,-7-5-15,4 5 16,2-3-1,-6-10-15,10 2 16,-7 3-16,-11-2 16,-4-1-1,7 8-15,-10 1 16,4-4 31,2 1-47,-8 0 0,-1-3 0,4-3 0,-4 11 15,4-8 1,-7-7-16,4 12 16,-4 0-16,-8 1 47,-6-1-47,2 0 0,-5-5 15,-6 3-15,6 0 31,5-1-31,1 1 0,-3 0 0,2 2 16,-2-5 0,3 6-16,2-1 15,7-5-15,15-8 16,-66 16 0,0 0-16,0 0 15</inkml:trace>
  <inkml:trace contextRef="#ctx0" brushRef="#br0" timeOffset="-100720.29">6952 16751 0,'3'-56'0,"-3"56"16,0 0-1,0 0 17,42 6-17,-24-20-15,-18 14 0,0 0 0,0 0 0</inkml:trace>
  <inkml:trace contextRef="#ctx0" brushRef="#br0" timeOffset="-100059.42">11241 16605 0,'0'0'0,"0"0"16,0 0 15,0 0-31,0 0 0,0 0 0,0 0 15,0 0 1</inkml:trace>
  <inkml:trace contextRef="#ctx0" brushRef="#br0" timeOffset="-39116.86">14760 17642 0,'0'0'0,"0"0"16,0 0-1,0 0-15,50 43 16,-41-38 0,-6 3-16,0 3 15,3 4-15,0 4 16,0-3-1,9 0-15,3 5 16,9 5 15,-4-7-31,7-6 0,-6-8 16,3 6-16,5 5 16,1-6-1,9-4-15,5-4 31,7 4-31,9-1 0,-7-5 16,7-5-16,-1-3 16,1 0-1,5-3-15,7 9 16,2-6 0,-6 8-16,-2 0 15,-10 2 1,-2-2-16,2-5 47,1-8-47,-1 5 0,1-11 0,-3 1 0,-7-6 15,1-5 1,-1 0-16,1 2 16,3 1-16,2-1 15,-2 11 1,-4 6-1,-2 7-15,-6 6 16,-10 7-16,-5 17 16,6 5-1,-3 7 32,2 1-47,7 2 0,9-7 0,-1-6 16,7 3-16,-1-9 0,4-7 15,0-5 1,5-6-16,10-5 16,8-10-16,0-4 15,1-9 1,-4 4-16,3-5 16,-2 0-1,5 1-15,-3 7 16,4 3-16,2 2 47,0 0-47,1 9 15,11-1-15,-9 3 0,13-5 0,-4-1 16,0 6-16,0 8 31,-6 3-31,-5-3 16,-7 3-16,-2-4 15,-1 4-15,-3 2 16,4 3 0,2-11-16,6 3 15,-8-21 1,-78 13-16,0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3-18T01:05:20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11664 2178 0,'-36'-19'0,"36"19"16,0 0-1,0 0-15,0 0 16,0 0 0,0 0-16,0 0 15,69 58-15,-34-45 47,13-5-47,-3-2 0,5-1 0,1-5 16,3 3-16,8 2 15,7-5 1,-7-5-16,4 5 16,-4-3-1,6 3-15,1 3 16,-7-3-16,1 13 16,-9 5-1,-10 1 16,-8-1-31,-3 4 0,-1-4 0,-5-2 16,0-5 0,9 2-1,8-13-15,4-6 16,0 1-16,-7-3 31,-2 3-15,0 2-16,-1 3 0,1-13 0,6 3 15,-1 2 1,13 0-16,-1 2 16,4 1-1,2 2-15,-5-7 16,-3 2 0,-7 3-16,1 5 15,-1 0 16,4 10-31,-3-7 0,8 2 0,4 0 16,2-5 0,1 8-16,-10-13 15,-5 10 1,3-5-16,-4 8 16,-2 3-1,3 2-15,-1 0 16,7-13-16,5 8 47,7-8-47,2 8 0,-5-10 0,-4 7 15,1 3-15,-10-3 16,1-2-16,3 2 16,17-10-1,12 2 1,-5 0-1,-7 1-15,-8-6 0,-10 3 16,-11 5-16,0-6 31,-7-2-31,1 8 16,0-5-16,8 0 16,-5 2-16,-3 6 15,-3 2 1,-4-5-16,-5 0 15,-6 0 17,-3 5-17,3-10-15,0 5 0,2-5 0,-2 2 16,0-2-16,3-3 16,-6-3-1,-3 3-15,0 0 16,-3 3-1,-3-3-15,0 3 16,-4 0 0,1-22-16,-3 27 15,0 0-15,0 0 16</inkml:trace>
  <inkml:trace contextRef="#ctx0" brushRef="#br0" timeOffset="77174.37">15989 1172 0,'33'16'15,"-33"-16"-15,0 0 0,74-21 0,-8 0 0,5-8 0,0 2 16,-2 1-16,-7 4 16,-8 4-1,-15-3-15,-15 21 16,-24 0-16,0 0 16,0 0-1</inkml:trace>
  <inkml:trace contextRef="#ctx0" brushRef="#br0" timeOffset="77723.36">16141 1394 0,'0'0'16,"0"0"-16,62-13 15,4 0 1,17-6 15,18-7-31,15-14 0,3 1 16,1-12-16,8-7 15,-15-16-15,-18-8 16,-3 16 31,-26-14-47,-19 9 0,-14 8 0,-9 7 0,-24 14 15,-15 20 1,-9 9-16,-6 13 16,-5 8-16,-1 16 15,-3 10 1,1 3-16,-1 24 16,15 16-1,6 8-15,9 7 16,18-2-16,15-2 15,12-17 1,17-18 0,19-27-16,17-28 15,0-30-15,-8-21 16,-16-26-16,-29-19 16,-33-5-1,-42-1 1,-44 12-16,-30 39 15,-51 48-15,164 5 16,0 0 0,0 0-16</inkml:trace>
  <inkml:trace contextRef="#ctx0" brushRef="#br0" timeOffset="84544.38">2907 11364 0,'0'0'0,"0"0"0,0 0 0,-36 55 16,36-12-1,3 4-15,18 12 16,12 7 0,11-11-1,7-10-15,0-21 32,2-29-32,7-27 46,-10-29-30,10-18-16,-15-6 0,-10-10 0,-20 0 0,-18 5 0,-30 13 0,-20 13 16,-1 22-16,-8 5 15,-1 29 1,-2 16 0,65-8-16,0 0 31,0 0-31</inkml:trace>
  <inkml:trace contextRef="#ctx0" brushRef="#br0" timeOffset="85733.11">4732 10083 0,'0'0'16,"0"0"15,-57 45-31,12-21 0,19 10 0,2-4 16,3 1-16,6 6 16,9-2-1,12 7-15,3-5 16,6-5-16,12-3 15,5-10 1,10-12 0,15 1-16,-4-16 31,1-15-31,-4-20 16,1-18-16,-18-15 0,0 4 15,-19 1 1,-14 7-1,-12 1-15,-17 13 0,-28 2 16,-8 27 0,-22 15-1,1 22-15</inkml:trace>
  <inkml:trace contextRef="#ctx0" brushRef="#br0" timeOffset="86813.71">6232 9295 0,'-30'-19'0,"30"19"15,30 53 16,-15-8-31,14-8 0,7 3 0,-6 5 16,12-8 0,5-3-16,7-7 15,-1-14 1,10-13-16,-10-5 16,-11-19-1,6-13-15,-13-16 16,-17-18 15,0-4-31,-15-1 16,-12-14-16,-3 21 0,-11 8 15,-25 3-15,0 34 16,-29 6-16,-9 20 16,2 22-1,-26 8 16,110-32-31,0 0 0,0 0 0</inkml:trace>
  <inkml:trace contextRef="#ctx0" brushRef="#br0" timeOffset="112882.34">3773 4789 0,'3'-98'0,"-3"98"16,0 0 15,69-66-31,-40 13 0,13 8 62,3 5-62,-1 11 0,-2 3 0,3 15 0,5 11 0,1 13 16,14 24-16,4 14 16,-1 12-16,-8 17 31,2 10-31,1 7 16,-7 4 30,7-8-46,-4-9 0,4-12 63,-15-14-47,-4-13-16,-5-8 0,-12-11 0,2-12 0,-29-14 0,0 0 0,0 0 0</inkml:trace>
  <inkml:trace contextRef="#ctx0" brushRef="#br0" timeOffset="113265.07">4883 4292 0,'0'0'0,"-47"26"0,-22 40 16,-14 35-1,6 12-15,2 12 16,10 7 31,2-2-47,13-9 0,5-20 16,6-3-16,12-19 0,13-26 0,11-21 15,3-32 1,0 0-16,0 0 15</inkml:trace>
  <inkml:trace contextRef="#ctx0" brushRef="#br0" timeOffset="113454.76">5294 4847 0,'0'0'0,"0"0"16,-15 85 0,12-32-16,9 8 15,-3-3-15,6-3 94,0-10-94,0 0 0,-9-45 0,0 0 16,0 0-16</inkml:trace>
  <inkml:trace contextRef="#ctx0" brushRef="#br0" timeOffset="113705.84">6038 5239 0,'0'0'16,"0"0"15,-35 79-31,14-2 0,21-77 0,0 0 63,0 0-63</inkml:trace>
  <inkml:trace contextRef="#ctx0" brushRef="#br0" timeOffset="114390.75">5354 4990 0,'0'0'16,"0"0"-16,0 0 15,0 0-15,0 0 47,-21 79-47,45-20 0,-3-6 16,11 7 15,7-4-15,-3-11-16,-1-19 0,-5-10 0,6-24 0,-3-37 15,-1-31-15,-14-14 16,-18-6-1,-15-4-15,-11 13 16,-13 15 31,-18 11-47,4 27 0,-1 37 0,54-3 16,0 0-16,0 0 0</inkml:trace>
  <inkml:trace contextRef="#ctx0" brushRef="#br0" timeOffset="115047.01">6872 4429 0,'0'0'0,"0"0"15,0 0 1,0 0-16,68 0 16,-68 0-16,0 0 15,0 0 1</inkml:trace>
  <inkml:trace contextRef="#ctx0" brushRef="#br0" timeOffset="115287.32">7521 4135 0,'0'0'0,"0"0"15,0 0 1,74-5-16,-29 10 16,8 3-16,-53-8 15,0 0-15,0 0 16</inkml:trace>
  <inkml:trace contextRef="#ctx0" brushRef="#br0" timeOffset="115381.66">8351 4162 0,'0'0'0,"0"0"16,66 18-16</inkml:trace>
  <inkml:trace contextRef="#ctx0" brushRef="#br0" timeOffset="115869.08">8994 3662 0,'0'0'15,"0"0"-15,12-72 16,3 9-16,6-1 16,8 6-1,4 8-15,9 8 16,3 10 0,5 8-16,4 8 46,2 16-46,1 21 0,-7 19 16,4 24-16,6 20 0,8 17 16,-3 7-16,4 3 15,5 3 1,-5 0-16,-13-11 16,-2-16-1,-9-20-15,-10-15 16,-8-15-16,-9-21 15,-12-13 1,-15-14 0,-3-36-16</inkml:trace>
  <inkml:trace contextRef="#ctx0" brushRef="#br0" timeOffset="116130.85">10078 3241 0,'0'0'0,"0"0"15,-75 61 1,25 18-16,-7 30 16,-12 15-16,-2 19 31,6 5-31,2-8 15,9-7-15,19-14 47,11-27-47,33-31 0,36-24 0,-45-37 0,0 0 16,0 0-16</inkml:trace>
  <inkml:trace contextRef="#ctx0" brushRef="#br0" timeOffset="116520.48">10598 3577 0,'0'0'0,"0"0"16,0 0-16,-17 69 0,5-11 0,-9-2 15,-12 5-15,6 5 16,3 0-16,7-13 15,-1-3 1,6-13 0,6-21-16,9-13 15,6-3-15,12-35 16,8-4-16,22 2 16,6-3-1,5 0 1,4 3-16,-1 21 15,-8 6 1,-4 26-16,-11 15 16,-12 17-16,-10 15 15,-17 25 1,-3-88-16,0 0 16,0 0-16</inkml:trace>
  <inkml:trace contextRef="#ctx0" brushRef="#br0" timeOffset="117599.77">3255 11136 0,'0'0'16,"0"0"-16,0 0 0,-9 64 15,-17-46-15,11-2 16,-3 8-16,0-3 16,6-2-1,6-3-15,6-11 16,0-2-1,30-17-15,-3-4 16,2-11-16,7-14 16,-6-7-1,-6 0 1,-3 0-16,-16 5 31,-5 15-31,-11 12 0,-19-1 16,-6 11-16,0 14 15,7 7 1,29-13-16,0 0 16,0 0-16</inkml:trace>
  <inkml:trace contextRef="#ctx0" brushRef="#br0" timeOffset="118236.48">4821 9901 0,'0'0'16,"0"0"15,-63 50-31,31-5 16,5 3-16,12 12 0,9 7 15,9 4-15,12-5 47,15-8-47,-1-5 0,13-29 0,0-11 0,-1-21 16,1-10-16,-42 18 16,42-32-16,-24-26 15,-9 2 1,-18-4-16,9 60 0,-21-64 15,-27 30 1,-8 28 0,56 6-16,0 0 15,0 0-15</inkml:trace>
  <inkml:trace contextRef="#ctx0" brushRef="#br0" timeOffset="118911.65">6646 9229 0,'0'0'31,"0"0"-15,0 0-16,17 58 0,16-37 0,0-5 0,0-32 0,32-5 0,-65 21 0,0 0 15,0 0-15</inkml:trace>
  <inkml:trace contextRef="#ctx0" brushRef="#br0" timeOffset="120197.31">3047 4625 0,'-63'13'16,"63"-13"31,0 0-47,0 0 0,-41 16 0,62 29 47,17 21-47,19 19 0,-1 15 15,4-2-15,-7-5 0,-5-6 0,-15-10 16,-18-14-16,-18-4 15,-9-17 1,-15-13-16,-3-13 16,0-19-16,4-7 15,8-9 1,6-7 46,6-1-62,3 9 79,12 5-79,3 5 15,15 16-15,14 18 0,13 19 0,2 8 0,7 21 0,-6 26 16,-7 12-16,-5 7 0,-13 5 0,-2 3 0,-12 0 0,-18-127 15,0 0-15,0 0 0</inkml:trace>
  <inkml:trace contextRef="#ctx0" brushRef="#br0" timeOffset="121139.96">11566 2937 0,'0'0'0,"0"0"16,0 0 15,0 0-31,21 77 0,-1-27 15,13 19-15,6 2 16,3 1-16,5-6 16,7-3-1,-4-13-15,1-15 63,-3-22-63,-4-18 31,-5-11-15,-12-3-16,-15-7 0,-15 2 0,-15 6 0,-3 15 0,-6 6 0,12 20 0,3 22 15,15 8 1,9 21-16,12 8 16,9-2-1,3 12-15,8 17 16,4 2-16,-9 0 15,-4 0 1,-11 6-16,-15-6 63,-12-11-63,-21 9 0,-44 5 15,-42 15-15</inkml:trace>
  <inkml:trace contextRef="#ctx0" brushRef="#br0" timeOffset="135265.95">23237 12192 0,'0'0'15,"0"0"-15,0 0 16,-3 64-16,6-22 31,3 0-31,3-13 0,-3-10 16,-3-11-16,-3-8 15,0 0 1,0 0-16,0 0 16</inkml:trace>
  <inkml:trace contextRef="#ctx0" brushRef="#br0" timeOffset="185140.7">4038 9237 0,'0'-16'0,"0"16"0,0 0 16,0 0-16,0 0 15,0 0 1,0 0-16,0 0 16,0 0-16,18 53 15,-21-40 1,3 5-1,9 9-15,-12-6 32,-3 0-17,0 11-15,-12-11 0,9 0 0,-3-7 16,6-4 0,0-10-16,6 0 15,-6-10-15,6-6 16,6 10-1,-3-4 1,-6-3-16,6 13 16,-6-6-16,-3 4 15,6 2-15,-3 0 16,3 31 0,9-7-1,-6 8-15,15 2 16,-6 11 46,12 19-46,3-6-16,11-2 0,-2-1 0,9-7 0,-1 2 0,-44-50 0,0 0 0,0 0 16</inkml:trace>
  <inkml:trace contextRef="#ctx0" brushRef="#br0" timeOffset="185430.39">4351 8946 0,'0'0'0,"-39"8"16,6 34 0,9 27-16,-2 15 15,8 35-15,-3 32 16,-6 29-1</inkml:trace>
  <inkml:trace contextRef="#ctx0" brushRef="#br0" timeOffset="186860.56">2279 12808 0,'-12'-55'0,"12"55"0,0 0 15,0 0 32,48 5-47,-19 24 0,13 11 0,9 16 0,8 12 16,13 4-16,-10-3 16,7-3-1,8-5-15,-3-8 16,-2 2-16,-1-10 15,-71-45 32,0 0-47,0 0 16</inkml:trace>
  <inkml:trace contextRef="#ctx0" brushRef="#br0" timeOffset="187065.59">2681 12732 0,'0'0'0,"0"0"0,-33 121 0,18 9 0,3 29 16,0 26-1,-9 3-15</inkml:trace>
  <inkml:trace contextRef="#ctx0" brushRef="#br0" timeOffset="187793.93">5565 10732 0,'0'0'0,"0"0"31,0 0-31,0 0 0,66 18 16,-16-7-1,-2 2-15,2 19 16,1-1-16,6 14 16,-1 14-1,7 1-15,-7-1 16,4-9 0,-28-29-16,-32-21 46,0 0-46,0 0 0</inkml:trace>
  <inkml:trace contextRef="#ctx0" brushRef="#br0" timeOffset="188023.75">5892 10639 0,'0'0'0,"0"0"16,-68 74-16,23 0 15,-2 27 1,-7 34-16,54-135 16,-65 187-16,8-15 15</inkml:trace>
  <inkml:trace contextRef="#ctx0" brushRef="#br0" timeOffset="188773.06">7172 7210 0,'0'0'0,"0"0"0,0 0 15,0 0 1,-6 66-16,18-13 16,18 24-1,12-1-15,8-1 31,7 1-31,17-7 16,1-5-16,-10 2 16,10-11-16,-16 6 15,-26-13-15,-33-48 16,0 0 0,0 0-16</inkml:trace>
  <inkml:trace contextRef="#ctx0" brushRef="#br0" timeOffset="188987.61">7580 7260 0,'0'0'0,"0"0"15,-68 119-15,-1 51 16,4 60 0</inkml:trace>
  <inkml:trace contextRef="#ctx0" brushRef="#br0" timeOffset="189738.67">8595 9133 0,'0'0'16,"0"0"-16,39 80 15,-3-11 1,23 13-16,19 10 16,-4-7-1,3-8 32,10-14-47,-13-7 16,-5-27-16,-7-21 0,-8-3 0,-54-5 0,0 0 15,0 0-15</inkml:trace>
  <inkml:trace contextRef="#ctx0" brushRef="#br0" timeOffset="189946.85">9098 9165 0,'0'0'0,"0"0"16,-53 85-16,26 34 16,-3 5-1,6 38-15,-5-1 16,29-161-16,0 0 15,0 0 1</inkml:trace>
  <inkml:trace contextRef="#ctx0" brushRef="#br0" timeOffset="190612.13">10473 6178 0,'0'0'0,"0"0"0,0 0 0,0 0 0,3 98 16,30-58 0,9 2-1,14 8-15,10-2 16,-1 2-16,7 6 15,-7-9 1,-65-47-16,0 0 16,0 0-16</inkml:trace>
  <inkml:trace contextRef="#ctx0" brushRef="#br0" timeOffset="190816.94">10911 6122 0,'0'0'16,"0"0"0,-33 112-16,12 7 15,1 26 1,-4 25-16,9 12 15</inkml:trace>
  <inkml:trace contextRef="#ctx0" brushRef="#br0" timeOffset="191518.84">12099 8588 0,'0'0'31,"0"0"-31,0 0 0,0 0 16,0 82-16,44-13 15,16 13-15,8-2 16,13 4-16,8-10 16,-9-23-1,-5-30-15,-75-21 16,0 0-16,0 0 31</inkml:trace>
  <inkml:trace contextRef="#ctx0" brushRef="#br0" timeOffset="191729.8">12560 8678 0,'0'0'0,"-42"45"16,-8 74-16,-19 43 15,-2 2 1,71-164-16,0 0 31,0 0-31</inkml:trace>
  <inkml:trace contextRef="#ctx0" brushRef="#br0" timeOffset="192354.79">14063 5887 0,'0'0'16,"0"0"0,0 0-16,-27 95 15,9-23 32,-8 18-47,2 13 0,-3 0 0,3-13 0,0-11 16,7-7-16,-7-22 15,-24-13-15,33-16 16,15-21 0,0 0-16,0 0 15</inkml:trace>
  <inkml:trace contextRef="#ctx0" brushRef="#br0" timeOffset="192538.16">13828 6104 0,'0'0'0,"0"0"0,42 69 16,14 15 0,22 22 15,17 8-31,15 21 0</inkml:trace>
  <inkml:trace contextRef="#ctx0" brushRef="#br0" timeOffset="196262.77">17635 4392 0,'-6'29'0,"6"-29"0,0 0 0,27 74 15,-9-23 1,14 1-16,4 1 16,6 6-1,11 4-15,7 3 16,8 14-16,10-20 16,-13 4-1,4-6-15,-4-13 47,13 0-47,8-10 0,0-12 16,-2-9-16,-7-12 0,9-7 15,1-14 1,-1-15-16,-3-3 16,-2-19-1,-4-4-15,0-17 16,-2-8-16,2 0 15,-2-7 1,-4 2-16,-8-3 16,-7-2-16,-2-3 15,-4 6 1,1 2-16,-3 2 16,-13-2-1,-8 0 1,-9 16-16,-9 8 15,-9 5-15,-12 6 16,-15-11 0,-3 7-16,-11-4 15,-13-1 1,1 9-16,-16-1 16,-8 14-16,-19 2 15,-23 8 1,-15 6 15,-14 21-31,-19 10 0,-18 21 0,-20 22 16,-12 29-1,-12 23-15,-7 41 16,-8 54-16,-6 62 16</inkml:trace>
  <inkml:trace contextRef="#ctx0" brushRef="#br0" timeOffset="-201883.56">18832 14465 0,'0'0'15,"0"0"-15,53 8 16,7-3-1,11-2 1,12 5-16,13-8 16,-96 0-16,0 0 15,0 0-15</inkml:trace>
  <inkml:trace contextRef="#ctx0" brushRef="#br0" timeOffset="-200777.88">20769 13962 0,'0'0'0,"0"0"31,0 0-31,6 98 15,-3-42-15,3-6 0,-6-50 0,0 0 16,0 0 0</inkml:trace>
  <inkml:trace contextRef="#ctx0" brushRef="#br0" timeOffset="-197482.89">21516 15380 0,'0'0'16,"0"0"-16,-41 27 15,41-27-15,-18 45 16</inkml:trace>
  <inkml:trace contextRef="#ctx0" brushRef="#br0" timeOffset="-141070.97">4544 16195 0,'-27'16'0,"27"-16"15,0 0 1,0 0 0,51 79-1,-21-52 1,8-6-16,13 3 0,14-14 16,13-2-16,-1 0 15,-2 0 1,8 3-16,-3 10 15,-2-2 1,-4 7 0,-2 6-16,-16-6 15,-5-2-15,-1 0 47,-20-8-47,0-11 0,-15-8 0,-15 3 0,0 0 16,0 0-16</inkml:trace>
  <inkml:trace contextRef="#ctx0" brushRef="#br0" timeOffset="-140758.99">4684 16851 0,'0'0'0,"0"0"15,48-18 1,8-14 0,28 0-16,-7 3 15,15-3-15,3 6 16,1 10-1,-13-5-15,-6 0 16,7 8 0,-84 13-16,0 0 15,0 0-15</inkml:trace>
  <inkml:trace contextRef="#ctx0" brushRef="#br0" timeOffset="-138793.27">454 15690 0,'-3'2'0,"3"-2"47,0 0-47,15 64 15,0-14-15,-3 24 0,0 19 0,-6 5 16,6 13-16,-12 13 16,0 14-1,-6-3 1,0 5-16,6-5 15,0-13-15,-6-16 16,15-17 0,0-12-16,0-16 15,3-19 17,5-13-32,4-15 0,0-9 0,3-5 15,3-21 1,-15-27-16,-12 48 15,0 0 1,0 0-16</inkml:trace>
  <inkml:trace contextRef="#ctx0" brushRef="#br0" timeOffset="-138452.83">987 15772 0,'0'0'0,"0"0"0,-18 66 0,15 19 0,-3 23 16,6 16-1,9 27-15,-12 11 16,3 4-16,0 6 15,-9-18 1,0-19-16,0-27 16,6-34-1,-5-29 17,-4-37-32,-3-47 0,-6-49 0,21 88 15,0 0-15,0 0 16</inkml:trace>
  <inkml:trace contextRef="#ctx0" brushRef="#br0" timeOffset="-138159.98">1225 15806 0,'0'0'16,"0"0"-16,48-5 15,-18 26 1,2 8-16,1 35 15,-9 26 1,-12 13 31,-12 13-47,-9 27 0,-18 0 0,-6-13 0,-8-3 16,-10-16-16,9-21 15,1-29 1,-7-22-16,18-23 15,7-18-15,8-30 16</inkml:trace>
  <inkml:trace contextRef="#ctx0" brushRef="#br0" timeOffset="-137657.67">1547 16425 0,'0'0'15,"0"0"-15,-12 96 16,3-22-16,3 18 16,3 9-1,3-6 1,9-16-16,3-10 15,0-24 1,3-24-16,5-15 47,1-27-47,0-27 0,12-13 0,3-2 0,-4 2 16,1 5-16,0 3 15,-9 19 1,-4 13-16,1 13 15,-9 10 1,-3 20-16,3 7 16,-9 13-16,3 8 15,-3 6 1,-6 2 0,3 0-16,9-8 15,0-12-15,12-12 16,-21-26-1,0 0-15,0 0 32</inkml:trace>
  <inkml:trace contextRef="#ctx0" brushRef="#br0" timeOffset="-137374.04">2014 16290 0,'0'0'0,"0"0"47,0 0-32,0 0-15,9 67 0,21-46 0,8 0 0,7-3 0,12-10 16,5-16-1,7-7-15,2-7 16,0-4-16,-14-19 31,-57 45-31,0 0 0,0 0 16</inkml:trace>
  <inkml:trace contextRef="#ctx0" brushRef="#br0" timeOffset="-136743.08">2856 15719 0,'0'0'0,"0"0"15,-9 93-15,9-1 16,0 19-16,3 8 15,3-10 1,0 2 0,3-18-16,-6-17 15,6-18-15,3-23 16,6-25 46,-3-31-62,21-26 0,-7-22 0,7-13 0,9-5 0,-4-3 16,-11 5-16,6 8 16,3 16-1,-13 24-15,4 21 16,0 27-16,3 29 16,-22 31-1,-2 22-15,-9 31 16,-17 22-1,-19 10 32,-18 16-15,-2-3-32,-16-10 0,-8-14 0,3-23 15,8-32-15,15-29 0,16-29 0,17-30 0,18-26 16,21-34-16,18-24 47,23-34-47,10-25 0,11-15 0,6-5 0,6-3 15,-2 16 1</inkml:trace>
  <inkml:trace contextRef="#ctx0" brushRef="#br0" timeOffset="-132535.12">3946 15690 0,'-36'34'15,"36"-34"1,0 0 31,-42 37-47,10-2 0,2-1 0,3-2 0,-9 2 15,16 9-15,2 9 16,6 28-16,18 34 16,18 44-1,5 51-15,16 32 16,12 32-1,-57-273-15,0 0 16,0 0 0</inkml:trace>
  <inkml:trace contextRef="#ctx0" brushRef="#br0" timeOffset="-127422.11">978 17132 0,'-9'2'16,"9"-2"-16,0 0 16,0 0-1,-41 61-15,20-32 16,12-2 15,-12-3-15,12-1-16,6 7 0,3-4 0,-6 6 15,3-6-15,3-2 16,-6 0-16,6 0 16,0-1-1,0 1 1,0 0-16,0-3 15,-9 3-15,3-3 16,0-2 0,3-6-16,-6-2 62,1-3-62,-1-3 0,6 0 0,3 0 0,-3-5 16,3-2-16,0 2 0,0 0 15,6-3 1,0 3-16,-12 0 16,12-3-1,-6 1-15,0-1 16,0-7 0,3 7-16,2-5 15,-5-8 1,0 16-16,0 0 31,0 0-31</inkml:trace>
  <inkml:trace contextRef="#ctx0" brushRef="#br0" timeOffset="-127103.09">877 17222 0,'0'0'0,"0"0"0,0 0 0,-9 108 0,12-50 16,6 11-1,3 8 1,-6 5-16,-3 5 15,-3-10-15,6-8 16,-6-16 0,0-22-16,0-31 15,0 0-15,0 0 47</inkml:trace>
  <inkml:trace contextRef="#ctx0" brushRef="#br0" timeOffset="-124356.6">4648 16436 0,'-18'-5'0,"18"5"0,0 0 0,0 0 0,0 0 16,0 0 0,0 0-16,45 31 15,-24-17-15,0 7 16,11-5 0,1 0-1,12-1-15,8-9 16,-5-6-16,9-3 31,11-5-31,6 0 16,4 6-16,2 4 15,-2 9-15,-10 2 16,-14 0-16,-4 0 62,-8-2-62,-6-3 0,-7-11 16,7-5-16,-9-7 0,-9-4 0,-6 0 16,-6 1-16,-6 7 15,-3 6 1,-6-6-16,-9 4 16</inkml:trace>
  <inkml:trace contextRef="#ctx0" brushRef="#br0" timeOffset="-123742.24">4800 16796 0,'0'0'15,"0"0"-15,0 0 16,0 0-16,0 0 15,0 0 17,48-37-32,-30 34 0,-1 3 15,10 0-15,3 0 16,9 3 0,2-3-16,19 0 15,-4 5 1,10 8-16,-4-5 15,1 11-15,-4 2 16,1-5-16,5-14 16,4 6-1,-7-5 1,-2-6-16,-6 9 16,-16-6-1,-2 5-15,-15-5 16,-6 8-16,-12-3 15,-9-13 1,-3 0 15,-6 0-15,-3 6-16,18 2 0,0 0 0,0 0 16</inkml:trace>
  <inkml:trace contextRef="#ctx0" brushRef="#br0" timeOffset="-121764.72">6779 17079 0,'0'0'16,"0"0"-16,45 5 109,-3-2-109,5 2 0,10-2 0,3-3 0,2-11 16,4-5-16,-7-2 0,4 2 0,-4 3 0,-2 7 0,-1 14 0,-14 3 15,-9 7-15,-4 4 16,1-4-16,-15 1 16,-3-6-1,3-3-15,-3 4 16,0-4 0,5-2-16,1-3 15,9 1-15,-3-6 16,6-3-1,11 3-15,7-5 47,3 0-31,8-6-16,-5 6 0,-10 7 0,-8 1 0,-3 2 16,0 6-1,-7-9-15,7 1 31,0 0-31,6-9 16,-39 6-16,0 0 0,0 0 47</inkml:trace>
  <inkml:trace contextRef="#ctx0" brushRef="#br0" timeOffset="-119572">9708 17582 0,'-9'15'0,"9"-15"0,0 0 0,66 8 32,-36-10-32,8-1 0,1 0 15,0 9 1,0-1-16,-1-5 15,4 8 32,6-8-47,2 3 0,10-6 0,2-8 0,1 3 16,8-2-16,-5-1 16,-1-2-1,1 8-15,2 13 16,-2 2-1,-1-2-15,-3 0 16,4 3-16,-1-3 16,7 2-1,5 3-15,-5 6 16,-4 2 0,1 3-16,-1 0 15,1-8-15,2 5 16,-6 0-1,1 0 1,-6 6-16,-1-14 16,-8 0-16,2-10 15,-5-3 1,-1-8 0,4-8-16,3-5 31,-4 0-16,4-1-15,2 4 0,13-9 0,-1-7 16,13 2 0,-7 3-16,3-3 15,1-2-15,-1 5 16,4 8 0,-4 8-16,6 5 15,-2 2 1,-1-2-16,9 8 15,-8 6-15,-1 7 16,-5 0 0,-4-2 15,0 5-31,-2-11 0,5 0 0,-5-2 16,2 7-16,-5 1 31,14-6-31,-3-2 15,7-6-15,2 3 16,6-5-16,-5-14 16,-7 1-1,0-3-15,-8 18 16,-7 3 0,1 11-16,2-1 15,10 9 16,-1-11-31,6-6 0,-5-4 16,2-1-16,-8 3 16,-4 3-1,-5-16-15,-10-3 16,7 0 0,-4 10-16,-5 4 15,-51 2-15,0 0 16,0 0-16</inkml:trace>
  <inkml:trace contextRef="#ctx0" brushRef="#br0" timeOffset="-111012.02">3333 11284 0,'0'0'16,"0"0"-16,0 0 31,0 0-31,0 0 0</inkml:trace>
  <inkml:trace contextRef="#ctx0" brushRef="#br0" timeOffset="-109407.48">11471 1159 0,'0'0'0,"0"0"16,-66 61 15,30 15-31,10-1 0,5-4 16,6 0-16,15-4 15,6 1-15,6 6 16,9-2-16,14-6 16,13-2-1,17-12-15,13-1 16,2-12-1,6-9-15,10-1 63,14-3-63,15 1 0,0-14 0,6 3 0,15 0 0,-3-3 16,-4-5-16,4 10 15,3 3 1,-9-2-16,-3 2 31,6 3-31,-6-11 0,0 0 16,12-13-16,-3 0 15,-12-5 1,5-8 0,-2 5-16,-9-5 15,-9-6-15,7-2 16,-4 10-16,-6-10 15,-3-3 17,-3 9-32,-9-4 15,-3 0-15,-11-7 0,-10 0 16,-5-9 0,-13-2-16,-2 11 15,-10-11 1,-5-3-16,-6 0 15,-12-7-15,-3-9 47,-6 0-47,-10-7 0,-4-3 0,-10 8 16,-9-1-16,-9 12 47,-18-11-32,-8 7-15,-13-7 0,-11 3 0,-9-1 0,-4 3 16,-14 5-16,-9-2 16,-6-3-1,0 0-15,-9 3 16,-9-3 0,-6 6-16,-14 2 15,-13 5-15,-6 13 16,-20 14-1,-12 8 1,-16 13-16,-5 16 16,-6 2-1,3 8-15,3 11 32,9 8-32,2 11 0,13 2 15,17 0-15,7 6 16,17 18-1,18 7-15,4 1 16</inkml:trace>
  <inkml:trace contextRef="#ctx0" brushRef="#br0" timeOffset="-103400.45">4779 10030 0,'-41'24'0,"41"-24"16,0 0-1,0 0-15,47 16 16,-11-8-1,12 0-15,-48-8 16,0 0-16,0 0 16</inkml:trace>
  <inkml:trace contextRef="#ctx0" brushRef="#br0" timeOffset="-99456.84">17281 6787 0,'-9'42'0,"9"-42"0,0 0 0,-51 159 15,24-24-15,7-8 16,14 21-1,6-3-15,9-15 16,11-27 0,-2-24-16,3-34 15,12-68-15,-33 23 16,0 0 0,0 0 15</inkml:trace>
  <inkml:trace contextRef="#ctx0" brushRef="#br0" timeOffset="-99201.68">17421 6752 0,'0'0'0,"0"0"16,77-37-16,-11 16 16,-1 0-1,-2 26-15,-22 16 16,-8 14 31,-15 7-47,-21 14 0,-18 15 0,-18 8 0,-17 1 15,-4-11 1,-2-3-16,11-27 16,6-15-16,13-8 15,14-40-15</inkml:trace>
  <inkml:trace contextRef="#ctx0" brushRef="#br0" timeOffset="-98740.74">17745 7276 0,'0'0'0,"0"0"0,0 0 15,0 0 1,0 0 0,-42 56-1,37-38-15,5 3 0,0-2 16,0-9 0,5-4 15,7-6-31,15-16 0,0 0 0,0-5 15,3 2-15,-4 6 16,-5 10 0,-6-2-1,0 2-15,-3 9 16,-6 7-16,-3 3 16,0 8-1,-6-1-15,9-9 16,-3 4-1,0 1-15,9-11 16,2-3-16,10-18 16,12-14-1,-36 27 17,0 0-32,0 0 0</inkml:trace>
  <inkml:trace contextRef="#ctx0" brushRef="#br0" timeOffset="-98491.98">18433 6652 0,'0'0'16,"0"0"-16,0 0 15,-33 100 1,18-36-16,-3 18 47,9 8-32,9 5-15,6 8 0,0-5 0,9-27 0,6 1 16,9-22 0,5-39-16,-2-17 15,-33 6 1,0 0 0,0 0-16</inkml:trace>
  <inkml:trace contextRef="#ctx0" brushRef="#br0" timeOffset="-98271.77">18698 6739 0,'0'0'0,"0"0"16,0 0 0,47 114-16,-23-30 15,12 9 17,2 10-32,1 6 0,6-14 15,-3-10-15,-7 7 16,1-34-1,0-26-15,-18-13 16,-18-19-16,0 0 16,0 0-1</inkml:trace>
  <inkml:trace contextRef="#ctx0" brushRef="#br0" timeOffset="-98098.09">19216 6869 0,'0'0'15,"0"0"1,0 0-16,-63 21 15,24 16 17,-8 16-32,-1 2 0,-2 1 0,14-1 15,0-4 1,3-4-16</inkml:trace>
  <inkml:trace contextRef="#ctx0" brushRef="#br0" timeOffset="-97875.77">19269 7416 0,'0'0'0,"0"0"0,0 0 0,18 66 16,0-23-16,6-9 15,-1 8-15,1-15 16,-3-30 0,0-10 15</inkml:trace>
  <inkml:trace contextRef="#ctx0" brushRef="#br0" timeOffset="-97685.89">19430 7199 0,'0'0'16,"0"0"-1,0 0-15,0 0 16,24 53 0,-12-53-16,2 0 15,-14 0-15,0 0 16,0 0-1</inkml:trace>
  <inkml:trace contextRef="#ctx0" brushRef="#br0" timeOffset="-97458">19733 6765 0,'0'0'0,"0"0"0,69 69 16,-12 16-16,-10 37 16,-11 10-1,-18 11 1,-21 26 15,-21-15-31,-24-27 0,1-38 0,-19-20 16</inkml:trace>
  <inkml:trace contextRef="#ctx0" brushRef="#br0" timeOffset="-97234.27">20415 6943 0,'0'0'16,"0"0"0,63 21-16,-19-8 15,4 21-15,0 14 16,-13 0 0</inkml:trace>
  <inkml:trace contextRef="#ctx0" brushRef="#br0" timeOffset="-97025.93">20495 7427 0,'0'0'0,"0"0"0,54-19 15,15 1-15,23-1 16,3 3-16,0-23 15,-95 39 17,0 0-32,0 0 15</inkml:trace>
  <inkml:trace contextRef="#ctx0" brushRef="#br0" timeOffset="-96529.02">21391 6742 0,'0'0'16,"0"0"0,0 0-1,-11 103-15,2-29 16,3 5-16,3 3 16,6-13-16,3-27 15,8-10 1,13-37-16,15-32 15,14-24 1,4-13-16,3-6 16,-10 9-1,-5 8 17,-13 18-32,-11 21 0,-6 16 0,-6 24 15,0 29-15,-12 29 16,3 8-1,-3 26-15,-9 9 16,3-11 0,-6 2-16,-9-2 15,-5-16 1,-7-27-16,-3 3 16,-15-18-1,4-29-15,-13-4 16,1-17-16,2-19 47,7-22-47,5-15 0,9-27 0</inkml:trace>
  <inkml:trace contextRef="#ctx0" brushRef="#br0" timeOffset="-95772.92">22374 7435 0,'0'0'16,"0"0"-16,-9 61 15,9-11 1,-3 8-16,3-8 16,-3-15-16,6 4 15,-9-20 1,6-19-16,-3 0 15,3 0 1,0 0-16,0 0 31</inkml:trace>
  <inkml:trace contextRef="#ctx0" brushRef="#br0" timeOffset="-95646.1">22371 7049 0,'0'0'0,"0"0"0,0 0 0,29 63 16,-2-18-16</inkml:trace>
  <inkml:trace contextRef="#ctx0" brushRef="#br0" timeOffset="-86842.55">9991 17656 0,'-33'13'0,"33"-13"0,0 0 15,0 0 1,0 0-16,0 0 47,51 37-47,-21-34 0,14 5 0,-2 2 0,12-7 15,2-9 1,1 6-16,-4 3 16,4 0-1,-6 2 1,14 0-16,6-2 16,10 0-16,-4-1 15,1-4-15,-1 4 63,12-2-63,4-8 0,-1-8 0,0 11 0,-6-5 0,10-6 15,-1 0-15,0-5 16,-5 5 0,-1 8-1,-3 3-15,9 7 16,-2 1-16,-7 10 15,-15 8 1,-2 6-16,-7 2 16,4-5-1,-1-1-15,4-1 16,-10 7-16,1-11 16,2 9 15,4-9-16,2-5-15,13 6 0,-1-11 0,-6-11 16,7-2-16,5-6 16,0-2-1,4-5 1,-4-1-16,-3 3 16,-2 3-16,8-3 15,3-2 1,1-6-16,2-3 15,0 1 1,6-1 0,4 4-16,-16 1 15,6 12-15,6 7 16,-5-7 0,-1-4-16,-12 9 15,6 2-15,-5-10 16,-1 0-1,3 0 1,-11 5-16,-4-3 16,1 6-16,-4 8 15,10-1 1,-78-2 15,0 0-15,0 0-16</inkml:trace>
  <inkml:trace contextRef="#ctx0" brushRef="#br0" timeOffset="-75540.79">9524 17711 0,'-48'3'0,"48"-3"0,0 0 15,0 0 1,0 0-16,0 0 16,0 0-1,0 0-15,18 58 16,-3-55-1,6-6-15,9-10 16,17-3-16,10-10 31,11-9-31,10 9 16,2-1-16,3 9 16,1 4-16,20 7 15,-6-7 1,-3-2-16,-8 1 15,-1 7 17,0-3-17,4 3 32,-7 11-47,-6 5 16,-5 0-16,-7 7 0,10-1 0,2-12 0,0-12 0,-8-6 0,-4 0 0,-2-8 15,-1 0-15,10 11 16,2 5 0,7 3-1,-10 0-15,3 2 16,7 0 0,5-5-16,3 8 15,-11-5 1,-1-3-16,1 3 15,2 8-15,3 2 16,4 3-16,-13 10 16,3 3-1,4 1 1,8-12-16,6 1 16,-2-6-16,-7-13 15,0 8 1,7-3-16,2 6 15,-6 2 1,-6 6-16,-2 2 16,5 0-16,6-10 15,-2-8 1,-4-8 0,0-14-16,10 6 15,2 5-15,-6-2 16,-3 2 46,-2 10-62,-7 4 0,-5-6 16,-4 0-16,0-3 0,-8-7 0,-7-3 0,-5-1 16,0-4-16,2 5 15,4 8 1,-4 10-16,-53 3 15,0 0-15,0 0 16</inkml:trace>
  <inkml:trace contextRef="#ctx0" brushRef="#br0" timeOffset="-60447.11">10566 17611 0,'0'0'16,"0"0"-16,0 0 15,68 13 1,-38-8-16,-3-5 16,2 3-1,-2-3-15,-3-3 16,-3 1-16,0-6 15,3 5 17,-4 6-32,7-6 0,-9 3 15,3 0-15,9 5 16,-4 6 0,4-9-16,12 6 15,8 3 1,-2-3-16,0-8 15,-1-3-15,-5 9 16,6-6 0,-4-3-16,4 0 47,5 6-47,19-8 0,-7-1 15,4 6-15,-4-2 0,1-1 16,-7 0-1,13 3-15,-7 0 16,1 3-16,-10 2 16,-2 1-1,-6 4-15,-7 1 16,4 2 0,-1-5-16,10-5 46,12-1-46,-1 1 0,-2 0 0,-1-1 16,-8-2-16,2 6 16,7-4-1,2-2-15,4-10 78,-4-1-78,-5-5 16,-7 3-16,-5 0 0,-1-6 0,1 9 0,6 4 0,2 4 0,-8-4 0,-1-4 16,-2 10-1,-3 2-15,-1-4 16,-2 2 0,0 0-1,9 0-15,-1 5 16,4-5-16,-7-3 15,1 3-15,-6 3 16,-7-3 0,4 3-1,0 5-15,3-6 16,5-4-16,4-1 16,5 0-16,4-2 15,-3 2 1,-1-5 15,-5 1-31,-7 4 16,-2 13-16,-3-2 0,-6 3 15,2 2-15,7-2 16,-6-1 15,0-4-15,-10 2-16,-2-3 0,-3-2 0,-3 7 15,0-2 1,-3-3-16,9 3 16,-7 0-16,4-10 15,3 2-15,9-3 16,6-10 0,5-8-1,4 2-15,6 3 16,8 3-16,-8 2 15,-7 1 1,1 2-16,12-3 16,-4 11-1,7 3-15,-7-3 16,7 10-16,-10 4 16,-5-1-1,0 11 16,-13 0-31,1 2 0,-6 0 0,-6-2 16,-9-3 0,-3-7-16,-6-4 31,-6-4-31,-3-6 0,0 0 16,9 0-16,-3 0 15,0 0 1,0 0-16</inkml:trace>
  <inkml:trace contextRef="#ctx0" brushRef="#br0" timeOffset="-34007.62">11396 2159 0,'27'13'0,"-27"-13"15,0 0-15,0 0 16,0 0 0,48 0 30,-16-8-46,16 3 0,3-3 0,-4 8 0,-5-5 16,2 10 0,-2 3-16,0 5 15,5 6-15,13-6 16,8 0-16,13 6 16,-7-6-1,4 0 32,-7 0-47,0-5 0,10 6 0,-1-4 0,1 6 16,-7-3-16,3-2 15,1-11 1,14 0-16,6 3 16,-8-6-16,-7-8 15,-3 3 1,10 3-1,-1-3-15,-3 8 16,-2-8-16,-1-5 16,3 8-1,6-6 17,1 8-32,-4-2 15,-6 0-15,-5 2 0,2 3 0,-5 0 16,-4 3-1,-3 7-15,-2-2 16,-10 0 0,4 3-16,8 2 15,1 0 1,-1 1 0,-5-14-16,2 0 15,4-6-15,8 6 16,-5-2-16,2 2 15,-11-6 17,-4-2-32,1-2 0,8 2 15,4-11-15,2 11 16,-3-2-16,-5 7 16,-7-2-1,-8 5 1,-9 0-16,-10 5 15,-8 8-15,6-5 16,0 3 0,-6-8-16,11-6 15</inkml:trace>
  <inkml:trace contextRef="#ctx0" brushRef="#br0" timeOffset="-16895.83">9357 17775 0,'12'18'15,"-12"-18"1,0 0-16,0 0 16,0 0-16,0 0 15,0 0 1,0 0-16,0 0 16,54 27-1,-28-25 32,1-7-47,6 10 0,-3-5 0,8-5 0,1 0 16,6 2-16,5-7 15,10-6-15,-6 2 16,2-1 15,7 4-31,-10-2 0,10-3 16,2-8-16,7 3 15,-4 2 1,1-2-16,-1 3 16,3-3-1,-5 5-15,-1 16 16,-2 5-16,-7-2 16,-8 5-1,3 13 1,-7-3-16,4-10 15,3-5-15,-4-3 16,-2-6-16,11 4 16,-8-3-1,-3-1 1,5 4-16,1 2 16,-7-11-1,4-2-15,-3 8 16,-7 2-16,-8 6 15,-3 2 1,0 13-16,3-2 16,5 5-1,-2-2-15,0 2 16,5-2 0,1-4-16,6-1 15,-4-1-15,-5-5 16,3-3-1,-3-10 1,8 5-16,-2-11 16,0 9-16,-1-4 15,1-7 1,6 3 15,2-12-31,4-4 0,-1 2 0,1-2 16,-6 2-16,-1 11 15,-2-1 1,5-2 0,4-5-16,6 5 15,2 1 1,-5-12-16,-1 6 0,-5 0 16,-7-6-1,1 1 1,0-1-16,2 6 15,1 3-15,0 4 16,-4 4-16,1-1 16,8 3-1,-11 8 1,-6 3-16,-6 2 16,-7 1-16,-2 7 15,-3-3 1,6 1-16,3 0 15,-1-6 1,4 11-16,0-3 16,-3 0-16,3-2 15,-1 5 1,4-3 15,-3 3-31,-6-6 0,5 6 0,1-8 16,9 0-1,0 3-15,-7-1 16,1 3 0,0-5-16,6-8 15,8-2-15,1 4 16,-4-7 0,-8-5-1,-3-9-15,-6 3 16,-18-21-16,-9 37 15,0 0-15,0 0 16</inkml:trace>
  <inkml:trace contextRef="#ctx0" brushRef="#br0" timeOffset="-15358.88">10697 17754 0,'50'-35'0,"-50"35"0,39-16 0,20-10 16,10-1 15,5 4-31,10 9 0,-1 6 0,3 3 16,-5 8-16,-4 2 15,9 6 1,-5-3-16,-7 5 62,-8 5-62,-10 9 0,-5 5 0,-9-6 0,2 6 16,4-11-16,5-3 0,4-7 16,5-8-1,-2-3-15,5 5 16,-2-2 0,2-9-16,1-4 15,-1 4-15,1 1 16,-4-3-1,4 0 1,-4 0-16,7 3 16,2-8-16,4 0 15,-4-1 1,-8 4-16,-4 2 16,-11 3-1,2-9-15,10-2 16,5-2-16,-2-6 15,-4 3 1,-8-8-16,3-3 16,-1-2-1,-2-1-15,5 6 16,10 5 0,2 6-16,7 5 46,-7-1-46,1 1 16,-4 0-16,-5 0 0,-10 5 0,-5 0 16,3-5-16,-4 7 15,-5 1 1,6 0-16,5 2 16,4 0 15,2 9-31,-2 2 0,2 8 0,-2-3 15,-6 8 1,-7-8-16,-41-13 16,0 0-16,0 0 47</inkml:trace>
  <inkml:trace contextRef="#ctx0" brushRef="#br0" timeOffset="-7925.38">11444 15486 0,'-51'3'16,"51"-3"0,0 0-16,-47 29 31,23-19-31,-3 14 0,6 8 0,0 0 16,-3 10-1,10 8 1,2 3-16,6 0 15,6 5-15,15 11 16,-1 8 0,10 10 15,3-7-31,3-4 0,6-10 16,11-10-16,4-6 0,5-15 15,7-19 1,5-19-16,-2-16 15,-4-23 1,4-6-16,-13-7 16,4-14-1,-6-2-15,-4-1 16,-11 1 0,-3 2-16,-4-2 15,-5 7-15,-6-2 16,0 2-1,-6-4-15,-9-14 16,-3 0 0,-9 0-1,-9 0-15,-15 2 63,-23-2-63,-22 0 15,-14 8-15,-3 16 0,-9 15 0,-15 33 0,-15 44 16</inkml:trace>
  <inkml:trace contextRef="#ctx0" brushRef="#br0" timeOffset="-3301.01">12039 15494 0,'-21'-11'0,"21"11"16,0 0 0,0 0-16,39-34 15,6-3 1,8-16-16,22-18 15,20-25-15,15-7 16,-3 5 0,-9 3-16,-8 16 15,-7 10 1,-23 19-16,-13 21 16,-11 10-1,-18 14-15,-9-3 16,-9 8-1,0 0-15,0 0 16</inkml:trace>
  <inkml:trace contextRef="#ctx0" brushRef="#br0" timeOffset="-2931.94">12462 14703 0,'0'0'0,"38"8"16,28-11 31,20-5-47,15-2 0,-2-9 15,-1-5-15,-18 8 0,-14 6 16,-16 10-16,-20 13 16,-24 22-1,-30 20-15,-47 43 16,-33 61-16,104-159 16,0 0-1,0 0-15</inkml:trace>
  <inkml:trace contextRef="#ctx0" brushRef="#br0" timeOffset="104.89">14944 16883 0,'-27'40'16,"27"-40"-16,0 0 15,0 0 1,0 0-16,0 0 31,0 0-31,48 50 0,-30-47 16,-3-9 0,3 4-16,5-1 15,-2-5 1,3 8-16,3-5 15,12-6-15,2 3 16,7 0 0,-6 0-16,2-2 15,1 2 32,-1 0-47,1 5 16,-9 6-16,-6 0 0,-10-3 0,-5 2 0,-3 9 15,-9-1 1,-3-2-16,-3 0 16,6 6-1,-3-4-15,3 3 16,3-5 31,3 6-32,6-7-15,3 1 0,9 0 0,11-5 0,-8-11 0,-9-24 16,-21 32 0,0 0-16,0 0 15</inkml:trace>
  <inkml:trace contextRef="#ctx0" brushRef="#br0" timeOffset="3556.92">806 17730 0,'-18'16'0,"18"-16"15,38 34 17,4-2-32,32 0 0,37-11 15,17-5-15,35-9 16,37-12-16,-200 5 16,0 0-1,0 0-15</inkml:trace>
  <inkml:trace contextRef="#ctx0" brushRef="#br0" timeOffset="15647.46">14590 17071 0,'0'18'16,"0"-18"-16,0 0 15,0 0 1,0 0-1,0 0-15,0 0 16,0 0-16,42 8 16,-4-13-1,1-3-15,6-2 16,11 2 0,1 5-16,2 0 15,4 1 1,-1 7-16,-2-13 15,-4 5-15,4 1 16,-6-1 0,-16 3-16,-5 0 15,-3 3 1,-30-3-16,0 0 16,0 0-16</inkml:trace>
  <inkml:trace contextRef="#ctx0" brushRef="#br0" timeOffset="22551.57">11229 14457 0,'-3'-5'0,"3"5"15,0 0-15,0 0 16,0 0 0,0 0-16,-44 63 15,32-31 1,-6 15-16,0 9 16,3 15-16,-8-4 15,-4 12 1,9 6-1,3 5-15,0 5 16,9-8-16,9 6 63,6 2-48,3 0-15,3-2 0,6-3 0,2-11 0,4-10 0,12-8 0,3-11 16,-1-5-1,10-5 1,5-1-16,7-4 31,5-3-15,10-3-16,-7-19 0,4-2 0,2-8 16,3-2-1,4-4-15,5-2 16,3-5-16,-8-8 15,-1-6 1,0-7 0,7-8-16,2-9 47,-9-7-32,-2 0-15,-1-11 0,-6-7 0,10-6 0,2-14 16,0-10-16,-8-7 15,2-12 1,-8-4-16,-13-6 16,1 2-16,-25-4 15,-17 7 1,-18 22-16,-27 2 16,-26 3 15,-22 10-16,-11-2-15,-21 10 0,-12 6 0,-21 18 16,-9 16-16,-23 19 16,-28 26-1,-26 39 1,-30 43 15,-9 61-15,-18 63-16,283-206 0,0 0 0,0 0 0</inkml:trace>
  <inkml:trace contextRef="#ctx0" brushRef="#br0" timeOffset="37155.97">9548 15372 0,'-45'27'16,"45"-27"-16,0 0 0,0 0 15,-51 58-15,40-32 16,2 4-16,0 9 16,9 9-1,-3 7-15,3 12 16,3 12-1,0 11-15,6 13 16,2-5 0,4-3-16,0-21 15,9-18 1,6-9-16,0-15 16,14-3-16,7 0 31,8 1-31,10-1 15,11 0-15,7-8 16,5-10-16,9-9 16,12-2-16,-3-2 15,3-9 1,-8 3-16,5 3 16,-9-3-1,-3 2-15,0-1 16,7 1-16,-1-4 15,6-6 1,0-11 0,0-2-16,6 0 15,-3-5-15,0 7 16,3 3 0,-2 9-16,-7-9 15,-6-3 1,-15 3-16,-11-5 15,2 0-15,-17-5 16,-7-8 0,-20-19-1,-9-5-15,-12-11 16,-15-8-16,-9 6 16,-12-14-1,-12 3-15,-2 0 47,-10 8-47,-3 0 0,-2 21 0,-4 3 0,-5 8 16,-1 10-1,1 3 1,-13 8-16,-8 0 16,-9-5-16,-10-1 31,7 9-31,0 2 47,-15 3-47,-6 5 0,6 3 0,-4 7 15,1 6-15,0 3 0,3 8 16,6 4 0,-6-1-16,0-1 15,0 0-15,11 0 16,1-5-1,-3 6 17,9-1-32,-1 5 15,10-2-15,3 13 0,-1 6 0,4 15 16,-1 21 0</inkml:trace>
  <inkml:trace contextRef="#ctx0" brushRef="#br0" timeOffset="39926.09">10366 14798 0,'-41'-29'15,"41"29"32,0 0-31,-45-21-16,3-3 0,1-8 0,-4-5 0,0 3 0,-2-11 15,-7 5-15,3 6 16,-5 2 0,-16 3-16,-11 8 15,-9 0-15,9-1 16,-4 4-1,-2 5 1,-6-6-16,-10 3 16,4 14-1,12-4 17,0 9-17,-4 0-15,7 10 0,6 0 0,14 6 0,19-1 16,14 3-16,3 3 15,15 3 1,6 2 0,6 0-16,6-5 15,3-3-15,3-3 16,3-10 0,-12-8 15,0 0-31,0 0 0</inkml:trace>
  <inkml:trace contextRef="#ctx0" brushRef="#br0" timeOffset="40245.98">8774 13965 0,'0'0'0,"-42"8"0,-14 13 16,-22 24-1,-20 37 1,-15 24-16,6 23 31,0 12-31,20 7 0,13-21 0,29-19 16,27-26-1,21-21 1,27-19-16,27-20 31,29-7-31,21-9 16,18 7-16</inkml:trace>
  <inkml:trace contextRef="#ctx0" brushRef="#br0" timeOffset="40765.68">6744 12904 0,'0'0'0,"-42"87"15,-14 72-15,-19 47 16,13 16 0,11-10-16,12-21 15,10-17 1,14-34-16,24-55 16</inkml:trace>
  <inkml:trace contextRef="#ctx0" brushRef="#br0" timeOffset="41250.86">6848 13068 0,'0'0'15,"0"0"1,0 0-16,-21 114 15,15-6-15,6 24 63,9 19-63,-6 11 0,21-22 0,3-19 0,8-33 0,4-30 16,12-26-16,2-40 15,1-29 1,2-37-1,-2-40-15,0-18 32,2-6-32,-2 3 0,-7 3 15,-2 21-15,-15 23 16,-6 25 0,-4 23-16,-2 24 15,3 16-15,0 21 16,3 27-1,0 16 1,2 31-16,-5 37 16,-24 80 15</inkml:trace>
  <inkml:trace contextRef="#ctx0" brushRef="#br0" timeOffset="46243.67">12474 17568 0,'-30'3'16,"30"-3"-16,0 0 16,0 0-1,0 0-15,0 0 16,18 53 0,3-48-16,2-2 46,4 2-46,0-2 0,3 2 0,2 6 0,4 2 16,0-3 0,0-4-1,5-1-15,13-2 16,8-6-16,-2-13 31,2 3-31,-5 0 0,-3 5 16,-7 2-1,-2-4-15,-9 2 16,-4-3-16,-2 6 16,3 5-1,0-5 1,5 7-16,-2 1 16,-3-6-16,2 9 15,1-9-15,-9 3 16,6 0-1,2-3 1,4 1-16,9 4 16,11 1-16,1 0 15,-4 5 1,1-6-16,-7 6 16,1-5-1,-3-3-15,-4-8 16,-5 5-1,3 1-15,-13-6 16,1 10-16,3-2 16,0 6-1,-6 2-15,-1 0 16,1 2 0,3-2-16,-3-3 15,-1 1 1,-5-6 15,3 5-31,-3-2 0,0 2 0,0 0 16,11 3-16,4 0 15,3-5 1,2-1-16,1 1 16,-9-3-16,3 8 15,-7-3 1,-2 3-16,-3 0 15,3-3 1,0-2-16,-1-8 16,-2-1-1,0-4-15,0 2 16,-3-3 0,-4 3-16,-5 8 15,-9-5-15,0 0 16,-3 2-1,3 1-15,-3-1 16,0 3 0,0 5-1,0-2-15,0 2 16,0-2 15,0-3-31,-21 2 0,18 1 0,0-3 16,3 3-16,3-6 15,3-2 1,-6-8-16,0 13 16,0 0-16,0 0 15</inkml:trace>
  <inkml:trace contextRef="#ctx0" brushRef="#br0" timeOffset="46968.77">14792 15219 0,'0'0'16,"0"0"-16,-59 47 15,17 4 1,-8 15-16,8 29 47,6 11-47,6 5 0,4 0 0,5 0 0,21-111 15,0 0 1,0 0-16</inkml:trace>
  <inkml:trace contextRef="#ctx0" brushRef="#br0" timeOffset="47198.11">15081 15401 0,'0'0'15,"0"0"-15,-56 101 16,17-8 0,6-9-1,9-12 16,6-9-31,18-63 16,0 0-16,0 0 0</inkml:trace>
  <inkml:trace contextRef="#ctx0" brushRef="#br0" timeOffset="47927.92">14769 14002 0,'0'0'0,"0"0"16,6 84-16,11 4 16,7 4 31,3-12-47,3-9 0,-3-15 0,-7-17 15,1-12-15,-3-19 0,0-16 16,6-19-1,0-15-15,-1-16 16,-5-6 15,-6-4-31,-3 7 0,-3 8 0,0 10 16,6 14 0,0 16-1,0 16-15,20 26 16,13 24-16,3 18 15,5 14 17,7-6-32,-4 6 0,-5-11 15,0-18-15,-1-25 16,-5-23-16,-1-29 16,7-32 15,-3-21-16,-4-24-15,-5-13 0,-3 3 0,-9 7 16,2 11-16,-8 16 16,-3 8-1,-18 66 1,0 0-16,0 0 16</inkml:trace>
  <inkml:trace contextRef="#ctx0" brushRef="#br0" timeOffset="48502.22">15941 14433 0,'0'0'0,"0"0"47,0 0-47,3 58 0,6-2 0,6 15 0,-9-2 15,3 0-15,-3-8 16,-6-16-16,3-14 15,-3-9 1,0-12 0,3-10-16,3 0 15,9-45-15,0 3 16,5-6 0,7-2-16,0-3 15,3 8 1,-3 5-16,2 6 15,-2 5-15,-3 13 16,-3 13-16,-6 11 16,-3 19-1,-3 10 1,-6 5-16,2 11 16,-5-5-16,-3-3 15,6-6 1,-6-4-1,1-11-15,2-9 16,-3-9-16,3-6 16,0 0-16,0 0 15</inkml:trace>
  <inkml:trace contextRef="#ctx0" brushRef="#br0" timeOffset="48794.92">16427 14579 0,'0'0'0,"0"0"0,0 0 16,47 0-16,-11-3 15,3 3 1,8-3-16,4 3 15,-7-5 1,-2-3-16,-3-5 16,-6 5-1,-10-5-15,-5 2 16,-9 0 15,-9-7-31,0 18 0,0 0 0,0 0 16</inkml:trace>
  <inkml:trace contextRef="#ctx0" brushRef="#br0" timeOffset="49052.84">16694 14166 0,'0'0'0,"0"0"15,3 55 16,3-4-31,-3 17 0,0 1 16,3 3-16,-9 10 16,9 8-16,0 0 15,-9-11 1,3-10-16,0-37 16,0-32-1,0 0 1,0 0-16</inkml:trace>
  <inkml:trace contextRef="#ctx0" brushRef="#br0" timeOffset="49235.44">16900 14338 0,'0'0'16,"0"0"-16,0 0 15,-9 103 1,15-5-16,3 24 15,-3 2 1,-6-2-16,0-122 16,0 0-16,0 0 15</inkml:trace>
  <inkml:trace contextRef="#ctx0" brushRef="#br0" timeOffset="50077.39">14587 13798 0,'0'0'15,"0"0"-15,-71 24 0,26 8 0,3 5 0,1 18 16,41-55-16,-45 85 0,24 23 15,12 14 1,9 8-16,9 18 16,12 0-1,3-13-15,11-11 16,13-5 0,15-10-1,17-9-15,27-15 16,15-16-16,21-16 15,42-8-15,-1-16 16,22-8 0,11-21-16,15-13 15,3-16 1,0-16-16,-11-29 16,-13-19-1,-12-26 32,-20-16-47,-33-13 0,-27-32 0,-27-13 0,-29-8 16,-28-8-16,-26 2 15,-36-2-15,-32 21 16,-33 1-16,-36 12 16,-42 24-1,-38 29 1,-48 35-16,-63 40 15,-65 57-15,-86 80 16</inkml:trace>
  <inkml:trace contextRef="#ctx0" brushRef="#br0" timeOffset="54757.82">14908 15026 0,'-38'2'0,"38"-2"0,0 0 0,0 0 0,21 59 16,-4-44-1,16-1-15,9-4 16,14-12-16,10-1 16,14-2-1,16 5-15,11 2 16,24 6 0,23 5-16,16-2 46,18 5-46,-1 2 0,7-4 0,-10 7 16,-8 0-16,-7 3 16,-11 5-16,-158-29 15,0 0 1,0 0-16</inkml:trace>
  <inkml:trace contextRef="#ctx0" brushRef="#br0" timeOffset="60065.19">15135 15259 0,'0'0'15,"0"0"-15,0 0 16,38 18 47,-20-13-63,12 9 0,3-4 0,0-12 0,5 4 0,13-4 15,5-6-15,10-3 16,2 0-1,16 3-15,-7 1 16,-3-1-16,7 5 16,8-2-1,6-6 32,4 0-47,8-4 0,-6-1 0,-15-5 16,-8 10-16,5 3 0,-12 11 15,-20 2-15,0-2 16,-10 5 31,-8 5-31,-15 3-16,-3-6 0,-12 1 0,-3 2 0,-3-5 15,3 0-15,-6-3 16,3 3-1,3-3-15,-3 1 16,3-6-16,6 8 16,3-6-16,-9 1 15,0-3 1,9-3-16,0-2 16,6-3-1,-1-2 16,-14 10-31,0 0 0,0 0 0</inkml:trace>
  <inkml:trace contextRef="#ctx0" brushRef="#br0" timeOffset="62019.5">14789 16936 0,'18'45'0,"-18"-45"16,0 0-1,0 0-15,0 0 16,21 77 0,-15-53-16,0-6 15,0-2 1,0-8-16,15-3 16,-6 0 15,-3-5-16,11 0-15,4 6 0,3-6 0,6 0 16,-7-14-16,16 7 16,0-7-1,5 4-15,-5-6 16,9 11-16,-4-6 16,7-2 15,-13-6-31,13 3 0,-7 0 15,-2 3 17,-9 3-17,-9-4-15,2 4 0,1 5 0,-6-3 16,-6 5-16,-9 3 16,-3 0-16,-4-5 15,1 5 32,-3-3-47,-3 6 16,0-6-16,-3 0 0,3-2 0,12-3 0,-3 13 15,-9-5 1,0 0-16,0 0 16</inkml:trace>
  <inkml:trace contextRef="#ctx0" brushRef="#br0" timeOffset="66942.48">14938 12631 0,'-71'-98'0,"71"98"16,-89-53-1,-25-42 1,-2-5-16,0 10 15,-15-11-15,3 1 16,-6 4-16,-9 4 16,-11 10-1,-7 10 1,-24 3 31,-2 6-47,-19 7 0,-11-2 15,-6 11-15,-9 7 0,-3 5 0,-6 6 16,-15 3-16,-6 13 16,-18-1-1,0 17-15,-12 16 16,-26 7 0,-4 11-16,-11 13 15,-9 17-15,-1 9 16,4 20-1,-6 1 17,-6 15-32,8 4 0,13 8 15,2 1-15,10-6 0,11 16 16,4-3 0,17-8-16,-3 6 46,9 8-46,18-6 0,-2 5 0,11 6 16,11-2 15,7-4-31,12 17 0,18-1 16,5-2-16,10 13 0,5-11 16,24-7-1,19-14 1,11-5-16,9-13 15,32-11-15,13-16 16,11 1 0,10-14-1,20-11 17,-3-18-32,19-16 0,11-10 0,3-3 0,12-16 15,-3 0 1,6 0-16,-3-16 15,0 8 1,-1 5-16,-5 6 16,-11-6-16,11 11 15,-6 0 1,3-5 0,-3 2-16,15 3 15,-3-5-15,-6-3 16,0 0-1,0 0 1</inkml:trace>
  <inkml:trace contextRef="#ctx0" brushRef="#br0" timeOffset="67228.92">1678 15203 0,'0'0'0,"-42"16"16,-9 16-16,-5 15 16,11 14-1,4 3-15,5 2 16,12 13-16,9-7 16,15-4-1,27-7-15,26-18 16,43-25-1,29-26-15,65-40 16,42-39-16,66-29 16</inkml:trace>
  <inkml:trace contextRef="#ctx0" brushRef="#br0" timeOffset="86670.95">12518 5069 0,'-62'-2'0,"62"2"15,0 0 1,-90-11-16,40 11 31,5 0-31,4 11 0,5 2 16,0 8-16,-14 8 15,-1 11 1,-9 2-16,-8 6 16,-6 2-1,-4-10-15,-8-3 16,-6-11 0,-10-7-16,1-9 15,0 6 1,0-2-16,-18-4 15,0 1-15,-3-3 16,-15-8 31,-12-6-47,12-4 0,6-9 0,-6 6 16,6 0-16,15 5 15,12 3 1,-6 5-16,-3 8 15,5 5-15,10-5 16,-9 10-16,-3 1 16,6-1 31,8 9-32,-5-3-15,3 10 16,3 3-16,-1 5 0,4 3 0,-3 0 0,-6-5 15,3 2 1,2-5-16,1 0 16,-3 6-16,-3-17 62,-1-7-46,7-1-16,-12-7 0,-18-6 0,9-8 15,-6 1-15,-6 2 0,3-3 0,12 3 16,-3 5 0,0 6-16,-3 2 15,8 3-15,4 3 16,-12 4 0,0 9-16,12 0 15,6 10 1,3 9-1,-4-4-15,7 1 16,15 7-16,8-10 16,1 0-1,2 6-15,4-14 47,2-14-47,10 1 0,8-16 16,6 0-16,7-10 0,-1-9 15,6 0-15,6-2 16,3 3-16,4 2 16,5 5-1,9-2 1,0 5-16,0 2 16,0 6-16,0 3 15,23 5 1,-11 2-16,-3-2 62,-9 0-62,0 0 0,-9-3 16,-6-2-16,4-1 0,-13-4 0,3-4 16,0 3-1,-3-2-15,24-3 0,-26 8 0,11-13 16,-6 5-1,0 5-15,3-8 16,-3 9 0,3 2-16,-5-6 15,-1 4 1,3 7-16,-3 0 16,-3 0-16,-2 3 15,2-3 1,0-10-1,0 8-15,0-1 63,1-5-63,5 1 16,3-4-16,3-4 0,0 4 0,0-2 0,6-2 0,6 2 15,3 2-15,0-2 16,3 8 15,-3-2-31,3-1 0,-3 3 16,0 2-16,0-4 15,6 4 1,-6 1-16,0-3 16,9 0-16,-9 8 15,3-11 1,-3 6-16,3 4 15,0-4 1,0-3 0,-3 3-16,0-6 15,-6 3-15,12 13 16,-15-21-16,6 0 16,3 0-1,0 0-15,0 0 16</inkml:trace>
  <inkml:trace contextRef="#ctx0" brushRef="#br0" timeOffset="92687.43">22270 8514 0,'-39'11'0,"39"-11"32,0 0-32,-72 5 15,13 0-15,-7 3 47,-11 16-47,9-8 0,5-16 0,3 5 16,-5 1-16,2-27 15,-17 5-15,-3-6 16,11-15 0,-2 3-16,5 10 15,4-18 1,-3 21-16,-16 2 16,4-10-16,2 0 62,-5 16-62,-6-6 0,-1-5 0,-14 16 0,12 6 0,6-9 16,-10 14-16,-8 5 15,3-8 1,12-3 0,-3 16-16,-7 1 15,4-17-15,0 11 16,11 0-1,10-5-15,-6-1 16,-10 17 31,4-14-47,0-8 0,-1 9 0,-2-9 0,-3-10 16,-12 7-16,5-1 15,7-7 1,-3 4-16,-6 12 15,2-7-15,19-3 16,-3 13 0,-4 3-1,4-5-15,-9 0 16,8 7-16,13-4 31,6-1-31,-7 19 0,7-6 16,2-7-1,4 13-15,-1 10 16,9-21-16,7 11 16,5 5-1,6-10 1,7 4-16,-4 12 16,3-25-1,0 4-15,27-14 0,-35 21 16,20-11-16,-3-4 15,0-17 1,-3 11 31,6 5-47,-3-15 0,6 7 0,4 3 0,-7-8 16,6 8-16,3 3 15,-3-8 1,6 2-16,6 8 62,-6-13-62,3 6 0,6 7 16,-9-8-16,9-5 0,-3 11 0,-9-16 0,-3-14 16,-9-7-1,18 34-15,0 0 16,0 0-16</inkml:trace>
  <inkml:trace contextRef="#ctx0" brushRef="#br0" timeOffset="96284.89">17102 8692 0,'-38'-19'0,"38"19"15,0 0-15,0 0 16,0 0-1,71-37-15,-26 18 16,11 9 0,30-9-16,31 1 15,14 5-15,26-16 47,16 18-47,0 3 0,8 0 0,-2 24 16,-1-8-16,13-3 15,11 11 1,16-21-16,2 7 16,6-12-1,3-14-15,-229 24 16,0 0-16,0 0 16</inkml:trace>
  <inkml:trace contextRef="#ctx0" brushRef="#br0" timeOffset="104473.94">18599 7869 0,'-26'2'0,"26"-2"63,53-13-63,25 18 0,38 6 0,21 2 15</inkml:trace>
  <inkml:trace contextRef="#ctx0" brushRef="#br0" timeOffset="108300.26">1172 17785 0,'-48'48'47,"48"-48"-47,0 0 0,0 0 0,21 77 15,15-56-15,-7 0 16,13-10-16,3-1 16,11-5-1,-2 3-15,14-5 16,1-6-1,8 1 1,-2-6-16,-13-3 16,9-2 15,10 0-31,5-3 0,9 3 0,-11-3 16,-1 5-16,6 3 15,4-2 1,-1-4-16,0 14 15,-5-7 1,-4 1 0,0-2-16,4 0 15,2 0-15,-3-2 16,-8-3-16,5-1 16,6 1-1,-8 3-15,-1-6 16,-18 0-1,-2 0-15,-6 8 16,-4 0 0,-2 3-16,-15-1 15,-7 9 1,7-6-16,-3-4 16,-9-4-16,-21 11 15,0 0-15,0 0 31</inkml:trace>
  <inkml:trace contextRef="#ctx0" brushRef="#br0" timeOffset="109036.3">6711 17494 0,'0'0'15,"0"0"1,42 11-16,-7-14 16,10-5-1,3-2-15,8 2 16,7 2-16,11-1 16,1-1-1,11 2-15,9-7 16,9 0-1,6 5-15,-2 8 16,-4-3 0,3 6-16,3 7 15,-15 4-15,-11-1 16,-84-13 0,0 0-16,0 0 15</inkml:trace>
  <inkml:trace contextRef="#ctx0" brushRef="#br0" timeOffset="117714.9">6925 16994 0,'-62'8'16,"62"-8"-1,0 0-15,-57 35 16,22-25-16,14 3 15,9-5 1,21 8-16,23 3 31,25 20-31,29 6 0,22 0 16,20-5-16,44-29 16,25-17-1,50-31-15,-247 37 16,0 0-16,0 0 47</inkml:trace>
  <inkml:trace contextRef="#ctx0" brushRef="#br0" timeOffset="119611.23">10226 17489 0,'-38'29'31,"38"-29"-31,0 0 0,0 0 16,-30 61-16,21-37 15,18-6 1,9-7 0,14-3-16,4-3 15,3-2-15,12 5 16,-1 0-1,7 0 1,8 5 0,27-8-16,7-5 0,5-3 15,15-2-15,18-5 16,6-6 0,3 8-1,23 5-15,1 3 16,-6 8-1,14-5-15,-8 2 16,-1-5 15,7-11-31,-9-2 0,11 3 0,4-14 16,3-8-16,17 3 16,-9 8-1,4 7-15,-7 7 16,-20 7-1,9 13-15,-25 8 16,-8 8 0,0 3-16,-15-3 15,-18 0 1,3-3-16,3-10 16,-12-5-16,-11-6 15,-1 1 32,3-6-47,0-11 0,-5-10 0,14-16 0,-107 37 16,0 0-16,0 0 15</inkml:trace>
  <inkml:trace contextRef="#ctx0" brushRef="#br0" timeOffset="124129.11">9795 17386 0,'-90'10'15,"90"-10"-15,-41 6 16,-19 4 15,16-2-31,14 3 0,6-6 0,15 3 16,6 11-16,12 2 15,12 2 1,9 4 0,8 2-16,16 0 15,14 0-15,4-5 16,5-3-16,4 3 15,14 8 1,12-8 31,9-6-47,-6-2 0,12 5 0,3-10 0,6-3 16,-12-3-16,6 6 15,0-6 1,6 8-16,-12-2 15,0-3-15,3-3 16,0 0 0,-5-10-1,-1-8-15,3 2 16,0 6-16,-9 7 16,-3 6-1,9-2-15,-6 10 47,-6 5-47,1-5 0,-1-3 0,9-5 16,-12-8-16,-3 2 15,-2-2 1,5 0-16,-9 3 47,-6 0-47,-2 2 0,5-5 15,3-8-15,-8 0 0,-4 5 32,-11 1-32,-4-1 0,9-2 0,1 2 15,-1 6 1,-2 0-16,2-9 16,-5 6-1,8 0-15,0-8 16,4 6-16,-13-1 15,-2-2 1,-1-3 0,-2-3-16,5-5 31,-2-2-31,2-1 0,-5 1 16,-7-1-1,-2 1 1,-1-1-16,1 6 0,-4 2 15,1 3-15,-6-2 16,-1 7 0,1-2-16,-6 0 15,-1-3 1,-8 2-16,6 12 16,-3-9-16,-1-2 15,1 2 1,-3 3-1,-6-5-15,2-3 16,-8 3-16,-6 2 16,-3-2-1,0 5-15,0-8 16,-6 5 0,3 0-16,-3 3 15,-6 3-15,9-3 16,-6 0-1,3-5 1,-3 2-16,6 0 16,0 3-16,-6 0 15,0 0 1,0 0-16</inkml:trace>
  <inkml:trace contextRef="#ctx0" brushRef="#br0" timeOffset="129468.5">10259 16441 0,'42'-34'0,"-42"34"0,0 0 0,0 0 31,0 0-31,-6 61 0,0-45 16,-3 10-16,3-7 0,9-6 15,0 8 1,9-8 31,6-5-47,3 0 0,2-3 0,4-5 0,9-8 0,8 6 15,13-4 1,17-7 0,13 8-16,-1 0 15,6-6-15,4 3 16,2-2-1,-6 2 1,-3-11-16,-11-2 47,-13 8-47,-2 2 0,-4-2 0,1-6 0,-4 1 16,7-3-16,-4 2 15,1-2 1,-6 0-16,-1 0 15,7-3 1,-13 8-16,7 0 16,-4 3-1,-5-6-15,3 3 16,2-5-16,-2-5 16,6-6-1,-4-2-15,7-9 16,-4 1-1,-5 0-15,-6 7 16,-10 1 0,-8 5 15,-3 5-31,-3-8 0,-9-2 0,-3-9 16,-9 4-1,-6-17-15,-12-15 16,0-3-16,-6-8 15,-2-8 1,-7-6-16,-6-12 16,-11 7-16,-1 9 15,-3 7 1,-8 16-16,5 19 16,1 13-1,-12 8-15,-19 10 47,1 14-47,-6 5 16,-4 8-16,-14 3 0,-15-3 0,-6-8 15,0-3-15,-17-2 16,-1 5 0,6 10-1,-9 14-15,6 18 16,18 14-16,6 13 15,0 2 17,21 14-32,0 2 15</inkml:trace>
  <inkml:trace contextRef="#ctx0" brushRef="#br0" timeOffset="135692.02">5991 14150 0,'21'71'0,"-21"-71"16,0 0-16,53 96 15,7-28 1,8 1-16,15-5 47,34 12-47,19-17 0,7-1 0,15-18 0,18-14 15,5-23 1,13-22-16,-13-23 16,-11-30-1,6-20-15,-22-33 16,-23-12 0,-29-14 15,-19-24-16,-18-15-15,-29-11 0,-36-11 0,-30-2 16,-35-11-16,-30 13 16,-45 6-16,-48 7 15,-38 30 1,-30 37-16,-51 47 16,-14 67-16,-15 76 62,8 93-62</inkml:trace>
  <inkml:trace contextRef="#ctx0" brushRef="#br0" timeOffset="139604.86">12765 17627 0,'0'0'15,"0"0"-15,0 0 16,0 0 0,0 0-1,0 0-15,0 0 32,0 0-17,0 0-15,39 29 0,-12-29 0,3 8 16,-10-3-16,10-2 15,3 4 1,-3-1-16,2 4 16,4-2-16,3 6 15,3-7 1,5 1 0,7-2-16,8-1 15,4 3 16,2 0-31,-2-3 0,-13 0 16,-2 9-16,5-4 16,-2-2-16,11-3 15,1-7 1,2 2-16,-2 0 16,-1 0-1,-2 5-15,-4 3 16,-5 0-16,9-5 15,5 2 1,-3-5 15,-8-5-31,3 7 0,-1-2 0,-5-8 16,-4 6-16,13-9 16,-1-2-1,4 2-15,5 11 16,4 3-1,-7-3-15,9-3 16,-8 1 0,2-4-16,-8-2 15,-4-5 1,-2 0 15,0-3-31,2-2 0,-2-4 0,-1-4 16,-8-6-16,5 11 15,1-8 1,-6-3-16,-7 11 16,-5-3-16,0 3 15,-7 0 1,1 5 31,-6-3-47,6 6 0,-6-3 0,2 0 0,-5-2 15,-3-8-15,-6 4 16,0 4 0,-6-6-16,3 3 15,3 2-15,-3-10 16,0-8 0,5 5-1,-8-5-15,3-8 16,3-2-16,-3 2 15,-6 0 1,9 16 0,-6 2-16,-3 6 31,0 8-31,-3 5 0,-3 8 0,3-3 16,0 3-1,3 0-15,-6 0 16,3 29-1,-6-29-15,0 3 16,6-3-16,0 0 16,0 0-1</inkml:trace>
  <inkml:trace contextRef="#ctx0" brushRef="#br0" timeOffset="143553.32">6550 17277 0,'-26'-2'16,"26"2"15,0 0-31,0 0 0,0 0 16,80-40-16,-18 21 15,7 4 1,17 12-16,24 0 15,18 9 1,6 4-16,36 11 16,6 6-16,20 10 15,18 0 1,24 16-16,18-11 47,18-13-47,-274-29 0,0 0 0,0 0 0</inkml:trace>
  <inkml:trace contextRef="#ctx0" brushRef="#br0" timeOffset="145314.91">728 17634 0,'0'0'0,"0"0"0,0 0 16,0 0-1,0 0-15,0 0 16,42 16 0,-15-18-16,2 7 15,10 6-15,6 2 16,23 8-16,13-8 31,11 0-31,-3-2 16,12 2-16,21-5 31,9 0-31,6 8 16,15 3-16,12-6 0,-6-8 15,17-10 1,4-14-16,2 1 15,16-19 1,-4-11-16,1-5 16,-7 8-1,-11 11-15,5 7 16,-17 14 0,-9 13-1,-3 11-15,-12 7 0,-140-18 16,0 0-16,0 0 15</inkml:trace>
  <inkml:trace contextRef="#ctx0" brushRef="#br0" timeOffset="152501.7">12881 17386 0,'-32'53'15,"32"-53"1,0 0-16,0 0 31,41 84-31,-11-52 0,-3-5 16,0-1-16,8-7 15,-2-4 1,12-9-16,-6-1 16,-1-10-1,7-11-15,8-5 16,7 10-1,11-5-15,-2 6 16,2 4 15,4 9-31,-1 5 16,15 0-16,7 2 0,2 4 16,-12 2-16,7-6 15,2 1 1,6-6-16,-9 3 15,-5 3-15,-7-1 16,3-5 0,13 3-16,-10-5 15,-6-3-15,-2-8 16,-1 5 0,3-2-1,1 0 16,-16-3-31,-5 5 0,-10 9 0,-2-6 16,-6 5-16,-7-3 16,-8 4-1,3-6-15,0-8 16,-9 3-16,5 2 16,-5-8-1,-3-2 1,-3 2-16,-9 6 15,-6 0-15,0 0 16,0 5 0,0 0-16,0 2 15,-21 4 1,12-4 0,0 3-16,3 3 15,-3 3-15,3-8 16,-3 2-16,6-2 15,0-6 1,3-5 0,-3-5-16,3 13 15,0 0-15,0 0 16</inkml:trace>
  <inkml:trace contextRef="#ctx0" brushRef="#br0" timeOffset="157799.09">14855 17190 0,'0'0'16,"0"0"-16,53 21 15,-14 0 1,-9-10-16,6 5 16,2 2 15,-2-15-31,3-6 0,11-15 16,1-14-16,-9-13 0,5-3 15,4-15 1,-1-11-1,-2 2-15,-3-4 16,-4-9-16,1 0 16,-18-13-1,-12-5-15,6 0 16,-9 3 0,-9 7 30,-6 8-46,0 14 0,-15 2 0,0 6 0,-3 10 16,-14 2-16,-10 4 16,-3 18-16,-8 5 31,-16 8-31,-8 21 0,-9 16 16,-4 8-1,4 19-15,6 18 16,-3 19-16,-1 18 15,10 11 1,17 13-16,13 24 47,23 23-47,30 25 16,39 26-16,41 13 0,54-13 0,-137-225 15,0 0-15,0 0 16</inkml:trace>
  <inkml:trace contextRef="#ctx0" brushRef="#br0" timeOffset="161086.77">15718 15941 0,'42'-34'31,"-42"34"-31,0 0 0,0 0 0,0 0 16,44-24-1,-26 19-15,-9-3 16,6 2-16,6-7 15,-3-5 1,9-9-16,5-20 16,7-9 15,6-21-31,14-15 0,10-22 16,8-29-16,18-18 15,21-32 1,9-22-16,3-18 15,12-23-15,18-14 16,-12-8 0,9-13-16,11-19 15,-5 1 32,-9-11-47,9 18 0,-7 0 0,-14 6 0,12 0 16,-12 10-16,-15 8 15,0 11 1,0 2-16,-3 17 47,-15 20-47,-9 17 0,-5 12 0,-7 22 16,-3 13-16,-23 29 31,-12-3-16,-16 30-15,-11 36 0,-9 9 16,-6 36-16,-15 25 16,0-6-16,6 18 15,-15 22-15,9-19 16,-5 1 0,2 15-1,6-21-15,-3 0 16,9 7 15,-3-15-15,0 0-16,3 11 0,-6-11 15,3 0-15,3 0 0,3 3 16,0-3-16,3 0 16,-9 0-1,15-35 1,-9 35-16,0 0 15,6-8-15,-12 8 16,3 0-16,0 0 16,-3 0-1,-6 0 1,9-5-16,3 2 16,-6 1-16,6-14 15,3 11 1,-9 5-16,6-14 15,0 6 1,-6 8-16,-6 0 16,-9 11 31,-15 18-47,-15-2 0,-14-6 0,-27 18 0,-7 22 15,-2-10-15,12-4 16,8 14-1,25-5-15,11-4 16,15 15 0</inkml:trace>
  <inkml:trace contextRef="#ctx0" brushRef="#br0" timeOffset="161317.24">19769 8311 0,'0'0'16,"0"0"-1,-6 148 1,0 100-16,6 91 15</inkml:trace>
  <inkml:trace contextRef="#ctx0" brushRef="#br0" timeOffset="163000.25">17156 8199 0,'0'0'15,"0"0"1,0 0-16,0 0 16,0 0-16</inkml:trace>
  <inkml:trace contextRef="#ctx0" brushRef="#br0" timeOffset="173249.83">9241 15296 0,'-56'23'16,"56"-23"0,0 0-16,-51 53 15,33-16 1,3 8-16,12 8 16,9 11-16,6-3 15,6 7 1,12 12-16,11-4 15,13 4 1,3-11 0,8 7-16,9-2 15,10-15-15,8-1 16,12-3 31,3-2-47,4-2 0,11-6 0,9-8 0,-3-6 15,8-12-15,10-24 16,-6-11-16,0-13 16,0-8-1,3-14-15,-15 4 16,-6-1 0,-3-5-16,-3 8 15,-15 3-15,-14-3 47,-4-11-47,0-5 0,-2-15 16,-10-1-16,-5-8 0,-16-2 15,-14-6 1,-15 3-16,-6 1 16,-12-1-1,-12 5 1,-9-8-1,-18-7-15,-3 7 0,-5-2 16,-19 0 15,-5 5-31,-7 0 0,-2 5 0,-12 19 16,-4 10 0,-8 6-16,-9 13 15,-6 16 1,-6 5-16,-6 11 15,-9 10-15,0 6 16,-9 12 0,-6 14-1,-2 19-15,-4 15 16,3 22-16,6 18 16,9 8-1,12 11 16,0 18-31,21 5 16,24 6-16,26 0 0,31-8 0,26 0 16,0-151-1,0 0-15,0 0 16</inkml:trace>
  <inkml:trace contextRef="#ctx0" brushRef="#br0" timeOffset="178229.02">7857 13515 0,'0'0'15,"0"0"1,0 0-16,0 0 16,0 0-1,0 0 16,0 0-31,-48 5 0,36 1 0,1 1 16,2 7-16,-9-4 16,6 3-1,0 1-15,0 2 16,3 2 0,6 3-16,3 6 15,0 7 1,15 24-16,12 32 15,-27-90-15,0 0 47,0 0-47</inkml:trace>
  <inkml:trace contextRef="#ctx0" brushRef="#br0" timeOffset="201344.36">12468 17693 0,'-12'-11'15,"12"11"17,0 0-17,0 0-15,0 0 0,0 0 0,0 0 16,0 0-16,0 0 15,44 53-15,-2-48 16,6-7 0,5 2-16,7-6 15,14 4 1,10-4-16,11 1 16,-9 8 15,0 2-31,-2 8 0,-4 1 15,7 4-15,-4 3 16,-3-2-16,-11-3 16,-7 2-1,-2-2-15,5-8 16,-8 3 0,2-4-16,-2-4 15,-7 0 1,-5-6-16,-6 0 31,0 1-31,-7-1 0,10-7 16,6 2-16,2 2 15,7 1 1,-7-3-16,1-2 16,0 7-1,-1-2-15,-5 2 16,-4 6-1,1-1-15,3 9 47,-1 2-47,1 0 0,0 6 0,-1-3 0,4-11 16,6-2 0,-1-3-16,4-6 15,-1 4-15,1 2 16,-7 8-1,-2-3 1,-6 3-16,-7 0 16,4-3-16,0 3 15,-3 0 1,-1-11 0,-2-2-1,0 0-15,8-3 0,-2-11 16,3-15-16,-24-14 47,-18 48-47,0 0 0,0 0 0</inkml:trace>
  <inkml:trace contextRef="#ctx0" brushRef="#br0" timeOffset="213084.51">12509 17563 0,'0'0'0,"0"0"0,0 0 15,0 0 1,0 0-16,0 0 15,51 37 1,-9-26-16,11-11 16,10 5-16,14-8 15,9 3 1,13 3-16,-1-3 47,21-5-32,3-3-15,3 5 0,9-7 0,0-12 0,-6 4 16,0-1 0,-12-2 15,6 3-31,-18 2 16,0 8-16,-11 8 0,2 0 0,-6 0 15,-8 2 1,-4 1-16,-3 5 15,-2-5-15,-1 13 16,-8-14 0,-1 11-1,-5 3 17,-7 3-32,-8-11 0,0 5 0,5-2 15,4-6-15,6-2 16,5-6-1,-62 3-15,0 0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3-18T01:16:21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5431 2876 0,'-12'-24'16,"12"24"-16,0 0 15,51-8 1,-33 0-16,0-2 15,2 15 17,-8-10-32,6 5 0,3 10 0,3 4 15,6 4 1,11-5-16,7-5 16,2-2-1,-2 1-15,0-1 16,-1-4-1,7 12-15,2-4 16,13-2 0,-1-3 15,1 3-31,-7-2 0,4-4 0,2 9 16,-8-3-16,5 5 15,-2-8-15,2-5 16,-11 0-1,2-5 1,-11 5-16,12-3 16,2-2 31,7-8-47,5 8 15,-8-3-15,-4 0 0,-2 8 0,-7 2 0,7 4 16,-4 2-16,7-3 15,-1-2 1,1-1 0,0-2-16,-7 3 15,-2 2-15,5-5 16,1 0 0,-4 3-16,7-3 15,-6 10 1,-4-4-16,-8 7 15,-1 0-15,1-10 47,3-6-47,8-2 0,1 0 0,0 2 16,-4 3-16,1 0 16,-7 3-1,-2 2-15,-6 0 47,-6-5-47,-1 0 16,4 0-16,3 0 0,-1 0 0,-2-5 15,-3 0-15,-6 2 16,-6-2 0,-1 5-16,1 8 15,-3 2-15,-3-7 16,0 2-1,0 3 32,6-11-47</inkml:trace>
  <inkml:trace contextRef="#ctx0" brushRef="#br0" timeOffset="13017.28">1767 418 0,'0'0'16,"3"56"-16,0-9 16,3 6-1,3-3-15,3-2 16,6-3 15,2-5-31,-5-16 0,3-3 16,-6-16-16,6-5 15,0-19-15,17-15 16,13-29 0,12-27-16,5-16 15,-5-5 1,-1 0-16,-5 21 15,-7 15 1,-8 25-16,-15 37 16,-3 18-1,-6 40-15,-3 16 16,-1 29-16,-5 16 16,15 2-1,3-2-15,3-8 16,14-5-1,1-22-15,0-21 16,5-23-16,-2-14 16,3-23-1,-10-20 1,10-20-16,-3-11 31,-4-10-31,-2-6 0,-6-8 16,-3 1-16,-10 4 15,4 14 1,-6 16-16,-6 24 16,-12 26-16,0 0 15,0 0 1</inkml:trace>
  <inkml:trace contextRef="#ctx0" brushRef="#br0" timeOffset="13586.37">3258 794 0,'0'0'15,"0"0"-15,0 0 16,9 61 15,-3-11-31,3-2 0,-3 2 0,3-5 16,-6-6 31,3-9-47,6-20 0,0-7 0,6-6 0,2-23 15,4-1-15,3-5 16,3-5-1,-9-5-15,8 5 63,-5 5-63,9 11 0,3 3 0,-13 18 0,-2 5 16,-6 13-16,-3 9 0,-3 2 15,-9 0 1,-6 5-16,3-7 15,3-1 1,-6-7-16,12-6 16,6-13-16,15-18 15,8-17 1,7-28-16,-42 63 16,0 0-16,0 0 46</inkml:trace>
  <inkml:trace contextRef="#ctx0" brushRef="#br0" timeOffset="13754.38">3967 794 0,'0'0'16,"0"0"-16,0 0 15,50 34-15,-20-15 16,6-1 0,11-2-1,10-3-15,5-2 16,10-3-16,-13-3 15,-8-10 1,-9-8-16,-10-1 31</inkml:trace>
  <inkml:trace contextRef="#ctx0" brushRef="#br0" timeOffset="13998.04">4098 619 0,'0'0'0,"0"0"16,0 0-16,14 103 15,7-37 1,6 11-16,3 8 47,0-6-47,-1 1 0,16-9 0,6-13 0</inkml:trace>
  <inkml:trace contextRef="#ctx0" brushRef="#br0" timeOffset="14249.14">4880 561 0,'0'0'16,"0"0"-16,0 0 0,0 0 0,24 85 0,-12-14 0,0 40 0,-9 14 15,15 23 1,-9 16-16,-9-164 15,0 0 32,0 0-47</inkml:trace>
  <inkml:trace contextRef="#ctx0" brushRef="#br0" timeOffset="14644.12">5860 0 0,'0'0'0,"0"0"15,0 0 1,12 95-16,-9 45 16,-3 43-1,-6 37-15,-3 23 16,-9 30-16,6-6 15,-12-5 1,-3-27-16,-8-34 16,35-201-1,0 0-15,0 0 16</inkml:trace>
  <inkml:trace contextRef="#ctx0" brushRef="#br0" timeOffset="15148.96">1255 0 0,'-24'0'0,"24"0"15,-50 122 1,38 47 31,-6 61-31,9 72-16,21 87 0</inkml:trace>
  <inkml:trace contextRef="#ctx0" brushRef="#br0" timeOffset="16797.75">6345 593 0,'0'18'0,"0"-18"15,0 0-15,0 0 16,0 0 0,0 0-16,0 0 15,0 0 1,65 66-16,10-52 15,11-1 1,-3-5-16,1 2 16,-7-2-1,1-2-15,-10 12 16,-17-2-16,-22 16 16</inkml:trace>
  <inkml:trace contextRef="#ctx0" brushRef="#br0" timeOffset="17012.33">6535 1199 0,'0'0'16,"0"0"-16,63-19 15,5 6 1,10 0 15,17-1-31,12 4 0,-6 2 0</inkml:trace>
  <inkml:trace contextRef="#ctx0" brushRef="#br0" timeOffset="17386.04">7544 437 0,'0'0'0,"0"0"16,0 0-16,9 71 15,-9-7 1,0 33-16,3 44 16,-3 15-1,0 32-15,9 13 16,-3 8-1,0 0-15,3-19 47,-3-26-47,-6-164 0,0 0 0,0 0 0</inkml:trace>
  <inkml:trace contextRef="#ctx0" brushRef="#br0" timeOffset="17954.49">8059 892 0,'0'0'0,"0"0"15,51 13-15,-3 8 16,20-2-1,24-1-15,1 9 16,2-1-16,3-13 16,0-5-1,-11 5-15,-16-13 16,-20-2 0,-39-9-16,-12 11 15</inkml:trace>
  <inkml:trace contextRef="#ctx0" brushRef="#br0" timeOffset="18160.04">8298 1087 0,'0'0'15,"0"0"-15,0 0 16,0 0-16,-6 93 15,20-35 1,13 8 0,9-2-16,3-11 47,5-19-47,-29-34 0</inkml:trace>
  <inkml:trace contextRef="#ctx0" brushRef="#br0" timeOffset="18314.13">8711 1251 0,'0'0'15,"0"0"-15,0 0 16,0 0-16,0 0 16,-3 75-1,-3-12 1,6-5-16,21 3 16,9-5-16</inkml:trace>
  <inkml:trace contextRef="#ctx0" brushRef="#br0" timeOffset="18730.23">9699 894 0,'0'0'16,"0"0"-16,0 0 16,-32 109-16,14-11 15,9 21 1,6 16-16,6-3 16,9-16-1,9-15-15,5-24 31,7-24-31,0-35 16,9-44-16</inkml:trace>
  <inkml:trace contextRef="#ctx0" brushRef="#br0" timeOffset="20742.78">9991 1056 0,'-15'8'0,"15"-8"15,0 0 1,42 45-16,-15-6 16,8 14-1,16 11-15,6 2 16,8-8 0,-2 0-16,-1-10 15,-11-6-15,-7-15 16,-2-1-1,-15-13-15,-9-5 16,-3-2 0</inkml:trace>
  <inkml:trace contextRef="#ctx0" brushRef="#br0" timeOffset="21044.67">10461 1003 0,'0'0'15,"0"0"-15,-50 26 32,14 1-32,-14 18 0,-13 13 15,1 8-15,-10 19 16,1-1-1,8-4-15,4-9 16,17-10 0,12-11-16,18-18 15,21-11-15,-9-21 16,0 0 0,0 0-16</inkml:trace>
  <inkml:trace contextRef="#ctx0" brushRef="#br0" timeOffset="21297.36">10720 1212 0,'0'0'0,"0"0"0,0 0 16,0 0-1,24 53 1,-3-27-16,3 6 15,6-6-15,5-12 16,4-1-16,15-21 16,5-19-1,-5-15 1,-54 42-16,0 0 16,0 0-16</inkml:trace>
  <inkml:trace contextRef="#ctx0" brushRef="#br0" timeOffset="21852.04">11313 950 0,'0'0'31,"0"0"-31,0 0 0,38 61 0,-14-22 15,6 12-15,6 15 16,2 0 0,4 5-16,6-7 15,-4 2-15,-2-13 16,-9-13 0,-6-9-16,-10-9 15,-2-22 1,-12-14-16,3-15 15,-9-13 17,-6-30-32,-3 6 15,-2-5-15,8 10 0,-3 3 16,3 5-16,-3 16 16,0 8-1,-3 13 1,-6 13-16,-6 3 15,-2 19-15,-16 7 16,-6 17 0,-2 20-16,-4 14 15,6 7 17,4-2-32,5-5 15,3-5-15,21-9 0,13-10 16,22-13-16,-20-40 15,0 0-15,0 0 16</inkml:trace>
  <inkml:trace contextRef="#ctx0" brushRef="#br0" timeOffset="22042.83">11929 1283 0,'0'0'0,"0"0"0,0 0 0,12 53 0,-6-21 0,-3 8 16,0-1 0,-3 6-16,6-5 47,0 0-47,3-6 0,2-10 0,1 8 0</inkml:trace>
  <inkml:trace contextRef="#ctx0" brushRef="#br0" timeOffset="22298.31">12027 1087 0,'0'0'47,"0"0"-47,0 0 0,0 0 0,57 53 16,-22-26-16,1 18 16,6-6-16</inkml:trace>
  <inkml:trace contextRef="#ctx0" brushRef="#br0" timeOffset="23755.98">12423 931 0,'0'0'16,"0"0"-1,0 0-15,0 0 16,0 0-1,0 0 1,0 0-16,15-63 0,-15 60 16,-3 3-1,3-5 1,0 5-16,0 0 31,0 0-31,3 0 0,12 0 16,-3 32-16,0-11 15,3 0 1,-1 16-16,-5 3 47,0 18-47,-6 13 16,-12 17-16,-12 10 0,-11-3 0,-7 3 15,-3-6-15,1-7 16,-1-8-1,-6-24-15,-23-22 16,71-31-16,0 0 16,0 0-1</inkml:trace>
  <inkml:trace contextRef="#ctx0" brushRef="#br0" timeOffset="27568.39">12926 1029 0,'-15'-18'16,"15"18"-16,0 0 15,0 0 1,-47 0-16,20 5 31,6 3-31,-3 10 0,3 1 16,6 21-1,4 5-15,2 10 16,3 22-16,3 8 16,0 7-1,3 19 1,-6 19-16,-3 31 16,-3 30-16,-6 31 15,3 32-15</inkml:trace>
  <inkml:trace contextRef="#ctx0" brushRef="#br0" timeOffset="28910.59">8256 1905 0,'0'0'0,"0"0"0,0 0 0,-42 50 15,33-15-15,9 2 16,0 5-16,9 3 16,0 5-1,6-2 1,0 2-16,-3-10 15,0-14-15,-3-12 16,8-9 31,-5-18-47,12-30 0,-24 43 16,0 0-16,0 0 0</inkml:trace>
  <inkml:trace contextRef="#ctx0" brushRef="#br0" timeOffset="29143.22">8110 1545 0,'0'0'31,"0"0"-31,0 0 0,0 0 0,0 0 16,0 0 0,45 80-16,-16-57 15,19 12 1</inkml:trace>
  <inkml:trace contextRef="#ctx0" brushRef="#br0" timeOffset="29467.08">8292 1910 0,'0'0'0,"0"0"15,0 0 1,0 0-16,56 32 15,-14-19 1,8 1-16,4 1 16,6 1-16,-7-8 15,4-8 1,-13 0-16,-11-8 16,-9-2-16,-6 2 15,-18 8 1,0 0-16,0 0 15</inkml:trace>
  <inkml:trace contextRef="#ctx0" brushRef="#br0" timeOffset="29657.16">8524 2159 0,'0'0'15,"0"0"-15,0 0 47,-21 53-47,21-35 0,9-18 0,9 14 0,8-20 16,4 4-1,9 2-15,9 0 16,-1-6 0,7-1-16,-13-9 47</inkml:trace>
  <inkml:trace contextRef="#ctx0" brushRef="#br0" timeOffset="30055.24">9003 2008 0,'0'0'16,"0"0"-16,0 0 16,0 0-1,-9 80 1,15-49-16,3 14 15,3-2-15,0-6 16,3-11 0,0-13-16,2-13 15,-2-8 1,0-10-16,0-9 16,-9-12 30,-9-1-46,-9-10 0,-6 2 0,-6 3 16,1 0-16,-1 11 0,-3 2 16,0 8-1,-3-10-15,30 34 16,0 0-16,0 0 31</inkml:trace>
  <inkml:trace contextRef="#ctx0" brushRef="#br0" timeOffset="30592.99">8434 402 0,'0'0'0,"0"0"15,0 0 1,0 0-16,33 61 15,-24-24-15,6 8 16,0-5 0,-6 7-16,-3-2 15,-3-10 1,-3 2-16,-6-19 16,0-4-16,6-14 31,3 0-31,0-45 0,0 5 15,3-5 1,3 0-16,0-8 16,2 13-1,1 3-15,-3 21 16,3 6 0,-3 10-16,3 32 15,0-1-15,0 14 16,9 16 15,3 24-31</inkml:trace>
  <inkml:trace contextRef="#ctx0" brushRef="#br0" timeOffset="48814.49">11322 3088 0,'-18'24'0,"18"-24"16,0 0-16,0 0 16,65 0-1,-23-14 1,6 1-16,11 0 15,-5 0-15,-4 7 16,-2 1 0,-6 5-1,-7 11-15,-2-11 16,-3 8-16,0-1 16,2 12-1,7-14-15,6 1 16,2-4-1,-2 4-15,-6 7 16,-7 0-16,-8-2 16,0 2-1,-3 8 32,3-5-47,0-6 0,2 9 16,7-11-16,0 5 0,8-8 0,-2 9 15,0-12 1,3 1-16,5 5 16,7-8-16,-4-8 15,1-3 1,-6 6-16,-10-8 16,7 10-1,-3-10 48,8 0-63,-2-6 0,6-5 0,5 3 0,-2 8 15,-1 0-15,-5 0 0,-3 13 0,2 5 16,1 8 0,14 0 15,4 0-31,2 3 15,-8-5-15,-7 2 0,-8 0 0,-3-7 16,2 2 0,-2-3-16,12 3 15,2-13 1,1 2-16,2-2 16,-11-3-1,-1-6-15,-2-4 16,0-3 15,-1 2-31,1 6 16,6-5-16,-1 4 0,4 1 15,-1 2-15,-11 4 16,3-1 0,-4 8-16,-2 2 15,3 9-15,-4-3 16,4 2-1,0 6 1,-3-3-16,-7 6 16,-2-1-16,-3 1 15,-3-3 1,-1-6-16,-2 4 47,0-6-47,0-3 0,6-2 0,2-3 15,7-3-15,6-2 16,3-3 0,-4-3-16,-2 6 15,-3 2-15,-10-10 16,7 0 0,-3 5-16,-3-3 15,-3 3 16,5 3-31,-5 10 0,3-10 0,0 10 16,-6-2 0,-4-6-16,-2 3 15,-3 0 1,0 0-16,-3-5 16,-9-8-16,-9 0 15</inkml:trace>
  <inkml:trace contextRef="#ctx0" brushRef="#br0" timeOffset="51617.89">18346 3368 0,'-23'-16'0,"23"16"31,0 0-31,0 0 0,0 0 16,0 0-1,0 0-15,14 66 16,7-39-16,-3-14 16,15 6-1,3 2 1,8-3-16,4-12 16,3-1-16,2 3 62,4-16-62,2 3 0,13-9 0,-4 1 0,6-3 0,-2 0 16,-7-10-16,13 13 15,2-1 1,12-1 0,-8 1-16,-4 1 15,-11 11-15,-4 2 16,-8 2-1,5 14-15,-2-3 16,2-5 0,7 16-16,-10-3 15,4-2 17,2 2-17,19-13 1,5-3-16,-3 0 0,-3-10 0,4-3 15,8 3-15,6-6 0,-5 3 32,-1 14-32,3-6 15,6-11-15,6 11 16,-8-8 0,-4 3-16,0-3 15,-3-5 1,-3 5-16,-11 2 15,-7-2-15,10 3 16,5 5 15,0 0-15,-20 0-16,-10-5 0,-8 0 0,8-3 16,7 0-16,20-3 15,-3-5 1,1-2-1,8-1-15,3 3 16,12-2-16,-8-1 16,-10 1 15,-3 2-15,-5 11-16,8-1 15,-6 12-15,-2 7 0,-16-5 0,-8 2 16,-13-7-1,-23-16 1,-21 13-16,0 0 16,0 0-16</inkml:trace>
  <inkml:trace contextRef="#ctx0" brushRef="#br0" timeOffset="52928.58">2145 4239 0,'-18'16'16,"18"-16"15,48 0-31,-1 13 0,25 5 0,20 1 16,12-14-1,3 3-15,10-5 16,16-3 0,7-8 15,-12-6-15,3 12-16,0-3 0,-6-1 0,-6 12 0,3-4 15,9 1 1,0 5-16,-3-3 15,9 3 1,0 0-16,-15 3 16,-3 2-1,3 3-15,6 2 16,-18 6 15,7 2-31,2-10 0,-6 3 0,6-11 16,-9 0-1,12-8-15,0 2 16,-15 1-16,3 2 16,-3 3-1,9 3-15,1-3 16,-7 5 0,9-5-16,-3 8 46,-12-3-46,-3 6 0,3-6 0,-2 8 16,-7-8-16,-9-8 16,3-2-16,10-8 15,-1-6 32</inkml:trace>
  <inkml:trace contextRef="#ctx0" brushRef="#br0" timeOffset="66833.09">11113 3217 0,'0'0'0,"0"0"15,0 0 1,48-18-16,-30 5 16,6 13-16,-4-16 15,4 10 1,6-2-16,0 1 16,3 1 30,-1 6-46,7 0 16,9-5-16,-1 10 0,13-5 0,2-5 0,4 5 16,5 5-1,1-10-15,8 5 16,3 0 0,4 0-16,2 5 15,-12 3-15,-2-3 16,8-5-1,12-5-15,-2 0 16,-7-3 0,0 13-16,-2-5 15,5 6 1,-6 4-16,1 1 16,-7 2-1,3 0-15,13-5 16,5 3-16,0-11 15,-3 0 1,1-6-16,2 6 16,0 6-16,-9-4 15,-8 9 1,-10-11 0,10 8-16,2-3 15,6 0-15,-8-5 16,2 0-1,0-2-15,7-6 16,-4 8 0,-3 0-16,-11 0 15,-10 0 32,4 5-47,5 0 0,3 6 0,-2 2 0,-4-2 16,-2-6-16,-1-2 15,1-3 1,-1 0-16,-5 0 16,-4 5-1,-5-2-15,-9-1 16,-4 6-16,1-16 16,0-2 15,-1-3-31,1-6 0,6-2 15</inkml:trace>
  <inkml:trace contextRef="#ctx0" brushRef="#br0" timeOffset="74214.72">18391 1572 0,'-54'26'16,"54"-26"-1,0 0-15,-68 64 31,26-6-31,1 8 0,5 0 16,0-2-16,6 4 16,10 4-1,5 10-15,3-3 16,9 11-16,6-8 16,3-5-1,9 2 1,8 3 15,10 0-31,6-5 0,9 0 0,8-6 16,10-5-16,5 6 15,9 2 1,-2-5-16,5-11 47,-2-3-47,8 1 0,3-8 0,-6-3 15,1-14-15,-4-15 16,3-3-16,10-2 16,8-8-1,-9-6-15,6-21 16,3-7 0,4-4-16,-10-5 15,-6-7-15,3 2 16,4-11 31,2-5-47,-9-10 0,-6-19 0,-8 3 0,-4 10 15,-8-2-15,-10-6 16,-17 6 0,-18 2-1,-6 3-15,-18 2 16,-12 9-16,-12-3 15,-15 0 1,-11-6-16,-10 1 16,1 2 31,-16 0-47,-2-2 0,-6-6 0,-7-8 0,-11 1 15,9 9 1,-3 4-16,-6 0 15,-1-1-15,-11 6 16,0-5 0,-9 18-16,-6 2 15,0 17 1,-21 21-16,-8 21 47,-16 26-47,-32 48 15,-27 58 1,-48 61-16</inkml:trace>
  <inkml:trace contextRef="#ctx0" brushRef="#br0" timeOffset="77795.48">1317 4344 0,'0'0'16,"0"0"-16,0 0 16,0 0-16,36-76 15,3 41 1,12 14-16,5-3 16,1 1-1,5 7-15,-2 2 47,-10 1-47,4 3 0,-4 2 16,10 8-16,8 5 0,13-5 15,-1 8-15,4 0 16,-10 2 0,15 4-16,3-12 15,7 9 1,-10-6-16,-6 3 15,7 8-15,5-8 16,12 0 0,-15-3-1,1 3-15,8-5 16,12-3-16,-3 2 16,-9-4-1,0 2 1,10 5-1,-1 3-15,-12-3 16,0 6-16,6-3 0,4 5 16,2-8-1,-18-2 1,6-3-16,6 8 16,1-8-16,-10 0 15,-12 3-15,6 2 16,1-5-1,11 2 1,-6-2 31,-6 8-31,7-5-16,2 0 0,0-9 0,-15 6 0,4 6 15,8-1-15,3-5 0,1 3 16,-7-1-16,-3-2 15,9 0 1,-2 8 0,-4-8-16,-6 3 15,-8 2-15,-4 0 16,6 3 0,-8 3-16,-1 5 15,-11 0 16,-10 5-31,-5 0 0,-3-2 0,-7-4 16,-5 4 0,-6 0-1,-3-6-15,-6 0 16,0-5-16,14-5 16</inkml:trace>
  <inkml:trace contextRef="#ctx0" brushRef="#br0" timeOffset="101175.98">5931 1910 0,'-30'14'16,"30"-14"-1,0 0-15,-71 5 16,11-5-16,-23 0 16,-6-5-1,2-6-15,7 3 16,3-5-1,2 13 1,-2-6-16,0 6 47,5 11-47,-2-3 0,5-8 0,-2 8 0,-19-3 16,-8 1-16,0-12 15,3 1 1,2-3-16,-8 0 15,6-3 1,3 9-16,2-3 16,-2-3-1,-9-3-15,0 3 63,0 0-63,11-10 0,-2 4 0,6 4 0,2-3 0,13 10 15,2-8 1,13 3-16,-13 0 16,7 3-16,5-3 15,-5 8 1,-1 0-16,4-10 16,5 7-1,-5-10-15,-1 2 16,1 3-16,-1-5 47,7-5-47,-4 4 0,9 1 0,10 5 15,-10 3-15,3 5 16,1 0-16,-1 5 16,-5-2-1,-1 2-15,0 0 16,10-2-1,-7 8-15,6 2 16,-5 3 0,2-3-16,-14-2 15,5 2 1,-15 0-16,7 5 47,5-10-47,4 6 0,5-9 0,4 8 0,-7-5 15,0 0 1,1 3-16,-1-6 16,4 3-1,5-3-15,12-5 16,0 8 0,7-3-16,-7-5 15,0-5-15,-12-8 16,1-6-1,-10 11-15,0-5 16,13-5 0,-1 10-16,15-3 15,-6 3-15,1 0 16,11 8 0,6-5-1,6 5-15,0 5 16,6-10-16,-6 10 15,6-5 1,-3 8-16,12-13 47,-9 5-47,0 0 0,0-3 0,0 3 0,0 0 16,0 0-1,-6 3-15,6-6 16,-12 3-1,9-5-15,-6 5 16,3 0 0,0 0-16,-9 0 15,4 0 1,-7 5-16,6-10 16,0 10-16,0-5 15,-3 3 1,3-3 15,3 0-31,0 5 0,6-5 0,3 5 16,-3-10-16,3 5 15,-6 0 1,6-8 0,0 8-16,0-5 15,0-3 1,-3 8-16,3 0 15,0 0-15,0 3 16,0 2 0,0-5-16,0 0 15,0 5-15,0-5 16,0-5 0,-5 13-16,2-11 15,3 6 1,0 2 15,-9-5-31,6 8 0,-3-8 16,12-3-16,-6-2 15,0 0-15,0 2 16,3-2-16,-3 0 16,-3 5-1,3-3-15,0-2 16,0-1-1,3 6-15,-3-2 16,0-3 0,0-1-16,-3 6 62,-6 0-62,0-5 0,6-3 0,15 8 0</inkml:trace>
  <inkml:trace contextRef="#ctx0" brushRef="#br0" timeOffset="106775.53">5770 3209 0,'51'-37'0,"-51"37"0,0 0 0,51-29 16,-10 24 0,4-3-1,6 8-15,11 0 16,12 0 31,7 3 0,2-6-47,15 3 0,10 0 0,5-5 0,-3-1 0,-3-1 15,3-7-15,12 1 0,-3 0 0,-3-8 0,9 2 16,6 1 0,-12-4-16,0 12 46,-3 2-46,1 8 0,-16 0 0,-15 8 16,-6 2-16,4 6 16,-1-2-16,-8 4 15,-4-5 1,-3 8-16,-2-7 16,8 2-1,-2-3-15,2-5 47,-8-3-31,2-5-16,-5 8 0,-1-8 0,10-5 0,-7 2 15,10-8-15</inkml:trace>
  <inkml:trace contextRef="#ctx0" brushRef="#br0" timeOffset="107760.5">18275 3548 0,'30'-13'0,"-30"13"0,0 0 0,92-5 0,-27-1 16,-65 6-16,90 3 16,-7 0-1,15-3-15,24-3 16,9-2-1,18-1-15,18-2 16,6-10-16,11-1 16,-2 6-1,-1 8 1</inkml:trace>
  <inkml:trace contextRef="#ctx0" brushRef="#br0" timeOffset="122556.05">4476 6765 0,'-48'-18'0,"48"18"16,0 0-16,0 0 47,-51 40-47,45-27 0,-5-8 0,11-5 15,0 0-15,41-8 16,-5-5 0,12 0-16,20 2 15,3-2 1,13 5-16,11 3 15,-6-3 1,-14 13-16,8 3 16,-14 5-16,-4 3 15,4 5 1,-69-21-16,83 21 16,-36-5-16,-5-10 31,-6-4-31,3-4 0,-4 2 15,1-3-15,6 6 16,-1-1 0,-5-2-16,9 3 15,-1 2-15,-8-5 16,3 0 0,-1-5-1,-11-3-15,12 5 16,0 1-16,-4-4 15,4 4 1,3-1 0,-1 3-16,-5 3 15,0-3-15,8 0 16,-8-3 0,0 3-1,3 5-15,-7-2 16,7 2-16,12-2 15,2-11-15,4 0 16,11 5 0,-11 1-16,-7 2 15,4 5 1,-12 0-16,8-7 47,16-4-47,5-2 0,-5 1 0,-4 4 0,-2 3 15,-7-3 1,4 1-16,14-6 16,4 2-1,-7 6-15,7 6 16,-1-1 0,3-10-16,19-6 62,2-2-62,3 5 0,-12 3 0,7-1 0,2 9 0,-9 0 16,0 7-16,-5 9 15,-4-11-15,3 2 16,16 3 0,-4-2-16,-12-3 15,1 3 1,2 4-16,3-15 15,-8 11 1,-4 5 0,-6-3-16,-2 0 15,5 1-15,1 1 16,-1-9-16,-5-4 16,-4 1-1,-5-6 1,2-2-16,10 0 31,5 5-31,-6-3 0,-5 8 16,-10-2-16,-2-6 15,3 3 1,-1 6-16,-2-4 16,-4 4-16,1 2 15,-12-3 1,-1 3-1,-5 2-15,0 1 16,-9-8-16,5 5 16,-2-6-16,0-4 15,0 2 17,0-6-17,-4-7-15,4 10 0,-3 1 0,-3-6 16,6-3-1,-4 6-15,-5-11 16,0 3 0,-3-6-16,-9-4 15,-3-9-15,-6-29 16,3 61 0,0 0-1,0 0-15</inkml:trace>
  <inkml:trace contextRef="#ctx0" brushRef="#br0" timeOffset="133011.19">18611 3881 0,'-35'-39'16,"35"39"-16,0 0 16,0 0-1,0 0 16,0 0-31,47-19 0,-14 17 0,6-4 16,11 6 0,10 0-16,2 3 15,-2-3-15,-4 0 63,-5 0-63,-6 3 0,-4-6 0,7 3 0,6 5 0,-1 1 15,4-1-15,2 3 16,-5-8 0,-4 5-1,-2-2 1,0-6-16,2-2 16,4-1-16,8 1 15,4 3 32,-1-9-47,-5 3 0,-4 0 0,-8 3 0,3 5 16,2 0-16,4 8 15,-4 2-15,10-7 16,-7 0 0,1-6-16,-1-5 15,4 3 1,0 2-16,-4 3 15,1 0 1,2-5-16,7-3 47,-1-3-47,4 3 0,2 3 0,-5-3 0,2 8 16,-6-10-1,-2 10-15,-9-8 16,-7 5-16,4 6 15,0-3 1,14-6-16,1-2 16,2 0-1,-2 3 17,-10-3-32,-5-5 0,-4 10 0,7 3 15,3-2 1,11-4-16,4 12 15,-10-6 1,4-6-16,-7 1 16,-2 2 15,-4-2-31,10 2 0,2 1 0,7 2 16,-10 0-1,-2 2-15,-7 6 16,4 0-1,-3-2-15,5-4 16,-2-4 0,-7 2-16,4 2 15,-6-4 32,-4 2-47,-2-8 0,-9 8 0,3 0 0,-1 8 0,-2-6 16,3-2-1,2 3 1,1-6-16,0 1 16,0 2-16,-7 0 15,4 0 1,-3 0-16,-9 0 16,3-6 15,-7 12-16,4-12-15,-3 1 0,6 2 0,-3-5 16,3 6 0,2-1-16,-2 3 15,6-8-15,-3 11 16,-3-3 0,-7 5-16,1-10 15,-3 10 1,0-2-16,0-3 15,-3 2-15,-3-2 16,-3 8 0,-3-8-1,3 0-15,-3 0 32,-3 6-32,6-6 0,-3-3 15,0 3-15,0 3 16,-1-6-1,1 0-15,0-2 16,-3-3-16,0 8 16,0 0-1,0 0-15</inkml:trace>
  <inkml:trace contextRef="#ctx0" brushRef="#br0" timeOffset="135382.39">7220 6480 0,'-42'-24'0,"42"24"31,0 0-31,0 0 0,0 0 16,0 0 0,0 0-16,0 0 15,39 53-15,-9-43 16,9-2 0,17-2-1,15-4-15,10-10 63,2-2-63,9 2 0,22 8 0,-1 16 0,-113-16 0,0 0 0,0 0 15</inkml:trace>
  <inkml:trace contextRef="#ctx0" brushRef="#br0" timeOffset="139409.89">8985 6834 0,'0'0'15,"0"0"-15,0 0 16,0 0-1,0 0 1,45 11 0,-27-24-16,8 7 0,7 4 15,-6-6-15,9 2 16,-1 1 0,1 0 15,12 2-31,-1-2 0,-2-3 0,-6 3 15,-1 7 1,-2-4-16,-9 7 63,0-2-63,2 2 0,-5 0 0,0 11 15,-3-5-15,-3-3 0,17-3 0,-5-5 31,6-3-31,9 3 16,-7-2-16,1-1 16,-3 0-16,5 1 15,-8-6 1,3 8-16,3 8 16,8-14-16,-2 1 15,5 2 1,7-2 31,-15-5-47,5-4 0,-5 6 15,-6 0-15,-1 19 0,7-3 0,0 0 16,8 0 0,13 0-16,-10-8 15,-5 0-15,-3-3 16,-10 3-1,4-13-15,0 0 16,5-3 0,4-5-16,0-3 15,-48 24 1,0 0-16,0 0 16</inkml:trace>
  <inkml:trace contextRef="#ctx0" brushRef="#br0" timeOffset="148210.69">14021 6641 0,'-32'13'15,"32"-13"1,0 0-16,38 3 15,-8 0 1,6-6-16,15-2 16,11-1-1,1 1-15,2-3 16,-2 13-16,-10 1 16,1-1-1,-7-5-15,7 11 16,2-11-1,4-3-15,8 14 16,1-11 0,-13 10-16,1 6 15,-3 8 1,-4-14-16,4 4 16,5 4-16,-2-5 31,8-5-31,-2 0 0,-10 0 15,-8-10 1,3-4-16,-4-2 16,4-2-1,0 7-15,5 3 16,4-3-16,2 6 16,4-6-1,-4-5 1,7-2 15,2 2-31,-5 8 0,-1 0 0,1 16 16,-13 2-16,-5-4 15,-3-1-15,11-3 16,1-2 0,2-2-1,-5 2 32,0-3-31,-10-3-16,-2 4 0,-6-4 0,-1-4 15,1-1-15,-3 3 0,-6-8 0,3 3 16,-10-8-16,4-1 16,0 7-1,-3-1-15,6 8 16,-3 8-1</inkml:trace>
  <inkml:trace contextRef="#ctx0" brushRef="#br0" timeOffset="155628.41">14920 5154 0,'-12'-53'0,"12"53"16,48-13-1,3-32 1,20-5-16,10 2 16,5-5-16,-9 0 15,-2 3 1,-10 10-16,-11 14 15,5 21 1,-59 5-16,0 0 16,0 0-16</inkml:trace>
  <inkml:trace contextRef="#ctx0" brushRef="#br0" timeOffset="155841.39">15191 5310 0,'0'0'0,"0"0"47,78-45-47,-19 19 0,-5-9 0,2-2 0,10 6 15,-7-4 1,-59 35-16,0 0 15,0 0-15</inkml:trace>
  <inkml:trace contextRef="#ctx0" brushRef="#br0" timeOffset="156624.51">16373 4151 0,'0'0'15,"0"0"-15,0 0 16,0 0-1,-12 77-15,18-13 16,-9 31-16,0 13 47,3 9-47,9 15 0,-9-2 0,0-14 16,0-13-16,-6-15 15,-3-22 1,3-16-1,-3-18-15,3-16 16,6-16-16,0 0 16,0 0-16</inkml:trace>
  <inkml:trace contextRef="#ctx0" brushRef="#br0" timeOffset="156961.84">16751 4286 0,'0'0'0,"0"0"16,0 61 31,3 3-47,3 15 0,-3 19 0,0 10 0,3 17 15,-12-1-15,6-13 32,3-10-32,0-17 15,3-10-15,6-15 16,0-17-16,2-23 16,7-19 15,-6-22-31,-15 22 0,0 0 0,0 0 15</inkml:trace>
  <inkml:trace contextRef="#ctx0" brushRef="#br0" timeOffset="157285.88">17266 4416 0,'0'0'16,"0"0"-16,0 0 16,0 0-16,27 90 15,-12-40 1,5 19-16,7 16 16,6 2-1,12 8-15,2-5 16,1-3-16,-1-10 47,-5-8-47,-6 5 0,-6-8 0,-15-13 15,-15-53-15,0 0 16,0 0-16</inkml:trace>
  <inkml:trace contextRef="#ctx0" brushRef="#br0" timeOffset="157561.04">17751 4514 0,'0'0'0,"0"0"16,0 0-16,-42 53 15,13-3 1,-16 21-1,0 25-15,-8 12 16,-4-2 0,7-16-16,-1-8 15,6-21 1,10-14-16,20-15 31,15-32-31,0 0 0,0 0 0</inkml:trace>
  <inkml:trace contextRef="#ctx0" brushRef="#br0" timeOffset="158024.2">18010 4040 0,'0'0'0,"0"0"16,0 0-1,0 0-15,0 0 16,0 85-16,-12-22 16,3 9-1,-6 7 32,0-2-47,4-16 0,-1-16 16,6-11-16,3-18 0,15-16 0,8-45 15,13-13-15,9-8 16,-3 2 0,-1 6-16,-2 10 15,3 9 1,-7 12-16,4 17 16,-9 7-16,3 11 78,-9 10-78,-7 12 0,1 7 0,-6 8 0,0 0 0,-6 0 0,3 5 15,3-3-15,3-4 16</inkml:trace>
  <inkml:trace contextRef="#ctx0" brushRef="#br0" timeOffset="158347.49">18555 4879 0,'0'0'16,"0"0"-16,0 0 15,41-3 1,-14-2-16,24-3 16,8-3-1,10-2-15,5 3 16,1 4-16,-75 6 16,0 0-1,0 0-15</inkml:trace>
  <inkml:trace contextRef="#ctx0" brushRef="#br0" timeOffset="158693.1">19451 4262 0,'0'0'0,"0"0"16,0 0-16,-42 69 16,21-8-1,3 18-15,-5 17 16,-1 20 0,3 24-16,-6 16 15,3 6-15,3-6 47,1-16-47,8-26 0,0-27 0,0-34 16,3-29-16,0-24 15,9-87 1,0 87-16,0 0 16,0 0-16</inkml:trace>
  <inkml:trace contextRef="#ctx0" brushRef="#br0" timeOffset="158999.23">19409 4424 0,'0'0'16,"0"0"-16,0 0 47,69-27-47,-34 25 0,-2 10 0,-3 13 15,5 3-15,-2 10 16,-9 11 0,-24-3-16,-18 9 15,-15 4 1,-14 9-16,-19 10 16,-8-3-16,-9-2 46,5-13-46,10-6 0,20-8 0,15-2 16,33-40-16,0 0 16,0 0-1</inkml:trace>
  <inkml:trace contextRef="#ctx0" brushRef="#br0" timeOffset="159460.25">19620 4940 0,'0'0'0,"0"0"0,0 0 0,-47 82 16,23-43 0,6-4-1,3 5-15,3-11 16,6-8-1,0-3-15,6-4 16,12-12 0,6-4-16,3-12 15,9-2-15,0-5 16,-1-2-16,10-1 16,-6 0-1,-1 5-15,-11 6 16,-3 13-1,-3 0-15,-3 19 16,-3 4 0,-6 12 31,0 2-47,6 11 0,-6-9 0,6 1 0,3-8 0,-1-6 15,7-18 1,0-21-16</inkml:trace>
  <inkml:trace contextRef="#ctx0" brushRef="#br0" timeOffset="159718.59">20076 5077 0,'0'0'0,"0"0"0,0 0 16,0 0 0,44 11-16,-20-8 31,9-6-31,3-5 0,5-5 16,-2 0-16,-6 5 15,-21-8 1,-12 16-16,0 0 15,0 0 1</inkml:trace>
  <inkml:trace contextRef="#ctx0" brushRef="#br0" timeOffset="159939.45">20448 4956 0,'0'0'15,"0"0"-15,0 0 16,0 0 0,21 87-16,-18-47 15,-3 18 1,-3 0-16,3-58 16,0 0 15,0 0-31</inkml:trace>
  <inkml:trace contextRef="#ctx0" brushRef="#br0" timeOffset="160687.2">21088 4307 0,'0'0'0,"0"0"31,-24 80-31,9-3 0,-6 12 0,6 12 16,-5 23-1,-1 6-15,0-8 16,0-6 0,9 1-16,0-14 31,0-16-31,6-21 0,3-21 16,3-45-16,0 0 15,0 0 1</inkml:trace>
  <inkml:trace contextRef="#ctx0" brushRef="#br0" timeOffset="161018.15">21502 4310 0,'0'0'0,"0"0"0,-18 56 15,3 10-15,3 29 16,-12 16 0,6 24-16,3 11 15,-2-9 1,8 6-16,0-16 15,3-21 1,6-24 15,18-29-31,-18-53 0,0 0 0,0 0 16</inkml:trace>
  <inkml:trace contextRef="#ctx0" brushRef="#br0" timeOffset="161611.13">21766 5133 0,'0'0'16,"0"0"-16,0 0 31,-32 98-31,20-43 0,6-12 15,9-1 1,3-5-16,0-10 16,9-14-1,3 0-15,8-13 16,10-16-16,15-8 16,11-15-1,13-20-15,11-4 16,-3 2-1,1-2-15,-4 10 16,6 5-16,-2 16 47,-1 8-31,-21 11-16,-11 13 0,-15 13 0,-9 3 0,-16 6 15,-8-4 1,-12 1-16,-11-1 15,-7 3 1,-12 0-16,-14 6 16,-10-11-16,-14 5 15,-10 0 1,4-8-16,-3-5 16,-10-2-1,-11-14-15,-9-3 16,9 3-16,-6 3 31,-6 10-31,-15 22 16</inkml:trace>
  <inkml:trace contextRef="#ctx0" brushRef="#br0" timeOffset="169518.36">19433 4019 0,'-18'19'0,"18"-19"16,0 0-16,0 0 47,-45 34-47,25-16 0,5 1 0,3 7 15,0 1-15,-3-6 16,-3 8-1,-6 6 1,0 4-16,-2 6 16,-4 8-16,0 5 15,3-5-15,1 5 16,11-10 0,-3 2-1,9-5 16,-3-2-31,9 4 0,0 1 0,9-3 16,0 10-16,3-7 16,0 2-1,3-7-15,-6-4 16,3 12-16,0-4 16,5 1-1,-2 7-15,3 4 16,-6-6-1,-3 2 17,-3-2-17,0-3-15,9 3 0,-3-13 0,9-8 16,0-6-16,5-2 16,4-11-16,0-7 15,0 1 1,3-12-16,5 3 15,-2-1 1,6-2-16,-1-1 16,1 9-16,3-8 15,-4 2 1,7 0-16,-3 1 47,2-6-47,7 5 0,-6-2 0,-1 5 15,1-3-15,0 6 16,-1-6 0,1-10-16,8-6 15,1 4 1,0-4-16,-1-2 16,-5-3-16,-7-5 15,-2-3 1,-3 3-16,-6 0 15,2-8 1,-2-5 15,-3-1-31,0 1 0,-6-3 0,-1-3 16,-2-2-16,-9-3 16,6 11-1,-6-11-15,-9-8 16,6 3-1,0-8-15,-3 2 16,0 6-16,-6 0 16,0 15-1,-6 6 1,-3 6-16,0 9 16,-6-4-16,3 5 15,1 5 1,-7-5-1,3-3-15,0-5 16,0-3-16,3-2 16,0 2-16,-8-10 31,-1 7-31,0 4 0,6-1 16,-9-3-1,3 6 1,-11 5-16,5-2 15,-12 0 1,4 4-16,-4 7 16,-9-1-16,4 10 15,-1 9 17,3-3-32,1 11 0,2-6 0,-5 3 15,2 5 1,-6-2-16,-5 10 15,-13-8 1,-2 13-16,-1 6 16,-8 8-1,-6 23-15,-33 17 16</inkml:trace>
  <inkml:trace contextRef="#ctx0" brushRef="#br0" timeOffset="172698.35">19844 6003 0,'-90'-21'0,"129"37"16,-72-3-16,1 11 15,-4 3 1,-3-4 15,6-4-31,10 15 0,-1 6 16,0-11-16,-6 8 15,-6 0-15,4-5 16,-4 0 0,-9 5-16,-5-13 15,-1 5-15,1-3 16,-10-15 0,9-11 30,1 8-46,11-11 0,0 0 0,1-5 0,-4-7 16,-12-7-16,-2 17 16,-7-5-1,1-9-15,-1 0 16,13 6-16,-1-8 16,-5-5-1,2 2-15,-11-3 16,2-4 15,4-4-15,2 1-16,6-1 0,10-2 0,2-2 15,-3-1 1,1-10-16,5 5 16,3-3-16,3 8 15,4-5 1,-13-5-16,12 5 15,-3-5 32,4 5-47,5 5 0,9 11 0,-3 3 0,6 7 16,6 11 0,3 6-16,3-1 15,-3 3-15,6 0 16,-6 0-1,3 0-15,0 0 16,3 37 0,0-32-16,-3 3 15,-3-5-15,0 2 16,0-5 0,-3 3-1,3 2 32,-3 3-47,0-5 0,0 5 0,-3 5 0,3 11 0,0-6 16,0 14-1,3 16-15,0-1 16,-6 9 0,9 10-16,-6-3 15,3-2-15,-3-16 16,6 0-1,0-16 1,-3-5-16,0-8 16,-3-8-16,0-5 15,-3-3 1,6 0 15,6-30-31,0 20 0,-6 10 0,0 0 16,0 0-16</inkml:trace>
  <inkml:trace contextRef="#ctx0" brushRef="#br0" timeOffset="172971.46">17700 5575 0,'0'0'16,"0"0"-16,0 0 15,45 34-15,-6-15 16,17-3 0,13-1-16,14 1 15,4 11 1,-87-27-16,0 0 15,0 0-15</inkml:trace>
  <inkml:trace contextRef="#ctx0" brushRef="#br0" timeOffset="185981.93">11694 8821 0,'-9'11'0,"9"-11"0,0 0 0,0 0 15,0 0 1,0 0 0,0 0-16,0 0 15,0 0-15,0 0 16,65 66 0,-41-55-16,3 2 15,6 13 1,-4-18-16,7-5 31,15 13-15,-7-11-16,1-8 0,12 11 15,-1 5-15,-11-10 16,5 10-16,1 1 16,-9-17-1,5 6-15,4 7 16,-9-10-1,-7-2-15,1 12 16,-9-10 31,-9-3-47,0 14 0,-7-8 0,-5-6 0,12 11 16,3 0-16,-3-8 15,6 0 1,0 5-16,-4-10 15,-5 8 1,6 5 0,-9-6-16,3-4 0,12 7 15,-9-5 1,8-3-16,4 6 16,0-3-1,-3-11 1,5 17-16,-8-9 0,-6-5 47,9 16-47,-3-3 0,-6-10 0,5 5 15,1 3-15,0-6 16,0-5 0,12 8-1,-10-16-15,10 3 31,9 8-31,-45 5 0,0 0 0,0 0 32</inkml:trace>
  <inkml:trace contextRef="#ctx0" brushRef="#br0" timeOffset="187510.44">14373 8916 0,'0'0'0,"0"0"16,0 0 0,0 0-16,0 0 15,47 27 16,-11-6-31,-9-16 0,0 1 0,2 4 16,1-2 0,-3-8-1,6 3-15,5 5 47,-8-11-47,9 6 0,3 5 0,2-19 16,10 11-16,5 0 15,-2-8-15,-1-16 16,16 16-16,-4-10 16,-5-1-1,8 14-15,1-8 16,-7-11 0,4 3-16,14 10 15,-15-15 1,-2 5-1,5 13-15,-14-11 16,-9 1-16,2 18 16,4-8-16,-13-5 15,13 13 1,2 2-16,-11-4 16,-3 4-1,-3 6-15,-16-8 16,-2 5-16,9 6 15,-15-14 1,6 9 0,2-1-16,1-8 15,6 1-15,3 4 16,8 4 0,1-6-16,12 2 15,2 9 1,-8-14-16,-3 1 15,2 12-15,-5-13 16,-1-4 0,7 17-16,-3-7 15,-7-1 1,10 12-16,-3-4 16,-1-10-16,1 13 46,3 1-46,-1-20 0,4 17 0,-6 2 16,8-13-16,1 8 16,2 3-1,1-9-15,-4-2 16,-8 6 0,9-14-16,-4 8 15,-8 2 1,-42-2-16,68 0 0,-20-2 31,-15 4-15,5 6-16,4-8 0,-3 11 15,-1-14-15,1 3 16,-6 6 0,9-12-16,5 6 15,4 16-15,-4-13 16,1-6-1,-3 14 1,-1-1-16,1-7 16,-9 13-16,5-8 15,10-8 1,3 18-16,8-12 16,7-9-1,-10 13-15,1-10 16,-4 0-1,4 22-15,23 4 16,12 16 0,-95-42-16,0 0 15,0 0-15</inkml:trace>
  <inkml:trace contextRef="#ctx0" brushRef="#br0" timeOffset="-189324.74">14402 8972 0,'-62'-32'0,"101"61"16,-39-23-16,9 2 16,8 15 31,7-1-47,3-17 0,12 13 0,-1-2 0,-5-5 15,9 5 1,5-3-16,-5-13 15,3 8 1,5 0-16,-5-11 16,3 1-16,5 7 15,-5-5 1,-1-5 31,13 5-47,0 0 0,-7-14 0,4 9 0,2 2 15,-11-7-15,-4 10 16,-11 2 0,-6-7-16,0 3 15,-3 7-15,-12-8 16,-1 3 0,7 13-16,-12-13 15,0 0 1,9 11 46,-12-11-62,-3-3 0,0 6 0,3 0 0,-9-11 0,6 13 0,-9-13 16,-6 8-16</inkml:trace>
  <inkml:trace contextRef="#ctx0" brushRef="#br0" timeOffset="-188532.51">11807 9276 0,'0'0'0,"0"0"15,0 0 1,0 0-16,0 0 16,39 56 15,-4-43-31,1 6 0,9-9 0,23 1 15,10 2 1,-4-5-16,18-3 16,18 8-16,6 1 15,1-6 1,13 5-16,-130-13 16,0 0-1,0 0-15</inkml:trace>
  <inkml:trace contextRef="#ctx0" brushRef="#br0" timeOffset="-184688.23">12968 12041 0,'27'29'16,"-27"-29"-16,0 0 16,0 0-1,44 6-15,-20-1 16,0-2-16,-3-3 16,-1 2-1,1 6 16,-3 0-31,6-3 0,9 1 0,-1-6 16,13-6-16,9-2 16,14 6-1,-5-4 1,8 1-16,-8 3 16,-1-1-16,7 3 15,5 5 1,-3-2 15,-5 2-31,-7 0 0,-8 6 0,-6-3 16,-1 5-16,-8 0 15,3 3 1,5 0 0,4 0 30,-6-3-46,2-7 0,-5-6 0,0-3 16,-6 0-16,-1-2 0,-5-3 16,-3 5-16,0 1 15,2 4-15,1 4 16,6-9 0,6-2-16,8 2 15,-2-5 1,3 3-16,-7 2 15,1 3 1,-3 3-16,-1 5 31,1-6-31,9 6 0,-7 3 16,10-14-16,0 9 16,-1-6-1,-5-6-15,-1 9 16,-8-3-1,-3-3-15,-3 3 16,-4 8 31,4-5-31,3-3-16,-3 8 0,5-11 15,-5-5-15,6 6 0,0-4 0,-7 4 16,-2-4-16,-3 4 15,-3-6 1,3 2-16,-9-1 16,-1-1-16,-2 10 15,-6-12 1,3 10-16,-3 2 16,-3-7 30,0 10-46,0-2 16,-3-3-16,0 3 0,-3-3 0,3-3 16,3-2-16,-3 5 15,0 0-15,0 0 63</inkml:trace>
  <inkml:trace contextRef="#ctx0" brushRef="#br0" timeOffset="-181050.64">16837 12105 0,'-74'5'16,"74"-5"-1,0 0-15,0 0 16,0 0-16,0 0 15,0 0 1,0 0-16,-6 56 47,18-49-47,-6 1 0,3 0 0,6-2 16,8-6-16,4 8 15,0-6 1,6-2-16,14 3 15,10 2-15,-1-5 16,-2-5 0,0-3-16,2-3 15,-2 1 32,-4-1-47,1 3 0,-6 3 0,5-3 0,-2 3 16,-4 7-1,7-7-15,-18 5 16,0 3-16,-4-3 31,-2 0-31,3 0 0,-6 2 16,2 1-16,-26-3 16,48-3-16,-9 1 15,2-1 1,-5-7-16,3 7 15,-3-5 1,-7 5-16,1 3 16,-6-8-1,3 8 1,-6 3 0,5-3-16,10-8 0,0 5 15,8 1-15,-2-9 16,0 9-1,-4 2-15,1-3 16,-3-2-16,-6 2 31,-1 0-31,1 1 16,-9 2-16,3 5 16,3-8-16,-4 6 15,4 0 32,-3-9-47,6 9 0,0 2 0,-30-5 16,38 6-16,-5 1 0,-6-4 15,12-3-15,-1 3 16,10-14 0,5-13-16,-53 24 15,0 0-15,0 0 16</inkml:trace>
  <inkml:trace contextRef="#ctx0" brushRef="#br0" timeOffset="-179311.24">19978 12226 0,'0'0'0,"0"0"16,0 0-16,0 0 16,0 0-16,0 0 15,41-5 1,-26 0-16,0 2 15,6-5-15,0 0 63,14 0-63,1-5 0,3 5 0,5 0 0,-5 3 0,0-3 16,0 3-1,-4-3 1,4 0-16,-3 3 15,5-3-15,10-6 16,-6 6-16,8 8 16,4-2 46,-10-6-62,-5 5 0,-3 1 0,-4-4 0,1 9 0,0-8 16,-36 5-16,59-3 0,-29 0 15,0 3 1,3 3 0,-4 2-16,13 3 47,-6-2-47,-3-6 0,-4 2 0,1-7 0,-3-3 15,9 5 1,-7-7-16,4-1 15,3 1 1,6-6-16,-1-5 16,10 10-16,-1-5 15,1-2 1,-6 4 0,-1 1-16,1 5 46,6 0-46,-10 8 0,1-2 0,6-1 0,-7-5 16,-5 13 0,0 1-16,-7-1 15,-2 5-15,0 6 16,-6 0 0,3 5-16,8 1 15,-5-9 1,-6 5-16,3-7 15,6-1-15,-4-2 16,10-2 0,-6-1-16,0 0 15,5-7 1,-2-9 0,0 3-16,3 0 15,-1-2 1,7 2-16,-6-6 15,8 1-15,1-3 16,6 11-16,-10 0 16,7-1-1,-7 1 1,-2 5 31,-3 5-47,-6 3 0,-4 3 15,7 2-15,-6-8 0,-6 11 0,6 0 16,2-5-16,-17-3 16,6-3 31,-9 0-47,9 1 0,-3-6 15,0 8-15,-3-6 0,-3-18 0,5 22 16,1 2-16,-3-3 15,-6-10 1,0-3 0,27 13-16,-33-5 15,0 0-15,0 0 16</inkml:trace>
  <inkml:trace contextRef="#ctx0" brushRef="#br0" timeOffset="-177582.12">1690 13287 0,'20'14'16,"-20"-14"-1,0 0-15,60 34 16,-9-10-16,8 2 16,13-7-16,17 7 15,-3 1 1,9-6 0,27-5-16,15 2 15,0-10-15,30-18 16,12-4-1,11-23 1,30-5-16,-220 42 16,0 0-16,0 0 15</inkml:trace>
  <inkml:trace contextRef="#ctx0" brushRef="#br0" timeOffset="-166968.93">11869 9335 0,'-29'13'0,"29"-13"16,0 0-16,0 0 31,0 0-15,0 0-16,0 0 0,32 55 16,-26-41-16,0-12 15,6 1 1,3 2-16,6 0 15,3-7 1,5 12-16,1-2 16,6-5-16,3 13 15,-1 0 32,-2-8-47,3 5 0,-1-5 0,7-14 0,15-4 16,11 5-1,-2-11-15,2-3 16,-6 3 0,-11-18-16,-3-6 15,-4-5-15,-2-18 16,-3-6 0,11 3 15,-5-16-31,-4 0 0,4 5 15,-12-23-15,-6 7 0,-1 14 16,-14-19 0,0 8-1,-6-3-15,-6-5 16,3 24 0,-3 8-16,-3-8 15,-6 10-15,-3 6 16,-9-3-1,-3 16-15,-8-2 16,-16 7 0,0 8-16,-14-7 15,-13 12 1,-2 17-16,-9-14 16,5 13 15,-2 14-31,-9-14 0,-7 30 0,7 12 15,3-4 1,5 23-16,4 19 16,-6 16-16,5 23 15,19 27 1,8 11-16,9 4 16,13 14-1,14 14 16,6-1-31,12-16 0,18-4 0,17-12 16,16-31 0,23-40-16,-77-74 15,0 0-15,0 0 16</inkml:trace>
  <inkml:trace contextRef="#ctx0" brushRef="#br0" timeOffset="-166231.65">14149 9284 0,'0'0'0,"0"0"15,0 0 1,0 0-16,0 0 15,54 16-15,-15 3 47,8-3-47,10 2 0,8 14 0,19-11 16,11-18-16,21 2 16,0-5-1,0-11-15,0-2 16,15 8-1,9 7-15,-6-20 16,-134 18-16</inkml:trace>
  <inkml:trace contextRef="#ctx0" brushRef="#br0" timeOffset="-163850.89">19594 12293 0,'9'-37'15,"-9"37"32,0 0-47,0 0 0,0 0 0,0 0 0,0 0 16,0 0-16,0 0 16,0 0-1,0 0-15,44-6 16,-23 9-16,6 5 15,3-3 1,8-5-16,-2 5 63,6-7-63,-4-1 0,7 3 15,-6 5-15,5-5 0,-5 6 0,0-1 16,2-10-16,-2 7 15,3-4-15,-4-1 47,1-2-47,0 5 0,-6 0 16,-1 0-16,1-3 0,0-2 16,-6 0-1,5-1-15,-2-2 16,9 11-16,0 0 15,-39-3-15,62 5 16,-20 3 0,2 0-1,1 2-15,-9-7 16,-4-3-16,-2 0 16,0 3-1,-6-3-15,6 5 16,2 0-1,4 0-15,6 3 157,8-2-142,10-4-15,2 1 0,4 2 0,26 11 16,-92-16-16,0 0 0,0 0 0</inkml:trace>
  <inkml:trace contextRef="#ctx0" brushRef="#br0" timeOffset="-150942.75">3663 9922 0,'0'0'0,"0"0"0,0 0 16,0 0-16,12-98 16,9 32-16,12-21 15,2-1 1,-5 1-16,0-8 16,-6 10-1,-24 85-15,26-101 0,-14 56 31,-3 19-31,-21 10 0,12 16 16,0 29 0,0 8-16,12 32 15,0 21 1,-3 13-16,0 24 16,6 16-1,-6 5-15,0-10 16,-9-6-16,9-8 15,-9-31 1,0-27-16,0-26 16,0-40-1,3-48-15,-3-18 16,0 66 0,0 0-16,0 0 15</inkml:trace>
  <inkml:trace contextRef="#ctx0" brushRef="#br0" timeOffset="-150735">3484 9734 0,'0'0'16,"0"0"-1,0 0-15,57 45 16,-6-8-16,20-10 15,18-4 1,7-7-16,-96-16 47,128 5-47</inkml:trace>
  <inkml:trace contextRef="#ctx0" brushRef="#br0" timeOffset="-150501.21">4496 10001 0,'0'0'0,"0"0"16,0 0-16,-35 93 16,35-40-1,3-3-15,-3-50 16,0 0-16,0 0 62</inkml:trace>
  <inkml:trace contextRef="#ctx0" brushRef="#br0" timeOffset="-150298.86">5068 9959 0,'0'0'15,"0"0"-15,0 0 16,0 0 31,0 0-47,0 0 0,0 0 0,0 0 0</inkml:trace>
  <inkml:trace contextRef="#ctx0" brushRef="#br0" timeOffset="-150097.52">5389 10014 0,'0'0'0,"0"0"16,0 0-16,0 0 15,66-15 1,-66 15-16,0 0 16,0 0-16</inkml:trace>
  <inkml:trace contextRef="#ctx0" brushRef="#br0" timeOffset="-149574.5">6009 9861 0,'0'0'16,"0"0"-16,0 0 15,0 0 1,0 0-16,-18-90 16,36 42 15,5-2-31,10-13 0,3 4 0,-3 1 16,-7 0-1,-5 10-15,-12 6 16,-9 13-1,0 16-15,-3 7 16,-6 6 0,6 32-16,-6 8 15,0 23 1,6 38 15,6 29-31,3 5 0,6-1 16,3-14-16,6-15 0,6-31 15,-3-18 1,2-16-16,4-32 16,-3-30-16,-3-28 15,-6-37 1,-18 87-16,0 0 16,0 0-1</inkml:trace>
  <inkml:trace contextRef="#ctx0" brushRef="#br0" timeOffset="-149343.45">5881 9885 0,'0'0'16,"0"0"-1,0 0-15,38 0 16,13-3-16,20 1 15,19 4-15,2-4 47,9-20-47,-9-1 0,-92 23 0,0 0 16,0 0-16</inkml:trace>
  <inkml:trace contextRef="#ctx0" brushRef="#br0" timeOffset="-148942.78">6637 9927 0,'0'0'0,"0"0"16,0 0-16,-24 74 16,15-31-1,9 2-15,-3-3 16,0-2 0,6 2-16,3-16 15,0-4 1,3-17-16,-9-5 47,6-5-47,12-32 15,-1-3-15,1 11 0,0-3 0,0 3 0,0 21 16,3 11-16,2 5 16,-23-8-16,24 23 15,-9 17 1,-3 5-16,0 3 15,-6-3 1,0-6-16,3 1 16,-9-40-16,12 56 62,6-54-62,-18-2 0,0 0 0,0 0 0</inkml:trace>
  <inkml:trace contextRef="#ctx0" brushRef="#br0" timeOffset="-148560.58">7625 9911 0,'0'0'16,"0"0"-16,0 0 16,21 90-1,-9-16-15,-1 32 16,7 29-16,-18-135 16,0 0-1,0 0-15</inkml:trace>
  <inkml:trace contextRef="#ctx0" brushRef="#br0" timeOffset="-148073.3">9074 10361 0,'0'0'0,"0"0"16,-38 109-16,38-109 15,0 0-15,0 0 47</inkml:trace>
  <inkml:trace contextRef="#ctx0" brushRef="#br0" timeOffset="-110724.52">4505 10020 0,'0'0'16,"0"0"-16,0 0 16,-44 47-16,29-17 15,3 1 1,0 9-16,12-3 16,0 3 15,0-1-31,6-4 0,3-1 15,-9 6-15,6 2 16,3 14-16,0 10 31,-9-66-31,0 0 0,0 0 16</inkml:trace>
  <inkml:trace contextRef="#ctx0" brushRef="#br0" timeOffset="-109763.55">7128 10189 0,'0'0'63,"0"0"-63,0 0 0,0 0 0,-45-34 15,21 39-15,3 8 0,1 3 0,2-3 16,3 6-16,6-6 16,6-2-1,0 2-15,0-5 16,9-3 0,-3 0-16,12 1 15,12-9 1,14 3-16,-5-5 15,6-8 1,-4 5-16,4-6 16,-3-1-16,-7 7 15,-5 0 1,-9 2-16,-3 9 16,-6-6-16,3 6 15,-15-11 1,12 5-16,-9 3 15,0 0 1,0 0-16</inkml:trace>
  <inkml:trace contextRef="#ctx0" brushRef="#br0" timeOffset="-109542.72">7125 10014 0,'0'0'16,"0"0"-16,0 0 15,21 90-15,-1-8 16,-20-82-16,30 125 16,0 34-1,-30-159-15,0 0 16,0 0-1</inkml:trace>
  <inkml:trace contextRef="#ctx0" brushRef="#br0" timeOffset="-106209.66">10176 9356 0,'-18'2'0,"18"-2"16,0 0-1,0 0 16,0 0-31,0 0 0,0 0 0,-48 80 16,45-38-16,9 8 16,-6 16-1,6 16 1,0 24-16,-3 8 16,-9 2-16,0 17 15,-3-9 1,0-15 46,3-9-62,0-23 0,0-19 0,4-16 0,2-18 0,0-21 0,8-3 16,-8-50-16,9-17 16</inkml:trace>
  <inkml:trace contextRef="#ctx0" brushRef="#br0" timeOffset="-105792.48">10304 9517 0,'0'0'0,"0"0"0,0 0 16,65-16 15,-17 0-15,5 19-16,4 5 0,-9 8 0,5 10 15,-14 9-15,-12 4 16,-9 6 0,-18 11-16,-18-1 15,-15-2 1,-12 8-16,-11-5 15,-7 7 1,1-10-16,2-5 16,7-9-16,8-12 15,6-14 1,15-2-16,10-9 47,8-10-32,6 8-15,0 0 0,0 0 0</inkml:trace>
  <inkml:trace contextRef="#ctx0" brushRef="#br0" timeOffset="-105292.05">10563 10287 0,'0'0'0,"0"0"0,0 0 0,0 0 0,-45 74 0,33-50 0,3-3 15,0 8 1,3-8-16,9-5 16,-3-10-1,3-4-15,6-2 16,3-13-1,9 5-15,6-5 16,-6-14-16,8 11 16,7-5-1,-9 0-15,0 11 16,-1-4 0,-8 9-16,0 8 15,-3 2 1,-6 6-16,3 10 15,-6 2-15,-3 1 16,-6 8 0,-3-8-1,-6 0 1,6-3-16,-3-8 0,6-5 16,0-8-1,3 0 1,0 0-16,0 0 0</inkml:trace>
  <inkml:trace contextRef="#ctx0" brushRef="#br0" timeOffset="-105039.95">10926 10388 0,'0'0'0,"0"0"15,0 0 1,42 31-16,-16-15 15,10-5 1,12-3-16,2 2 47,-2-18-47,-1 3 16,-38-43-16,-9 48 0,0 0 0,0 0 46</inkml:trace>
  <inkml:trace contextRef="#ctx0" brushRef="#br0" timeOffset="-104853.77">11399 10279 0,'0'0'15,"0"0"-15,0 0 16,0 0 0,-12 69-1,15-40-15,0-3 16,9 1-16,3 5 15,-3-3-15,6 13 16,14 0 0,-32-42-16,0 0 15,0 0 1</inkml:trace>
  <inkml:trace contextRef="#ctx0" brushRef="#br0" timeOffset="-104492.5">11953 9792 0,'0'0'15,"0"0"1,0 0-16,-33 85 62,21-35-62,3 3 0,3 3 0,9 12 0,6 4 0,6 2 16,12 3-16,9-6 16,5-13-1,7-18-15,2-19 47,-50-21-31,0 0-16,0 0 0</inkml:trace>
  <inkml:trace contextRef="#ctx0" brushRef="#br0" timeOffset="-104210.55">12599 9599 0,'0'0'0,"0"0"16,0 0 0,-24 90-16,15-32 15,3 19 1,3 13-16,-3 3 16,12 2-1,3 3-15,6-8 16,3-14-1,-3-17-15,-4-22 16,1-27-16,-6-10 16,-3-55 31,-3 55-47,0 0 0,0 0 0</inkml:trace>
  <inkml:trace contextRef="#ctx0" brushRef="#br0" timeOffset="-103438.41">12259 10083 0,'0'0'16,"0"0"-16,39 3 16,15 0 15,2 5-31,7-3 0,11-5 0,-2-5 15,5-6 1,6-16-16,-8-4 16,-13-22-1,-20-19-15,-6 9 16,-19 15 0,10 11-16,-24 16 15,-9 13 1,-3 0-16,0 8 15,-3 29-15,-2-8 16,-1 14 0,6 18-16,6 2 15,0 1 1,3 13-16,0 7 16,-3-4-16,0-11 15,6-3 1,3-16-1,-3-18-15,0-11 16,0-13 0,9 0-1,6-53-15,-4 16 16,4-5-16,3 10 16,0-5-16,0 8 15,-6 5-15,-3 11 16,-4 0-1,-2 10 1,-6 3-16,0 0 16,-35 29-16,8-5 47,0 3-47,6 2 0,-3 2 0,10-4 15,2 2-15,21 5 16,3-7-16,11-6 15,13 0 1,0-8 0,2-7-1,4-9 1,0-8-16,-9-12 0,-16-25 31,-17 48-31,0 0 0,0 0 0</inkml:trace>
  <inkml:trace contextRef="#ctx0" brushRef="#br0" timeOffset="-103201.09">13450 9864 0,'0'0'0,"0"0"15,51 53 1,-19 0-16,-8 10 16,-18 22 46,-21 21-62,-26 18 0</inkml:trace>
  <inkml:trace contextRef="#ctx0" brushRef="#br0" timeOffset="-101979.98">14200 10104 0,'0'0'15,"0"0"-15,0 0 16,74 6 0,-26 4 15,18 4-31,-1-14 0,1 0 0,2 0 16,-5-6-1,-16-2-15,-8 6 16,-12-6-1,-15 2-15,-9 9 16,-9 0-16,-9 5 16,3 2 15</inkml:trace>
  <inkml:trace contextRef="#ctx0" brushRef="#br0" timeOffset="-99158.98">15551 10189 0,'6'-13'16,"-6"13"-16,0 0 15,0 0 1,-3-77 15,12 43-31,0-11 0,-9-16 16,3 0-16,0 0 15,-3-18-15,3 5 16,0 10-16,-6 6 16,-3 10-1,6 11-15,-9 6 16,9 15-1,0 16-15,-6 0 63,3 0-63,-6 45 0,3-11 0,1 16 0,5 22 16,-3 23-16,0 8 0,0 16 15,-3 11 1,0 8-16,6-9 47,-3-15-47,6-19 0,6-21 0,6-21 0,8-21 15,1-21 1,3-25 0,0-12-16,-9-32 46,-18 58-46,0 0 0,0 0 16</inkml:trace>
  <inkml:trace contextRef="#ctx0" brushRef="#br0" timeOffset="-98926.16">15242 10224 0,'0'0'15,"0"0"1,53 0-16,7-3 16,17-5-1,10-3-15,17-5 16,3-2 31,6-3-47,-113 21 0,0 0 0,0 0 0</inkml:trace>
  <inkml:trace contextRef="#ctx0" brushRef="#br0" timeOffset="-98340.54">16147 9956 0,'0'0'16,"0"0"-16,0 0 31,-57 69-31,33-19 15,18 19-15,-3 29 16,4-5-16,8 7 16,-1 1-16,1-6 15,0-13 1,0-16-16,3-26 16,-6-22-1,3-15-15,3-3 47,3-50-31,6-3-16,3-5 0,3-19 0,3 5 0,-1 6 15,-2 5-15,9 14 16,-6 18 0,0 8-16,-6 10 15,-10 11 1,-5 13-16,-3 3 15,-6 13-15,-8 3 32,-4 8-32,0 2 15,-6-2-15,6 2 16,3-2 31,3-3-47,3-3 15,12-5-15,6-5 0,6-5 0,9-6 16,6-13-16,6-16 0,8-19 16,13-12-1,-57 47-15,0 0 16,0 0 0</inkml:trace>
  <inkml:trace contextRef="#ctx0" brushRef="#br0" timeOffset="-97809.67">16293 9168 0,'0'0'0,"0"0"15,0 0-15,3 66 16,5-10 0,-2 4-1,3 17-15,3 0 16,-6-8-16,-3-9 15,0-7-15,-3-18 16,3-17 0,0-18-16,3 0 15,-3-53 1,9 14 31,3-6-47,0-6 15,0 1-15,8 8 0,-8 5 0,3 10 0,6 17 16,-9 12-16,-6 4 16,9 15-1,-3 13-15,-10 6 16,7 13 0,0 8-16,0 5 15,-6-13 1</inkml:trace>
  <inkml:trace contextRef="#ctx0" brushRef="#br0" timeOffset="-97140.45">17171 9927 0,'0'0'0,"0"0"16,0 0 0,0 0-16,53-5 15,-26 5 17,0-3-32,-3-2 0,-1 5 15,-2 0-15,-3 3 16,-3 10-1,-15-13-15,0 0 16,0 0-16</inkml:trace>
  <inkml:trace contextRef="#ctx0" brushRef="#br0" timeOffset="-96944.21">17055 10345 0,'0'0'15,"0"0"-15,0 0 16,59 19 0,-17-19-1,5-11-15,7-2 16,-54 13-16,0 0 16,0 0-16</inkml:trace>
  <inkml:trace contextRef="#ctx0" brushRef="#br0" timeOffset="-95870.81">17727 10253 0,'0'0'0,"0"0"15,0 0-15,0 0 16,0 0-1,57-51 17,-18 41-32,11-1 0,4-5 0,8 8 15,-2-10 1,-4 5-16,-5 5 16,-9-11-16,-7 6 15,-8 2 1,-18-7-16,-9 18 15,0 0 1,0 0 15</inkml:trace>
  <inkml:trace contextRef="#ctx0" brushRef="#br0" timeOffset="-95642.37">18037 9869 0,'0'0'32,"0"0"-32,0 0 0,0 0 15,0 0-15,24 74 16,-15-26 0,-9-48-16,14 76 15,-5 17-15,6 10 16,-15-103-1,0 0-15,0 0 16</inkml:trace>
  <inkml:trace contextRef="#ctx0" brushRef="#br0" timeOffset="-95343.21">17837 10570 0,'0'0'15,"0"0"1,0 0-16,0 0 16,0 0-1,0 0-15,0 0 0,63-16 16,-9 0 15,-1-10-31,13-1 16,-1-2-1,4-8-15,-1-2 0,0-25 16,-8 11-16,-60 53 63,0 0-63,0 0 0</inkml:trace>
  <inkml:trace contextRef="#ctx0" brushRef="#br0" timeOffset="-95020.15">18501 9652 0,'0'0'0,"0"0"15,0 0 1,3 56-1,-3-14-15,-3 8 16,6 14-16,-6 2 16,0 3-1,6-6-15,0 3 16,9 6 31,-3 2-47,3-5 0,6-9 0,0-9 0,-18-51 15,0 0-15,0 0 16</inkml:trace>
  <inkml:trace contextRef="#ctx0" brushRef="#br0" timeOffset="-94764.48">18790 10025 0,'0'0'0,"0"0"16,0 0-1,59 13 1,-14-13-16,-3-2 16,2 2-16,-5-14 15,3 4 1,-6-3 15,-36 13-31,0 0 0,0 0 0</inkml:trace>
  <inkml:trace contextRef="#ctx0" brushRef="#br0" timeOffset="-94449.36">19227 9753 0,'0'0'0,"0"0"16,0 0-16,0 68 15,9-17 1,-3-1-16,6 8 16,0 6-16,-6-1 15,0-5 1,0-5-16,0-16 15,-6-10 1,6-11-16,-3-16 16,-3-51 31</inkml:trace>
  <inkml:trace contextRef="#ctx0" brushRef="#br0" timeOffset="-94166.46">19495 9544 0,'0'0'0,"0"0"0,0 0 0,45 63 16,-21-15-16,0 5 15,-4 18 1,-8 3-1,-9-5-15,-6 2 16,-12 11-16,-5 6 16,-16-1-1,-6 0 1,-8-15-16,5-22 31,0-24-15,7-15-16,38-11 0,0 0 0,0 0 0</inkml:trace>
  <inkml:trace contextRef="#ctx0" brushRef="#br0" timeOffset="-93516.68">19787 9065 0,'0'0'0,"0"0"47,0 0-47,21 66 0,-18-16 0,-6 29 0,3 14 16,-3-11-1,-9 5-15,6-13 16,6-21-16,-3-13 16,0-11-1,9-29 1,0 0-16,3-71 16,9-14-16,3-15 46,5 2-46,10 0 0,0 16 0,0 18 16,2 9-16,-5 33 16,-6 4-16,-3 7 15,-7 25 1,-14 9 0,-11-1-16,-16 17 15,-6 22-15,-9 8 16,-5-3 31,-13 0-32,18 0-15,4-18 0,5-14 0,15 3 0,12-10 0,15-9 16,12 4 0,8-12-16,19-10 15,6 13 16,17-15-31,-74 2 0,0 0 0,0 0 16</inkml:trace>
  <inkml:trace contextRef="#ctx0" brushRef="#br0" timeOffset="-92944.41">20638 9324 0,'0'0'0,"0"0"15,-3 82-15,-6 3 16,9-85-16,-3 129 16,-2 19-1,-13-7-15,6-6 31,-3 0-31,0-1 0,6-28 16,9-29-16,6-21 16,12-48-1,6-38-15,-3-44 16,-21 74-16,0 0 16,0 0-1</inkml:trace>
  <inkml:trace contextRef="#ctx0" brushRef="#br0" timeOffset="-92701.7">20936 9332 0,'0'0'0,"0"0"16,0 0-16,-12 90 15,9-29 17,0 34-32,6 37 0,-6 27 15,3 34-15,0-193 16,0 0-16,0 0 16</inkml:trace>
  <inkml:trace contextRef="#ctx0" brushRef="#br0" timeOffset="-91343.58">21582 9263 0,'0'0'0,"0"0"0,0 0 0,21 72 0,-9-14 31,-9 29-31,6 29 16,5 14-16,1 10 16,-3 3-16,-3-5 15,3-19-15,-9-21 47,0-19-31,-3-34-16,0-24 0,-3-21 0,-12-66 0,15 66 15,0 0-15,0 0 16</inkml:trace>
  <inkml:trace contextRef="#ctx0" brushRef="#br0" timeOffset="-91051.73">21829 9260 0,'0'0'0,"0"0"16,57 11-16,-7 29 16,-5-6-1,-7 24-15,-8-5 16,-9-8-1,-27 8-15,-12 11 16,-20-14 0,-22 13-16,-5 9 15,-7-1 1,-5-13-16,2-5 16,10-2 15,17-20-31,21-12 0</inkml:trace>
  <inkml:trace contextRef="#ctx0" brushRef="#br0" timeOffset="-90426.44">22034 9890 0,'0'0'47,"0"0"-47,-32 58 0,5-18 0,6 13 16,3-3-16,6-2 15,3-14-15,12-13 16,3-10 0,12-11-16,9-16 15,12-10 1,2-9-1,4-2-15,-6 3 16,-4 15-16,-5-2 16,-9 11-1,0 12-15,-9-2 16,-3 16-16,-6 18 47,-9 6-47,0-3 0,6 0 0,-6 0 15,0-23-15,9-4 16,0-10-16,6 0 16,0-48-1,2 25-15,-8-6 16,21-14 0,-12 25-16,-3-14 15,-3 21 16,9 11-15,-3-2-16,0-1 16,6 11-16,2-5 0,4-3 0,3 13 15,0-5 1,3-6 0,-10-2-16,-20 0 15,0 0-15,0 0 16</inkml:trace>
  <inkml:trace contextRef="#ctx0" brushRef="#br0" timeOffset="-90215.73">22722 9914 0,'0'0'0,"0"0"46,0 0-46,0 0 0,3 74 0,-9-37 0,6 24 16,0 2 0,3-10-16,-3-53 15,0 0 1,0 0-16</inkml:trace>
  <inkml:trace contextRef="#ctx0" brushRef="#br0" timeOffset="-89660.43">23064 9790 0,'0'0'0,"0"0"16,0 0-16,0 0 15,57 0 1,-21-11-16,2-15 16,7 20-1,0-12-15,5-1 32,-8-5-17,-9 6-15,-33 18 0,0 0 0,0 0 16</inkml:trace>
  <inkml:trace contextRef="#ctx0" brushRef="#br0" timeOffset="-89330.52">23549 9255 0,'0'0'0,"0"0"16,0 0-16,39 87 47,-18-34-47,-3 8 0,6 5 0,-4 3 15,1 21-15,0 16 16,0-3-16,9 3 15,-6 0 1,-4-14 0,-2-12-16,0-19 15,-9-45-15,-9-16 16,0 0 0,0 0-16</inkml:trace>
  <inkml:trace contextRef="#ctx0" brushRef="#br0" timeOffset="-89061.72">23916 9430 0,'0'0'15,"0"0"-15,0 0 16,-75 79-1,22-15-15,-1 18 16,-3 13-16,1-8 16,2-2-1,7-3 1,-4-24 0,3-16-16,48-42 15,0 0-15,0 0 0</inkml:trace>
  <inkml:trace contextRef="#ctx0" brushRef="#br0" timeOffset="-88552.44">24067 9088 0,'0'0'16,"0"0"-1,0 0-15,0 0 16,15 88 0,-24-19-16,6 5 15,-3-3-15,0-13 16,3-15 0,0-17-16,6-18 15,6-8 1,6-34-16,6-6 15,3-5 1,-3-11 31,0 14-47,-1 13 0,-2 2 0,-9 14 0,3 13 0,3 8 47,-6 13-47,-3 16 0,0 8 0,-6-8 15,-3 8-15,-3-2 16,0-4-16,-3-2 16,3-5-1,3-21-15,12-6 16,0-2 0,-9-3-16,0 0 15,0 0-15</inkml:trace>
  <inkml:trace contextRef="#ctx0" brushRef="#br0" timeOffset="-88250.22">24538 9046 0,'0'0'0,"0"0"0,0 0 16,18 77-16,-13-19 15,-8 29-15,-2 19 16,-4 24-16,-3 21 16,6 18-1,-6 16 1,12-185-16,0 0 15,0 0 17</inkml:trace>
  <inkml:trace contextRef="#ctx0" brushRef="#br0" timeOffset="-87296.3">24934 9030 0,'-15'-2'0,"15"2"16,-15 53-1,6-3-15,0 42 16,-9 27-1,9 38-15,-3 25 16,-3 1 0,-3-14-16,4-26 15,5-24 1,0-13-16,3-37 16,12-24-16,-6-45 15,0 0 1,0 0-1</inkml:trace>
  <inkml:trace contextRef="#ctx0" brushRef="#br0" timeOffset="-86674.39">24981 10030 0,'0'0'16,"0"0"-16,0 0 15,-21 67-15,15-30 32,6 2-32,9-4 15,3-9-15,6-13 47,9-15-47,3-19 0,8-6 0,7-7 0,6-6 16,8-2-1,7-6-15,-10 11 16,-2 11-16,2 2 16,-11 8-1,0 13-15,-45 3 0,56-5 16,-32 23-1,-9-2 1,-15 5 0,-6 1-16,-9-1 15,-15-3-15,-5 9 16,-10-9-16,-6-2 16,-5 8-1,-10 8-15,4-16 16,2-3-16,10-8 15,-4-15 1,6-9 0,1-7-16,8-14 15,3 0-15,-17 3 16,53 37 0,0 0-16,0 0 15</inkml:trace>
  <inkml:trace contextRef="#ctx0" brushRef="#br0" timeOffset="-80851.24">3470 10869 0,'0'0'0,"0"0"0,65-24 16,-5-2-16,29 2 15,21 5 1,0 4-1,12 7-15,27 10 16,12-4-16,5-1 16,31 0-1,-10 3 1,16-5-16,2 2 31,7-2-31,-4 8 0,-18-1 16,1 1-16,-1-3 15,-8-13-15,-6 0 16,-10-9 0,-5 1-16,-9-3 15,-15 14-15,-15 5 16,-6 7 0,-3 11-1,-9 9 16,-12-1-31,7-3 0,8-4 0,9 4 16,3-18-16,9-16 16,-128 16-1,0 0-15,0 0 16</inkml:trace>
  <inkml:trace contextRef="#ctx0" brushRef="#br0" timeOffset="-72075.55">22591 8263 0,'-42'-24'16,"42"24"-1,0 0-15,0 0 31,0 0-31,-56 64 0,47-46 16,-3 14 0,-15 16 15,18-6-31,-6-8 0,0 17 0,-2-9 16,2-21-16,12 16 15,-6-5 1,9-22-16,0-2 15,15 3-15,3-11 16,8-32 0,-26 32 31,0 0-32,0 0-15</inkml:trace>
  <inkml:trace contextRef="#ctx0" brushRef="#br0" timeOffset="-71845.33">22996 8168 0,'0'0'15,"0"0"17,0 0-32,0 0 0,-48 95 46,24-18-30,-8-9-16,-10 1 0,3 21 0,7-2 0,32-88 0,-33 66 0,0-3 16,33-63-16,0 0 15,0 0 1</inkml:trace>
  <inkml:trace contextRef="#ctx0" brushRef="#br0" timeOffset="-70101.46">21680 6813 0,'-21'-21'0,"21"21"47,0 0-47,-29 74 0,20-18 0,9 28 15,9 9-15,11-16 16,4 2-16,3 3 16,3-21-1,0-11 1,2 6-16,-5-30 15,-3-18 1,0 5-16,-1-23 47,4-19-47,3 7 0,3-28 0,3-21 0,5-3 16,4-27-16,-3 6 15,-7 7 1,1 17-1,-9 13-15,-3 13 16,-4 10-16,-5 14 16,-3 16-1,-6 13-15,3 18 32,6 22-1,3 8-31,-3 7 0,14 16 0,-5-15 0,0-24 15,0 2-15,0-24 16,2-20 0,1-9-16,6-7 15,-6-30 1,-9-5-16,0-2 16,-4-14-1,-5 13-15,9-5 16,0 1-16,0-4 15,6-7 32,8 10-47,13 32 0,-45 29 0,0 0 0,0 0 16</inkml:trace>
  <inkml:trace contextRef="#ctx0" brushRef="#br0" timeOffset="-69472.48">22963 6906 0,'0'0'0,"0"0"15,0 0 1,-30 68-16,18-31 16,6 11-1,0-3 17,1 13-32,2 14 0,0-14 0,6-18 15,-3 7-15,3-18 16,2-21-1,1 3-15,3-11 16,3-27 0,12 9-16,3-11 47,0-19-47,5 1 0,4-4 0,-3-4 0,0 12 15,-13 4 1,1 7-1,-9 19-15,-9 10 16,3 6-16,-3 21 16,-3 15-1,0-4-15,-3 7 16,-3 3 0,3-8-16,9-11 15,-6 11-15,3-23 16,-3-6 15,3 5-15,0-13-16,3 0 0,-6 0 0,0 0 15,0 0-15,0 0 16</inkml:trace>
  <inkml:trace contextRef="#ctx0" brushRef="#br0" timeOffset="-65399.54">21198 6779 0,'-77'-11'0,"77"11"15,0 0 16,-54 40-31,21 10 0,12 16 0,12 19 16,9-85-16,-20 148 16,29 24-1,2 21-15,22-16 16,12-2-16,-18-11 16,-27-164-1,0 0 32,0 0-47</inkml:trace>
  <inkml:trace contextRef="#ctx0" brushRef="#br0" timeOffset="-64929.32">23686 6339 0,'0'0'16,"0"0"-16,-6 104 15,9 41 1,3 80 0,9 106-16,-15-331 15,0 0-15,0 0 16</inkml:trace>
  <inkml:trace contextRef="#ctx0" brushRef="#br0" timeOffset="-52974.76">5809 13454 0,'42'-53'0,"-42"53"16,0 0-16,0 0 15,68 24 1,-26-8-16,0 5 16,8-5 31,10-6-47,5 6 0,4-8 0,-1-8 0,7-8 15,2 0-15,9 0 16,12 6-1,-5-1 1,-10-7-16,6-4 16,13 6-1,8-10-15,-12 2 16,9 5 15,-9 1-31,10 10 0,-19 13 0,-12 6 16,-2-1-16,-13 6 15,7 8 1,5-11-16,0 3 16,-8-6-16,-7 1 15,-5 5 1,26-6 0,-2-5-16,2 1 15,-8-1-15,2-5 16,-3-6-1,4-7-15,20-11 16,3-5 0,-8 0-16,-10-8 15,12 5-15,3-3 16,1 9 0,-13 2-16,-14 3 15,-7 15 1,-2 4-16,2 2 15,13 10 1,-13 3 15,-2 3-31,-7 0 0,-5-3 0,2 6 16,16-9 0,8 1-16,1-11 15,-1-6-15,0-7 16,4-3-1,14-3-15,9-2 16,-8-3 0,-4 0-16,0 3 15,6 0 1,4-3-16,-13 8 16,-6-2-16,-2 4 15,-4 4 1,4 4-1,2-4-15,-6 4 16,-2-2-16,-13 6 16,-5-1-1,2 0-15,-2 0 16,3 1 0,-7-4-16,-5-2 15,-9 0-15,-7 3 31,-2 0-15,0-3-16,6 2 0,-1 4 16,1-6-16,0 0 15,3-6-15,2 6 16,1-2 0,-3-1-16,-1-2 15,1 2 1,-6-5-16,9 6 15,2-1 1,-2 0-16,6 1 31,2-4-15,-2 4-16,6-1 0,-7 3 0,-2-3 47,-6 1-47,-4-1 15,-5 0-15,3-4 0,3 7 0,-1-8 16,7 5-16,-3-2 16,5 5-1,-5-6 1,-3 1-16,3 5 16,-1-3-16,-5 1 15,-6 2 1,0 0-16,-3 0 15,-1-3 1,-2 3-16,3-3 16,-6 6-16,3-3 47,3 3-47,2-3 0,-2 0 0,-6 0 15,3 0-15,0 0 16,-3-6-1,-3 9-15,0 0 63,5-3-63,-2 5 0,0 0 0,0-5 0,-9 3 0,3 0 16,0 2-16,0-2 15,6 2 1,-3-5-16,-3-5 15,-1 2 1,-2 0-16,6 3 16,-3-2-1,0 4-15,0-4 16,3 2-16,0 0 16,3 0-1,-6-3-15,3 0 16,-9 6-1,0-3-15,3-3 16,-3 6-16,3-3 16,-6-3-1,2 3 1,-2 0-16,0 0 16,0-2-16,0-1 15,-2 6 1,-1-3-16,0 2 15,3 1 1,0-3-16,-3-3 16,3 6-16,0-3 15,6-3 1,-6 3 31,3 3-47,-1-6 0,-2 3 0,0 0 0,0 0 0,0 0 15,0 0 1,48 3 0,-33 0 62,3-1-78,0 1 0,0-3 0,2 0 15,4 5-15,3-10 32,3 5-1,0-3-31,-1 1 16,-2 4-16,-3-2 0,-3 3 0,3-6 0,2 6 0,4 0 15,-3-3-15,3-3 0,8 6 0,1-3 0,9 0 16,2-3 15,-5-2-31,3 5 0,-7-3 0,-5 0 16,0 6-1,5 0-15,1 2 16,0 3 0,5-3-16,7-2 15,-6-1 1,-1 6-16,1-5 15,-7 0 17,-2 2-32,3 3 0,5-8 15,4 0-15,6 0 16,8 3-16,-5-6 16,-1 3-1,-5-5-15,-1-1 16,7 1-16,2 5 15,-2-3 1,2-2 0,-2 10 15,-7-5-31,1 3 0,-12-6 0,2 3 16,7-2-16,6 4 15,-4-2 1,-5-5-16,5 8 15,-8 2-15,-3 0 16,-4-2 0,4 5-1,0-5-15,2 2 16,7-5-16,5 5 16,4-2-1,-6-6-15,-7-2 16,1 7-1,2 1-15,7 0 16,0-3-16,2-3 16,-2 0-1,2 3 1,-2-7-16,-7 4 16,-2 0-16,3 3 15,-4 6-15,-2-4 16,8-2-1,1 0 1,-6 3-16,-7-3 16,1 8-16,-6-8 15,-10 2 1,-2 4-16,3 2 16,-3-8-1,-3 5-15,3-2 16,-7-1-16,1 1 15,3 0 1,-6-1-16,3-2 16,-3 0 15,-3 3-31,-1-6 0,1 8 16,6 1-16,-9-6 15,6 2 1,-6-4-16,3 4 47,-6-4-32,0 4-15,0 1 0,-3 2 0,3-5 0,0 3 16,-3-3-16,3 3 16,3-3-1,-1-3-15,1 0 16,0 1-1,-3 4-15,3-4 16,-3 2-16,3 0 16,0-3-1,0 8-15,0-5 16,6 6 31,3-4-47,-6 6 0,5-5 0,1-6 15,0 6-15,6-3 16,0-3-16,5-2 16,1 8-16,3-6 15,0 0 1,-1 1-16,4-1 16,-6 0-1,0 3-15,-1-2 16,-2-1 15,3-2-31,3 2 0,-3 3 16,2-5-16,-2 5 15,3-3-15,-6 1 16,-1 2 0,1-3-16,-3 0 15,0 1 1,-6-1-16,0 0 15,-7 3 17,1 3-32,0-3 0,-3 0 0,0-3 15,-3 1 1,3 2-16,0-3 16,0 3-16,6 0 15,3-3 16,-1 3-31,4 0 0,-3-8 16,3 6-16,-3 4 16,3-7-1,-1 2-15,4-2 16,0 3 0,6-1-16,-6 3 15,0 0-15,-1 3 47,-5-1-47,0-2 0,0-2 0,-3 7 16,3-8-16,-3 1 15,2 2 1,-2-3-16,0 3 16,0-3-1,3 9-15,0-6 16,-3-3-16,5 3 15,1-3 1,0 1-16,0-1 16,3 6-1,-3-3-15,2-6 32,7 4-17,-9-4-15,0 12 0,6-6 16,-7 2-16,1-2 15,0 0-15,3 0 63,0 3-63,-3-3 0,8 3 0,1 2 0,3-5 0,0 5 16,11-2-1,1-1-15,3-2 16,2 0-16,-8 6 15,2-6 1,-5 2-16,6-2 16,-1 3-16,1 0 15,3-1 1,2-2 0,1 3-16,-3 0 15,2-1-15,-11 4 16,0 4-1,5-5 1,-2 1-16,3 2 16,-1 0-16,4 0 15,-4-3 1,7 0-16,-6-2 62,-4-1-62,4 1 0,-3 2 16,-7 1-16,10-4 0,0 9 0,-4-6 0,4 0 16,0-5-1,-4 0-15,-5 0 16,6 0-16,-10 3 94,1 0-94,-6-3 15,0 0-15,-3 0 0,5-3 16,-2 3-16,0 0 0,3-3 0,-3 6 0,-7-6 16,7 3-16,-3 0 0,-9 3 0,0 0 15,0-3 1,-1 2-16,1-2 15,-6 3 1,0 0-16,0-3 16,-6 0-1,6 5-15,0-5 16,-3 0 31,-3-3-47,0 3 0,3 0 0,-6 0 0,0 0 15,0 0-15,-3-2 16,6 4 0,0-2-16,-3 0 15,0 3-15,0-6 16,3 1 0,-3 2-1,6 2-15,-3-7 16,-3 0-16,6 5 47,-3 2-47,-3-4 0,3-1 0,6 6 15,-6-3-15,0-6 16,0 6-16,-1 0 16,1 0-1,3 0 1,-3 6-16,0-12 15,-3 6 1,3 3-16,-6-3 16,3-5-16,-3 7 47,6-2-47,0 3 0,-3 0 15,3-3-15,-3 0 0,3 0 16,0 2-16,0-4 15,-6 4 1,6-2-16,0 3 16,-3-6-16,-6 1 15,6 4 1,3-4 0,-6-1-16,3 6 15,0-3 32,-6-3-47,6 3 0,3 0 0,-6-5 0,6-11 16</inkml:trace>
  <inkml:trace contextRef="#ctx0" brushRef="#br0" timeOffset="-45360.22">2359 14102 0,'0'6'16,"0"-6"15,0 0-31,-15 79 0,6-21 0,9 19 16,9 8-16,12 12 15,-6 4-15,12 0 16,3-4 0,2-22-1,7-15-15,0-17 16,-6-19-16,5-17 16,-5-17-1,15-25-15,2-20 47,13-19-47,-4-8 0,4 2 0,-1 9 16,-8 15-16,-15 11 15,-1 14-15,-14 15 16,0 11 0,-12 15-16,-3 6 15,3 29-15,5 16 16,4 5-1,-6 5 1,12-7-16,3-9 47,-6-17-47,2-12 16,4-23-16,0-19 0,0-24 0,2-10 15,-11-8-15,3-6 16,-3 6-16,-3 13 15,3 5 1,-10 19-16,-11 21 16,0 0-1,0 0-15</inkml:trace>
  <inkml:trace contextRef="#ctx0" brushRef="#br0" timeOffset="-44569.52">3880 14780 0,'0'0'0,"0"0"16,-65-14-16,26 9 31,-3 18-31,10 6 0,8 7 16,0 11-16,15 8 15,6 11 1,-6-6-16,9 11 16,0-5-1,0-9-15,0-47 0,-3 48 16,15-38 0,3-12-1,6-19 16,0-19-31,6-13 0,2 3 0,1-6 16,0 6-16,0 16 16,-1 10-1,-8 13-15,0 8 16,0 9 0,0 7-16,-9 13 15,2 9 16,-8 5-31,6 10 16,-3 3-16,-3-6 0,-3-7 16,-3-40-16,18 42 15,-3-26-15,3-29 16,-18 13 0,0 0-16,0 0 15</inkml:trace>
  <inkml:trace contextRef="#ctx0" brushRef="#br0" timeOffset="-44333.03">4374 14952 0,'0'0'16,"0"0"-1,39 0-15,-6-3 16,9 6-1,14-3-15,10 15 16,2 4 0,0 0-16,-23 2 15,-45-21 17,0 0-32,0 0 15</inkml:trace>
  <inkml:trace contextRef="#ctx0" brushRef="#br0" timeOffset="-44096.46">4574 14650 0,'0'0'16,"0"0"-1,-15 61-15,9-8 16,12 13-16,0 8 31,12 11-31,6 10 16,-24-95-16,32 108 31</inkml:trace>
  <inkml:trace contextRef="#ctx0" brushRef="#br0" timeOffset="-43878.24">5247 14695 0,'0'0'15,"0"0"-15,0 0 16,38 106 0,-20-43-16,-9 9 31,3-1-31,6 9 0,-12-9 15,-30-39-15,24-32 16,0 0 0,0 0-16</inkml:trace>
  <inkml:trace contextRef="#ctx0" brushRef="#br0" timeOffset="-43625.48">5901 14647 0,'0'0'15,"0"0"-15,72 8 16,-1-5 0,13-8-16,2 7 15,-6 6-15,-14 0 16,-16-3-1,-20 1-15,-30-6 16,0 0 0,0 0-16</inkml:trace>
  <inkml:trace contextRef="#ctx0" brushRef="#br0" timeOffset="-43381.15">5943 15012 0,'0'0'0,"0"0"0,0 0 16,0 0-16,0 0 16,39 40-16,20-32 15,19 5 1,5-5-16,0 0 16,4-8-1,5-10-15,3-9 16,-17 1-1,5-9-15,-83 27 16,0 0-16,0 0 16</inkml:trace>
  <inkml:trace contextRef="#ctx0" brushRef="#br0" timeOffset="-43000.26">7056 14192 0,'0'0'0,"0"0"0,12 58 15,9 6 1,12 21-16,5 15 16,13 17-1,3 7-15,5 0 16,7-5 0,2 0-16,-2-13 15,-4-26 1,-8-20 15,-7-25-31,-26-54 0,-21 19 0,0 0 16,0 0-16</inkml:trace>
  <inkml:trace contextRef="#ctx0" brushRef="#br0" timeOffset="-42807.51">7550 14380 0,'0'0'16,"-44"13"-1,-25 27-15,-17 74 16,-9 60 0,-6 43 15,14 24-31</inkml:trace>
  <inkml:trace contextRef="#ctx0" brushRef="#br0" timeOffset="-41770.6">7902 13811 0,'0'0'0,"0"0"16,0 0-1,-30 88 1,18-28-16,9-1 31,3 9-15,-3 4-16,6-11 0,3-16 0,3-14 15,6-7 1,6-16-16,5-21 16,7-6-16,3-12 15,3-4 1,-1-4-16,-8 10 15,0 5 1,-6 5-16,-1 6 16,-5 5-1,6 13-15,-3 6 16,-6 5 31,9 5-47,-4 13 0,1 6 0,-3-14 0,-18-26 15,0 0-15,0 0 16</inkml:trace>
  <inkml:trace contextRef="#ctx0" brushRef="#br0" timeOffset="-41508.01">8551 14748 0,'0'0'16,"0"0"-16,0 0 15,89-42-15,-15 12 16,19 7-16,5-4 16,0 6-1,-9 2 1,15 17-16,-104 2 15,0 0-15</inkml:trace>
  <inkml:trace contextRef="#ctx0" brushRef="#br0" timeOffset="-41197.37">9461 14213 0,'0'0'0,"0"0"15,0 0 1,-3 88 0,-3-17-16,0 38 15,4 36 1,2 9-16,-6 18 15,3-3-15,3-10 32,-3-16-32,-3-14 15,3-20-15,3-25 0,-6-28 16,9-48 0,-3-8-1</inkml:trace>
  <inkml:trace contextRef="#ctx0" brushRef="#br0" timeOffset="-40840.31">9652 14176 0,'0'0'16,"0"0"-1,0 0-15,0 0 16,59 8-1,-23 19-15,3 5 16,-39-32-16,44 47 16,-11 17-16,-15-3 15,-21 13 32,-15 5-47,-20 6 0,-22 5 0,0-6 16,-5-15-16,11-16 15,10-19-15,14-12 16,9-17 0,12-13-16,18-24 15,24-23-15,26-17 16,-59 72 0</inkml:trace>
  <inkml:trace contextRef="#ctx0" brushRef="#br0" timeOffset="-40455.75">9926 14639 0,'0'0'15,"0"0"-15,-15 90 16,0-18-16,0 5 16,-3-1-1,3 1-15,3-11 16,6-2-1,3-25-15,1-10 16,7-18 0,7-11-16,3-19 15,6-7-15,15-11 16,-3-5 0,-1 2-16,-32 40 0,57-32 15,-18 14 1,-4 12-1,1 9-15,-12 13 16,-6 10 0,-9 3-16,0 3 31,-1 0-15,-8-3-16,-6-2 0,-5-27 0</inkml:trace>
  <inkml:trace contextRef="#ctx0" brushRef="#br0" timeOffset="-40242.35">10345 15153 0,'0'0'15,"0"0"-15,0 0 16,0 0 15,63-11-31,-4 6 16,22-6-16,11-7 0,6 4 15</inkml:trace>
  <inkml:trace contextRef="#ctx0" brushRef="#br0" timeOffset="-40044.55">11087 14716 0,'0'0'0,"0"0"16,0 0-16,17 90 16,4-5-1,-6 39-15,-12 27 16,-3-151-1</inkml:trace>
  <inkml:trace contextRef="#ctx0" brushRef="#br0" timeOffset="-38094.18">9935 10806 0,'-48'15'16,"48"-15"-16,0 0 15,0 0 1,63-7-16,-22 7 47,16 0-47,11 2 0,7 6 0,-1 5 15,0 6-15,1-1 16,8 6-16,9 5 16,16-5-1,-1-5 1,6 2-16,6-8 15,6 3 1,3-6-16,-3-4 16,9 2-16,-3-3 47,3 0-47,-3-2 0,3-3 0,6 0 0,-6-5 15,8 5 1,-5-8-16,-6 5 15,6-5 1,-6 8 0,-3 3-16,-9 2 15,-3 0-15,6 3 16,-8-2 0,-4-4-16,0-2 15,3-2-15,-9-1 16,-12-2-1,4 7-15,2-4 32,-3 2-32,3-6 0,4-2 15,-1-5-15,3 0 16,-6-6 0,-3 4-1,1-1 1,2 5-16,-3 3 0,-6 3 15,4 2 1,-7 3-16,3-5 16,10 8-1,-7-3-15,0 0 16,-6 0-16,4-3 16,-1-2-1,-6 2-15,-5 3 47,-4-3-47,-2 1 0,-7 7 0,4-2 16,-7-1-16,-5 1 15,-10 0 1,1 5-16,-9-6 16,-1 6-1,-8-3-15,-6 1 16,-6-1-16,-3 3 15,-9-8 1,2 3 0,-8-3-1,18 2-15,-21-2 0,15 0 16,6-8-16</inkml:trace>
  <inkml:trace contextRef="#ctx0" brushRef="#br0" timeOffset="-37621.55">19421 10390 0,'0'0'0,"0"0"0,0 0 0,0 0 16,0 0-16</inkml:trace>
  <inkml:trace contextRef="#ctx0" brushRef="#br0" timeOffset="-33976.62">8827 12234 0,'-15'-18'0,"15"18"31,0 0-15,-44 21-16,14-10 0,9 12 16,-3 6-16,-2 3 15,11 13-15,6 5 47,3 3-47,9 8 0,0 0 16,6 5-16,3 3 0,8 8 15,7-3 1,0-5-16,18-1 16,-1-1-1,4-1-15,6-3 16,2 1-16,-2 7 15,11-2 1,-2-11-16,8-2 47,4-9-47,-4-12 0,-3-11 0,-5-11 0,-1-5 16,1-14-1,-4-7-15,13-11 16,2-5-1,-5-2-15,-1-12 32,7-2-32,2-8 15,-3-2-15,4-6 16,-1 8 0,-8 0-16,-4-2 0,-5 4 15,2-7 1,7 5-16,-13-5 15,1-11 1,-7 6-16,-14-1 16,-9 1-1,-6 7-15,-9 0 16,-9-4 0,-6-1 30,-15 3-46,-15 7 0,-3 6 0,-14 8 0,-22 0 16,-8 3-16,-9 7 16,-4 4-16,-8 4 15,-9 6-15,-12 2 16,3 9 0,-6 7-1,-9 5-15,-6 9 16,0 13-16,6 10 15,-6 16 1,0 8-16,140-66 16,0 0-16,0 0 15</inkml:trace>
  <inkml:trace contextRef="#ctx0" brushRef="#br0" timeOffset="-26379.65">20850 10787 0,'0'0'0,"0"0"16,0 0-16,0 0 16,0 0-16,38 56 15,-26-51 1,3 6-1,-3-6-15,3-3 47,0 4-47,6-4 0,8 6 0,10 3 0,0-1 16,17-4 0,4 4-16,-4-7 15,7 5 1,0-3-16,8-2 15,9 0 1,4 2-16,-7 0 16,-6-2-16,-5-3 47,8 2-47,4-2 0,-16 0 0,16-2 15,-78 2-15,98 2 16,-39 4-16,7-9 15,8 0-15,4 6 16,11-3 15,-12-3-15,10-2-16,5 2 0,3 6 0,-2-3 16,-4 3-16,-9-3 46,4 0-46,5-6 0,0 1 0,-9-3 16,-8-2-16,-13 2 16,1-6-1,-3 14-15,-1-2 16,-2-3 0,5 5-16,-2-8 62,-1-3-62,-5 8 0,2-2 0,-2-3 0,12 6 0,2-9 16,7 0-16,-7 3 15,0-5 1,-5 3-16,6 7 16,-10 0-1,10-2-15,2 8 16,6-6-16,10-5 47,14 3-47,9-3 0,9-5 0</inkml:trace>
  <inkml:trace contextRef="#ctx0" brushRef="#br0" timeOffset="-16763.61">4940 14833 0,'-42'39'0,"42"-39"46,0 0-46,-83 27 0,38 2 0,10 16 16,11 5-16,15 3 16,9 10-1,15-2-15,14 3 16,16-6-16,3-10 16,11-11-1,-2-19-15,5-20 16,4-30-1,5-26 17,-5-27-32,-13-10 15,-17-8-15,-21 5 0,-21 10 0,-21 14 16,-26 11 0,53 63-16,-81-72 15,-5 59-15,-6 13 16,-7 5-1,-2 11-15,6 19 16,9 12 0,17 9-16,16 13 15,20 21 1,21 10-16,9 1 16,18-9-1,15-12-15,11-9 16,13-18-16,14-21 15,4-27 1,-1-18-16,1-16 16,-19-14-1,-14-12-15,-18-9 16,-6-5-16,-27-5 16,-12 3-1,-15 7 16,-11 9-31,-16 7 0,4 14 0,-4 13 16,10 10 0,5 14-16,21 13 15,9 21 1,12 18-16,12 30 47,24 5-47,6-5 0,15-6 0,-48-79 0,74 85 15,12-48-15,-8-27 16,-13-26 0,-8-15-16,-7-20 15,-11-20 1,-12-11-16,-15 2 16,-21 6 15,-9 11-31,3 13 0,-18 15 15,7 17-15,-7 18 16,-3 16-16,-9 29 16,7 15-1,11 22-15,0 0 16,18-5 0,12-13-16,15-14 15,6-21-15,6-18 47,8-19-47,1-19 0,-15-28 0,6-17 16,-18-10-16,-6 3 15,-6 10 1,-12 11-16,-6 18 16,-3 19-1,-9 16-15,-9 13 16,7 13-16,-4 16 15,9 5 1,3 1 0,24-1-16,6 0 15,6-10-15,15-8 16,6-8-16,-3-19 16,-1-8-1,4-15-15,-9-24 31,-12-22-31,-6 1 16,-12-3-16,-18 0 16,-6 21-16,-3 16 15,1 23 1,2 20-16,12 10 16,18 13-16,9 24 78</inkml:trace>
  <inkml:trace contextRef="#ctx0" brushRef="#br0" timeOffset="3908.53">9515 7088 0,'-39'40'15,"39"-40"1,0 0 0,0 0-16,-35 95 15,11-58-15,-6 11 16,-3 5 46,-11-11-62,-13 11 0,-5-3 16,-7-10-16,-2 5 0,-1-11 0,-23-13 0,-3 9 16,8-9-16,-2-19 15,9 6 1,2-13-16,-2-13 15,6-4 1,2-12-16,10-8 16,11-1-16,1-10 15,8-5 1,-3 11 0,1-9-16,5-5 15,6 6-15,13-6 78,8 2-78,3 12 0,6-6 0,6 16 16,0 8-16,0 2 0,3 9 0,-6 5 0,0 2 16,3 11-1,-6 0-15,3 0 16,-3 0-16,3 19 15,0-12 1,-3 1-16,6 0 16,-3 0-1,3 0 79,0-5-94,0 0 0,-3-3 0,0 5 0,3 0 0,-6-5 0,6 3 0,-6-1 16,0 1-16,9 2 0,-3 11 0,-9 8 15,12 10 1,3 11-16,-6 0 16,3 3 46,3 2-46,-6-10-16,3-8 0,3-1 0,3-12 15,0-11-15,-3-11 0,-18-26 0,12 29 0,0 0 16,0 0-16</inkml:trace>
  <inkml:trace contextRef="#ctx0" brushRef="#br0" timeOffset="4112.38">7681 6720 0,'0'0'0,"0"0"32,0 0-32,90 67 0,5-36 0,15 12 15,27 18 1,30 18-16</inkml:trace>
  <inkml:trace contextRef="#ctx0" brushRef="#br0" timeOffset="5656.57">7208 5453 0,'-65'34'0,"65"-34"16,-24 56-16,-24 47 15,4 32 1,8 13 0,15 16-16,15 19 15,12 13-15,18 2 16,12-10 31,14-5-47,16-9 0,26-10 0,33-24 0,12 1 15,24-17-15,32-13 16,12-13 0,16-34-16,-1-19 15,30-22 1,-3-15 0,12-42-16,-15-24 15,18-14 16,-15-26-31,0-37 0,-24-5 16,1-8-16,-25-13 0,-20-9 16,-13 1-1,-32-8-15,-33-6 47,-23 1-47,-28-4 16,-32-1-16,-30-1 0,-41-3 0,-19 11 15,-35-2 1,-39 12-16,-26 17 16,-28 5-16,-26 10 15,-15 22 1,-21 23-16,-21 14 16,-11 31 15,-25 27-16,-2 26-15,-13 27 0,-14 47 0,-6 32 16,17 46 0,7 33-16,29 43 15,39 34-15,262-267 0,0 0 16</inkml:trace>
  <inkml:trace contextRef="#ctx0" brushRef="#br0" timeOffset="41356.49">6738 15690 0,'-9'-13'0,"9"13"0,0 0 0,0 0 16,0 0-1,0 0-15,42 0 16,-34-8-1,4 10-15,0-2 16,3 3-16,-3-6 31,15 6-31,-9-3 16,3 3 15,2-3-15,4 5-16,6-8 0,3-5 0,11 8 15,4-2-15,-1-4 16,-8-4-16,6 7 16,-7-5-16,-2 6 31,3 2-31,2 0 16,-2 5-16,3 0 15,11 3-15,-5-5 16,-12-3-1,2 5-15,-2 0 16,-6 1 0,5-4-16,-2 9 93,-3-1-93,-3 4 16,11-1-16,7 8 0,-3-13 0,-7 3 16,4-4-16,0 4 0,-10-8 0,1-1 0,6-2 15,-3 0-15,-1-2 0,16 4 16,-4 1-16,1-11 16,-6 3-1,-1-3-15,-8-3 16,6-2-1,-12 8-15,5 2 16,-2-2 0,0 2-16,3 6 15,5-1 48,-5 1-48,12 8-15,-7-1 16,1-2-16,0-3 0,0 3 0,-10-2 0,1-4 0,6 4 0,0 2 16,2-3 31,7 5-47,5 1 0,-5-11 0,3 8 0,-1-5 15,-5-1-15,3-2 16,-45 0-16,68-2 15,-17 2-15,8-3 16,4 6 0,-10-1-1,-2-7-15,3 5 32,14 0-32,-5-11 0,14 1 15,3-3-15,-5-3 16,-7 0-1,4 5-15,-4-5 16,3 3-16,1 3 16,5 4-1,-11 1 17,2-3-32,1 0 0,5-2 0,-8-12 15,-1-7-15,-11-18 16,-54 47-1,0 0-15,0 0 16</inkml:trace>
  <inkml:trace contextRef="#ctx0" brushRef="#br0" timeOffset="55191.27">1758 14248 0,'-51'47'0,"51"-47"16,0 0-16,-50 48 16,8-19-1,3 0 1,-8-2-16,11 4 47,18 9-47,-9-5 0,16 20 0,8 3 15,3 3-15,0 8 16,9 2-16,11 4 16,1 7-16,9-3 15,12-5 1,8-5-1,-8-6 17,11-2-32,4-8 15,3 8-15,2-6 0,12 4 0,13 4 16,-7-13 0,4 3-16,-4-2 15,15-4-15,12-4 16,-6-6-1,1 2-15,-1-2 16,6-2 15,12-9-31,-12-5 0,-14-5 16,-1-16-16,3 0 16,0-18-1,-8-17-15,-7-10 16,3 3-1,-2-8-15,-4-8 16,3-6-16,-14-7 16,-1-19-1,1-3-15,-1-5 16,-5-13-16,-4-8 47,4-3-47,-12 1 0,2 7 0,-5 0 15,-15 6-15,-4-4 16,-5 12 0,0-9-16,-18 9 15,3-1 1,-15-5-16,-9 9 16,-6-4-16,-20 0 15,-4 6 48,1 16-63,47 79 0,-78-111 0,-14 63 0,-3 14 0,-13 13 0,-8 7 15,-15 6-15,-5 11 16,-1 16 0,-6 18-16,-18 8 15,9 10 1,-20 14-16,-1 8 15,12 15 1,0 6 0,-8 5-16,23 1 15,3 4-15,12 8 16,21 6-16,27 0 47</inkml:trace>
  <inkml:trace contextRef="#ctx0" brushRef="#br0" timeOffset="79438.43">13569 14158 0,'63'-58'0,"-63"58"16,65 10-16,33-15 15,0 2 1,-5 11 0,-7 5 30,9-2-46,4-3 0,-4-3 0,-6-2 0,-3 8 16,-23-6-16,-4 0 16,-20 0-16,-15-5 15,-12 3-15,-6 0 16,-12-3 0,-9 0-1,3-3-15</inkml:trace>
  <inkml:trace contextRef="#ctx0" brushRef="#br0" timeOffset="79850.46">14170 14385 0,'0'0'0,"0"0"63,-50 69-63,26-5 0,0 20 0,9 12 0,6-1 0,-3 5 0,6-7 15,3 13 1,6-8-16,-6-6 15,0-15 1,3-8-16,-6-14 16,4-23-16,-1-5 15,0-14 1,6-13-16,8 0 16,4-48-1,9 3-15,-24 45 47,0 0-47,0 0 0</inkml:trace>
  <inkml:trace contextRef="#ctx0" brushRef="#br0" timeOffset="80311.33">14498 15145 0,'0'0'15,"0"0"-15,-18 76 16,6-15 0,0 3-1,6-3-15,3-6 16,6-2-16,-3-13 47,9-16-47,0-11 0,3-13 0,6-24 15,11-16-15,7-7 16,3-11-16,3 5 16,8 8-1,-2 8 1,-10 10-16,4 11 16,-6 19-16,-9 0 15,-4 18 1,1 0-16,-6 13 15,-3-2 1,0 8 15,-6-6-15,3 3-16,9 3 0,2-3 0,1-19 0,-24-18 16,0 0-1,0 0-15</inkml:trace>
  <inkml:trace contextRef="#ctx0" brushRef="#br0" timeOffset="81230.38">15420 14645 0,'0'0'0,"0"0"0,42 0 0,0 0 15,17-6-15,4-2 16,2 1-16,1 9 16,-7-2-1,10 8 1,-4 5-16,-11-10 16,-18 5-1,-36-8-15,0 0 63</inkml:trace>
  <inkml:trace contextRef="#ctx0" brushRef="#br0" timeOffset="81386.35">15706 14798 0,'0'0'16,"0"0"-16,0 0 16,-41 21-1,41-10 1,0-1-16,35 4 0,-2 2 15,15-8 1,20 2 0,6 6-16,-74-16 15</inkml:trace>
  <inkml:trace contextRef="#ctx0" brushRef="#br0" timeOffset="82324.5">17108 14346 0,'0'0'0,"0"0"16,-89 5-1,23 11 1,7 24-16,5 5 16,4 15-16,17 9 46,9 16-46,6 7 0,3-7 0,15-8 16,15-6-16,0-12 16,18-15-16,15-20 15,5-16 1,13-24-16,5-13 16,-3-13-1,-8 0-15,-9-6 16,-4 16 15,-11 8-15,-3 19-16,-7 10 0,-5 9 0,0 7 15,3 3-15,-3 2 16,6-7 0,-1 2 30,1-13-46,6-3 0,-9-8 0,0-5 16,-7 0-16,-17-5 0,-6 3 16,-17-14-16,-7 5 15,-12-12 1,-8 1-16,5-4 16,0 5-16,13 3 31,5-1-31,15 9 15,9 2 17,12 5-17,15-5-15,20 6 0,16-1 0,11 0 0,7 11 16,-1 11 0,-3 5-16,-5 2 15,-10 19-15,-8 3 16,-12 10-1,-12 6 1,-22 2-16,-8 6 16,-14-6-16,-4-8 15,-9-10 1,6-14-16,3-10 16,1-11-1,5-28-15,15 23 16</inkml:trace>
  <inkml:trace contextRef="#ctx0" brushRef="#br0" timeOffset="83684.77">18302 14560 0,'0'0'16,"0"0"-16,0 0 16,-27 106-1,15-43-15,0-2 16,3 3 0,6-3-16,-3-1 15,6-1 1,3-12-16,3-10 15,-3-18-15,9-17 16,6-23 0,6-10-16,0-22 15,8-3 32,7 6-47,-6 2 0,0 6 0,-7 10 16,4 11-16,-6 16 15,-3 2-15,-6 16 16,-3 22-16,-1-4 47,4 20-31,0-4-16,-6 4 0,9-14 15,6 2-15,6-20 0,5-19 0,10-19 16,6-10-1,2-16-15,4-21 16,5-16 0,-8 11-16,-16 4 15,-11 20 1,-9 12-16,-6 17 47,-12 7-47,-6 9 15,-6 20-15,-3 11 0,-9 11 0,1 21 16,-1 18-16,3 27 16,6 13-1,9 8-15,9-3 16,0-18-16,21-13 16,3-30-1,8-34 1,19-36-16,3-38 15,-1-37-15,1-38 16,-7-22 0,-17-1 15,-9-5-15,-12 10-16,-15 16 0,-15 27 0,-9 29 15,-21 26-15,-5 32 16,-13 27-1,7 31-15,2 16 16,7 14-16,14 7 16,9-8-16,24 1 15,27-6 1,27-8 0,29-19-16,0-17 15</inkml:trace>
  <inkml:trace contextRef="#ctx0" brushRef="#br0" timeOffset="84369.36">15456 15917 0,'0'0'15,"0"0"-15,0 0 16,-47 16 0,47-5-16,23-1 62,10-2-62,21-2 0,20-9 0,3 3 0,4 8 0,-7-3 16,10 11-16,-37-5 15,-47-11 1,0 0-16,0 0 16</inkml:trace>
  <inkml:trace contextRef="#ctx0" brushRef="#br0" timeOffset="84601.15">15614 16357 0,'0'0'16,"0"0"0,0 0-16,0 0 15,68 55 1,-5-44 0,2-9-16,19 4 15,5-9-15,18-8 16,-107 11-16,0 0 15,0 0 1</inkml:trace>
  <inkml:trace contextRef="#ctx0" brushRef="#br0" timeOffset="85635.72">16921 15862 0,'0'0'0,"0"0"16,-51 0-16,-6 10 16,4 1-1,5 2-15,4 11 47,2 10-47,0 11 0,7 19 0,5 5 0,9 2 16,12 3-1,15 3 1,12-3-16,18-3 16,17-12-16,4-20 31,8-12-16,13-17-15,2-10 0,-3-13 16,4-3-16,-7 0 16,-8 6-16,-13 5 15,-11-3 1,-6 8-16,-13-6 16,-2 4-1,-3-9-15,-6 0 31,-9-10-31,-9-5 0,-12-16 16,-6 4 0,-8-4-16,2 5 15,-9 8-15,3 0 16,4 2 0,2 12-16,12 7 15,3 2 1,12 4-16,15-4 15,9 9-15,6-3 47,17 5-47,4-2 0,14 8 0,19 2 16,2 3-16,-8-6 16,-4 6-16,-11 0 15,-13-3 1,-11 6 31,-15 2-47,-12 5 0,-12 11 0,-15 8 15,-12 6-15,-12-1 0,1-8 16,5-5 0,0-13-16,7-19 15,8-2-15,0-16 16,18-11-1,15-5 1,12-13-16,11-6 31,7 3-31,6 16 16,-7 0-16,-2 8 0,-12 7 16,-9 6-1,-6 6-15,-4 12 16,-2 6-1,-17-10-15,-1-1 16,12-5-16,0 0 16,0 0 15</inkml:trace>
  <inkml:trace contextRef="#ctx0" brushRef="#br0" timeOffset="87324.51">18141 15777 0,'0'0'15,"0"0"1,0 0-16,-48 85 16,36-16-16,10 23 15,10 19 1,1 8-16,9 8 15,-3-5-15,0-6 16,6-12 0,9-20-1,-7-23-15,13-21 47,12-19-47,8-29 0,-56 8 0,0 0 0,0 0 16</inkml:trace>
  <inkml:trace contextRef="#ctx0" brushRef="#br0" timeOffset="87900.69">18647 15981 0,'0'0'0,"0"0"16,0 0-1,9 61-15,-6-27 16,6 6-1,-3-3-15,-6 5 16,6 0 0,-9-4-16,3-7 15,-3-7-15,3-13 16,6-11 31,6 0-47,9-40 0,-7 0 0,10-2 0,0 0 15,0 5-15,-6 10 16,8 6 0,1 10-1,-6 14-15,0 8 16,-3 10-16,0 13 16,-6 1-1,2 10 16,1-6-31,0 6 63,9 5-63,-24-50 0,0 0 0,0 0 16</inkml:trace>
  <inkml:trace contextRef="#ctx0" brushRef="#br0" timeOffset="88737.61">19540 15809 0,'0'0'0,"0"0"0,-48 10 0,28-2 31,-1 3-31,0 5 0,12 10 16,6 19-16,6 21 16,0 9-1,3-7-15,6-2 16,0-10 0,6-14-1,-1-15-15,-2-17 16,6-18-16,6-18 15,-3-16-15,-6-9 16,-4-4 0,7 10-16,-6 8 15,-6 8 1,-3 18-16,0 11 16,3 35-1,3 4 16,0 1-31,0 5 0,11-5 16,-8-14-16,0-13 0,3-13 16,3-21-1,-3-8-15,3-11 16,-1 6 0,-5-1-16,3 14 15,0 8-15,3 16 16,0 7-1,3 14 1,-7 11 15,-2 10-31,-3-1 16,-12 1-16,-3-2 0,0 2 16,-12-13-16,9-9 15,-3-9-15,9-14 16,6 0-16,9-67 15,6 17 1,0-11-16,6-10 16,3-6-1,11 0-15,4 14 16,-3 2 0,-1 16-16,-5 19 15,-9 18 16,2 21-31,1 21 0,-30-34 0,0 0 16,0 0 0</inkml:trace>
  <inkml:trace contextRef="#ctx0" brushRef="#br0" timeOffset="89607.09">20731 15867 0,'0'0'15,"0"0"-15,-45 13 16,15-5 0,-8 3-16,17 2 62,-6 19-62,3 21 0,6 10 0,3 9 0,3 2 0,6-3 16,6-5-16,3-13 15,12-5 1,18-16-16,9-27 16,14-16-1,10-10-15,-1-16 16,4-11 15,-1-2-31,-8 3 0,-10 7 0,-14 8 16,-6 16-1,-6 6-15,-15 12 16,-1 4 0,4 7-16,-9-3 15,0 9 1,6 2-16,3 11 15,3 16-15,9 2 16,0-11 15,-3-1-31,-4-17 32,-8-13-32,-3-8 0,6-35 0,-6-12 0,-6-27 15,3-3 1,6 3-16,0 10 47,3 11-47,3 16 0,3 11 15,-1 18-15,7 8 0,-3 13 16,-6 6 0,6 7-16,0 3 15,-6 3 1,-4 8-16,10-1 15,9 4 1,-12 2-16,0-6 16,-3 4-16,-15 2 15,-15-6 1,0 9-16,-21-19 16,3-24-1,30-13-15,3-8 16,0 16-16,0 0 15,0 0 1</inkml:trace>
  <inkml:trace contextRef="#ctx0" brushRef="#br0" timeOffset="89826.53">21847 15841 0,'0'0'0,"0"0"0,0 0 15,39 119-15,-10-29 16,7 8 0,-3 7-16,5-4 15,-2-8 17,-9-11-17,-3-16-15,-12-11 0,-12-55 0,0 0 16,0 0-16</inkml:trace>
  <inkml:trace contextRef="#ctx0" brushRef="#br0" timeOffset="90080.29">22106 16208 0,'0'0'15,"-57"43"-15,-32 28 16,-6 22 0,5-6-16,4-15 15,24-6-15,17-13 16,18-19 0,15-18-1,12-16-15,0 0 16,0 0-1</inkml:trace>
  <inkml:trace contextRef="#ctx0" brushRef="#br0" timeOffset="90492.73">22287 15716 0,'0'0'0,"0"0"0,69 13 0,-13 25 0,4 17 16,-18 46-16,-13 31 16,-8 32-1,-21 11-15,-18-14 16,-20-2 0,-28-16-16,66-143 15,0 0-15,0 0 63</inkml:trace>
  <inkml:trace contextRef="#ctx0" brushRef="#br0" timeOffset="94171.37">14179 16872 0,'21'6'16,"-21"-6"-1,0 0-15,69 24 16,-13-6 0,13 14-1,-4-6-15,6 6 47,1 2-47,20-10 0,9-5 0,-2-3 0,2 0 16,15-9-1,12 1-15,-6 6 16,-3-4-16,12 9 16,6-11-1,-12 5-15,9 0 16,9-2-1,-3-3-15,5-3 47,7 3-47,-6-3 0,3 8 16,9-5-16,-4 0 0,-2-2 16,9-4-16,-9-7 15,0 0 1,8-3-16,-11 8 15,-3 8 1,3 2-16,3 9 16,-18 2-16,0-3 15,-3-2 17,0-2-32,-6-1 15,3-5-15,-9 0 16,-3 2-16,0-2 15,0 0-15,0 8 16,-6-3 0,-3-2-16,6 7 15,-3-7-15,1-8 16,-1-3 0,12 0-16,-6-6 15,0-2 1,3 0-16,0 6 15,-3-1-15,-6-5 16,3 0 0,0 3-1,-5-11-15,-1 3 94,3-11-94,-3-8 0,-3 11 16,-8 8-16,-7-3 0,-6 13 0,-14 3 0,-4 8 0,-2 3 15,-4 7-15,-8-2 0,-4 0 16,-11 11-16,-9-6 16,-6-8-16,-3 3 15,-7-3 1,-5-2-16,6-9 15,0-7 1,-3 5-16,-9 0 16,0 0-1,0 0 32</inkml:trace>
  <inkml:trace contextRef="#ctx0" brushRef="#br0" timeOffset="101613.57">16337 15621 0,'-21'29'16,"21"-29"0,0 0-16,0 0 15,0 0 1,0 0-16,75 45 16,5-37-1,24 0-15,21 0 16,42-3 15,21-2-31,29-6 0,18 1 16,24-1-16,0 0 15,9-2-15,-9 8 16,-9-1 0,-9 9-16,-15 2 15,-15 6 1,-17 2-16,-21-8 15,-173-13-15,0 0 16,0 0 0</inkml:trace>
  <inkml:trace contextRef="#ctx0" brushRef="#br0" timeOffset="103264.66">21403 13965 0,'-18'47'15,"18"-47"1,0 0-16,-65 59 16,38 17-16,-3 35 15,10 22 1,8 23 0,0 5-1,12-18-15,12-16 0,9-16 16,2-21-16,16-40 15,12-23 1,11-35 0,10-34-16,14-30 47,-12-26-47,-11-26 0,-16-16 0,-17 5 15,-18 2 32,-9 9-47,-18 18 0,-23 11 0,-7 21 0,-15 34 0,-8 16 16,-4 27-1,4 21-15,5 24 16,10 15-16,11 6 31,12 15-31,13 1 0,17 5 16,17 3-1,22-6-15,27-16 16,23-15 0,12-16-16,3-16 15</inkml:trace>
  <inkml:trace contextRef="#ctx0" brushRef="#br0" timeOffset="103664.31">22662 14060 0,'0'0'0,"0"0"15,-53 3-15,2 2 16,-11 0-16,-4 8 15,1 6 1,-1-6 0,16 11-16,5 2 47,9 1-47,15-9 0,10 6 0,5 3 0,12 10 15,11 16 1,13 10-16,6 3 15,20 16-15,13-5 32,2-6-32,13-2 15,-7-13-15,-77-56 16,0 0-16,0 0 16</inkml:trace>
  <inkml:trace contextRef="#ctx0" brushRef="#br0" timeOffset="104028.81">22147 14438 0,'0'0'0,"0"0"15,0 0 1,54 8 0,0 3-16,29 2 15,18 0-15,0 6 16</inkml:trace>
  <inkml:trace contextRef="#ctx0" brushRef="#br0" timeOffset="104514.73">23380 14012 0,'0'0'0,"0"0"0,0 0 16,-66-29-1,25 19-15,2 7 16,-6 6-16,-11 2 16,-1 0-1,7 6-15,-4-3 47,12 0-47,10 5 16,8 3-16,3-6 0,6 6 0,9 5 15,6 9 1,0 12-16,9 8 16,6 16-1,0 8-15,0 3 16,0 16-16,2 7 47,1 6-47,6-8 0,0-19 0,3-13 0,5-13 15,4-5 1,6-16 0,-42-32-16,0 0 15,0 0-15</inkml:trace>
  <inkml:trace contextRef="#ctx0" brushRef="#br0" timeOffset="104894.27">23344 14457 0,'0'0'15,"0"0"17,0 0-32,-42 47 0,36-7 0,12 8 0,12 2 15,9 3 1,6-11-1,0-13-15,8-2 16,-2-22-16,-6-13 16,-10-21-1,-5-5-15,-9-11 16,-9-3 0,-9 3-16,-3 11 15,-17 5 1,2 10-16,3 6 15,-3 5 1,9 8-16,-11-8 31,29 8-15,0 0-16,0 0 0</inkml:trace>
  <inkml:trace contextRef="#ctx0" brushRef="#br0" timeOffset="105088.06">23922 14766 0,'0'0'0,"0"0"16,0 0 0,0 0-16,0 0 15,0 0 1,0 0-16,0 0 15</inkml:trace>
  <inkml:trace contextRef="#ctx0" brushRef="#br0" timeOffset="105387.18">24169 14060 0,'0'0'15,"0"0"-15,0 0 16,0 0-16,74 21 16,-12-18-1,13-3-15,-1-8 16,4 0 0,-1 0-16,-5 3 15,-10-1-15,-17 6 16,-19 6-1,-20-14 17,-6 8-32,0 0 0,0 0 0,0 0 15</inkml:trace>
  <inkml:trace contextRef="#ctx0" brushRef="#br0" timeOffset="105588.33">24344 14248 0,'0'0'0,"0"0"15,0 0 1,-39 87 0,31-47-16,11 0 15,0 2-15,14-13 16,1-3-16,0-10 31,-9-32-31,-9 16 0,0 0 16,0 0-1</inkml:trace>
  <inkml:trace contextRef="#ctx0" brushRef="#br0" timeOffset="105784.58">24508 14327 0,'0'0'0,"0"0"0,0 0 31,-15 64-31,9-6 0,3 45 15,3 3 1,3-6-16,0-15 31,0-19-31,-3-66 0,0 0 16,0 0-16</inkml:trace>
  <inkml:trace contextRef="#ctx0" brushRef="#br0" timeOffset="106254.58">24785 13708 0,'0'0'0,"0"0"47,0 0-47,0 0 0,47 24 0,-23-6 15,9-2-15,3 5 16,-1 11 0,-2-3-16,-3 3 15,-6 5 1,-1 13-16,-2 3 15,-9 21-15,-18 30 63,-9 9-63,-2 17 0,-13 18 0,0 16 0,-6-5 0,1 0 16,2-22-16,-6-15 31,3-27-31,-8-26 15,-13-32-15,-14-21 16,71-16-16,0 0 16,0 0-1</inkml:trace>
  <inkml:trace contextRef="#ctx0" brushRef="#br0" timeOffset="107824.58">13268 14280 0,'-65'90'15,"65"-90"17,-39 31-32,-11 57 0,17 41 15,15 25-15,12 34 16,15 15-1,27 22-15,17 3 16,25-11-16,26-3 16,15-26-1,15-16 1,15-37-16,11-40 47,10-39-47,15-46 0,-7-42 0,13-39 0,5-40 15,-11-40 1,-13-37-16,-5-23 16,-33-30-1,-33-16-15,-38-5 16,-31 6-16,-40-6 16,-37 13-1,-33 13-15,-38 27 16,-32 29-1,-28 19 17,-26 34-17,-16 40-15,-11 21 0,-3 31 0,0 33 16,6 36-16,8 80 16</inkml:trace>
  <inkml:trace contextRef="#ctx0" brushRef="#br0" timeOffset="111323.48">1773 15669 0,'-3'-6'0,"3"6"0,0 0 0,0 0 16,0 0-16,0 0 16,42 43-1,-4-30-15,22 11 16,11 0-16,4-1 15,2-7 1,-5-3-16,8-5 16,15-5 15,12-8-15,-6-3-16,1-3 0,2 9 0,3 2 15,0 8 1,-9 2-16,-14 14 15,-13 8 1,7-3-16,2 0 16,-9-8-16,-5-8 15,-10-7 1,10 1 31,-1-4-47,7 0 0,2 5 0,4 5 0,-7 3 0,9 2 15,1-2 1,5-3-16,0-7 16,7-9-1,-10 3-15,0-5 16,4-3 0,2 5-16,-6 6 15,-14-3 1</inkml:trace>
  <inkml:trace contextRef="#ctx0" brushRef="#br0" timeOffset="125287.52">2056 15782 0,'0'0'15,"0"0"-15,80 37 16,-23-5-16,-1-5 15,4 2 1,8 0 0,1-8-16,11 0 15,3-8 1,-2-2 15,-7-6-31,27-13 0,6-5 16,-5-5-16,2-6 0,15-3 15,-3-2-15,-6-13 16,3 5 0,3-3-16,9 3 15,-125 37-15,173-61 16,-69 16 0,6-2-16,0-14 15,-8-19 1,-4-10-16,-12-10 15,0-16 1,-86 116-16,137-162 16,-71 38-16,-15-3 15,-28 13 1,-5 11 0,-9 5-16,-21 5 0,12 93 15,-3-135 1,-41 53-1,5 3-15,-15 5 0,-23 0 16,-6 8-16,-7 10 16,-2 6-1,-9 15-15,-12 14 16,-9 3 0,0-1-16,-9 9 15,0-4 1,-9 12-1,9-4-15,-6 14 16,-15 11-16,12-1 16,-3 17 31,-14 20-47,14 1 0,0 5 0,0 16 0,6 5 15,9 5-15,6 24 16,-3 3-1,18 10-15,9 3 47,29 5-47,27-12 0,7-9 0,35-111 0,0 0 16,0 0 0</inkml:trace>
  <inkml:trace contextRef="#ctx0" brushRef="#br0" timeOffset="131570.38">1889 15962 0,'-6'-21'0,"6"21"16,0 0 0,57 8-1,-25-5-15,22-1 16,2 9 15,-17-11-31,3 0 0,8 0 16,1 0-16,15 0 15,20-3-15,6-7 16,-3 2-16,19-8 16,23 8-1,5 0-15,1-10 16,24 15-1,0-10-15,9-1 16,11-1 0,7 4 15,-1-2-31,1-6 0,-4 11 0,19-5 16,-203 13-16,0 0 15,0 0 1</inkml:trace>
  <inkml:trace contextRef="#ctx0" brushRef="#br0" timeOffset="148927.61">1838 15923 0,'3'5'0,"-3"-5"15,51-27 1,26 4 31,25-12-47,-7 17 0,18 7 0,15 11 0,-3 3 16,6 21-16,0 10 15,12 11 1,6 13-16,-13-2 15,16-9 1,-3-7-16,6-21 16,12-19-1,-10-8-15,4-8 47,0-11-47,3 1 0,-13-9 0</inkml:trace>
  <inkml:trace contextRef="#ctx0" brushRef="#br0" timeOffset="149889.28">9027 16113 0,'0'0'0,"0"0"16,0 0-1,0 0-15,44 16 16,1-13 0,15-1-16,11 1 15,9 2-15,4 1 16,-4 4-16,9 3 31,13 1-31,5 4 16,-9-2-16,-6 2 15,12 9-15,4-6 16,-1 3 0,-6 5-16,-6 0 15,-5 3 1,2 0-16,-3-9 15,-3-7 1,1-16 15,8-13-31,21-11 0,12-7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3-18T01:26:31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6675 4194 0,'-38'-14'16,"38"14"-1,0 0-15,-39-29 16,30 13 31,12 3-47,9 0 0,12 0 0,5 7 0,4-4 15,3 10-15,3-3 16,5 3-16,7 3 16,14 7-1,16-4 1,5 7-16,12-5 15,18-8-15,27-3 16,12-2 0,30 0-16,8-9 47,6 1-47,10-11 0,2 9 15,3-12-15,-5 11 0,8 0 16,3 6-16,4-1 15,5 6 1,9-22-16,0 14 16,3-5-1,-6-1-15,-3 6 16,-11 5-16,-7 3 16,-6 10-1,-11 0 16,-1 11-31,-5 3 0,-4-1 0,-2-2 16,-7 8 0,10-11-16,-9 6 15,8-11-15,-2 0 16,-4-8 0,7-3-1,-10 0-15,1 1 16,0-4-16,-10-7 15,7 10 1,-9 1 0,-13-6-16,7-5 31,-12 5-31,-6-3 0,-3 8 0,-9 3 16,-9 0-1,-6 0-15,6 3 16,-9 8-1,-9-11-15,-3 13 16,-3-10 0,-5 7-16,-7-2 15,-3 3 1,4-3-16,-4 2 16,-3 3-16,1-5 15,-1-5 1,7 2-1,-1 1 17,0-6-32,-5 0 0,-13-6 0,6 1 0,1 2 15,-1 3 1,1 0 0,-4 0-16,1 0 15,2-8-15,0 3 16,7-3-1,-4-2-15,-5 2 16,-7-6 15,-8 4-31,-7-3 0,-5 5 0,-4-6 16,-2 6 0,18-7-16</inkml:trace>
  <inkml:trace contextRef="#ctx0" brushRef="#br0" timeOffset="12173.65">4922 6003 0,'6'-45'16,"-6"45"-16,0 0 16,0 0-16,72-47 15,-22 28 1,19 11-16,14-5 16,6 10-1,1 1 1,5 2-16,27 2 15,0 4-15,-6 4 16,18-18-16,12 8 16,0 8-1,5-8 1,7-5-16,3 10 16,-3 9-16,8-12 15,-8 6-15,3 3 16,5-6-1,-8-5-15,-6 0 16,3-5 0,-9 5-16,-21 2 15,6-4-15,0-1 47,-18 3-47,-12-5 0,9 5 0,-3-5 16,-9-3-1,-5-3-15,-10 3 16,6 3 0,-11-1-16,-13 6 15,-11 6-15,-7 4 16,-11-4-16,-9 2 16,-6-3-1,0 0 1,-6-5-16,2-2 15,-8-1-15,3 0 16,-9 1 0,-3-4-1,-3 1-15,-3-3 16,3 3-16,-3 7 16,3-4-16,-3-4 15,0 6 1,-2-5-16,2 0 15,3 8 1,0-6-16,3 3 16,-6 0-16,-3-5 15,3 2 1,-3 6-16,6-1 16,6-2 15,0 0-31,-18-29 0,15 29 15,0 0-15,0 0 16</inkml:trace>
  <inkml:trace contextRef="#ctx0" brushRef="#br0" timeOffset="24894.36">12042 5681 0,'-15'-22'0,"15"22"0,0 0 0,60 0 16,-34-2-1,7 7 1,0 0-16,6 3 16,2 6-16,13-7 15,8-1 1,10-1-16,5-10 16,-5-1-1,-4-1 32,7 7-47,-4-6 16,3 1-16,7-3 0,-4-3 0,-5 4 0,-1-1 15,3 0-15,1 5 16,-1-5 0,-2 3-16,-7 7 15,-2-4 1,-13 4-16,1 4 15,3-4-15,2 4 16,4-6 0,2 2-1,-2-4-15,-7 2 16,4 2 15,5-4-31,7-4 16,-1 6-16,10 3 0,-4 2 15,-6 9-15,7-4 16,8 3-16,9 1 16,-2-14-1,8 7 32,-3-1-47,-2-6 16,-4 0-16,0 0 0,-6 8 0,-8 0 0,-1-6 15,-2 1-15,-1 0 16,-2-3 31,-4 0-47,-8 0 0,-4-6 0,4 4 0,-4 4 16,7 4-1,2-1-15,4 3 16,-1-6-16,-2-4 15,8-11 1,7 7-16,2 1 16,-3-6-1,-5 3-15,2 14 16,-2-12-16,-7 4 16,1 2-1,8 0 32,-2 0-47,-1 2 16,-5-4-16,-1-1 0,0 1 0,4 2 0,-1-6 15,1 12 1,2 1-16,-2-12 16,2 3-16,4-6 15,-1 2 1,0-2-16,-2 0 15,-7 6 1,1-1-16,-1 6 16,1-3-16,2 2 15,-2 1 32,-4-3-31,-5 5-16,2-2 0,1 0 0,5 5 0,4 2 15,-7 1-15,1-9 16,-7-2 0,1 6-16,-6-1 15,5-5-15,1 5 16,5-2 0,-2 2-1,2 1-15,-2-9 16,2 3-16,4-3 15,-1 3 1,4 0-16,-10-2 47,-2-1-47,-1 3 16,1-3-16,-7 9 0,7-1 0,3-2 15,-1-6 1,10 8-16,-7-2 15,1-6-15,-4 3 16,1 0 0,-7 8-16,7-3 15,-1 9 1,-2-6-16,-1-3 16,7-8 30,-4 1-46,1-4 0,-1 6 0,-5 3 0,3 0 16,-7-11-16,-2 5 16,5-2-16,-2-1 31,0-4-31,5 5 16,-2-1-16,2 1 15,-2 2-15,-1-2 16,1 5-1,-6 0 32,2-8-47,-2 5 0,3 3 16,-4-2-16,-5 2 0,2 8 0,-8-3 16,0-5-1,-6 5-15,-1-2 16,-5 0-16,0 2 15,0-5 1,-3 3-16,-3-1 16,2-4-1,7-4-15,-6-2 16,6 11-16,0 2 16,2-2-1,-2-3-15,0-5 16,9 7 46,-1-7-62,7 5 0,-3-3 0,5 3 0,1-5 0,0 5 16,11 0-16,-2 0 16,-1 3-16,-5-6 15,-9 6 1,-1-6-16,-5 3 15,-9 0 1,-6 0-16,-3 5 16,-9-7-16,3 4 15,-3-2 1,-3-2-16,-3 7 47,-3-8-32,3 3-15,3 0 0,-6-5 0,3 5 0,-3 0 16,0 0 0,3 0-16,0-8 15,0 5-15,0 1 16,3 2 0,-9 0-16,3 2 15</inkml:trace>
  <inkml:trace contextRef="#ctx0" brushRef="#br0" timeOffset="27698.12">1636 7337 0,'-30'-5'0,"30"5"15,0 0 1,0 0-16,0 0 15,9 60 1,15-54-16,6 12 16,2 3-16,19-15 15,15 7 1,17 8 0,18-13-16,3 0 15,6 3-15,18 2 16,3-18-1,-3-6-15,12 8 16,0-10 0,3-8-16,-15 2 31,-12 14-31,-9-8 16,-14 16-16,-13-1 15,-15-15-15,-8 2 16,-6 3-16,2-15 15,-53 23 1,0 0-16,0 0 16</inkml:trace>
  <inkml:trace contextRef="#ctx0" brushRef="#br0" timeOffset="46620.26">15123 2781 0,'-60'37'0,"60"-37"0,-53 40 0,-13 39 15,7 19 1,11 10-1,21-5-15,18 17 16,18 12-16,18 5 16,24 1-1,26 2-15,21-2 16,21-22 31,6-15-47,24-25 0,21-28 0,8-21 0,19-30 15,2-26-15,-5-14 16,-1-28 0,-11-19-16,-15-24 15,-4-2-15,-11-8 32,-27-17-32,-21 1 15,-23 2-15,-34 4 16,-29 9-16,-39-4 15,-44 4 1,-39 19-16,-69-18 16,-59 8-1,-72 4-15,-101 23 16,-107 46-16,-116 91 16</inkml:trace>
  <inkml:trace contextRef="#ctx0" brushRef="#br0" timeOffset="51245.29">8250 7265 0,'42'-42'16,"-42"42"-1,0 0-15,41 19 16,-8-17 0,6 6-16,2 11 15,10-11 1,-3 0 15,5 5 0,-2-5-31,5-6 0,10 9 0,8-8 0,1-11 0,-1 2 16,3 4-16,-2-17 16,2 1-16,13 5 15,-7-6 1,-3 3 0,4 3-16,-4-6 15,0 1-15,4 7 16,-4 9-1,-6-1-15,-5 6 16,-7 10 0,7-8-16,-7 3 15,7 5 32,-4 1-47,-8-7 0,-1 4 0,-5 2 0,-3-13 16,5 6-16,1 9 15,2-12 1,4 8-16,-1 2 16,-5-5-1,3-5-15,5 7 16,10-5 46,-4-13-62,0 8 0,-2 0 0,-7 0 0,1 3 0,-6 13 0,-1-11 16,1 6 0,5 15-16,1-12 15,-4-12 1,-2 9-16,5 5 16,-5-19-16,0 11 15,11 10 1,1-10-16,2-2 15,1 10 1,2-3-16,-3-8 16,10 6-16,5-11 15,3-11 1,-5 6 0,-1 7-16,4-12 15,-4 2 16,6 11-15,1-14-16,-10-2 0,9 5 0,10 0 16,-1-8-16,-3 8 15,-6 13 1,-5-15-16,-4 7 16,0 6-1,-8-6-15,-4 3 16,-2 19-1,-6-9-15,-10-7 16,4 13 31,-4-3-47,-2-13 0,0 8 16,5 2-16,-8-17 0,3 1 0,-10 9 15,1-8 1,-12-1-1,12 12-15,-4-14 16,-2-3-16,6 11 16,2-8-16,-11-8 15,12 19 1,0-11-16</inkml:trace>
  <inkml:trace contextRef="#ctx0" brushRef="#br0" timeOffset="52540.45">15935 7678 0,'0'0'0,"0"0"16,0 0 0,0 0 15,6 61-31,6-34 0,15 4 0,9-10 16,-1-2-16,13 5 15,9-14 1,-1-10-1,1 6-15,5-9 16,-8-2-16,14-3 16,13 0-16,2-5 31,-3-1-31,4 4 16,-4-3 30,3-9-46,10 20 0,2-1 16,-9-2-16,1 13 0,-1 13 0,6-8 16,-8 11-16,-1 2 15,-9-4-15,-8 1 16,-4 7 0,10-9-1,-1 2-15,-5-1 16,8-6-16,-5 2 62,-4-7-62,15-11 0,4 10 0,-4-10 0,6-5 0,-5 16 16,2-11-16,9 0 62,-11 10-46,5 6-16,-3-5 0,-14 15 0,11-5 0,1-16 0,5 25 16,-3-17-16,-5 0 15,-1 13 1,9-15-16,1-6 16,-1 9-16,3-6 15,4-6 1,2 14-16,12-24 15,-9 3 1,0 10-16,13-18 47,-4 8-31,3-3-16,3-11 0,-6 14 0,15 2 0,6-7 15,-21 12-15,12-12 16,0-4-1,-5 14-15,2-10 16,0 2 0,6 11-16,0-19 15,-12 8-15,6 0 16,9-8 0,3 21-16</inkml:trace>
  <inkml:trace contextRef="#ctx0" brushRef="#br0" timeOffset="70039.59">10069 6236 0,'-21'-24'15,"21"24"1,0 0-16,0 0 16,0 0-16,0 0 15,38 30 1,-8-20-16,6 1 15,6 2 1,2-2 15,7-9-31,5-15 0,-5-8 0,3-3 16,-1-5-16,-14-11 16,-6-10-1,-10 13-15,-11-5 16,-12-1-1,0 6-15,-6 0 16,-6 0 0,-2 11 31,-7 10-32,0 5-15,-12 11 0,0 13 0,-2 11 0,-10 11 0,3 4 16,-11 9-16,2 2 15,4 3 1,5-3 15,6 3-31,6 3 0,1-1 0,8-2 16,9-2-16,15 1 16,6-1-1,15-14-15,2 2 16,10-4-1,6-14-15,-1-2 32,4-1-32,0-10 0,-4-5 15,-2-3 1,0-6-16,-9-9 16,-4-4-16,-2 3 15,-6 3 1,0-6-16,27 9 15</inkml:trace>
  <inkml:trace contextRef="#ctx0" brushRef="#br0" timeOffset="71498.33">11212 5800 0,'-42'-14'15,"42"14"1,0 0-16,0 0 16,-24 53-1,9-18 17,-3 7 14,-2-2-46,5 2 0,0 0 0,-3-10 0,6 0 0,6-8 0,3-14 0,3 1 16,3-8 0,-3-3-16,6 0 15,3 0 1,9-32-16,0-8 16</inkml:trace>
  <inkml:trace contextRef="#ctx0" brushRef="#br0" timeOffset="71785.5">11128 5511 0,'0'0'0,"0"0"0,0 0 0,0 0 15,0 0-15,0 0 16,66 80 0,-34-54-16,-32-26 15,0 0 63,0 0-78</inkml:trace>
  <inkml:trace contextRef="#ctx0" brushRef="#br0" timeOffset="72619.02">11512 5617 0,'0'0'0,"0"0"0,-38 45 0,11-3 0,6-2 0,6 5 0,6-8 0,0-5 16,0 2 15,6 3-31,3 0 0,3-5 0,3-3 16,6-5-16,-3 0 16,9 0-1,0-6 1,9-2-16,2-8 31,4-8-31,6-5 0,2-11 16,1-5 15,-3-3-15,2-5-16,-8-6 0,-3-4 0,-6-4 0,-6 4 15,-3-1 1,-7-2-16,-5 5 15,-3-3 1,-6 3-16,3 10 16,-5 1-16,-10 5 15,3 5 1,-3-3 0,0 11-16,-3 3 31,0 0-16,4 7-15,-1 6 0,0 6 0,0 4 16,-6 1 0,6 10-16,6 8 15,3 3 1,1 2-16,5 0 47,0-7-32,6-1-15,-3-8 0,11-4 0,4-7 0,3 1 16,6-10-16,-3-4 16,9-2-1,2 3-15,-32-3 16,0 0-16,0 0 16</inkml:trace>
  <inkml:trace contextRef="#ctx0" brushRef="#br0" timeOffset="74140.23">12221 5413 0,'0'0'15,"0"0"-15,0 0 16,0 0-1,47 51-15,-41-22 16,3 8 0,0 10-16,3 12 15,0 9-15,3 9 16,-6-3 0,-6 0-16,-6-5 46,-6 5-30,-9-2-16,-6-4 0,-15 1 0,-11-11 0,-10-2 16,-5-6-16,-4-7 15,-5 7 1,-3-3-16,77-47 16,0 0-1,0 0-15</inkml:trace>
  <inkml:trace contextRef="#ctx0" brushRef="#br0" timeOffset="74785.25">9631 5636 0,'0'0'0,"0"0"15,-42 45 1,22 13-1,-1 11-15,0 21 47,0 2-47,6 27 0,9 0 0,0 3 0,9-6 16,6-7 0,18-1-16,12-2 15,-39-106 1,0 0-16,0 0 15</inkml:trace>
  <inkml:trace contextRef="#ctx0" brushRef="#br0" timeOffset="75734.17">12840 5239 0,'0'0'0,"0"0"0,0 0 0,0 0 15,0 0 1,18 63-16,-15-23 16,3 8-1,-9 15-15,0-7 16,-3 4-16,-3 4 15,-6-8 1,3-9 15,-3-15-31,6-11 0,6-10 0,0-6 16,3-5-16,9-34 31,6-1-31,15-10 16,0-8-16,14-2 15,4 12-15,-1 1 16,-2-3 0,-9 13-16,-3 6 15,-7 13 1,-8 15 0,-9 9-16,-6 10 15,-9 8-15,-6 8 31,0 8-15,-3-5-16,1-3 0,2 5 0,-3 1 16,-3-1-1,18-42-15,0 0 16,0 0-16</inkml:trace>
  <inkml:trace contextRef="#ctx0" brushRef="#br0" timeOffset="76397.28">13867 6038 0,'0'0'16,"0"0"0,0 0-16,0 0 15,0 0-15,62-16 16,-20 13-1,8-2 1,1-8-16,6 7 47,-10-7-47,-2 3 0,-9 2 0,-13 0 0,-8 5 16,-15 3-16,0 0 15,0 0 1</inkml:trace>
  <inkml:trace contextRef="#ctx0" brushRef="#br0" timeOffset="76668.91">13807 6350 0,'0'0'0,"0"0"47,0 0-47,0 0 0,0 0 0,69 24 0,-25-24 16,7 0-1,2-8-15,4-5 16,8-3 0,16-8-1,-7 0-15,4-5 16,-78 29-16,0 0 16,0 0-16</inkml:trace>
  <inkml:trace contextRef="#ctx0" brushRef="#br0" timeOffset="77288.42">14772 6001 0,'0'0'0,"0"0"16,0 0 0,0 0-16,47 34 15,-35-18-15,3 3 16,3 7-1,6 0-15,-1 1 32,7-9-32,3-7 0,-3-6 15,-1-5 1,1-16-16,6-7 16,3-1-1,-4-8 1,-2 0-16,-3-5 0,-9 6 15,-6 1 1,-15 7 0,-6 4-16,-3-5 62,-12 0-62,0 11 0,-6-3 0,-2 3 0,2 5 0,-6 3 0,3 2 16,3 3-1,4 6-15,2 4 16,0 14 0,0 0-16,0 10 15,-6 8 1,7 6-16,-7 5 16,9 11-16,3 4 15,9 1 1,3-3-16,6-2 15,12-6 1,3-13-16,6-3 16,8-5-1,-5-21-15,6 5 16,3-2 0,-4-14-16,10-5 31,-3-5-31,5-14 0,-2-7 15</inkml:trace>
  <inkml:trace contextRef="#ctx0" brushRef="#br0" timeOffset="77686.11">15837 5681 0,'0'0'0,"0"0"0,0 0 16,0 0-1,-24 74-15,12-43 16,1 4-16,2 2 16,0-11-1,6 9 1,-3-6-16,9-8 62,-3 0-62,9-8 0,3-7 0,5-25 0,-17 19 0,0 0 0,0 0 16</inkml:trace>
  <inkml:trace contextRef="#ctx0" brushRef="#br0" timeOffset="77915.03">15921 5464 0,'0'0'31,"0"0"-31,0 0 0,0 0 0,0 0 16,23 55 0,-14-28-16,6 4 15,0-1 1,6 1-16,3-10 15</inkml:trace>
  <inkml:trace contextRef="#ctx0" brushRef="#br0" timeOffset="78628.87">16409 5715 0,'0'0'16,"0"0"-16,0 0 15,-30 64 1,24-22-16,-6 5 16,0-12 15,6-1-31,-3-2 0,6-13 15,-3-6-15,9-5 16,3-6 0,0-2-16,6-8 15,3-5 1,9-13-16,0-6 16,8 6-1,4-4-15,3-1 47,-12 7-47,-1 8 16,-5 11-16,-6-3 0,0 16 0,-9-3 15,-6 8-15,-3 3 16,3 5-16,-6 8 62,6 0-46,0 3-16,0-8 0,6 5 16,3-5-16,-3-8 0,3-6 0,-3-7 0,0-16 15,-15-48 1,9 61-16,0 0 16,0 0-16</inkml:trace>
  <inkml:trace contextRef="#ctx0" brushRef="#br0" timeOffset="79255.78">17025 5591 0,'0'0'0,"0"0"15,0 0 17,0 0-32,0 0 0,0 0 15,0 0-15,-54 68 16,36-36-16,3 0 15,10 8 1,-1-1 0,3-2-16,6 3 15,0-11-15,8-5 16,7-6 0,6 1 15,9-3-31,3-11 0,8 0 0,1-18 15,3-11-15,-4-2 16,4-8 0,-1-9-1,-11-10-15,0-5 16,-6-8-16,-10 10 16,-11 1-1,-12 7-15,0 11 16,-5 13-1,-10 11-15,0 3 16,-3 12 15,-6 6-15,0 11-16,-2 4 0,5 12 0,3 2 16,3-3-16,3 9 15,0-12 1,12 9-16,0-6 15,9-2 1,9-16-16,12-3 16,9 1-16,11-9 62,1 8-62,-6-18 0</inkml:trace>
  <inkml:trace contextRef="#ctx0" brushRef="#br0" timeOffset="82857.49">10339 6956 0,'-26'-11'16,"26"11"-16,0 0 16,0 0-1,0 0-15,0 0 47,44 37-31,-11-34-16,18 2 0,32-2 0,27-6 0,21-5 15,30-5-15,14-13 16,22-6 0,5-16-16,-2-5 15</inkml:trace>
  <inkml:trace contextRef="#ctx0" brushRef="#br0" timeOffset="89919.2">17778 6011 0,'24'-103'47,"-24"103"-47,0 0 0,0 0 0,68-10 0,-8 2 15,11 5-15,1 0 16,-1-5 0,-3 8-16,-5 3 15,-15 2-15,-48-5 16,0 0-1,0 0-15</inkml:trace>
  <inkml:trace contextRef="#ctx0" brushRef="#br0" timeOffset="90092.39">17849 6302 0,'0'0'16,"0"0"-16,0 0 15,57-5 1,-4-3-16,22-5 16,5-19-16,7-5 31</inkml:trace>
  <inkml:trace contextRef="#ctx0" brushRef="#br0" timeOffset="90922.16">19251 5585 0,'0'0'0,"0"0"16,-50 24-1,11-3-15,3 22 16,4 20-16,-4 14 15,6 2 1,6 11-16,9-10 16,6-1-1,12-16-15,0-7 16,18-19-16,15-24 31,15-23-31,20-11 0,12-19 16,1-8-1,-16-5-15,-2 14 16,-22 10 0,-17 7-16,-9 9 15,-9 16 1,3 7-16,-3 6 16,6 5-16,2 3 15,10 3 1,-3-11-16,9-1 15,2-4 32,1 2-47,-6-26 0,3 2 0,-7-12 0,-8-1 16,-6-3 0,-3-4-16,-9 2 15,-9 5 16,-6-3-31,-2 1 0,-1-1 0,18 27 16,-12-26-16,12 13 31,6 2-31,18 3 0,2 3 16,4 7-16,6-7 16,2 10-1,-5 6-15,3 2 16,-12 19-1,-6 5-15,-9 0 16,-6 8-16,-3-3 16,-9 3-1,-9 3-15,3-11 16,-9 5 0,9-2-16,0-13 15,12-14-15,3-13 16,0 0-1,0 0-15</inkml:trace>
  <inkml:trace contextRef="#ctx0" brushRef="#br0" timeOffset="91903.11">20490 5842 0,'0'0'15,"0"0"-15,0 0 16,0 0-16,-12 66 15,0-18 1,0 18 0,-6 5-16,3-2 78,6-8-78,6-8 0,0-16 0,9-13 0,6-30 0,15-12 0,6-27 0,5-16 15,7-5-15,6 0 16,-4-6 0,4 9-1,-7 10 17,-5 13-17,-12 14-15,-9 15 0,-6 19 0,-6 13 0,-3 8 16,-6 11-1,-3 0-15,0-6 16,-3-2-16,6-3 16,3-10-1,12-1-15,3-18 16,8-16 0,13-8-16,6-15 15,11-19 1,4-11 15,-6 5-31,-22 6 0,-2 21 0,-15 13 16,-6 6-16,-3 10 15,-12 8 1,-3 37 0,-9-3-16,3 16 15,-2 1-15,-1 10 16,12-6-16,0 6 15,15 0 1,3 0 0,12-6-16,8-15 15,10-14-15,9-23 16,-1-19 0,-5-21-1,-9-10-15,-7-9 16,-8-5-16,-6 0 31,-9 6-31,-9-1 0,-6-2 16,-5 8-1,-4 10-15,0 19 16,0 13-16,3 18 16,-3 12-1,-3 15-15,7 5 16,-1 3-1,3 3-15,12-9 16,15-4 47,24-12-63,35-4 0,33-22 0,33-18 0,15-16 0,-3-24 15,-149 61-15,0 0 0,0 0 16</inkml:trace>
  <inkml:trace contextRef="#ctx0" brushRef="#br0" timeOffset="92571.58">22046 5908 0,'0'0'0,"0"0"0,0 0 16,0 0-16,51-10 62,-6 18-62,8-11 0,1 3 0,2-5 0,7 13 0,-19-8 16,4 7-16,-15-4 15,-33-3 1,0 0-16,0 0 16</inkml:trace>
  <inkml:trace contextRef="#ctx0" brushRef="#br0" timeOffset="92815.1">22246 5739 0,'0'0'0,"0"0"0,0 0 16,0 0-16,-39 92 15,33-23 1,0 8-16,3 13 16,9 3-16,9-9 31,12-20-31,-27-64 15,0 0-15,0 0 32</inkml:trace>
  <inkml:trace contextRef="#ctx0" brushRef="#br0" timeOffset="93125.74">22823 5985 0,'0'0'0,"0"0"16,0 0-16,0 0 15,-9 58 1,9-8-16,3 11 16,-9 5-1,9-2-15,-3-19 16,6-21-16,12-24 15,12-35 1,-30 35-16,0 0 16,0 0-1</inkml:trace>
  <inkml:trace contextRef="#ctx0" brushRef="#br0" timeOffset="93240.99">22823 5675 0,'0'0'0,"0"0"16,0 0 0,0 0-16,30 80 47,-3-25-47,2 3 0,16-18 0</inkml:trace>
  <inkml:trace contextRef="#ctx0" brushRef="#br0" timeOffset="93612.49">23463 5670 0,'0'0'47,"0"0"-47,0 0 0,-56 3 0,23 7 0,-3 9 0,3-1 16,13 14-1,-4 2-15,12 1 16,3 2 0,9-8-16,15 3 15,12-14-15,20 9 32,7 4-32,5-7 15,-8 3-15,-6-1 16,-13-5-16,-5-2 15,-15-3 1,-9 5-16,-18 3 16,-15 7 15,-23 12-31,-10-11 0,22-1 0</inkml:trace>
  <inkml:trace contextRef="#ctx0" brushRef="#br0" timeOffset="93819.1">24124 5204 0,'0'0'31,"0"0"-31,0 0 0,0 0 16,6 67-16,-21-7 16</inkml:trace>
  <inkml:trace contextRef="#ctx0" brushRef="#br0" timeOffset="94590.26">23913 5834 0,'0'0'0,"0"0"15,0 0-15,0 0 16,3 85 15,-9-43-31,0 6 0,6-3 16,0 0-16,-3 0 15,6-3 1,0-13-16,6-10 16,2-11-1,16-24-15,6-13 16,-3-16 0,3-11 15,-1-2-31,-2 2 0,-9 3 15,3 22-15,-6 1 0,-1 9 16,-5 11 0,-6 10-16,0 0 15,-6 34 17,0-5-17,-3-2-15,0 7 0,-9 0 0,3-4 16,0 4-16,9 3 15,3 3 1,3 2-16,6-13 16,6-5-1,3-21-15,9-22 16,5-23 15,-8-11-31,-3-8 0,-6 5 16,-3 11-16,-6 16 15,-3 13-15,-9 3 16,3 13 0,-6 0-16,-3 50 15,0-10-15,3 8 16,-3-1 0,0 1 30,6 2-46,3-10 0,3-16 0,0-16 0,6-8 16,-9-35 15,0 35-31,0 0 0,0 0 0</inkml:trace>
  <inkml:trace contextRef="#ctx0" brushRef="#br0" timeOffset="95330.31">24838 5599 0,'0'0'0,"0"0"15,0 0-15,0 0 47,-15 55-47,9-20 0,-5 2 0,-7 2 16,-6 9-16,0 13 15,-3 2 1,-2 3-16,8-10 16,0-11-1,15-13-15,3-19 16,9-2-16,9-11 47,9-32-47,11-8 0,10-10 15,6 0-15,-7 5 0,-5 5 16,-9 13-16,-15 4 16,-4 15-1,-5 8 1,-6 0-16,-6 42 16,0-13-16,-2 0 15,2-5 32,-3 2-16,0-15-31,0 0 0,9-11 0,0 0 0,0 0 0</inkml:trace>
  <inkml:trace contextRef="#ctx0" brushRef="#br0" timeOffset="95856.35">25032 5776 0,'0'0'15,"0"0"1,0 0-16,-6 58 16,-3-8-16,-3 9 15,3 4-15,0-7 16,6-3 0,3-6-16,9 1 15,3-19 1,9-13-16,3-11 15,11-21 17,7-16-17,15-23-15,2-1 0,-11-12 0,-10-12 16,-8-5-16,-15 17 16,-9-4-1,-9 22-15,-9 24 16,-9 15-1,-5 11-15,-13 11 16,0 15 0,0 11 31,1 19-47,-1 4 0,9 7 0,12-9 0,12-3 0,30-15 15,45-16 1,26-16-16,9-11 15,9-5 1,-3-2-16,-17-25 16</inkml:trace>
  <inkml:trace contextRef="#ctx0" brushRef="#br0" timeOffset="103099.91">18602 6522 0,'-59'11'0,"59"-11"0,0 0 0,0 0 0,0 0 0,0 0 16,0 0-1,0 0-15,0 0 16,59 13 0,-17-3-16,9-2 15,5-2-15,10-4 16,8 6 46,6-8-62,1 8 0,8-3 0,9 3 0,18 11 16,1-11-16,11-6 0,5 4 16,-5-12-16,-3-7 15,3-3 1,-2 3-1,1-5-15,-4 7 16,-10-2-16,9 10 16,-3-5-16,-15-10 15,3 2 1,-21-3 0,-5-5-1,-13 3-15,-8 3 0,-16-1 16,-11 3-1,-3 6 1,0-6-16,-4 13 16,1 6-16,-3-8 15,-3 2-15</inkml:trace>
  <inkml:trace contextRef="#ctx0" brushRef="#br0" timeOffset="107436.35">15182 7684 0,'-12'-8'0,"12"8"16,0 0-1,54 26-15,-15-21 16,11 14-1,4-14-15,2-10 16,22 5-16,11-11 16,0-13-1,1 11 1,2 3 15,-15-6-31,-14 3 0,-4 18 16,-11-16-16,-6 9 0,-4 17 15,4-12 1,-9-6-16,3 14 16,8 2-16,-5-5 15,3 8 1,8 3-16,10-6 16,5-5-1,13 0 16,5-3-31,0-13 16,15-3-16,7 9 0,2-14 16,-3 8-16,12 13 15,0-18-15,6 8 16,-12 7 0,3-4-16,1 10 15,-7 5 1,9-5-16,-3 13 15,-3-8-15,15-5 47,-12 11-47,3-3 0,6-8 0,-3 10 16,-3-7-16,9-1 16,3 9-1,3-9-15,3 4 16,0-1-1,9-13-15,0 2 16,3-2 0,12-15-16,-10 9 15,7-7-15,9-8 16,-6 13 0,8-11-16,7 12 15,-12 7 1,14-3 15,-8 6-31,0 10 0,11 3 16</inkml:trace>
  <inkml:trace contextRef="#ctx0" brushRef="#br0" timeOffset="124756.15">6565 4207 0,'9'-42'31,"-9"42"-31,0 0 0,0 0 16,0 0 0,0 0-16,48-14 15,-16 17 1,4-6-16,3 3 15,0 3-15,8 0 16,7 2 0,11 11-1,7-3-15,14 8 32,-6 3-17,19 2-15,17-2 0,6-5 0,0-1 16,3 6-1,0-5-15,-3 2 16,-9 3 0,-9-6-16,-3-2 15,-5 3 1,-1-9-16,-6 3 16,-6-10-16,10-3 46,2-8-46,-3 3 0,-5-3 0,-13-3 16,-6-2-16,-11 0 16,-3 2-16,-7 1 15,-5 7 1,-6 6-16,-4 2 16,-2-2-1,-6 2-15,0 3 16,-3-6-1,-4 6-15,-2-16 16,0 6 0,-6-1-16,-6 6 93,3-6-93,3-2 0,-3-3 0,3-5 0,-3 5 0,0-8 16,6 0-16,0-3 0,0 6 0,5-8 0,-2 3 16,3 2-16,9-5 15,0 2 1,-1 3-16,-2 3 16,-3 0-1,-9-6-15,0 14 16,-6-8-1,3 5-15,0-3 16,0 1 0,0-6-16,0 0 15,-1 3 17,1-3-32,-3 5 15,3 0-15,-6 9 0,0-3 0,0 5 16,0-11-1,-3 11 1,3-8-16,-3 0 16,3 8-16,0-8 15,0 8 1,3-5 0,-3 0-16,0-9 15,3 1 16,-3 0-31,3-6 0,3 3 0,-3 1 16,-3-7-16,-3-1 16,0 7-1,-3-11-15,-3 9 16,3-6 0,-6-2-16,0-1 15,0 1 16,-3-4-31,-3-7 0,-3-2 16,4-9-16,-4 1 16,-6 4-16,0-2 15,-12 0 1,1 6-16,-4-1 16,0-5-1,-5 5 1,2-7-16,-6 4 15,1-4-15,-1 2 16,0-6 0,1 9-16,-7-3 15,-2 0-15,-10 5 16,-2-5 0,-7 6-16,1-1 15,-4-10-15,-8 5 47,-15 2-47,6 1 16,-4 16-16,-5 4 0,-6 15 0,0-4 15,-3 16 1,0 3-16,-3 5 16,-3 6-1,3 5-15,2 10 16,-5 6-16,-3 5 15,6 8 1,6 5-16,0-5 16,3-3-1,6-5 17,11 8-32,7 13 0,0-8 0,5 3 15,10 5 1,11 3-16,19-3 15,5 6 1,15 4-16,12 9 16,12 8-1,12-14-15,15 11 16,17-11-16,16 1 16,14-3-16,21-6 15,3-13 1,10 0-1,16-15 17,10-14-32,-3-5 15,18-14-15,12 3 0,-6-13 0,8-10 16,-169 10 0,0 0-16,0 0 15</inkml:trace>
  <inkml:trace contextRef="#ctx0" brushRef="#br0" timeOffset="132778">2431 10522 0,'27'-13'0,"-27"13"16,0 0-16,80 32 15,-30-11 16,4 14-31,6-1 0,11-2 16,18-1-16,21 1 16,4-11-1,17-7-15,11-1 16,4-8 0,0 0-16,18-10 15,-3 5-15,11-3 16</inkml:trace>
  <inkml:trace contextRef="#ctx0" brushRef="#br0" timeOffset="134330.17">9318 10668 0,'0'0'0,"51"-13"0,21 10 0,14-5 15,15-5 1,9 10-16,0 14 15,0 2-15,1-2 16,14 2 0,3 0 15,-6-5-15,15 0-16,5 8 0,-2-3 0,-6 3 0,12 0 15,0-3 1,-9-2-1,3-9-15,6 12 16,-6-17-16,5 3 16,10 8-1,-9-8 1,0-8-16,0 16 16,-3-5-16,-3-6 15,2 6-15,1 2 16,-9-8-1,9-5 1,3 0-16,-6-5 16,12-3-16,-4 0 15,1 0 1,0 6-16,0 2 16,0 3-1,9-1-15,-4-4 16,7-9-16,6 9 15,-4-4 1,4 4-16,6 2 16,-7-3-1,1 3-15,9 11 16,-1-6-16,-2 1 31,-6 2-31,2-8 16,7 13-16,-3-5 15,2-5 1,4 0-16,-7-3 16,7 5-16,-3 0 15,-4-2 1,1 5-16,-3 0 16,-10 3-16,-2 2 15,0-5 1,6 0-16,2 0 15,4-5 1,6 2-16,-1-2 16,4-1-1,-1 9-15,4-3 16,5-3 0,-2 9-16,6 4 15,5 4 16,0 1-31,10-1 0,5-4 0,15-7 16,4-6 0,17-7-16</inkml:trace>
  <inkml:trace contextRef="#ctx0" brushRef="#br0" timeOffset="143461.14">4077 13827 0,'3'21'16,"-3"-21"-16,41-21 16,13 11-1,20-12-15,7 4 16,5 13-1,3 7 17,10 1-32,11 2 0,3 14 0,3-11 15,15-3-15,9-13 16,0-5 0,23-3-16,7-3 15,-9 6 1,-3-8-16,2 5 15,-17 5-15,-6 6 16,-6 0 0,-3-3-16,-15 8 15,-15 13 1,-11 6 0,-10 2-16,-11-5 15,-13 10-15,-2-10 16,-10-3-1,-11-2-15,-6-16 16,6-17-16</inkml:trace>
  <inkml:trace contextRef="#ctx0" brushRef="#br0" timeOffset="144061.23">8175 4577 0,'0'0'16,"0"0"-16,-38-71 15,14 10 1,6 8-16</inkml:trace>
  <inkml:trace contextRef="#ctx0" brushRef="#br0" timeOffset="144225.2">8170 4149 0,'0'0'15,"0"0"-15,0 0 0,0 0 16</inkml:trace>
  <inkml:trace contextRef="#ctx0" brushRef="#br0" timeOffset="145378.13">5839 10652 0,'-9'0'16,"9"0"0,54-8-16,44-8 15,42 3 1,44 5 15,34 6-31,23 9 0,24 23 0,20 7 16,10 5-16,35 8 31,31 32-31,-361-82 0,0 0 16,0 0-1</inkml:trace>
  <inkml:trace contextRef="#ctx0" brushRef="#br0" timeOffset="153498.72">3877 9295 0,'-23'69'15,"23"-69"1,0 0-16,-48 47 15,21 6 1,0 5-16,6 16 16,13 30-1,-16-12-15,6 9 16,-6 15 15,9 16-31,-6-2 16,1 18-16,2-5 0,0 11 15,-3 2-15,6 0 16,0 5 0,0-2-16,-8-11 15,2 3-15,6-16 16,3-3 0,3-7-16,-3-6 15,9-11 1,9-10 15,-3-13-31,3-14 0,3-15 0,6-3 16,-3-14-1,3-4-15,-9-9 16,2-15 0,7-6-16,-3-2 15,-3-6-15,-6-10 16,3-6-1,6-15-15,-3-3 16,3-8 47,-12-16-63,0 8 0,9 3 0,-9 50 0,0 0 0,0 0 0</inkml:trace>
  <inkml:trace contextRef="#ctx0" brushRef="#br0" timeOffset="154539.47">3318 12160 0,'0'0'0,"0"0"15,0 0 1,15 85-16,2-35 16,1 8-1,-3 1-15,6 4 16,3 6-16,-9-21 47,12-3-47,-7-16 15,1-14-15,0-12 0,3-16 0,12-29 16,-1-17 0,10-23-16,14-10 15,-59 92 1,0 0-1,0 0-15</inkml:trace>
  <inkml:trace contextRef="#ctx0" brushRef="#br0" timeOffset="155273.16">3571 9356 0,'0'0'0,"0"0"0,0 0 16,0 0-16,0 0 16,24-80-16,26 46 31,-2-22-16,11 9-15,13 4 0,-1 4 16,-11 4-16,-4 17 16,-8 5-1,-9 18-15,-10 24 16,-5 24 0,-3 24-16,9 36 31,17 51-31</inkml:trace>
  <inkml:trace contextRef="#ctx0" brushRef="#br0" timeOffset="165496.79">20204 13653 0,'9'-27'16,"-9"27"-16,0 0 0,0 0 0,0 0 0,0 0 31,0 0-31,0 0 16,59-18-16,-26 20 16,12-2-16,-1 3 15,7-3-15,14 8 16,4-6-1,8 6 1,4-10-16,2-1 16,-6 0-16,19 9 15,8-4 17,9-7-32,-9-6 0,-6 1 15,-8 5-15,2 7 16,-3-7-1,-6-3-15,-2-5 16,-4 0 15,4 2-31,8 6 0,-3-1 0,4 4 16,-10-6-16,3 5 47,-11 8-47,-7-5 0,-11-5 0,-22 5 15,-14 0 1,-9 3-16,-12-3 16,-18-5-16,-20-9 15,41 14 1,0 0-16,0 0 16</inkml:trace>
  <inkml:trace contextRef="#ctx0" brushRef="#br0" timeOffset="166954.14">3100 15071 0,'-5'13'16,"5"-13"-16,0 0 15,0 0 17,50 21-32,1-29 0,20 8 0,12-5 15,16-6 1,8 3-16,9-2 15,12-3 1,12 10-16,-3-8 16,12-2-16,-1-3 15,4 11 1,3-6-16,6-5 16,-3 1-1,-4 1 16,1 1-31,-3 3 0,-3-4 0,3 4 16,-13-1 0,-8 3-16,0 3 15,-9 2-15,-11 3 16,-10 3 0,6 2-1,-9-2-15,-15 5 16,-5-3-16,-7 3 15,-71-8-15,122 0 16,-122 0-16,0 0 16,0 0-1</inkml:trace>
  <inkml:trace contextRef="#ctx0" brushRef="#br0" timeOffset="174711.32">8932 14923 0,'0'-67'16,"0"67"0,0 0-1,0 0-15,0 0 16,50 67-16,-29-46 15,3-8 1,3 0-16,8-5 16,13-3-1,8-2-15,1-8 16,9 5 0,-1-3-16,-5-2 15,-4 5-15,-56 0 16,83-3-16,-11-5 15,5 3 1,7 2-16,-7 1 16,3-1-1,-11 8-15,8 1 16,4-1 0,2-3-16,-6-4 15,1 2-15,-10 5 16,4-10 15,5 10-31,0-2 16,1-3-16,-13 5 0,-2 0 15,5 1 1,7-6-16,-1 8 16,0-3-1,-2 5-15,-7-4 16,13 7-16,2-8 15,9 1 1,-2-9 0,-4-2-1,6 10-15,-5-8 0,8 6 16,0-3-16,-5 3 16,-7 2-1,3-5 1,10-5-16,-1-3 15,-6-6-15,-2-1 16,-1 4 0,3 0-16,1 1 15,-4-6 1,-6 5-16,-8-2 16,2 5-16,10 3 46,-4-3-46,-3-3 0,-2 6 0,-7 5 16,4-5-16,-1-1 16,10 4-16,-1-3 15,-6 2 1,1 3 0,-1 5-16,4-13 15,5 3-15,3 5 47,-5-5-47,-10 13 0,1-6 16,8 1-16,-2 0 47,5-1-32,-6 1-15,-8-1 0,-4-2 0,4 3 0,5 5 0,-5-5 16,2-1-16,-5 1 15,-7-3 1,-2-3-16,5 3 16,1 0-1,-1 6-15,-8-6 16,3 5-16,-7-2 16,-8-3-1,-3 2 1,-1 1-16,-8 0 47,-3 7-47,-3 3 0,3-2 15,-10-1-15,1 4 0,0 2 16,-9-6-16,-6 1 16,9-1-16,-9-4 15,0-4 63,6 4-78,3-9 0,0-8 0</inkml:trace>
  <inkml:trace contextRef="#ctx0" brushRef="#br0" timeOffset="186820.6">12759 14928 0,'0'32'0,"0"-32"16,0 0-1,45 42 1,0-13-16,11-16 16,10-13-16,2-8 15,1-2 1,-4-1-16,13 8 16,2 3-1,3 6 16,4-1-31,-4 14 0,6-1 0,6 3 16,13 0-16,-7-5 16,-3 5-1,6-2-15,3-6 16,-2 3 0,-4 0-16,-6-3 15,0-8 1,3 3-16,-5-16 15,-93 8-15,125 0 0,-60-5 16,4-3 0,2 8-16,-8 3 15,-4 0 1,-2 2 0,-7-3-16,-11 1 15,-3-3-15,-9 3 16,-7-3-1,-5 2-15,-3-2 63,-3 8-63,-6-5 0,0-3 0,0-3 0,-6-5 0,3 6 16,3 2-16,3 0 15,3-8 1,12 5-16,-6-2 15,5-3-15,13 0 16,12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3-18T01:30:20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10819 3622 0,'-9'-2'0,"9"2"0,0 0 0,0 0 15,59-6-15,-14-2 16,23 16-1,16-2-15,11 7 16,3 0 0,12-5-16,15 10 15,15-2-15,-6 0 16,15-3 0,12 1-16,0 2 31,14-6-16,7-5-15,5-2 0,28 2 16,-4-10-16,24 5 16,0-5-1,9 5-15,-6-3 16,15 3-16,0-5 16,3-3 30,6 3-46,-3-1 0,12 4 16,-12 2-16,12-8 0,-6 8 0,-6 0 16,-3 0-1,-6 2 1,3 4-16,-12-6 16,0 8-16,-9-3 15,6-5 1,-11 0-16,5 0 15,-15-8 1,-3 8-16,-11 0 16,-16 8-16,-2-5 47,-27 7-47,-19 9 0,-8 2 0,-20-8 15,-19 6-15,-24-6 16,-5-5-16,-16 5 31,-11-13-31,-12-8 16,6 3-16,0-11 15,17-8-15</inkml:trace>
  <inkml:trace contextRef="#ctx0" brushRef="#br0" timeOffset="10950.1">11006 2180 0,'-9'0'0,"9"0"0,0 0 0,-59 50 0,32-5 0,-3 8 16,6 8-16,-2 11 15,8 10-15,3 2 16,12-2 0,6 6-16,6 4 15,9-7 1,8 8-16,16 2 16,15-8-1,8-2 16,24-9-31,1-7 0,8 3 0,3-17 16,9 1-16,3-6 16,-8-10-1,-10-6-15,0-5 16,3-10 0,4 2-16,-4-16 15,-9-7-15,6-9 63,1 6-48,2-3-15,-15-3 0,-11-2 0,-4-8 0,0 2 0,-5-7 16,-1-1-16,-2-4 16,-9-4-1,-4-2-15,-5-2 16,-9-9-16,-1 6 15,-8-11 1,0-6 0,-3 7-16,3-7 15,-6-4-15,-7 2 16,-5-3 0,-3 4-16,-15-7 15,1 4 1,-4-3-16,3 0 15,-3-3-15,-3-5 16,0 2 0,-12 6-1,-2-3-15,-7 14 16,-6-3-16,-8-1 16,-13 1-1,-14 0 1,-18 10-16,-12 3 15,-13 14-15,-13-1 16,-10 16 0,-15 5-16,-6 17 47,-11 7-47,-19 19 0,-14 15 0,-12 30 0,-18 34 15,-6 32-15,247-143 16,0 0-1,0 0 1</inkml:trace>
  <inkml:trace contextRef="#ctx0" brushRef="#br0" timeOffset="14367.71">12620 1233 0,'-18'-48'16,"18"48"-1,0 0-15,0 0 47,0 0-47,0 0 0,68 22 0,-23-4 0,14-10 16,13-3 0,17 1-16,-3 1 15,-2-7-15,-4 0 16,-11-13-1,-10 0 1,-8 0-16,-7 0 16,-17-1-16</inkml:trace>
  <inkml:trace contextRef="#ctx0" brushRef="#br0" timeOffset="14624.3">12977 1429 0,'0'0'16,"0"0"-1,0 0-15,-54 76 32,33-36-32,6 13 0,9 5 15,3 8 1,6 11-16,3-5 15,6-6-15,3-8 16,3-18 0,-18-40-16,0 0 15,0 0-15</inkml:trace>
  <inkml:trace contextRef="#ctx0" brushRef="#br0" timeOffset="15126.31">13337 1598 0,'0'0'15,"0"0"-15,0 0 16,0 0 0,0 0-16,42 32 15,-28-6-15,1 1 16,-12 7 31,-12 3-47,-6 21 0,-17-18 0,-7 13 0,-9-8 15,4 0 1,8-5-16,6-14 16,12-5-1,6-7-15,12-9 16,18-8-16,27-7 16,23-4-1,22-7-15,2-3 16,0-7-1,-92 31-15,0 0 16,0 0 15</inkml:trace>
  <inkml:trace contextRef="#ctx0" brushRef="#br0" timeOffset="21459.41">12027 4001 0,'-21'0'0,"21"0"15,0 0 1,0 0-16,0 0 15,0 0 1</inkml:trace>
  <inkml:trace contextRef="#ctx0" brushRef="#br0" timeOffset="26763.37">14304 3747 0,'-27'-48'0,"27"48"16,0 0 0,0 0-16,75 18 47,-28-4-47</inkml:trace>
  <inkml:trace contextRef="#ctx0" brushRef="#br0" timeOffset="82217.32">2827 15573 0,'38'48'16,"-38"-48"-1,0 0-15,57 103 16,-21-13-16,2 16 47,1 13-47,0-13 0,-16 0 0,4-11 15,0-8-15,-3-7 16,0-19-16,2-19 16,7-29-1,12-18-15,11-38 16,4-25-1,2-17-15,-2-10 16,-6-8-16,-7-1 16,-14-4-1,-3 15 1,-1 27-16,-5 13 47,-9 8-47,6 19 0,-9 7 0,6 9 0,-6 2 15,11 5 1,-8 6-16,12 26 16,3 24-1,0 29-15,5 21 16,-5 11 0,0 0-16,-9-6 15,0-21-15,-1-23 16,4-25-1,-3-28-15,0-22 16,-3-23 0,0-11-16,0-10 15,2-9 1,1-10-16,0-5 47,6-17-47,9-2 0,-4-10 15,16-11-15,-48 119 0,0 0 16,0 0-16</inkml:trace>
  <inkml:trace contextRef="#ctx0" brushRef="#br0" timeOffset="82828.23">4675 16296 0,'0'0'0,"0"0"0,0 0 0,-51 53 0,54-16 16,9 5 0,9 6-16,-6 2 15,9-8 1,-6-13-16,-3 0 15,-1-10-15,1-3 16,-6-14 0,3-15-16,3-11 31,3-23-31,0-19 0,12-8 16,-1-1-16,7 20 15,-9 2 1,0 21-16,2 14 15,-8 18 1,3 18-16,0 6 16,-18 21-1,3 8-15,6 3 16,-12-1-16,0 3 16,6-2-1,-4-11-15,-2-8 16,0-13-1,6-16-15</inkml:trace>
  <inkml:trace contextRef="#ctx0" brushRef="#br0" timeOffset="83124.24">5363 16375 0,'0'0'0,"0"0"16,0 0-1,56 5-15,-20 6 16,17 2-16,10 0 16,8-2-1,-8 0-15,2-9 16,-5-12-1,-15-1-15,-1 3 32,-5-10-32,-39 18 0,0 0 15,0 0-15</inkml:trace>
  <inkml:trace contextRef="#ctx0" brushRef="#br0" timeOffset="83394.58">5610 16161 0,'0'0'0,"0"0"15,-3 84-15,18-9 16,-1 1-1,7 1-15,12 0 16,-6-19-16,0-29 16,-18-29-1,-9 0-15,0 0 16,0 0 0</inkml:trace>
  <inkml:trace contextRef="#ctx0" brushRef="#br0" timeOffset="83533.02">6098 16058 0,'0'0'0,"0"0"0,-12 100 0,15 6 16,-3 8-1</inkml:trace>
  <inkml:trace contextRef="#ctx0" brushRef="#br0" timeOffset="85254.84">5458 16378 0,'0'0'0,"0"0"16,0 0-1,68-58-15,-23 20 16,3-9-1,2 2-15,-8 8 47,-6 10-47,-4 14 0,-11 16 0,-9 18 0,-9 8 16,-15 24 0,-12 8-1,-5-3-15,-4 6 16,-6-12-16,0-20 15,16-16-15,2-3 47,6-18-47,12-16 0,6-19 16,21-2-16,20-6 0,10 11 16,6 11-1,-10 7-15,1 24 16,-10 11-1,-11 13-15,-15 3 16,-12 11-16,-6-4 16,-15-15-1,-6-11 1,1-2-16,-1-30 16,3-10-16,6-13 15,12-8 1,12-6-16,9 11 15,3 8 1,5 19-16,1 15 16,-6 8-16,0 22 15,-3 4 1,-9 12-16,-18 7 16,-3 0-1,0-7-15,3-20 16,-6-28-1,18-35-15,15-18 16,18-19 0,11-10-16,4 10 15,-9 11-15,-4 19 16,-11 15 31,-15 24-47,-6 8 0,-6 37 0,-12-8 0,-3-5 15,9 2-15,3-2 16,-3-5 0</inkml:trace>
  <inkml:trace contextRef="#ctx0" brushRef="#br0" timeOffset="86576.05">6646 15909 0,'-24'-21'32,"24"21"-32,44 29 0,4 0 0,9 8 0,14-2 15,0-11-15,-2-3 16,-1 5 0,-11-10-16,-27-5 15,-27-30-15,-3 19 31,0 0-15,0 0-16</inkml:trace>
  <inkml:trace contextRef="#ctx0" brushRef="#br0" timeOffset="86785.96">6702 16486 0,'0'0'15,"0"0"1,0 0-16,-6 61 15,30-40 1,21-13 15,14-5-31,16-3 0,17-19 16,0-12-16,-92 31 0,0 0 16,0 0-1</inkml:trace>
  <inkml:trace contextRef="#ctx0" brushRef="#br0" timeOffset="87182.26">7592 15473 0,'0'0'16,"0"0"-16,30 74 16,-3-3-1,8 11-15,22 6 16,8 18-1,7 5-15,5 8 32,-2-3-17,-10-7-15,-5-6 0,-13-24 0,-5-31 16,-27-27 0,-12-21-16,-3 0 15,0 0 1,0 0-16</inkml:trace>
  <inkml:trace contextRef="#ctx0" brushRef="#br0" timeOffset="87433.16">8006 15634 0,'0'0'46,"-42"24"-46,-17 26 0,-7 24 0,16 43 0,2 18 16,3 0 0,13-8-16,20-16 47,6-19-32,-3-39 1,9-53-16,0 0 0,0 0 0</inkml:trace>
  <inkml:trace contextRef="#ctx0" brushRef="#br0" timeOffset="87864.2">8298 15187 0,'0'0'16,"0"0"-1,0 0-15,0 0 16,14 103-1,-5-10-15,-3 26 47,-3 3-47,3-14 0,-9-15 0,6-19 0,-9-42 16,3-32 0,-3-59-16,-3-25 15,24-14 1,-3-8-16,24 0 15,0 14 1,-1 17-16,4 23 16,-3 20-16,-6 16 31,-7 16-15,4 18-16,0 9 0,-12 15 15,-6 6-15,12 18 16,-7 3-1,-5 2-15,-9-71 16,0 0-16,0 0 16</inkml:trace>
  <inkml:trace contextRef="#ctx0" brushRef="#br0" timeOffset="88172.32">9068 16068 0,'0'0'0,"0"0"16,0 0-1,57-5-15,3 0 16,8 2-16,18 6 16,10-9-1,-4 1-15,-12-11 47,7-2-47,-87 18 0,0 0 0,0 0 0</inkml:trace>
  <inkml:trace contextRef="#ctx0" brushRef="#br0" timeOffset="88502.71">9935 15460 0,'0'0'0,"0"0"31,-15 55-31,6 6 0,0 13 16,9 19-16,3 13 16,-3 23-1,9 3 17,3 11-17,6 6-15,-1-4 0,4-13 0,-3-13 16,9-13-16,3-29 15,-1-32 1,-11-42-16,6-48 16,-24 45-16,0 0 15,0 0 1</inkml:trace>
  <inkml:trace contextRef="#ctx0" brushRef="#br0" timeOffset="88840.54">10110 15150 0,'0'0'16,"0"0"-1,48 16-15,-3 8 16,11 15 0,4 14-16,-10-8 15,-14 11-15,-3 10 16,-18 13 15,-15 6-31,-18 2 16,-24 1-16,-17-1 0,-7 0 15,-2-10 1,-4-6-16,16-18 16,8-10-1,15-12-15,9-15 16,18-21-1,6 5-15,0 0 16,0 0-16</inkml:trace>
  <inkml:trace contextRef="#ctx0" brushRef="#br0" timeOffset="89320.17">10447 15920 0,'0'0'0,"0"0"16,0 0 0,-6 77-16,0-30 15,3-2 1,0 6-16,3 2 16,-3-1-16,3-9 15,3-11 1,0-11-1,0-8-15,3-10 16,0-3 15,0-19-31,5-10 0,1 2 16,6-2-16,-3 3 16,6-1-16,0 9 15,-3 5-15,5 7 16,-2 12-1,-3 7-15,0 0 16,-9 11 0,0 2-16,3 1 15,-6-6 1,0 0 0,-3-5-16,6-8 15,-3-3-15,-6-5 31,0 0-31,0 0 0</inkml:trace>
  <inkml:trace contextRef="#ctx0" brushRef="#br0" timeOffset="89550.91">10854 16118 0,'0'0'15,"0"0"1,0 0-16,0 0 15,57 22-15,-24-9 16,-1-8 0,10-5-1,15 8 17,-1-5-32,-5-1 15,11-7-15,-62 5 0,0 0 0,0 0 16</inkml:trace>
  <inkml:trace contextRef="#ctx0" brushRef="#br0" timeOffset="89760.12">11465 15859 0,'0'0'15,"0"0"-15,0 0 16,-27 64-1,33 10 1,6 50-16,-3 14 16,-9-138 15,0 0-31,0 0 16</inkml:trace>
  <inkml:trace contextRef="#ctx0" brushRef="#br0" timeOffset="91314.41">10161 17007 0,'0'0'0,"0"0"0,-27 56 47,0-14-47,6-2 0,-8 2 0,2-10 0,3-5 15,-9 4 1,-2-12-1,-4 2-15,-6 0 16,-11-8-16,-7-2 16,-11-3-1,-1-3-15,-2-2 16,-6-14 0,-4 1-16,-5-6 15,-9-8-15,3 0 31,11 0-31,1 6 16,-9-1-16,8 1 16,4-1-16,12 1 15,8-3-15,7-6 16,2-5 0,6-2 15,1-8-16,-1 5 32,9 0-47,7-6 0,-1 9 16,6 2-16,9 8 0,3 6 0,4 5 0,8 7 0,3 4 0,3 2 16,-1 0-1,7 0 1,0 21-16,-6-16 15,6 3-15,-3 0 16,-3-3 0,9 1-16,-3-1 15,0 3 1,0 0-16,-6 0 16,0 2-16,0 6 15,-3-3 1,6 6-16,-9-6 15,3 0 1,-3 1 15,3-1-15,3 5-16,-6-2 0,6 5 0,-6-2 16,3 2-16,6 0 15,-6-2-15,6-1 16,3 3-1,3-7-15,-4-1 16,1-3 0,-3 1-16,3-6 15,3-2-15,6-3 16,-9-8 0,-9 8-16,0 0 31,0 0-16</inkml:trace>
  <inkml:trace contextRef="#ctx0" brushRef="#br0" timeOffset="91522.45">8116 16732 0,'0'0'0,"0"0"0,0 0 16,0 0-16,54 61 16,-4-32-1,10 0 1,17-13-16,3-13 16</inkml:trace>
  <inkml:trace contextRef="#ctx0" brushRef="#br0" timeOffset="104918.97">14459 15124 0,'-30'37'0,"30"-37"0,0 0 0,42 31 0,-9-4 16,14-11-16,16-11 15,14 8 1,1-5-1,-1-5-15,0-1 0,10-7 16,8-5 0,3-4-1,9 1-15,0 0 32,1-8-32,2 5 0,12 16 15,-9-11-15,-3 9 16,0 2-1,9 2 17,-12 1-32,-8 8 0,5-4 0,6 1 15,0 6-15,-9-1 16,9 3 0,1 0-16,-4-1 15,-9-4-15,3-11 31,12-11-31,6 1 16,-6-3-16,3-3 31,1 3-15,2 7-16,-3 6 0,12 3 0,-128-3 16,0 0-16,0 0 15</inkml:trace>
  <inkml:trace contextRef="#ctx0" brushRef="#br0" timeOffset="114557.36">14271 15330 0,'-5'-8'16,"5"8"0,0 0-16,0 0 15,0 0-15,0 0 16,0 0-1,50 34-15,-41-28 16,6 4 31,0-4-47,3 2 0,0-11 0,-1 16 0,7-8 16,6-5-1,3-2-15,5 2 16,4-6-16,3 4 15,-1 2 1,7 8 0,-3 2-16,2-7 15,-2 8-15,2-3 32,-5 7-32,0-9 0,2-1 15,4-5 1,3-3-16,8-5 15,1 3-15,-10-5 16,-2 2 0,-4-3-16,1 8 15,-6-2 1,11-8-16,4 10 16,8-5-1,-5 0-15,-1 6 16,1-4-1,-10 1-15,1 8 32,3-6-32,5 0 0,1 1 15,2 2-15,-2 2 16,-10-2 0,-2 3-1,-3-3-15,-1-3 31,-2 6-31,0 0 0,-1 5 0,-2-8 16,3 0 0,-1 5-16,1 0 15,0 1 1,5-1-16,1-5 16,0 2-1,8 9-15,7-11 16,-1-3-16,1 3 47,-7-8-47,4 1 0,-13-1 15,1 5-15,0-2 0,-4 5 16,1 2-16,-24-10 16,-21 8-1,0 0-15,0 0 16</inkml:trace>
  <inkml:trace contextRef="#ctx0" brushRef="#br0" timeOffset="115894.64">3115 16838 0,'0'0'0,"0"0"16,0 0-16,0 0 15,0 0 1,15 58 0,21-34-1,9 0-15,20 5 0,15 13 16,13 3-1,-10 6-15,15-1 16,21-8 0,9 1-16,-9-6 15,12-3-15,12-18 16,-9-8 0,-3-13-16,18-6 15,-6-23 16,-3-17-31,3-20 0,5-24 16,-11-9-16,-6-4 16,-6-16-1,-6-1-15,-23-10 16,-13 16-16,-23-3 16,-22 9-1,-17 4 1,-24-2-16,-15 13 47,-12 6-47,-23 2 0,-13-8 0,-11 5 0,-15 8 15,-15 14 1,-4 5-16,-14 8 16,-8 10-16,-25 6 15,0 7 1,-12 6-16,-8-3 15,-1 6 1,179 26-16,-250-37 0,72 29 16,-7 13-1,0 1-15,1 23 16,8 16 0,10 16-16,5 18 15,18 24 1,0 16-16,27 27 47,12 2-47,23 11 0,10 10 0,29 11 0,30 10 15,33 14 1,63 5-16</inkml:trace>
  <inkml:trace contextRef="#ctx0" brushRef="#br0" timeOffset="123247.23">9869 17068 0,'0'0'0,"0"0"0,0 0 0,0 0 0,0 0 15,0 0 1,0 0-16,-47-39 16,26 39-1,3-6-15,3 1 16,-9 5 0,0 0-16,-5-3 15,-7 6-15,-9 0 47,4-9-47,-7 6 0,0 3 0,4-6 16,-4-5-16,3 3 15,-2-5 1,2-1-16,-3 3 16,1 0-16,2-2 62,-2 4-62,2-4 0,-3-1 0,1 3 0,-7 3 0,3 2 31,-5 3-31,-4-5 0,13-6 16,-4-7 0,4 5-16,2-11 15,3 5-15,7 3 16,-4 0-1,3 1-15,3 7 16,-2-3 15,2 0-31,3 11 0,0-7 0,12 4 16,-2-2 0,2 5-1,9-3-15,0 0 16,3 6-16,3-6 15,3 6 1,3 0-16,3-1 31,0-4-31,3 2 0,-3 5 16,0-2-16,0-3 16,-6-3-1,-3 3-15,6-5 16,0-1-1,-3 6-15,6 0 16,-3-2 0,-6 2-16,0-3 15,3 3 1,-3 3-16,-3-3 16,6-3-16,0 3 15,-6-3 16,15 1-15,-9-1-16,-3 3 0,3-3 0,0 6 16,-3-6-16,3 6 15,0-3 1,0 5-16,0-7 16,0 4-1,0-2 1,0 0-16,0 0 15,0 0-15,0 0 16,0 0 0,0 0-16,0 0 15,0 0-15,0 0 32,0 0-32,0 0 0,0 0 15,0 0 1,0 0-16,0 0 15,0 0-15,0 0 16,0 0 0,0 0-1,0 0-15,0 0 16,0 0-16,27-53 16,-30 53-1,3 0 1,3 0-16,2 0 31,-2 0-31,6 0 0,9 6 0,-18-6 16,0 0-1,0 0-15</inkml:trace>
  <inkml:trace contextRef="#ctx0" brushRef="#br0" timeOffset="123823.17">10101 17219 0,'0'0'16,"-50"13"-16,-19 1 16,-11-4-1,-3 1-15,-4 10 16,87-21 0,0 0-16,0 0 15</inkml:trace>
  <inkml:trace contextRef="#ctx0" brushRef="#br0" timeOffset="127055.99">7613 16841 0,'-18'-11'0,"18"11"0,0 0 0,0 0 15,48-13 1,-30 5 0,5 8 31,1-3-47,9-2 0,9 0 0,8 5 0,1-3 0,8-7 15,7-6 1,2 5-16,1 6 15,2-1-15,10 1 16,14 8 0,-6-3-1,6 2-15,7-2 16,5 11 15,0-8-31,-12-1 16,-3 14-16,-5 0 0,11 8 15,-6-19-15,-3 8 16,-14 1-16,-1-4 16,13 3-1,-10 3-15,-3-2 16,-2-9 0,-4 5-16,-8 4 15,5 2 1,1-8 15,-1-3-31,-2 3 0,-4 2 0,-14-4 16,-3-4-16,-7-4 15,4-4 1,-3 9-16,-3-3 16,-1 0-1,-8 3-15,3-6 16,0-2-16,-3-3 15,-4 8 1,-5 0 0,-3-3-16,-3 8 15,-9-10 1,0 5-16,0-3 16,0 6-16,0-3 15,0-3 1,0-2-16,0 0 31,0 0-31,0 2 0,-18-2 16,18-3-1,3 2-15,0 4 16,-3 2 0,3-3-16,-3 3 15,0 0-15,-3-8 16,0 0-1,3 0-15,-3 6 47,3-1-31,-3 3-16,3-5 0,0 2 0,-3 3 0,6 0 16,-6 0-16,6 0 15,-6 0 1,6 0-16,-3 0 15,3 0 1,-9 0-16,6 0 16,0 0-16,-6 0 62,3 0-62,0 0 0,0 0 0,0 3 0,3-6 16,-3 8-16,-3-2 0,9-3 15,-3 8 1,-3 0 0,3-5-16,0 7 15,3-7-15,-3-3 16,3 0 0,3-40-16,-6 40 15,0 0-15,0 0 16</inkml:trace>
  <inkml:trace contextRef="#ctx0" brushRef="#br0" timeOffset="128200.25">3050 16917 0,'24'30'16,"-24"-30"-16,0 0 15,0 0 32,56 13-47,-20-11 0,-3 6 0,14-2 0,4-1 16,5 0-1,10 3-15,5 0 16,-5-5-16,8 10 16,13 0-16,11-10 15,3-3 1,-6 0-1,12 0-15,13-13 16,5-3-16,5 16 16,4-3-1,15 0-15,-12 9 16,0 7 0,18 8-16,-15-8 31,12 1-31,-152-14 0,0 0 15,0 0-15</inkml:trace>
  <inkml:trace contextRef="#ctx0" brushRef="#br0" timeOffset="129845.04">14971 15330 0,'9'26'0,"-9"-26"16,0 0-16,74 11 15,-14-6 32,14 1-47,4 2 0,5-11 0,9 6 0,24 2 16,0-3-16,-116-2 15,0 0 1,0 0-16</inkml:trace>
  <inkml:trace contextRef="#ctx0" brushRef="#br0" timeOffset="132174.04">3452 16939 0,'-39'53'0,"39"-53"0,0 0 0,57 21 0,-13 3 15,19-3-15,5 10 47,21-1-47,10-4 0,-4 14 0,-6-1 0,4 9 16,8-14-1,0-2 1,-6-13-16,9-9 16,1-12-16,-105 2 15,0 0 1,0 0-16</inkml:trace>
  <inkml:trace contextRef="#ctx0" brushRef="#br0" timeOffset="133517.39">14608 15396 0,'0'0'16,"0"0"-1,68 11-15,-8-6 47,-1-2-47,-5 5 0,3 2 0,-7-10 16,10 5-16,11 3 15,9-2 1,4 2-16,-1-3 16,0 8-16,10-5 15,11-5 1,9-1-16,-15-2 16,3-2-1,1 2 16,11-3-15,0-2-16,-6-3 0,6 3 0,15-3 16,-3 8-16,-6-11 15,3 8 1,0-2-16,-6 8 16,-14-9-16,-4 4 15,0 4 1,-3 1-16,-11 0 15,-10 2-15,-11 0 47,-10 6-47,-8-11 0,-4 3 0,-2-9 16,-39 6-16,57 0 0,-39-8 16,-7 3-1,-2 0-15,-6-3 16,0 5-1,-3 1-15,0 2 16,0 7 0,-23 1-16,23-8 15,0 0 17,0 0-32</inkml:trace>
  <inkml:trace contextRef="#ctx0" brushRef="#br0" timeOffset="155053.06">16051 1291 0,'42'0'0,"50"8"16,60 3-1,24-3 1,-9 10-16,-1 1 16,-8-6-16,-18-5 15,-21 10 1,-1488-4 0,2908 1-1,-1483-9-15,-23-1 16,-21-5-16</inkml:trace>
  <inkml:trace contextRef="#ctx0" brushRef="#br0" timeOffset="155341.01">16912 1519 0,'0'0'0,"0"0"0,0 0 0,-57 61 0,33 7 16,4 30-1,-4 13-15,15 8 16,0 1-16,6 1 16,0-10-16,12-26 15,6-24 1,11-45-1,-26-16-15,0 0 16,0 0-16</inkml:trace>
  <inkml:trace contextRef="#ctx0" brushRef="#br0" timeOffset="155735.85">17391 1990 0,'0'0'0,"0"0"16,0 0-1,0 0 1,3 76-16,-12-36 16,3 13-16,-6-3 15,3 11 1,3-8 0,9-16-16,3-3 15,12-15-15,12-19 16,11-19-1,13-7-15,-3-8 16,-1-3-16,-8 10 47,-6-7-47,-10 21 0,-2 7 0,-3 12 16,-3 7-16,-3 8 15,-3-3 1,3 9-16,2 5 15,1-6 1,12-5-16,6-2 16,11-3-1</inkml:trace>
  <inkml:trace contextRef="#ctx0" brushRef="#br0" timeOffset="155938.09">18632 2294 0,'0'0'15,"0"0"-15,0 0 16,0 0 0,84 42-16,-84-42 15,0 0-15,0 0 16</inkml:trace>
  <inkml:trace contextRef="#ctx0" brushRef="#br0" timeOffset="157212.48">15239 4535 0,'-39'32'0,"39"-32"0,0 0 0,-50 39 15,32 12-15,12 15 16,18 21-1,11 8 1,16-2-16,12 5 16,8-8-16,13-3 15,5-7-15,21-17 47,13-7-47,2-19 16,6-16-16,21-19 0,8-23 0,7-18 15,18-22 1,2-24-16,7-10 16,3-22-1,-7-18-15,-14-10 16,-9-3-16,-18-11 16,-33-2-1,-30 10 16,-29 5-31,-33 17 0,-39 4 0,-42 22 16,-35 16-16,-45 13 16,-35 26-1,-54 30 1,-33 41-16,-36 44 16,-44 70-16,-27 67 15,-33 71 1,-23 95-1</inkml:trace>
  <inkml:trace contextRef="#ctx0" brushRef="#br0" timeOffset="159097.09">2836 17079 0,'-15'32'16,"15"-32"-16,0 0 15,0 0 1,62 8-16,-11 5 15,8-8 1,1-2 0,11-3-16,22 2 15,17 1-15,15-6 32,15 9-32,26 2 0,7-3 15,23 5-15,13 1 16,14-6-1,9-5-15,27-16 16,21-13 0</inkml:trace>
  <inkml:trace contextRef="#ctx0" brushRef="#br0" timeOffset="166219.98">15897 1728 0,'-9'31'31,"9"-31"-31,0 0 0,-30 98 0,12-26 16,9 2-1,3 21-15,15 14 16,9-1-16,9 3 62,26 14-62,19-4 0,14-10 0,9-5 0,19-26 0,22-9 16,13-26-16,0-24 16,24-10-1,5-22 1,1-15 0,17-3-16,-11-30 15,-12-9-15,11-4 47,-14-26-47,-9 6 0,-4-14 0,-20 16 0,-27-3 16,-20-5-1,-22 14-15,-20-11 16,-30 12-16,-18 7 16,-18-4-1,-21 4-15,-18-17 16,-5-10-16,-9 10 15,-10-10 1,-17 10 0,-21-10-16,-9 11 15,3 10-15,-18 13 47,-6 0-47,-3 11 0,1 10 0,-13 14 16,3 15-16,-3 6 15,-14 13 1,8 27-16,-8 12 16,-7 19-1,0 9-15,-14 9 16,6 22-16,-4 27 16,-2 12-1,5 27-15,-8 11 16,202-175-16,0 0 15,0 0 17</inkml:trace>
  <inkml:trace contextRef="#ctx0" brushRef="#br0" timeOffset="186819.72">2761 16978 0,'-15'-16'0,"15"16"0,0 0 0,-41 14 46,29-17-46,9 14 0,-6-9 0,9-4 16,0-1-16,3 14 16,3-9-16,9 1 15,-1 7 1,1 4-16,3-9 16,3 11-1,3-3-15,12 3 16,-4 10 31,10 1-47,15 2 0,-7-3 0,1 1 0,8-6 15,4-5-15,8-11 16,10-5 0,-1-5-16,0 2 15,1 1 1,2-4-16,-3 4 15,10-1-15,-7 0 16,-9 9 0,-5 4-16,-7-7 15,10 0 1,-4-3-16,7-11 16,-4 3-1,-5 5-15,-10-10 16,4-5-1,2 2-15,4 3 16,-1-6-16,1 0 16,-13-2-1,-2 3 1,-12 10-16,-1 3 16,-11 13-16,6-3 15,-6 8 16,-1 0-31,1 14 0,-3-11 16,0 7-16,3-4 16,-10-3-16,4-3 15,0-2 1,-6-3-16,3 7 16,6-9-1,11-6-15,-35 0 16,0 0-16,0 0 15</inkml:trace>
  <inkml:trace contextRef="#ctx0" brushRef="#br0" timeOffset="194753.32">14310 15229 0,'0'19'0,"0"-19"0,0 0 0,0 0 16,0 0-16,45 29 15,-36-21 1,3-3 0,3-2-16,-1 5 15,4-5-15,6 4 16,3-4 0,3 5 15,-1-8-31,13 8 0,3-3 0,8 3 15,4-5-15,2 5 16,1-6 0,-1 1-1,1 0-15,5 2 16,-5-2-16,8 5 16,10 7-1,-1-7-15,1 8 16,-7 0 15,1-3-31,5 3 0,6-5 0,4 7 16,-4-2-1,-6-3-15,4-2 16,-1-3 0,3-3-16,-5-5 62,5 8-62,0-5 0,-5-8 16,5-3-16,7 0 0,-7-6 0,0-1 15,1-9-15,8 5 16,-3 3-16,-3-2 16,-2-1-1,-7-2-15,1 0 47,2 5-47,3-2 16,-5 2-16,-7-13 0,-5 2 0,-7-2 15,1 0-15,-7 3 16,1-4 0,-7 7-16,-8 4 15,-3-10 1,-9-3-16,-4 3 15,1-8-15,3 0 32,-9 0-32,0 0 0,0 3 15,-9-3 1,-1-6-16,4 3 16,-9 3-1,0-2-15,-3-1 16,-3-5-1,0 5-15,-14-2 16,5 8-16,-9-1 16,-3-4-1,-3 4-15,0 6 16,-5-8 31,-4-3-47,-12-2 0,-2-3 15,-10 3-15,-8 2 0,-7 0 16,1-2-16,5 5 16,1 3-16,-6-3 15,-10-3 1,4 0 0,2 3-16,7 3 15,0-6-15,-7 11 16,-2 0 46,-7-3-62,1 11 0,6 5 16,2 8-16,-11 0 0,-3 3 0,0 0 0,2-1 16,4 9-16,-9 5 15,-6 5 1,-4 0-16,7 1 15,-6 12-15,-6-2 16,-3-3 0,3 3 15,2 2-31,4-5 0,-9 11 16,6-5-16,0 2 15,-12 0-15,0 3 16,17 2-1,4 8-15,12 3 16,-3 3-16,8 5 31,13 8-31,8 13 0,13 3 16,17 2 0,6-10-16,9-1 15,9-4-15,6-1 16,9-7-1,3-11-15,15-5 16,3-3 0,8 2-16,16 12 15,-54-51 1</inkml:trace>
  <inkml:trace contextRef="#ctx0" brushRef="#br0" timeOffset="200405.64">3145 17251 0,'-42'-35'16,"42"35"-1,0 0-15,0 0 16,-47 43 0,38-30-16,6 6 15,15 10 1,18 8-16,11-3 15,13-7-15,17-1 47,10-13-47,17-2 0,15-19 0,21-19 16,18-26-16,14-15 16,7-14-1,9-8-15,-10-6 16,7-23-1,-4 0-15,-2 6 16,-15-1-16,-12-5 16,0 10 15,-18 6-31,-15 5 0,-12 11 16,-30-16-16,-20 2 15,-18 6-15,-13-3 16,-25-13-1,-19 0 1,-15 0-16,-21-1 16,-23-9-16,-21-4 47,-12 22-32,-9 13-15,-18 6 0,-9 20 0,-12 9 0,-11 25 16,-7 23-16,-5 12 15,-1 16 1,10 8 0,-4 13-16,3 11 15,4 16-15,8 3 16,-5 12 31,20 17-47,9 5 15,6 7-15,21 6 0,27 22 0,20 12 0,33 6 16,30 21 0,33 10-16,39 14 47,-66-204-47,0 0 0,0 0 15</inkml:trace>
  <inkml:trace contextRef="#ctx0" brushRef="#br0" timeOffset="201043.93">9726 16872 0,'0'0'0,"0"0"16,87 35-16,20-14 15,51 3 1,38-19-16,33-10 16,33-11-1,27-3 32,17 4-47,-306 15 0,0 0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3-18T01:33:47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6327 2432 0,'18'13'0,"-18"-13"15,0 0 17,0 0-32,0 0 0,0 0 0,0 0 15,0 0-15,77 21 16,-20-16-1,8-10-15,16 5 16,-4 5 0,-2-10-16,14 13 15,9 5 1,12-8-16,-3-5 16,12 6 15,18-6-31,6 0 0,3-8 15,0-5-15,6 7 16,-15 6-16,-3 0 16,-3 13-16,-3 1 15,-6 4 1,-3 3 0,3-2-16,3-6 15,-12-5 32,3-3-47,0 1 16,-3-4-16,-9 6 0,-6 3 0,1 2 0,-7 0 15,-9 0-15,-2-5 16,-13 16 0,10-11-16,-7 3 15,-3 0 1,-2-3-16,-7-5 15,-5-2 1,-6-4 0,2-4-16,-2 2 15,-9-6-15,-4 1 63,-2 5-63,-9 5 0,0-5 0,2 6 0,-8-4 15,-3 4-15,0-1 0,3 8 16,-9-5 0,3 5-16,3-2 15,3-3 1,8 5-16,4-8 16,0-5-16,3 3 15,2 8 1,1-9-16,3-2 15,-7-2 1,1 4-16,-3 4 47,-9-6-47,0 0 16,-6 5-16,-1 0 0,10 6 0,-6-6 15,0 3-15,-6-5 16,-6-3-1,3 7-15,0 7 16,0-9 0,5-5-16,4 0 15,6-5 1</inkml:trace>
  <inkml:trace contextRef="#ctx0" brushRef="#br0" timeOffset="1217.01">9012 1180 0,'0'0'0,"0"0"0,-30 98 0,15-5 0,0 4 15,0 15-15,10 17 16,8 1-16,8 0 16,1 7-1,12 6 1,9-16-16,9-5 15,8-11-15,10-8 16,11-16-16,15-18 16,1-8-1,2-21-15,15-6 16,18-15 0,3-1-16,-3-10 46,15-5-46,9-6 16,-6-10-16,6-8 0,3-19 0,-9-5 16,-12-5-16,-3-6 15,-12-15 1,-12-1-16,-27-12 16,-11-1-1,-19-5-15,-17-11 16,-18-10-1,-18-5-15,-9 7 47,-8-10-47,-10-5 0,-12 0 0,-11-1 0,-7 14 16,-11-5 0,-6 5-16,2 13 15,7 0 1,5 13-16,-2 0 47,-1 1-47,1 18 0,-6 7 0,2 14 15,-5 14-15,-4 10 16,-11 7-16,-12 14 16,-18 14-1,-24 17-15,-23 22 16,-10 27-1,-23 31-15,-16 50 16,-20 43 0</inkml:trace>
  <inkml:trace contextRef="#ctx0" brushRef="#br0" timeOffset="10510.87">12819 2146 0,'30'18'0,"-30"-18"46,0 0-30,0 0-16,0 0 0,44 3 0,-20-6 0,-3 3 16,3 0-16,-6 3 15,5 2 1,4 1-16,-3 1 16,6 1-1,9 8-15,-1 0 16,10 3-1,8-14 17,16 3-32,11 5 0,-5-13 0,-1 0 15,9 0-15,7-8 16,2 3 0,9 0-16,-9 5 15,1 0 1,2-8-16,3 0 15,3 2-15,-3 6 16,1-7 0,5 7-16,-3-6 15,-6 12 1,-12 1-16,7-1 16,-4-6-16,3 0 15,-5 0 1,-4 0-16,6-11 15,3-2 1,4-6-16,-1 11 31,-12-10-15,1 10-16,-4-5 0,3 5 31,1 16-31,-7-14 0,-2 6 0,2-2 16,9-3-1,-5-1-15,2 12 16,-3-1 0,1-5-16,2 0 15,0 8 1,7-3-16,-7 3 16,0-3-1,4 3-15,2 0 16,3 3-16,-8 2 15,2 0 1,3-7-16,3-6 16,-2 7-1,-1 1-15,-3 6 16,4-4-16,5-2 16,3 5-1,-3 1 16,-8-4-31,-4-2 0,-3-8 0,-2 13 16,2 1 0,-14-9-16,-4 3 15,7-3 1,2-10-16,4 0 16,-1 2-16,0-2 15,-8 5 1,-4-6-16,7 4 15,2 10 1,1-14-16,5 6 16,-6-2-1,1 2 17,5 8-32,7-8 0,-1 0 0,3 8 15,-5-3-15,2 0 16,0-5-1,16 8-15,-4-8 16,-3 0 0,6 5-16,-2-5 15,5 0 1,-6 0 15,-6 0-15,-2 8-16,5-2 0,-6-6 0,1 13 0,-10-11 15,0 1 1,7-6-16,-1 3 16,-6 0 15,1 0-31,-10 0 0,1 11 0,-7-11 16,-2 0-1,-4 0-15,4 3 16,-4 7-1,-2-4-15,-3-12 16,-1 1 0,-5 2-16,0 1 15,-4-1 1,-5 8-16,-6-10 16,-7 5-16,1 3 15,-9-3 1,-3 0-16,0-3 15,-12 3 1,0 3-16,-3-3 16,-3 0-1,-6-3-15,3-5 16,-9 8 0</inkml:trace>
  <inkml:trace contextRef="#ctx0" brushRef="#br0" timeOffset="11918.84">2154 3712 0,'-48'-50'0,"48"50"16,0 0-16,0 0 16,0 0-1,15-61 1,6 50-16,0-2 15,12 11 1,5 2-16,13 0 16,2-11-16,28 0 47,8-2-47,0-5 0,4 4 0,-1 14 0,3 0 15,6-5 1,-2 13-16,-1 3 15,3 2 1,15 3-16,-6-14 16,0 6-16,1-8 15,11 0 1,0 0 0,-9 8-1,-6-2-15,0 1 0,-6 4 16,-3 10-1,-11-10-15,-4 2 16,3-5 0,1-3-16,-1 6 15,-14-1-15,-13 4 16,-11-6 0,-4-3-1,-8 0-15,-6-2 31,-6 7-31,-6 4 0,-7-12 16,-5 9-16,-6-6 16,0-2-1,0 2-15,0-5 16,6-5 0,15-3-16</inkml:trace>
  <inkml:trace contextRef="#ctx0" brushRef="#br0" timeOffset="17328.98">11878 3635 0,'-3'-10'0,"3"10"15,0 0 1,-9 74-16,9-16 16,6 19 15,0 7-31,9 14 0,6-5 15,-3-14-15,9-2 16,-1-11 0,-2-21-16,3-10 15,-3-14-15,0-11 16,0-23 0,-4-5-16,-2-14 15,3-3 1,0-17-16,3-12 15,3-2-15,5-16 16,10 0 0,6 0-1,2 8-15,7 18 47,-1 19-31,-8 21-16,-3 22 0,-7 20 0,-5 24 15,-3 16-15,-1 11 0,1-8 16,9 13 0,-3-16-16,-1-16 15,-2-10 1,3-11-16,-6-18 16,-4-11-16,1-13 15,0-11 1,-12-16-16,3-8 15,-9-7 1,-3-6-16,-3-10 16,0 10-16,-6 5 109,-3 14-109,-12 5 0,18 37 0,0 0 0,0 0 0</inkml:trace>
  <inkml:trace contextRef="#ctx0" brushRef="#br0" timeOffset="17850.24">13343 4112 0,'0'0'0,"0"0"0,0 0 0,0 0 0,3 58 0,-3-8 0,-6 6 0,6 12 0,0 4 15,-6-3-15,-3-8 16,0-9 0,0-25-16,3-9 15,3-4 1,3-14-16,15-37 16,0-3-16,12-10 15,8-9 1,-2 4-16,15 2 15,-10 8 1,1 13-16,-3 6 16,-12 13-16,-3 13 15,-7 13 1,-2 13 0,-3 9-16,0 10 15,-3 0 16,0 0-31,6 2 16,6-15-16,-18-32 0,0 0 0,0 0 16</inkml:trace>
  <inkml:trace contextRef="#ctx0" brushRef="#br0" timeOffset="18177.78">14096 3733 0,'0'0'0,"0"0"0,0 0 0,0 0 16,-30 64-1,24 13-15,6 28 16,3 6 0,12 6-16,0-3 15,6-11 1,3-11-16,8-20 16,13-17-16,0-41 31,11-30-16</inkml:trace>
  <inkml:trace contextRef="#ctx0" brushRef="#br0" timeOffset="18500.82">14700 3704 0,'0'0'16,"0"0"-16,0 0 15,-18 61-15,3 5 16,3 24 0,1 27-16,-1-1 15,12 11-15,9 0 16,5-21 0,10-6-1,12-28-15,6-22 16,-1-34-16,4-32 15,-15-45-15,-30 61 16,0 0 0,0 0-16</inkml:trace>
  <inkml:trace contextRef="#ctx0" brushRef="#br0" timeOffset="18672.09">14397 4188 0,'0'0'16,"0"0"-1,0 0-15,71 0 16,-20 0 0,23 6-1,21-6-15,9 0 16</inkml:trace>
  <inkml:trace contextRef="#ctx0" brushRef="#br0" timeOffset="19258.7">15287 4014 0,'0'0'46,"0"0"-46,0 0 0,-54 71 0,30-31 0,-6 13 16,4 5-16,5 11 16,6 5-1,0-3-15,3 6 16,0-19 0,9-10-16,0-16 15,3-14 1,-3-13-16,9-5 47,6-29-47,3-5 0,9-16 0,0-6 15,-1 6-15,-2 5 16,-3 16-16,-6 8 16,-3 7-1,-6 12 1,0 2-16,-3 0 15,-3 34-15,0-10 16,-3 2-16,3 3 16,3 3-1,3 5-15,3-2 16,-3-4 0,15-4-16,0-6 46,5-2-46,4-12 0,-3-4 16,-3-3-16,3-10 0,-1-12 16,1-28-16,-24 50 15,0 0 1,0 0-16</inkml:trace>
  <inkml:trace contextRef="#ctx0" brushRef="#br0" timeOffset="19577.91">15733 3503 0,'0'0'46,"0"0"-46,42 64 0,-1 7 0,7 22 32,0 23-32,-4 16 0,-5-7 0,-12 7 15,-15-8-15,-27-2 16,-15-6-16,-9-23 16,-17-14-1,-4-12-15,-11-12 16,71-55-16,0 0 15,0 0 1</inkml:trace>
  <inkml:trace contextRef="#ctx0" brushRef="#br0" timeOffset="19954.32">16418 3966 0,'0'0'16,"0"0"-16,0 0 16,0 0-1,53 16-15,-5-11 16,14-5-16,13 6 16,5-20-1,3 4 1,-8-3 15,-13 5-31,-14 13 0,-18-5 0</inkml:trace>
  <inkml:trace contextRef="#ctx0" brushRef="#br0" timeOffset="20154.61">16438 4445 0,'0'0'16,"0"0"-16,0 0 16,63-11-16,2 6 15,22-8 1,14-8 0</inkml:trace>
  <inkml:trace contextRef="#ctx0" brushRef="#br0" timeOffset="21061.73">17617 3694 0,'0'0'0,"0"0"63,-50 0-63,17 10 0,0 19 0,-3 14 0,1 10 0,5 13 15,0 24-15,9 10 16,0-2 0,15 0-16,6-8 15,15-16 1,6-13-16,6-24 16,3-13-16,2-19 15,4-2 1</inkml:trace>
  <inkml:trace contextRef="#ctx0" brushRef="#br0" timeOffset="21338.04">17653 4241 0,'0'0'16,"0"0"-16,62-16 15,-2 11 32,11-3-47,1 6 0,2 2 0,-8-8 0,-4-3 16,-8-18-16,-54 29 15,0 0 1,0 0-16</inkml:trace>
  <inkml:trace contextRef="#ctx0" brushRef="#br0" timeOffset="21626.78">18650 3744 0,'0'0'0,"0"0"15,0 0 1,-3 71-16,6-15 16,-6 13-16,3 2 15,3 1 1,-6-6 31,6-19-47,-3-10 0,3-10 15,0-22-15,-3-5 0,0 0 0,0 0 16</inkml:trace>
  <inkml:trace contextRef="#ctx0" brushRef="#br0" timeOffset="21942.94">19013 3588 0,'0'0'16,"0"0"-16,0 0 15,48 98 1,-21-24-16,-10 21 15,-5 16 1,-9 6-16,-6 7 16,-17-8-1,-7 9 1,-15-17-16,-6-13 16,-2-28-16,-1-22 15,7-24-15,44-21 16,0 0-16,0 0 15</inkml:trace>
  <inkml:trace contextRef="#ctx0" brushRef="#br0" timeOffset="22690.64">19555 3321 0,'0'0'0,"0"0"16,0 0 15,0 0-31,6 92 0,-12-23 15,0 13-15,-6 5 16,0 1 0,6 2-16,-3-6 15,6-4-15,-6-22 47,6-19-47,3-7 0,3-19 16,3-13-16,0-34 0,6-3 31,3-26-15,3-4-16,9-4 0,-1 5 0,1 0 15,6 10 1,-3 14-16,3 10 16,-4 19-1,-8 2-15,-3 22 16,-9-9-1,-6 9-15,-6 2 16,-3 8-16,-3 6 16,-9 2-1,-3 3 1,-5-3-16,2-3 16,0 6-16,3-8 15,6 0 1,0-6-16,12 6 15,3-3 1,9 0-16,6 3 16,6-8-16,9-5 15,8 7 1,19-13-16</inkml:trace>
  <inkml:trace contextRef="#ctx0" brushRef="#br0" timeOffset="26131.92">20418 3638 0,'12'21'16,"-12"-21"-16,0 0 16,-30 53-1,18-5-15,0 23 47,-2 16-47,2 19 0,-6 8 0,-12 8 0,0 5 16,0-5-1,4-11-15,-1-19 16,0-10 0,6-21-16,3-11 15,7-18 1,5-11-16,9-18 15,11-3-15,13-34 47,6-9-31,0-20-16,-33 63 0,0 0 0,0 0 0</inkml:trace>
  <inkml:trace contextRef="#ctx0" brushRef="#br0" timeOffset="26451.01">20847 3691 0,'0'0'0,"0"0"47,0 0-47,0 0 0,0 61 0,-9-3 0,-6 21 16,-3 17-1,3 9 1,-3 1-16,-6 8 16,13 0-16,2-6 15,3-15 1,6-16-16,3-22 16,6-18-1,0-24-15,-6-13 16,-3 0-16,0 0 15,0 0 1</inkml:trace>
  <inkml:trace contextRef="#ctx0" brushRef="#br0" timeOffset="27118.69">21275 3712 0,'0'0'15,"0"0"-15,0 0 16,0 0 0,3 85-16,-12-22 31,6 25-31,-3 15 16,3 8-16,3 3 15,9-3-15,-3-16 16,0-18-16,0-16 15,3-27 1,6-18-16,3-21 16,9-32-16,8-22 15,4-23 1,0-16 0,3-5-16,-1-3 15,1-2-15,0 7 16,-1 25-1,-5 10-15,-6 21 16,-4 23 0,-5 30-16,-6 19 47,-3 10-47,-3 24 0,0 10 0,-3 1 15,6-6-15,-3-5 16,0-3-16,3-16 15,5-13 1,4-18-16,0-11 16,6-19-1,-3-18-15,5-10 16,4-20 0,3-12-16,6-6 15,-4 9 1,-5 10-16,-6 7 15,-3 22-15,-6 8 32,2 19-32,-20 10 0,0 0 15,0 0-15</inkml:trace>
  <inkml:trace contextRef="#ctx0" brushRef="#br0" timeOffset="27729.45">22320 4167 0,'0'0'0,"0"0"15,0 0-15,-6 66 16,3-18 0,-15 29-16,-5 10 15,5-5 1,0 3-16,-3-19 15,0-16 1,6-10 0,6-19-16,9-16 15,9-18-15,15-16 32,0-11-32,12-5 0,5-2 15,4-6-15,3 5 16,2 14-1,-2 5-15,-4 10 16,-8 16-16,-9 11 16,-9 19 15,-3 5-31,-15 7 16,-3 12-16,0-9 0,-6 5 15,0-4 16,0-17-31,0-12 0,12-14 16,-3 0-16,0 0 16,0 0-16</inkml:trace>
  <inkml:trace contextRef="#ctx0" brushRef="#br0" timeOffset="28068.03">23115 3667 0,'0'0'0,"0"0"32,0 0-32,-6 95 0,-9-15 15,-3 12 1,-6 17-16,-2 10 15,-1-5 1,6-1-16,0-1 16,9-20-1,6-18-15,0-31 16,12-22 31,9-24-47,-3-34 0,15-42 0,-27 79 0,0 0 0,0 0 15</inkml:trace>
  <inkml:trace contextRef="#ctx0" brushRef="#br0" timeOffset="28357.88">23543 3625 0,'0'0'0,"0"0"15,-17 53 1,2 8-16,0 15 31,-6 27-15,-9 24-16,0 8 0,4 16 16,-4-8-16,0-11 15,15-15-15,6-25 16,-3-36-1,12-27-15,18-50 16,-18 21 0,0 0-16,0 0 15</inkml:trace>
  <inkml:trace contextRef="#ctx0" brushRef="#br0" timeOffset="28952.84">23677 4260 0,'0'0'0,"0"0"16,0 0 15,9 61-31,-9-22 0,0 9 0,0 5 16,-3 0-1,6 0-15,-6 0 16,12-8-1,6-11-15,9-10 16,9-16-16,14-16 16,16-5-1,2-27 1,13-18 15,5-11-31,6 0 0,13 0 0,5 3 16,0 13-16,-12 6 15,-9 15 1,-17 16-16,-18 13 16,-13 9-16,-11 12 31,-21 6-31,-15 8 0,-21 5 16,-11 2-1,-22 12 1,-8-1-16,-13-5 15,-8-8-15,-6-11 16,3-12 0,2-6-16,10-11 47,12-8-47,5-7 0,4-11 0,5-16 0,0-3 15,1-2 1,-1 5-16,-8 5 15,-24 27 1</inkml:trace>
  <inkml:trace contextRef="#ctx0" brushRef="#br0" timeOffset="42795.07">19835 3575 0,'9'45'0,"-9"-45"16,0 0 15,0 0-31,0 0 0,0 0 16,41-14-16,-23 1 15,9 8-15,6-6 16,5 3-1,1 0 1,9 0-16,-4-2 16,1-3-1,3-1-15,-16-7 16,-8 5 15,-18 3-31,-6 13 16,0 0-16,0 0 0</inkml:trace>
  <inkml:trace contextRef="#ctx0" brushRef="#br0" timeOffset="43110.98">20061 3289 0,'0'0'16,"0"0"0,0 0 15,0 0-31,-27 55 0,27-20 0,9 10 16,0-3-16,-3 19 15,9 18 1,3 1-1,-3-4-15,-4-23 16,-11-53-16,0 0 16,0 0-1</inkml:trace>
  <inkml:trace contextRef="#ctx0" brushRef="#br0" timeOffset="43357.01">20388 3313 0,'0'0'0,"0"0"16,0 0-16,-26 82 15,2 26 1,-6 35-16,-12 42 15,4 8 1,38-193-16,0 0 16,0 0-1</inkml:trace>
  <inkml:trace contextRef="#ctx0" brushRef="#br0" timeOffset="49241.71">14471 5247 0,'0'0'0,"0"0"16,0 0-16,0 0 16,0 0 15,104 0-31,3-16 0,33-3 0,54-7 15,32 2 1,24 6-16,-250 18 16,0 0-16,0 0 15</inkml:trace>
  <inkml:trace contextRef="#ctx0" brushRef="#br0" timeOffset="73764.24">13236 5215 0,'-21'0'16,"21"0"-16,0 0 15,0 0 1,44 90-16,-26-40 15,-6 16-15,9-7 16,-3 1 0,3 4 15,3-9-31,5-7 0,1-6 0,12-26 16</inkml:trace>
  <inkml:trace contextRef="#ctx0" brushRef="#br0" timeOffset="73977.02">13780 5506 0,'0'0'15,"0"0"-15,0 0 16,-17 90-1,17-11 1,2 6 0,7 16-16,9 12 0</inkml:trace>
  <inkml:trace contextRef="#ctx0" brushRef="#br0" timeOffset="74915.63">14733 6744 0,'0'0'0,"0"0"16,0 0 30,0 0-46,0 0 0,47 27 0,-8-11 0,15-3 16,-1450-11 0,2958-7-16,-1445 8 15,5-6 1,12-5-16,17 3 16,4 5-16,-9-3 15,-3 1 1,-9 10-16,-12 0 15,-27-1 1,-23-4-16,-25 10 16,-26 1-1,-27 4-15,-27 1 16,33-19 31,0 0-47,0 0 0</inkml:trace>
  <inkml:trace contextRef="#ctx0" brushRef="#br0" timeOffset="75448.25">15126 7099 0,'0'0'0,"0"0"0,0 0 16,68 13-16,-11 6 15,-4 4-15,1-4 16,-15 7 0,-10 17-16,-11-4 15,-18-2 1,-18 14-16,-23 2 15,-28-6-15,-11 19 16,-9-5-16,2-5 16,16 2-1,17-21 1,10-11-16,14-2 16,18-13 30,12-8-46,0 2 0,54 5 0,-16-15 0,16 5 16,14 5-16,4-10 16,-1-8-1,-2 10-15,-7-5 16,-2-8 0,-4 14-16,-56 2 15,0 0-15,0 0 16</inkml:trace>
  <inkml:trace contextRef="#ctx0" brushRef="#br0" timeOffset="76145">15775 7011 0,'0'0'0,"0"0"16,0 0-16,0 0 16,0 0-1,0 0 1,26 64-16,-26-30 16,3-7-16,0 7 15,0 6 1,-3-11-1,-9-5-15,9 10 16,-3-15-16,6-14 16,3 11-16,0-16 47,-3 0-47,9-29 0,3 16 0,0-19 15,3 8-15,-6 0 16,3-2-1,-6 13-15,-3 10 16,-1-10 15,-2 13-31,6 8 0,-3-3 16,0 3-16,-3 13 16,-6-5-16,9 5 15,-3 13 1,0-12-16,0-1 15,0 3 1,3-9-16,3-4 31,6 18-31,12-34 0,-27 5 16,0 0 0,0 0-16</inkml:trace>
  <inkml:trace contextRef="#ctx0" brushRef="#br0" timeOffset="76856.28">16144 7226 0,'0'0'31,"0"0"-31,0 0 0,0 0 0,0 0 16,0 0-1,0 0-15,0 0 16,53 39 0,-26-44-16,6 0 15,3-11 1,8 3-16,10-3 15,-54 16-15,0 0 16,0 0 0</inkml:trace>
  <inkml:trace contextRef="#ctx0" brushRef="#br0" timeOffset="77097.91">16736 7197 0,'0'0'16,"0"0"0,0 0-16,-51 53 15,43-30-15,5 9 16,-3-13 0,-6-6-16,12-13 15,0 0 1,0 0-16</inkml:trace>
  <inkml:trace contextRef="#ctx0" brushRef="#br0" timeOffset="77420.36">15828 5683 0,'0'0'16,"0"0"-16,-9 56 16,-3 18-16,6 37 62,3 40-46,3 23-16,0-174 0,0 0 0,0 0 0</inkml:trace>
  <inkml:trace contextRef="#ctx0" brushRef="#br0" timeOffset="78052.7">17150 6387 0,'0'0'16,"0"0"-16,0 0 15,0 0 17,53 16-32,-14-19 0,18 1 15,32 2-15,21-8 16,9-3-16,9 1 15,-6-1 1,0-2 0,-6-1-16,-26-1 15,-16 1-15,-23 4 16,-16 2 0,-17 5 15,-18 3-31,0 0 0,0 0 0</inkml:trace>
  <inkml:trace contextRef="#ctx0" brushRef="#br0" timeOffset="78349.92">17644 6488 0,'0'0'16,"0"0"-16,0 0 15,6 87-15,-3-29 16,9 11 0,-9 10-16,-3 11 15,0 5-15,-6-2 47,0 2-47,-3-7 0,-3-12 0,-3-4 0,9-3 16,-6-35-1,12-8 1,0-26-16,0 0 16,0 0-16</inkml:trace>
  <inkml:trace contextRef="#ctx0" brushRef="#br0" timeOffset="78835.61">18096 7004 0,'0'0'0,"0"0"15,9 60-15,-3 4 47,-12 13-47,-3-17 0,0 12 0,-5 2 16,-4-8-16,12-5 15,-9-5-15,9-27 16,12-16 0,9-13-16,6-29 15,14-19 1,-2-10-16,12-8 16,2 0-16,4 7 15,3 12 1,-1 10-1,-5 13-15,-13 3 16,1 18-16,-6 24 16,-9 3-1,-6 13-15,-9 16 16,-12-13 0,6-1-16,-9 9 15,-21-6-15,30-42 16,0 0-1,0 0-15</inkml:trace>
  <inkml:trace contextRef="#ctx0" brushRef="#br0" timeOffset="86365.8">19870 6620 0,'-59'-37'0,"59"37"16,0 0 15,50 16-15,-8-22-16,3-4 0,8-1 0,7 9 15,5-6-15,4 2 16,5 14-1,-2 0 1,-4-2-16,-8-1 16,-13 3-16,-11-8 15</inkml:trace>
  <inkml:trace contextRef="#ctx0" brushRef="#br0" timeOffset="86650.98">19945 7183 0,'0'0'0,"0"0"16,0 0-16,0 0 16,50 22-1,7-14 1,14-3-16,16-13 15,5 11 1,3-11-16,-2-3 16,5-5-1,-9 3-15,-29-11 16,-60 24-16,0 0 16,0 0-16</inkml:trace>
  <inkml:trace contextRef="#ctx0" brushRef="#br0" timeOffset="87098.63">21487 6215 0,'0'0'0,"0"0"15,0 0 1,62 111-16,-26-29 16,12 32-1,-1 24-15,1-1 47,5 25-47,-5 12 0,3-18 0,-7-29 0,-5-13 16,-12-16-1,-3-40-15,-7-8 16,-5-26 0</inkml:trace>
  <inkml:trace contextRef="#ctx0" brushRef="#br0" timeOffset="87434.7">22103 6331 0,'0'0'16,"0"0"-16,-81 67 15,28 15-15,-4 18 16,-2 14-1,2-3-15,4 6 16,-1-9 0,6-15-16,13-9 15,5-15 1,9-24-16,0-13 16,9-14 15,15-18-31,9-37 0,27-26 0</inkml:trace>
  <inkml:trace contextRef="#ctx0" brushRef="#br0" timeOffset="87946.44">22570 5794 0,'0'0'0,"0"0"0,0 0 0,36 67 15,-18-15 1,-9 17-16,-12 16 16,-3 2-16,3-2 15,-3-11 1,0-13-16,-3-24 15,9-19 1,3-15-16,6-3 16,15-63-16,2-4 15,-5-4 1,6-3-16,3 10 16,3 11-1,-1 11-15,-2 13 31,-6 10-15,0 17-16,-3 15 0,-7 8 16,4 16-16,-9 14 15,-6 7-15,-3-3 16,-9 6 0,0 0-16,0-16 15,9 8 1</inkml:trace>
  <inkml:trace contextRef="#ctx0" brushRef="#br0" timeOffset="88200.88">23046 6839 0,'0'0'0,"0"0"0,0 0 15,0 0 1,48 8-16,-9-8 16,2-2-16,16-4 15,8 1 1,1 0-16,-4-14 15,-38-20 1</inkml:trace>
  <inkml:trace contextRef="#ctx0" brushRef="#br0" timeOffset="88603.08">23927 6329 0,'0'0'16,"0"0"-1,0 0-15,0 0 16,30 69-16,-36-3 47,-3 26-47,0 25 0,-8 7 0,5 14 15,-3 20-15,-6 4 16,9-14-16,3 0 16,6-10-1,-3-32-15,3-32 16,6-13-1,3-30-15,6-31 16,3-13 15,-6-48-31</inkml:trace>
  <inkml:trace contextRef="#ctx0" brushRef="#br0" timeOffset="88977.06">24121 6300 0,'0'0'15,"0"0"1,0 0-16,48 8 16,-25 18-1,1 3-15,3 11 16,-3 13-16,-9 13 15,-3 11 32,-15-1-47,-18 6 0,-18-5 0,-6-8 0,-5-11 16,-4 8 0,-2-10-16,5-14 15,0-10 1,16 2-16,23-28 15,-15-17-15,27 11 32,0 0-32,0 0 0</inkml:trace>
  <inkml:trace contextRef="#ctx0" brushRef="#br0" timeOffset="89430.84">24234 7099 0,'0'0'15,"0"0"-15,0 0 47,0 61-47,-12-22 0,-3 12 16,-3-9-16,12-5 0,-2 3 16,-1-11-16,3-16 15,9 0 1,0-7-16,3-6 15,8-16 1,1 2-16,6-7 16,3 8-16,0 0 15,-3-3 32,-1 3-47,-5 13 0,3-8 16,-3 16-16,-9 5 0,9 0 15,-3 14-15,-12 7 16,3-10 0,0 5-16,-3 11 15,-3-17-15,6-1 16,3 4 0,0-18-16,3-5 15,3-6 1,-18-23-16</inkml:trace>
  <inkml:trace contextRef="#ctx0" brushRef="#br0" timeOffset="89740.01">24698 7377 0,'0'0'16,"0"0"-16,0 0 16,0 0-1,0 0 1,0 0-16,0 0 16,51-6 15,-27 6-31,12 3 0,-4-14 0,1 11 15,3 6 1,-4-30-16,-32 24 16,0 0-16,0 0 15</inkml:trace>
  <inkml:trace contextRef="#ctx0" brushRef="#br0" timeOffset="89965.83">24951 7194 0,'0'0'0,"0"0"15,0 0-15,0 0 16,12 69 0,-15-29-16,0 44 15,-3 19 1,0 6-16,-2 2 15,8-111-15,0 0 16,0 0 0</inkml:trace>
  <inkml:trace contextRef="#ctx0" brushRef="#br0" timeOffset="90751.89">23621 8361 0,'0'0'0,"65"-24"0,37-2 0,34-22 0,1 21 16,18-12-16,6 15 16,6 27-16,11-6 15,-2 32 1</inkml:trace>
  <inkml:trace contextRef="#ctx0" brushRef="#br0" timeOffset="95405.74">14441 5678 0,'-74'-8'0,"74"8"16,0 0-1,-96-8-15,34 8 16,-3 5 0,5 9-16,0 20 31,7 0-31,2 17 15,-2 2-15,-4 7 16,4 12-16,8 2 16,6 5-16,3 11 15,1-5-15,5 5 16,3-3 0,9 16-1,15 9-15,3-12 16,9-2 15,9 5-31,12 14 0,-3-6 16,11-8-16,4 11 15,9 7-15,5-15 16,10 3-16,11-3 16,6 7-1,-2-20 1,23-6-16,12 6 15,0-11-15,6-13 16,15-3 0,15 3-16,-6-11 15,6-19 1,14 1-16,7 5 16,11-21-16,-8-11 46,15 6-46,11-11 0,0-8 0,7-11 16,-1 0-16,3 4 16,-11-15-16,-1 9 15,-5 0 1,-7-19 0,-2 0-16,-7-13 15,1-2-15,-9-3 16,-13-30-1,-14 9 1,-3-14-16,-21-8 16,-29 11-16,-4-26 15,-18 10-15,-23 0 16,-6-5 0,-15 8-16,-18-11 31,-6-8-16,-12 14-15,-15-19 0,-12 5 16,-9 5-16,-8-5 16,-18 6-1,-1 2-15,-8-2 16,-10 10-16,-8-5 16,-3-3-1,-6 3 16,-9-9-31,-9 4 0,-3 7 0,0-7 16,-9 10 0,-6 5-16,-3 6 15,-5 13 1,-13-5-16,0 13 16,-14 13-16,-1 0 15,-8 16 1,-10 10 15,-8 11-31,-6 11 0,5 8 0,-8 7 16,8 6-1,1 3-15,0 12 16,8 14-16,7 27 16,-1 26-1</inkml:trace>
  <inkml:trace contextRef="#ctx0" brushRef="#br0" timeOffset="139484.84">6515 1270 0,'0'0'0,"-39"13"16,3 16-1,3 14 1,-2 12-16,2 14 15,9 16-15,0 26 32,12 13-32,3 8 0,9 6 15,18 10 1,6-10-16,15-27 16,32-13-16,22-21 15,-93-77-15,128 97 16,20-75-16,13-14 15,6-8 1,2-16 15,4-3-31,6-5 0,-7-5 0,-2-3 16,-15-7 0,-24-1-1,-9 0-15,-15-10 47,-30-3-47,-23-5 0,-27-19 0,-21-5 0,-21-16 16,-21-5-1,-20-21-15,-19-14 16,-17-10-16,-15 3 16,-12-4-1,-15 4-15,-12 18 16,-12 13-1,-6 24-15,-17 19 16,-10 36 0,-26 38-16,-36 66 15</inkml:trace>
  <inkml:trace contextRef="#ctx0" brushRef="#br0" timeOffset="163237.79">18695 9054 0,'-42'53'15,"42"-53"32,0 0-47,0 0 0,0 0 0,-42 16 0,36-3 16,6-5 0,18-3-16,9 11 15,18-8-15,5 0 16,10 13-1,11-5-15,16 3 16,-1 15 0,9-13-16,9 6 15,9-1-15,1-13 32,-7 1-17,-3-7-15,3-7 0,-12 3 16,-11 2-16,-10-5 15,-11-2 1,-10 7 0,4-13-16,-13-2 15,10 2-15,-4-8 16,-11 0-16,0 5 16,0-13-1,-19 6 16,-2 2-31,-3 3 0,-12 8 0,-3-3 16,6-6 0,-12 6-16,9 3 15,0-5 1,-6 7-16,9 3 16,0-13-16,3 7 15,-3 6 1,6-10-1,-6 5 1,9 5 15,3-14-31,-1 6 0,1 6 0,0-9 0,-3 6 16,-3 7 0,3-15-16,-6 11 15,3 2-15,-6-11 16,-1 6-1,-5 10 1,3-16-16,-3 9 16,-3 10-16,9-11 15,-3-2 1,-3 10-16,0-8 16,-3-2 15,-3 13-31,9-8 0,0-3 0,-3 11 15,0-8-15,3-8 32,-6 14-32,3 2 15,-14-24-15</inkml:trace>
  <inkml:trace contextRef="#ctx0" brushRef="#br0" timeOffset="185818.7">12411 9866 0,'42'11'0,"-42"-11"16,0 0-1,0 0 17,50 18-32,-17-4 0,15 2 0,-4 2 15,4-5 1,3 1-16,14-4 15,7-5 1,2-2-16,6 0 16,-2 2-16,-4-2 15,10-3 1,8 5 0,6-5-1,-3-5-15,-2 2 0,5 6 16,3-3-1,6-3-15,-6 6 16,-11-3 0,-1 0-16,9 10 15,3-5 1,-5-7-16,-4-1 16,9 3-16,3-13 15,3 8 1,-5-3 15,-1 0-31,9-5 0,-3 15 0,-9 1 16,-2-8-1,11 10-15,0-5 16,0-5-16,-3-11 16,3 8-1,4 0-15,-1 5 16,-9 8-1,-6 6-15,0 2 63,13 1-47,-10-1-16,-6 3 0,15-3 0,6 0 0,-3 3 0,-8-5 0,8 4 15,3 12 1,0 10-16,-3-3 15,-6 6 1,6-6-16,4 1 31,-1-11-31,3-6 0,6-10 16,0 8 0,-6-5-16,-12-9 15,6 3-15,3 6 16,-9-8-1,1 5-15,2-14 16,12-2 0,-6 6-16,-6-6 15,3-3-15,-3 3 16,4 3 15,-16 2-31,0 1 0,6 4 16,3 1-16,1-3 15,2-5-15,3 7 16,12-4 0,-122 2-16,161 0 15,-54-8-15,0 13 16,3 3 0,-6 0-1,-2 0 1,2-5-16,6 2 15,-9-8-15,-3 1 0,0-4 16,4-4 0,-1 7-1,-12 0-15,-2-2 47,2-3-47,3-5 0,0 5 0,-8 0 0,-4 3 16,3-1-1,1 1-15,-10-3 16,1 11-16,-7-8 16,-2-1-1,-1 4 1,6-4-16,-5 4 16,-1 7-1,-2-10-15,-4-1 16,-2-2-16,29-15 15</inkml:trace>
  <inkml:trace contextRef="#ctx0" brushRef="#br0" timeOffset="196850.6">14054 9250 0,'-9'-32'16,"9"32"-16,0 0 0,54-21 0,-9 0 15,17 13 1,18 3-16,4-9 16,8 1-16,30 8 46,9-11-46,3-5 0,18 18 0,-152 3 16,0 0 15,0 0-31</inkml:trace>
  <inkml:trace contextRef="#ctx0" brushRef="#br0" timeOffset="206323.85">22517 7578 0,'3'66'16,"-3"-66"-1,0 0-15,-60 58 16,24-21 31,1 8-47,-10 13 0,6-5 0,4 5 0,-4 24 15,3-5-15,3-5 16,4-1 0,-10 11-1,18-11-15,3 14 16,-3 10-16,12-13 15,6-2 1,0 4 31,12 12-47,3-22 0,6 5 0,3 6 16,9-16-16,-6-6 0,5 14 46,7-6-46,-6-10 0,-3 0 0,8-11 0,1-15 16,0 4 0,14-2-16,-2-8 15,0 3 1,5 8-16,1-16 16,-7 5-16,10-8 15,-9-5 1,-1-3 15,16-10-31,-4-6 0,1 6 0,8-6 16,-8-5-16,-1-2 31,1-4-31,5-12 0,1-3 16,5-3-1,4-8-15,-7 6 16,-5-11-1,-1 5 1,-11 6-16,-1-3 16,-2-8-16,0 10 15,-1-9-15,-5 1 16,0 6 0,-7-26-1,-2 7 16,-6 3-31,6-2 0,-16 10 0,4 2 16,0 1-16,-12 8 16,-3-11-1,3-6-15,-6 9 16,3-8 0,-6-9-16,-6 20 15,0-9-15,-6-2 16,-6 21-1,6-21-15,-3 7 16,-2 17 0,-4-25-16,0 9 15,-9 2 32,3-5-47,1 0 0,-7 19 0,0-11 0,-6-8 16,-2 13-16,-1-10 15,3-6 1,-2 17-16,-1-14 63,0 5-63,-2 8 0,-4-5 0,12 3 15,-8 10-15,-4-5 0,0-3 0,-11 14 16,5-9-1,1 3-15,-7 6 16,4-6 0,2-8-16,-11 11 15,-7 0-15,4-6 32,-7 14-32,-5 21 15,-3-8 16,-22 11-15</inkml:trace>
  <inkml:trace contextRef="#ctx0" brushRef="#br0" timeOffset="-205360.84">17364 9668 0,'-18'-5'16,"18"5"-1,0 0-15,0 0 16,-41 53-16,29-43 15,6 3 17,6 8-32,3-18 0,3-3 15,6 11-15,11-3 16,-2-14-16,3 12 16,9-9-1,8-2 1,7-1-16,15 4 15,-4-6 1,4 0-16,2 5 16,4-5 15,2 14-31,0-12 0,-2 4 16,-1 4-16,-11-2 0,-9-2 15,-1 4 1,-5-12-1,0 4 1,2-1-16,1-7 0,-4 6 16,4 6 15,3-4-31,-7 6 16,10 3-16,-6-11 0,5 11 15,7-6-15,-7-5 16,1 8-1,0-5-15,-7 0 16,-8 5 0,0 2-16,8 4 15,-2 4 1,3-5 0,-1-10-16,7 16 15,6-9-15,-4 4 16,1 7-16,2-13 15,-2 5 1,2 0 15,4-5-31,-1 0 0,4 3 0,-4-6 16,1-2 0,-6 5-16,2-5 15,-11 8 1,-4 2-16,1-16 15,0 14-15,-1 0 16,1-6 0,-6 3-16,6 10 15,-1-10 1,-2 11-16,-6 0 16,5-14-16,-5 8 15,0 1 1,3-12 15,2 4-31,1 7 0,9-18 0,-7 5 16,4 2-1,-45 6-15,0 0 16,0 0-16</inkml:trace>
  <inkml:trace contextRef="#ctx0" brushRef="#br0" timeOffset="-187732.72">13798 10806 0,'-24'31'15,"24"-31"1,0 0-16,-14 106 16,8-29-16,6 13 46,6 5-46,8 11 0,4 2 0,3-2 16,9-8-16,0-13 16,8-24-16,-2-19 15,3-26 1,-4-27 0,-2-26-16,6-29 15,3-21-15,5-3 16,4-13-1,-1-6 17,-5-2-32,-3 0 0,8 8 0,-11 7 15,-3 14-15,-6 24 16,-1 24 0,-8 26-1,-3 29-15,6 37 16,-3 35-16,-4 21 15,7 2 1,3-10 15,0-3-31,6-16 0,-4-15 0,4-25 16,0-20-16,0-24 16,-1-22-1,1-21-15,0-23 16,6-22-1,8-18-15,-5-13 16,-3 12 0,-1 9-16,-14 3 15</inkml:trace>
  <inkml:trace contextRef="#ctx0" brushRef="#br0" timeOffset="-187230.02">15346 11409 0,'0'0'0,"0"0"15,0 0-15,-6 79 63,9-44-63,9 2 0,-3 0 0,9-3 0,-3 3 0,-3-8 15,2-16-15,-5 3 16,-3-13 0,6-3-16,-6-13 15,3-3 1,-6-8-16,6-10 15,3-1 1,0 9-16,0 7 16,-3 1-1,3 7-15,5 9 16,-5 2-16,6 13 16,0 5-1,-9 3-15,0 3 16,0 3-1,0-1-15,9-5 63,5 1-47,1-9-16</inkml:trace>
  <inkml:trace contextRef="#ctx0" brushRef="#br0" timeOffset="-186847.49">16209 11213 0,'0'0'0,"0"0"16,0 0-16,0 0 0,42 34 16,-12-34-16,8 0 15,7-2 1,9-3-16,8-1 15,7 6 1,-7 3 0,4-3-16,-4-5 15,-5-11-15,-57 16 32,0 0-17,0 0-15</inkml:trace>
  <inkml:trace contextRef="#ctx0" brushRef="#br0" timeOffset="-186384.94">17084 10927 0,'0'0'0,"0"0"0,0 0 0,0 0 15,-20 88 1,14-43-16,9 10 16,8 9-16,10 2 47,3-3-47,0-7 0,3-14 0,2-18 15,1-5-15,0-14 16,0-10-1,5-19-15,-2-11 16,-6-7 0,-6-11-16,-9-10 15,-15 2-15,-15-3 16,-15 11 0,-3 8-16,-5 6 15,2 2 1,3 13-16,7 8 15,5-5-15,6 2 16,18 19 0,0 0-16,0 0 15</inkml:trace>
  <inkml:trace contextRef="#ctx0" brushRef="#br0" timeOffset="-185994.03">18081 10374 0,'0'0'16,"0"0"-16,-5 72 16,-1 7-16,-3 22 15,0 23 1,0 11-16,6 24 16,9 5-1,0-11 16,3 6-31,9-8 0,5-24 0,-2-27 16,6-18 0,-6-39-16,-21-43 15,0 0 1,0 0-16</inkml:trace>
  <inkml:trace contextRef="#ctx0" brushRef="#br0" timeOffset="-185775.69">18704 10517 0,'0'0'16,"0"0"-16,-18 101 16,0 15-1,0 35 16,0 37-31,3 45 0,0 39 0,15-272 16,0 0-16,0 0 16</inkml:trace>
  <inkml:trace contextRef="#ctx0" brushRef="#br0" timeOffset="-185004.36">13236 10507 0,'0'0'0,"0"0"16,0 0-1,-9 111 1,6-19-16,9 22 31,3 29-31,-3 10 0,3 9 16,-1 2 0,7-11-16,-15-18 15,3-21-15,-18-29 16,-5-32-16,20-53 15,0 0 1,0 0-16</inkml:trace>
  <inkml:trace contextRef="#ctx0" brushRef="#br0" timeOffset="-184774.77">12730 10615 0,'0'0'47,"0"0"-47,-15 101 0,3-1 0,15 43 0,9 26 15,9 6-15,5 18 16,16-8-16,3-2 15,-45-183 1,0 0-16,0 0 16</inkml:trace>
  <inkml:trace contextRef="#ctx0" brushRef="#br0" timeOffset="-183369.6">18832 11589 0,'0'0'15,"0"0"-15,0 0 16,41 61 0,-20-27-16,6 3 15,3 0-15,-7-5 32,-2-6-32,3 1 15,-3-6-15,-6-5 16,6-6-16,0-10 15,-1-5 1,10-13-16,12-1 16,8-13-1,10-5-15,5 6 16,-65 31-16,81-38 16,-16 7-16,-8 7 31,-1 16-31,4-3 0,-12 14 15,-7 5 1,-2 3-16,-15 2 16,-3 5-16,-7 3 15,-11-7 1,-3 2-16,-3-8 16,-8-8-1,-1 7-15,-6-1 47,-6-6-47,-3 2 0,0-4 0,1-1 16,2 3-16,0 3 15,-6-9-15,6 1 16,1-5 0,-4 2-16,3 8 15,0 0 1,0-3-16,1 0 47,5 9-47,3 2 0,0-3 15,0-2-15,3-1 0,6 6 16,3-3-16,-3-2 16,-3 0-1,6-3-15,3-3 16,-3 3-1,6 3-15,-3-6 16,3 6-16,0-6 16,6 8-1,0-5 1,3 6-16,-3-9 16,3 6-16,-6-3 15,-3-6 1,6 6-16,-3-5 15,0 8 1,3-11 15,-1-5-31,-8 13 16,0 0-16,0 0 0</inkml:trace>
  <inkml:trace contextRef="#ctx0" brushRef="#br0" timeOffset="-182239.49">18966 11533 0,'0'0'16,"0"0"-16,0 0 15,0 0-15,44 85 47,-29-51-47,3 1 0,0 2 0,-3-6 16,-6 4-16,8-14 15,-2 0 1,0-5-16,9-13 16,0-3-1,3-6-15,8 1 16,7-16-16,6 2 15,5-10 32,7 3-31,8-11-16,-2-8 0,8 0 0,6-3 0,1 6 16,-1 0-16,-2-3 15,-7 8 1,9 10-16,-2 6 15,-1 16-15,-2 7 16,-19 1 0,-8 10 31,-10 6-32,-5-1-15,-12 9 0,-9-1 0,-6 3 0,-15-2 0,3 7 16,-12-7-1,-3 7-15,-2-16 16,5 1-16,-3-3 16,-3 0-1,-3-11-15,6 0 16,-8-2 0,-1 0-16,-3-1 15,-3 1 1,-2 0-16,2-3 15,-9-6 1,4 4-16,2-6 16,-6 2-1,4 1-15,-7-3 16,-9-8-16,-2 6 16,-7-11-1,-5 7-15,3 4 16,-1-1-16,1-2 15,-1 0 17,1-9-32,-4 4 0,7 2 15,-4 8-15,-8 6 16</inkml:trace>
  <inkml:trace contextRef="#ctx0" brushRef="#br0" timeOffset="-177889.82">14745 12118 0,'-24'0'16,"24"0"0,0 0-16,0 0 15,0 0-15,0 55 16,3-36 0,3-6-16,0 11 15,0 0 1,0 2-16,0 9 15,6-4 1,0-7-16,5 8 16,4-6-1,3 4-15,3 1 16,-3-7-16,2 5 62,1 0-62,3-7 0,6 1 16,-1 1-16,16-8 0,3 5 0,14-2 16,-2-11-16,-7 0 15,1-3 1,-4-13-16,-2 0 16,-1 3-1,7-3-15,5-11 16,1 1-1,2-1 1,-5-7-16,-7-3 0,7 0 16,-1-8-1,7-3-15,-7 3 16,-2 2 0,-4 4-16,-5-9 15,6 8-15,2 3 16,-5-8-1,2 3-15,-2 2 16,-4 8 0,-5-2-16,-6 2 15,-9-5-15,-10 5 16,-2 0 0,0 0-16,0-2 15,0-3 1,-3 8-16,5-1 15,-5 1 1,-3 3 0,0 7-16,0 1 15,-9 2-15,3-3 32,-3 6-32,0-1 0,-3 4 31,3-4-16,-6 4 1,3 2-16,3 0 0,0 0 0,6 0 16,-9-13-16</inkml:trace>
  <inkml:trace contextRef="#ctx0" brushRef="#br0" timeOffset="-177389.74">16638 11742 0,'0'0'0,"0"0"0,0 0 16,0 0 0,47 16-16,-23-16 15,9-5-15,6-14 16,5 3 0,10-2-16,5-6 15,-2 0 1,-3 6-16,-10 2 15,-2-3-15,-9 6 16,-4 5 0,-29 8-16,36-10 15,-27 15 17,-9 8-32,0-8 0,-9 14 15,3 2-15,-6 11 16,-14 13-16,-34 61 15,60-106 32,0 0-47,0 0 0</inkml:trace>
  <inkml:trace contextRef="#ctx0" brushRef="#br0" timeOffset="-107728.96">19114 9459 0,'0'0'0,"0"0"16,0 0-16,0 0 15,0 0 1,42 0-16,6 3 16,14 7-1,27 3-15,10-5 16,17 13-16,30-5 15,-9 0 1,-1 11 0,-5-6-16,-9 8 15,-17 8-15</inkml:trace>
  <inkml:trace contextRef="#ctx0" brushRef="#br0" timeOffset="-106988.3">14254 9372 0,'0'0'0,"0"0"0,0 0 15,44 2-15,1-2 32,23 11-32,22 2 0,35-13 15,35 8-15,31 5 16</inkml:trace>
  <inkml:trace contextRef="#ctx0" brushRef="#br0" timeOffset="-91815.89">5303 12681 0,'-27'11'31,"27"-11"-15,0 0-16,0 0 0,0 0 0,45 5 15,-12-10-15,17-3 16,7 0-16,11 3 16,7-6-1,14 11-15,-9-2 16,4 4-1,2 4-15,6 2 47,4-3-47,2 5 0,-9-4 0,6 4 16,7 1-16,5 2 16,-6-5-16,-12 5 15,9-2 1,10-3-1,2-3-15,-3 3 16,-6 5-16,9-5 16,3 3-1,0-1 17,-2 1-32,5 0 0,6-4 0,-3-4 15,6-3-15,12 8 16,-9-5-1,-6-1-15,-3-2 63,9 14-63,-9 1 16,-9-4-16,3 2 0,9 6 0,-12-6 0,-11-2 15,-1-6-15,-3 0 16,0 0-16,-5 1 15,-16-9 1,0 6-16,-2-1 16,5 1-1,1 0 17,-7-1-32,-6-4 15,1 2-15,2-6 16,7 1-16,-4 0 0,4 0 15,-7-9-15,-2 1 63,-1 2-63,10-7 16,-1-1-16,0 9 0,-2 5 0,-4-1 0,-2 4 0,11 7 15,-2-5 1,-4 0-16,0 3 15,-2 2 1,-10 0-16,-5 0 16,0-2-16,2 2 15,-2 1 1,2 2-16,4-6 16,-7-2-1,1-5-15,8 5 16,7-8 15,-1 5-15,-2 1-16,-4-6 15,-5 0-15,-3 0 0,-1 0 0,-5 0 16,-1 3 0,4 2-16,6 6 15,2-3 1,-5-3-16,-1 0 15,7-4-15,-1 1 16,7-2 0,2 6-1,-2-4-15,-1 1 16,-11-3-16,-4 3 16,1-6-1,-3 3-15,2 3 16,7 0-1,-1 2-15,4 11 16,-4-3-16,-2-5 16,0 3-1,-1 0-15,7 2 16,2 5 0,4 4-16,2-6 15,-2 8 1,-4-6 15,4-2-31,2-3 0,0 3 0,4 3 16,-4-11-16,-2 3 15,-7-3 1,4-6 0,2 1-16,7 5 46,-4 5-46,-2-5 0,-13-2 0,1 2 16,5-3-16,-2 0 31,3 1-31,2 4 16,-2 1-16,-4 0 0,-5-1 16,-4 4-16,-2-4 15,-6 3 1,-1 3-16,4 0 47,-6-5-47,0 2 0,2 1 0,-5-4 15,-3 1-15,2-3 16,-5 2-16,3-2 16,3-10-1,0 5-15,-1-9 16,4 4-1,0 2-15,-7-3 16,1 6-16,3-3 47,-6 3-47,-3-1 0,-7 6 0,1-2 16,-9-9-16,0 1 15,-6 7-15</inkml:trace>
  <inkml:trace contextRef="#ctx0" brushRef="#br0" timeOffset="-87909.95">17218 12681 0,'-32'0'16,"32"0"-16,0 0 15,0 0 17,-51 30-32,36-15 0,3 4 0,0 13 15,6 7 1,9 14-16,0 3 16,3 7-1,6 4-15,0-1 16,6 2-16,0 9 15,3 3 1,2-6 0,10-8-16,3-8 31,11-5-15,4-8-16,9-8 0,5 0 15,-2 0-15,2-3 16,4-4-16,-1-1 15,6-11-15,7-5 16,5 3 0,3 5-1,-5-5-15,5 3 16,6-14-16,9 0 16,-2-5-1,-7-8-15,0-7 16,15-9-1,-6-8-15,-2 0 16,2-10 0,0-8-1,6-3-15,-3-8 0,-11 3 16,-1-3 0,3-3-16,-9-7 15,1 5 1,-10-11-16,-9 8 15,-11 11 1,-6 8-16,-4 0 16,-2 7-16,-12-2 15,-4 8 1,-8-10-16,-6-4 16,-6-2-1,-12 11-15,-6 2 16,-3 1-16,-12 4 15,-9-4 1,-8-1-16,-7-2 16,45 42-16,-68-67 15,-1 14 48,-5 6-63,2 2 0,1-3 0,-4 14 0,-2 5 0,-6 2 0,-7 11 15,4 8 1,-6 1 0,-9 4-16,-10 6 15,1 2-15,6 11 16,0 0 0,0-1-16,0 12 15,5 5 1,10 5-16,-12 18 15,-12 30-15</inkml:trace>
  <inkml:trace contextRef="#ctx0" brushRef="#br0" timeOffset="-83388.97">20225 14899 0,'3'18'0,"-3"-18"0,0 0 0,0 0 0,0 0 15,38-24 1,-20 24-16,3 6 15,3-1-15,0 0 16,5 3 0,-5-2-1,9 1-15,3 4 16,2-3 0,10 0-16,3-5 15,2 7-15,16-10 16,-1 0 15,-2 3-31,11-6 16,0-2-16,1 0 0,5-3 15,-3 2 1,-14 1-16,-1 0 16,7-1-16,-4 1 15,10 0-15,2 0 31,-11-1-31,-7 1 16,1 0-16,-7-3 16,4 5-16,-1 3 15,7 5 1,-4-7-16,-5 2 16,-10-3-1,4 0-15,0 1 16,2 2-16,-2-8 15,2 3 1,7 2 0,-10 3-16,-5-11 15,0 1 1,-7-1-16,4-2 16,6-3 15,-1 6-31,7-1 15,2 0-15,-2 1 0,-12-1 16,-1 9-16,-2-4 16,-9 4-1,0 2-15,-1-8 16,-8 5-16,9 3 16,-3 0-1,0-5 1,-4-1-16,1 9 62,-3-3-62,-3 3 0,0-1 0,0 1 0,-12 0 0,2-6 0,4 3 16,-3-3 0,3 3-16,-3-2 15,-6-1-15,3-8 47,3 1-31,-3 7-16,-3-5 0,6 6 0,-3-1 15,-3 6-15,3-3 16,0-3-16,-3 6 16,-3-9-1,3 6-15,0 0 16,-3 0-16,3 6 15,-3-9 1,3 8 0,0-2-16,0 0 15,-3-3-15,0 0 16,6 2 0,-9 1-16,0-3 15,3 0 32,0 0-31,-3-8-16,3 8 0,3 3 0,-9-1 0,9-7 15,0 5-15,-3 3 16,0-1-16,3 1 16,0 0-1,-6-3-15,3 0 16,0 0-1,0 0-15,0 0 0,0 0 16,0 0 0,0 0-1,0 0-15,0 0 16,0 0-16,0 0 16,0 0-1,0 0-15,0 0 16,0 0 15,0 0-31,0 0 0,0 0 0,0 0 16,0 0-1,0 0 1,0 0-16,0 0 16,0 0-16,0 0 15,0 0 1,0 0-16,0 0 15,0 0 1,0 0 47,0 0-63,0 0 0,0 0 0,0 0 0,0 0 15,0 0-15,0 0 0,0 0 0,0 0 16,0 0-16,0 0 15,0 0 1,38 31 0,-38-31-16,0 0 15,3 0-15,-3 0 16,0 0 0,0 0-16,3 0 15,-3 0 1,0 0-16,0 0 15,0 0 17,0 0-17,0 0-15,0 0 0,0 0 0,0 0 16,0 0-16,0 0 16,0 0-1,0 0-15,0 0 16,0 0-1,0 0-15,0 0 16,0 0-16,0 0 16,0 0-1,0 0-15,0 0 16,0 0 0,0 0-16,0 0 15,0 0 16,0 0-31,0 0 0,0 0 16,0 0-16,0 0 16,0 0-16,0 0 15,0 0 1,0 0-16,0 0 16,0 0-1,0 0-15,0 0 16,0 0-16,0 0 47,0 0-47,0 0 0,0 0 0,0 0 15,0 0-15,0 0 16,0 0 0,0 0-16,0 0 15,0 0 1,0 0-16,0 0 15,0 0-15,0 0 16,0 0 0,0 0-1,0 0 17,0 0-32,0 0 0,0 0 0,0 0 0,0 0 15,0 0 1,0 0-1,0 0-15,0 0 16,0 0-16,0 0 16,0 0-1,0 0 1,0 0-16,0 0 16,0 0-16,0 0 15,0 0 1,0 0-16,0 0 15,0 0 1,0 0-16,0 0 16,0 0-16,0 0 15,0 0 1,0 0-16,0 0 16,0 0-1,0 0-15,0 0 31,0 0-31,0 0 0,0 0 16,0 0 0,0 0-16,0 0 15</inkml:trace>
  <inkml:trace contextRef="#ctx0" brushRef="#br0" timeOffset="-80772.38">7723 14367 0,'-27'8'0,"27"-8"15,0 0 1,-6 71-16,9-7 47,9 23-47,15-2 16,-3-9-16,3-1 0,2-15 0,-2-7 15,-3-13-15,0-19 16,9-18-1,-33-3-15,38 13 16,-2-50-16,0-13 16,-13-6-1,10-5-15,-3-5 16,-6-3-16,3 1 16,2 1-1,4 1-15,12 8 16,2 8-16,4 2 47,-6 16-47,-4 14 0,-2 18 0,-6 24 15,-12 13-15,-4 10 16,-2 27 0,-3 22-16,-3 2 15,0-6 1,-3-15-16,0-14 15,0-15-15,3-19 47,0-13-47,9-13 0,-1-17 0,7-7 16,-3-10-16,18-4 16,-12-10-1,5-2 1,-5-4-16,3 4 15,-9 2-15,0 5 16,8-2-16,-11 5 16</inkml:trace>
  <inkml:trace contextRef="#ctx0" brushRef="#br0" timeOffset="-80123.87">9063 14930 0,'0'0'16,"0"0"-1,0 0-15,0 0 16,0 0-1,0 0-15,-9 75 16,12-33-16,0 13 16,5 1-1,-2-6-15,0-7 16,-3-12 31,0-7-47,-3-11 0,3-2 0,3-11 0,-3 0 15,6-34 1,9 4-16,0-12 16,6-5-1,8-1-15,1-2 16,-3 5-16,6 13 16,2 5-1,-5 4-15,-6 7 47,6 5-47,-13 14 0,-2-1 0,-6 12 0,0 7 16,-9 11-1,-6 5-15,6 8 16,-6 0 0,-3-8-16,6 0 15,-3-14-15,0-4 31,0-3-31,3-16 16,-9 0 31,9 0-47,0 0 0,0 0 0</inkml:trace>
  <inkml:trace contextRef="#ctx0" brushRef="#br0" timeOffset="-79802.79">9530 14997 0,'0'0'0,"0"0"15,0 0 1,0 0-16,62 29 0,-23-21 16,6 0-1,11-6 1,4 4-16,5-4 15,-5 3 1,-1-7-16,-5 4 16,-9 4-1,-4-1-15,-14-10 16,-12 5-16,-9-11 16,-12-2-1,15 8-15,-9 5 16,0 0-16,0 0 15</inkml:trace>
  <inkml:trace contextRef="#ctx0" brushRef="#br0" timeOffset="-79599.19">9899 14745 0,'0'0'0,"0"0"15,0 0-15,-9 69 47,3-40-47,9 6 0,-3-1 0,3 3 16,9 11-16,-3-1 15,6 9 1,12-9 15</inkml:trace>
  <inkml:trace contextRef="#ctx0" brushRef="#br0" timeOffset="-79384.97">10360 14766 0,'0'0'47,"0"0"-47,0 0 0,0 0 0,3 69 0,0-21 15,-3 29 1,-3 44-16,3-121 16,0 0-16,0 0 15</inkml:trace>
  <inkml:trace contextRef="#ctx0" brushRef="#br0" timeOffset="-78451.42">11090 14348 0,'0'-2'0,"0"2"16,0 0-1,0 0-15,53 8 16,-5-6 0,5-2-16,1-2 15,11-1-15,7 0 16,11 3-1,-5-8 1,-1 8-16,-18 0 16,-5 8-16,-12-5 15,-12 2 1,-10 3-16,4 0 16,-24-8 15,0 0-31,0 0 0</inkml:trace>
  <inkml:trace contextRef="#ctx0" brushRef="#br0" timeOffset="-78091.95">11286 14801 0,'0'0'16,"0"0"0,0 0-16,0 0 15,63 34 1,-25-31-16,7 2 47,20-5-32,7-5-15,-4 5 0,-8 2 0,-4 1 0,-8-3 16,-6 8-16,-7-5 16,4 2-1,-15-13 17,-24 8-17,0 0-15,0 0 0</inkml:trace>
  <inkml:trace contextRef="#ctx0" brushRef="#br0" timeOffset="-77124.69">12712 14729 0,'0'0'0,"0"0"16,0 0-1,65 0-15,-20-2 16,3-1 0,8 11-16,13 0 15,-1-8-15,-3 11 16,7-6 0,20-3-1,0-2 16,1 3-31,2 2 0,-6 1 16,7-6-16,5 2 0,6 4 16,-9-6-1,-6-3-15,10 0 16,5 1-16,-9 2 16,-6 0-1,-5 0 1,2 5-16,-6 0 15,4 3-15,-13-2 47,-6-1-47,1 0 16,2 6-16,4-9 0,-10 4 0,-11 2 16,-13-6-1,-14-4-15,-12-1 16,-12 0-16,-3-2 15,0-11 1,-45-2-16,1-9 16</inkml:trace>
  <inkml:trace contextRef="#ctx0" brushRef="#br0" timeOffset="-76282.55">13227 14960 0,'0'0'0,"0"0"0,0 0 0,77 42 15,-32-18 1,5 5-16,7 3 16,-12-1-16,-4 4 15,4 4 1,-21-10-16,-6 6 15,-15-6 1,-9-5 15,-9 0-15,-9-1-16,-9 1 0,-17 0 0,-4 3 16,0 2-16,-5-6 15,8 1-15,7 5 16,-1-2-1,6 2-15,9 0 16,13-8 0,5-2-16,3-1 15,9-2-15,6 0 16,6-3 0,3 0-1,2 3-15,7-8 31,9 3-31,12-1 0,2-10 16,13-2-16,5 2 16,1-6-1,-4 1-15,-2-3 16,-4-2-16,1-6 16,-4 0-1,-5 5-15,-12-7 16,-9 7 15,-10-2-31,-8 0 16,-18-22-16</inkml:trace>
  <inkml:trace contextRef="#ctx0" brushRef="#br0" timeOffset="-75603.97">13765 14944 0,'0'0'0,"0"0"0,0 0 15,0 0 17,0 0-32,33 79 0,-24-47 15,0 7-15,0 4 16,-3 2 0,-3 0-16,0-3 15,-9-10 1,0-11-16,6 0 15,0-13 1,-3-8-16,6 0 47,3 0-47,3-53 0,6 21 0,3 6 0,-1-6 16,4 8-1,6 3-15,-6 5 16,0 11-1,-3 2-15,0 1 16,-4 7-16,-2 8 16,0 3-1,-3 5 1,-3 1 0,3 1-16,-3 4 0,3-3 15,-3-3 1,0 3-16,-9-3 15,3-8 1,6-2-16,-6-6 16,0-5-16,-3 5 15,3-5 1,0 0-16,0 0 16</inkml:trace>
  <inkml:trace contextRef="#ctx0" brushRef="#br0" timeOffset="-75261.88">13873 13907 0,'0'0'16,"0"0"-1,0 0 16,0 84-31,3-34 0,0 14 0,-3 5 16,-3 18 0,3 14-16,-12-6 15</inkml:trace>
  <inkml:trace contextRef="#ctx0" brushRef="#br0" timeOffset="-74412.49">15188 14309 0,'0'0'0,"0"0"0,0 0 16,0 0-16,60 5 15,-19-8 1,16 3 0,11 8-16,19-5 46,8 5-46,0 2 0,4 1 0,-7-6 0,-6 1 16,-5-1 15,-10 3-31,-6-3 0,-11 0 0,-6 1 16,-13-4 0,-14-4-16,-9 2 15,-24-8 1,-29-27-16,41 35 15,0 0 1,0 0-16</inkml:trace>
  <inkml:trace contextRef="#ctx0" brushRef="#br0" timeOffset="-73993.72">15778 14512 0,'0'0'16,"0"0"-16,0 0 16,0 61-1,3-8 1,-3 8-16,3 13 16,3 0-16,-6 3 15,-3-3-15,-3-8 16,3 3-1,-3-11 1,-3-13-16,6-5 16,-6-22-16,3-4 47,6 1-32,-3-7-15,6-8 0,-3 0 0,3 0 0,-3 0 16,0 0-16,3 0 15,-3-29 1,0 13-16,-12 1 31,12 15-31,0 0 0,0 0 16</inkml:trace>
  <inkml:trace contextRef="#ctx0" brushRef="#br0" timeOffset="-73312.98">16096 14978 0,'0'0'0,"0"0"16,0 0-1,-15 66-15,9-26 16,3-8-16,0 2 16,3-2-1,3 2-15,0-2 47,3-11-16,-3 8-31,6-13 0,-3-5 0,-9-9 16,12-4-16,3-9 0,-6-7 0,12-4 16,3-9-16,-1-6 15,13-6 1,6-2 46,-3 11-46,-1 5-16,-8 8 0,3 10 0,-12 8 0,-3 9 16,-6 12-16,-1 6 0,-8 10 0,-2 1 15,-1 2-15,-6-3 16,-3-5 0,0 8-16,0-7 15,-3-4 1,6-8-16,0-4 15,-3-6-15,6-8 16,0-3 0,3-5-16,6 0 15,-3 8 1,0 0-16,0 0 16</inkml:trace>
  <inkml:trace contextRef="#ctx0" brushRef="#br0" timeOffset="-72647.13">16578 15277 0,'0'0'0,"0"0"16,66 0-16,-13 0 15,1-8 1,6 8-1,5-3-15,0 1 16,10 7-16,-7 0 16,-8-7-1,-7 2-15,-14 5 16,-12-2 0,-9-9-16,-9 6 15,-9-2-15,-15-9 16,-27-7-1,-2-22 1,44 40-16,0 0 16,0 0-16</inkml:trace>
  <inkml:trace contextRef="#ctx0" brushRef="#br0" timeOffset="-72390.03">16861 14994 0,'0'0'16,"0"0"-16,0 0 15,12 90-15,-3-35 16,0 1-16,9 2 62,3 8-62,-1-5 0,4 0 0,-15-3 0,9-18 16,-18-40 15,0 0-31,0 0 0</inkml:trace>
  <inkml:trace contextRef="#ctx0" brushRef="#br0" timeOffset="-72178.96">17352 14999 0,'0'0'16,"0"0"-1,0 0-15,9 85 16,-21-24-16,9 15 16,3 25-1,-3 8 16,3-109-31,0 0 0,0 0 0</inkml:trace>
  <inkml:trace contextRef="#ctx0" brushRef="#br0" timeOffset="-68377.44">8292 15727 0,'160'-13'0,"-160"13"15,125-24 16,93 5-31,23-5 16,21 17-16,0 1 0,-262 6 16,0 0-16,0 0 15</inkml:trace>
  <inkml:trace contextRef="#ctx0" brushRef="#br0" timeOffset="-65866.99">9429 15687 0,'-21'56'16,"21"-56"-1,0 0-15,0 0 16,0 0-16,38 29 62,-11-29-62,3-11 0,6-2 0,8-3 0,10 0 0,3 3 16,5 2 0,1 6-1,-7 0-15,1 5 16,-4-5-16,1-1 15,2 1 1,10-6-16,-4 9 16,1-4 15,-4 9-15,-5 2-16,-12 6 0,-4-3 0,-2 5 0,0 0 15,-12-13 1,-1-2-1,7 15-15,-9-13 16,-9 0-16,-3 3 16,-3-1-1,-6-7-15,0 5 16,-3 5 0,-3-7-16,0 2 15,3 0 1,-6-3-16,-3 3 31,9 0-31,-3-5 0,3 2 16,6 6-16,6-6 15,12-2 1</inkml:trace>
  <inkml:trace contextRef="#ctx0" brushRef="#br0" timeOffset="-59399.1">15468 15655 0,'0'-5'0,"0"5"16,0 0 0,0 0-1,0 0-15,0 0 16,0 0-16,0 0 15,0 0 1,18 58 31,-6-52-47,6-1 0,8-2 0,10 7 0,9-7 0,0 10 16,5-13-1,1 8 1,-1-5-16,7 2 15,-1-5-15,7 0 16,11 3 0,7-1-16,2-4 15,-3 2 1,1 0 46,-4 0-62,4 0 0,8-3 0,-12 0 0,-11 1 0,-7-1 0,-2 3 16,-10 0-16,-2 5 16,6 3-1,-7-3 32,1-2-47,-3 0 0,-4 5 0,1-3 16,3 0-16,-4-2 0,7 0 15,3 2-15,11 5 16,10-4 0,-4-1-16,1 3 15,8-8-15,9 3 16,10-11 0,5 2-16,3-12 15,0 2 1,9-3-1,-2-2 1,-108 21-16,0 0 0,0 0 16</inkml:trace>
  <inkml:trace contextRef="#ctx0" brushRef="#br0" timeOffset="-49704.96">20862 11367 0,'-12'7'15,"12"-7"17,0 0-17,-21 125-15,18-46 0,-3 3 0,12 0 16,6-8 0,3 3-16,8 8 15,-2-1-15,6-15 16,6 0-1,9 2-15,5-2 16,-5-3 0,5-5 15,-5 3-31,15-9 0,-1 1 0,-5-14 16,8-5-1,4 0-15,5-16 16,7-7-16,5-6 15,0-14 1,10-2-16,5-5 47,12-3-31,-6 0-16,1-18 0,-4-8 0,0-14 0,-3-7 15,-8-22-15,-16-2 16,-11-3-1,-10 2-15,-23 6 16,-9-10 0,-15-4-16,-6 1 15,-9 11 1,-6 4-16,-6-2 16,-6 0-16,1 5 15,-13 3 32,-9 8-47,-8 13 0,-15-5 0,-7 0 16,-5 2-16,-3 6 0,-13 2 15,1 6 1,-12 5-16,0 3 16,3 10-1,-3 3-15,3 13 16,2 2-1,7 17 1,0 10-16,-3 16 16,-3 13-1,-1 22-15,25 15 0,0 19 16,2 10 0,81-116-16,0 0 15,0 0 1</inkml:trace>
  <inkml:trace contextRef="#ctx0" brushRef="#br0" timeOffset="-24942.18">15367 15925 0,'0'27'0,"0"-27"15,0 0 1,0 0-16,0 0 16,-6 55-1,3-52-15,12-3 47,6 5-47,-6-7 0,0 7 0,0-10 0,2 2 16,4 6-1,3-3-15,6 5 16,3-5-16,9 3 16,14-6-1,1-10 1,2 2-16,10-2 15,-4 10-15,-5 1 47,-3 9-47,5 4 0,4 0 0,-4-6 16,4-8-16,-1 1 16,-8-9-16,5 8 15,-2-2 1,-6 0-1,8 2-15,10 3 16,-1 0-16,-8 8 16,8 5-1,-5 1-15,-4-9 16,7-5 0,5-3-16,1-5 46,-7-5-46,-5 2 0,5 4 0,-8 7 0,-4 2 16,-5-4 0,6 2-16,5-3 15,-2-5 1,-1 0 0,-5 0-16,-6 8 15,-4 8-15,1 3 16,-12 2-16,0 0 15,8-5 1,-2 5-16,3-7 16,0-1-1,5-3-15,-5 6 16,3-2 15,-10-4-31,-2-2 16,-3 3-16,-6-3 0,-3-3 15,-6 11 1,0-5-16,-6-6 16,-3 3-16,6-2 15,-9 2 1,0-8-16,0 2 31,0 1-31,0 0 0,0 0 16,0-3-1,-3 0-15,3 0 16,3 8-16,-3-3 16,3 3-1,-6 0 1,9 0-16,-6 0 16,3 0-16,0 0 15,-3 0-15,6 0 16,-3 0-1,0 0-15,0 0 16,0 0 0,3 0-16,-3 0 15,0 0 1,0 0 15,-3 0-31,3 0 0,0 0 0,0 0 16,0 0-16</inkml:trace>
  <inkml:trace contextRef="#ctx0" brushRef="#br0" timeOffset="-14476.59">19061 15203 0,'-42'-5'16,"42"5"-1,0 0 1,-53 16-16,20-6 15,18 14 17,0 10-32,6 22 0,18 15 15,3 25-15,9 15 16,3 5-16,-4 8 16,1 9-1,-3-6-15,0-13 16,-9-11-16,-3-8 15,3-8 1,-6-21-16,0-18 16,3-21-1,-6-27-15,0 0 16,0 0-16,0 0 16</inkml:trace>
  <inkml:trace contextRef="#ctx0" brushRef="#br0" timeOffset="-14116.08">19067 15264 0,'0'0'16,"0"0"-16,0 0 31,38 10-31,13-2 0,15-2 16,5 12-16,-6 9 15,-8 10 1,-15 5-16,-19 11 16,-20 10-1,-17 11-15,-25 3 16,-21 3 0,-8-1-16,2-5 15,-5-13-15,11-3 16,10-13-1,14-11 1,6-2-16,15-8 31,12-11-15,3-13-16,0 0 0,0 0 0</inkml:trace>
  <inkml:trace contextRef="#ctx0" brushRef="#br0" timeOffset="-13662.81">19421 16015 0,'0'0'0,"0"0"16,0 0-16,-51 72 16,48-27-1,0-8 32,3-8-47,3 10 0,6-4 0,0-6 0,0-5 16,-3-8-16,0-14 15,3-2 1,6-26-16,3-3 16,-3-8-1,-3 2-15,5-7 16,1 13-1,-6 10-15,0 11 32,-3 8-32,-3 0 0,0 35 0,-3-1 15,6 1 1,-6 4 0,3 1-16,0-11 15,6-8-15,11-15 16,-23-6-16,0 0 15,0 0 1</inkml:trace>
  <inkml:trace contextRef="#ctx0" brushRef="#br0" timeOffset="-13342.7">19966 15531 0,'0'0'0,"0"0"15,0 0 1,0 0-16,-39 58 16,39-13-1,0-10 17,0 12-32,6 14 0,0 0 0,3 2 15,3 6-15,9-3 16,5-7-1,-2-9-15,9-18 16,6-16-16,-10-27 16,7-21-1,-36 32-15,0 0 47,0 0-47</inkml:trace>
  <inkml:trace contextRef="#ctx0" brushRef="#br0" timeOffset="-13109.47">20251 15568 0,'0'0'0,"0"0"47,33 64-47,3-6 15,0 19-15,2-3 0,10 5 0,0 0 16,-1-10-1,-2-8-15,-1-5 16,-11-9 0,-33-47-16,0 0 15,0 0-15</inkml:trace>
  <inkml:trace contextRef="#ctx0" brushRef="#br0" timeOffset="-12879.68">20722 15748 0,'0'0'16,"0"0"-1,-48 34-15,12-15 16,7-1-16,2 4 16,0 7-1,3 0-15,9 11 16,6-3-1,3-3 17,15 6-17,-12-11-15,3-29 0,0 0 0,0 0 0</inkml:trace>
  <inkml:trace contextRef="#ctx0" brushRef="#br0" timeOffset="-12640.84">20912 16219 0,'0'0'0,"0"0"15,0 0 1,0 0-16,9 66 16,9-47-1,3-14-15,0 3 16,-3 5-16,11 8 15,-29-21 1,0 0-16,0 0 16</inkml:trace>
  <inkml:trace contextRef="#ctx0" brushRef="#br0" timeOffset="-12458.09">21028 16084 0,'0'0'0,"0"0"16,0 0-16,9 56 15,18-41 1,0-4-16,-27-11 47,0 0-47,0 0 0</inkml:trace>
  <inkml:trace contextRef="#ctx0" brushRef="#br0" timeOffset="-12148.1">21249 15462 0,'0'0'0,"0"0"0,47 53 16,4 3-16,2 10 16,13 11-16,-10 10 15,-20-2 1,-15 2-16,-24 3 16,-21-5-1,0-6-15,-5-16 16,-7-23-1,-3-19-15,39-21 16,0 0-16,0 0 16</inkml:trace>
  <inkml:trace contextRef="#ctx0" brushRef="#br0" timeOffset="-11889.89">21918 15634 0,'0'0'15,"0"0"-15,0 0 0,42 16 0,3-16 0,17-5 16,-5-11-1,-4 8-15,-11 0 16,-42 8-16,0 0 16,0 0-1</inkml:trace>
  <inkml:trace contextRef="#ctx0" brushRef="#br0" timeOffset="-11639.93">21957 15925 0,'0'0'0,"0"0"15,0 0 1,62-5-16,-11-8 16,9 0-1,-1 5 16,7-3-31,2 0 0,7-7 0,-13 26 16,-62-8-16,0 0 16,0 0-1</inkml:trace>
  <inkml:trace contextRef="#ctx0" brushRef="#br0" timeOffset="-10657.81">22999 15139 0,'0'0'0,"0"0"16,18 53-1,-1-2-15,4 12 16,-3 6-16,3-3 15,9 16 1,-12-21-16,0-11 16,-1-18-1,1-13 17,3-22-32,-6-32 0,9-20 0,9-3 15,-7-19 1,10-2-16,-9 7 15,0 14 1,2 10-16,-11 14 16,0 23-16,0 14 15,-3 16 1,-3 23 31,3 29-47,2 40 0,-8 27 0,0 21 0,-3 5 0,-9 13 15,-15-23 1,-2-20 0,-4-33-16,0-32 15,9-19-15,-6-34 16,-9-35 0,13-12-16,-4-33 15,3-18-15,-3-8 16,9-2-1,0-12-15,6 12 16,6 2 15,9 24-31,3 7 0,6 7 16,9 7-16,14 13 16,-8 16-1,6 3-15,9 7 16,-13-2-16,-35 8 47,0 0-47,0 0 0</inkml:trace>
  <inkml:trace contextRef="#ctx0" brushRef="#br0" timeOffset="-10336">24094 15949 0,'0'0'0,"0"0"15,0 0-15,54 85 16,-36-48-16,-9-16 16,-1 3-1,-8-22-15,-20-7 16,20 5 0,0 0-16,0 0 15</inkml:trace>
  <inkml:trace contextRef="#ctx0" brushRef="#br0" timeOffset="-10128.96">24070 15613 0,'0'0'0,"0"0"16,0 0-16,27 87 15,-27-87 1,0 0-16,0 0 47</inkml:trace>
  <inkml:trace contextRef="#ctx0" brushRef="#br0" timeOffset="-7502.7">19180 17134 0,'42'-5'0,"-42"5"16,50-3-16,10-4 16,-4 7-1,10 5-15,-10-10 16,10 5-1,2 5-15,10-5 47,-1-3-31,3 11-16,-2-3 0,-7-2 0,18 0 16,4-1-16,-4-12 0,-6-3 15,-2-1 1,2 1-16,6-3 15,10 6 1,-7-4-16,-3 1 16,0 8-1,7-3-15,5 8 16,-9 8 0,0-3-16,-2 6 15,5-3-15,0 0 47,-8-3-47,2-2 0,-6 2 0,12 5 16,1-7-16,-7 0 15,-3-1 1,4-4-16,-4-9 16,0-2-1,-5 2-15,2-7 16,-3 5-16,1-9 15,-1-4 1,-3 2-16,4-2 16,-4-1-1,-2-2-15,-1 3 32,-2-1-17,2 3-15,-3 6 0,-2 2 0,-1-3 16,7 1-1,-7-8-15,-11-6 16,-10 3 0,-47 29-16,0 0 15,0 0 1</inkml:trace>
  <inkml:trace contextRef="#ctx0" brushRef="#br0" timeOffset="7372.15">14263 17772 0,'-39'-5'16,"39"5"-1,0 0-15,0 0 16,39 34-1,-16-5-15,-2-2 16,0-14 0,-3 5 15,3-4-31,0-1 0,-1 0 0,13 6 16,3 5-16,6-14 15,-1 9 1,10-6-16,5 8 15,10-5 1,-1 0 0,4 5-16,-1-8 15,-2 3 1,-4 0 0,13 5-16,11 8 0,-6-5 15,-5 0 1,-1-6-16,-8 3 15,5-2-15,-2-11 16,11 10 0,-9-4-16,-2-1 15,-4-5 17,-2-3-32,5-5 0,-5 5 0,5-2 15,-5-6 1,-4 3-16,-8-7 15,2-9 1,1 0-16,9-8 16,-1-10-16,-2-6 15,-4 0 48,4 6-63,2-9 0,-2 6 0,5 6 0,4 2 15,-4-8-15,4 7 0,-13-7 16,4-5 0,-4-3-16,10 0 15,-10 0-15,7 0 16,-10 3 0,-5 2-1,0-8-15,-4 3 31,-2-2-31,3 7 0,-10-2 16,-8 7-16,6 6 16,-6-2-1,-9-1-15,-7 0 16,-2-10-16,-9-3 16,-9-8-1,0 5-15,7-5 16,-4-8-1,-6 1 32,0-4-47,-9 1 0,-3 4 0,6 4 0,-6-9 16,-5-4-16,-19-7 16,3 1-16,-5 6 15,-1 4 1,-5 11-1,-4 13-15,-8 9 16,-1 4-16,4 11 16,8 3-1,1 0-15,-10 2 16,4 1-16,2 4 16,3 4-1,-2-3 16,5-9-31,-2-4 0,-10 2 0,-8-5 16,-3 2 0,-1 3-16,10 6 15,-7 2-15,-14 8 16,3 8 0,-13 8-16,4 0 15,-15 7 1,18 9-16,0 8 15,11 2-15,19 8 32,-1 3-32,7 6 15,8 1-15,3 12 16,7-1 15,11 3-31,-18 22 16,3 1-16,7 1 0,5 8 15,0-8-15,9-5 16,-8 5-16,8-14 16,9 4-1,9-9-15,6 0 16,6-10 0,9 3-16,-6-1 15,14 6 1,4 2-16,-6 3 15,6-5 1,-1-16 31,10-19-47,-18-18 0</inkml:trace>
  <inkml:trace contextRef="#ctx0" brushRef="#br0" timeOffset="12662.97">17322 12697 0,'-5'-23'0,"5"23"47,0 0-47,2-61 0,10 16 0,12 16 16,6 0-16,12 7 15,8 6-15,13-5 32,5 3-32,13 2 15,17-3-15,18-2 16,9-5-16,18 2 16,23-8-1,-2 8-15,-9-7 31,15 20-15,-16 3-16,-17 8 0,-6 27 0,-6 10 16,-6 16-1,-8 10 1,-4 11-16,-3-5 16,0 5-16,-12 0 15,-23 3 1,-13 15-16,-14 4 15,-18-6 17,-18-6-32,-9-2 0,3-82 0,-6 117 15,-48-35-15,-8-8 16,-22-8-16,-11-5 16,-15-8-1,-6-14 1,0-2-16,-6-7 15,-6-4-15,-3-2 16,0-6 0,0-15-1,0-6-15,-6 1 16,15-1-16,3-15 16,6 4-16,3-12 15,8 5 32,7-14-47,0-7 0,3-3 0,5 0 0,10-8 16,6-5-1,5-6-15,-2-2 16,8-5 0,12-1-16,4 1 15,8-1-15,12 1 16,9-6-1,18-2 1,18-8-16,18-3 16,32-8-16,28-8 15,29-16 1,32 8 15,-160 114-31,0 0 0,0 0 0</inkml:trace>
  <inkml:trace contextRef="#ctx0" brushRef="#br0" timeOffset="76839.62">19978 14888 0,'0'16'15,"0"-16"1,0 0-16,0 0 16,0 0-1,0 0-15,47 13 16,-26-10-1,3 2-15,-24-5 0,39 5 47,-4 1-47,1 2 0,9-6 0,-4 1 16,1 0-16,6 5 16,-4-3-1,7-8-15,2-2 16,7 2-1,5-5-15,4 3 16,-4 0 0,1-3-16,-1-3 15,-11 9 32,5-12-47,4 4 0,-1 2 0,1 3 0,-3-3 16,-4 2-16,-11-4 15,5 2 1,-2 2-16,-6 4 16,5 4-1,-2-4-15,0 10 16,-1 2 0,-2 1 15,-6-11-31,-1 5 0,7-5 0,-6 3 15,14 2-15,1 3 16,-3-5 0,8-1-16,1 4 15,-1-4-15,1-7 16,-4 5 0,7 3-16,-4-9 15,4 4 1,2 2-16,-2 0 15,2 0-15,-5-3 16,-3 3 0,8 5-16,1-2 15,2-3 1,7 3-16,-10-1 16,1-2-1,-13-2-15,1-1 16,2 3-1,-5-8-15,3 8 16,2-3 31,-5 1-47,2 2 0,-5-11 0,-3 3 0,-1 0 16,-2-2-16,-3-1 15,-9 1 1,-4-1-16,-8 14 15,0-14 1,-3 8-16,-9 1 16,0 4-16,3-7 15,-6 3 1,-3-4-16,-3 1 16,3 8-1,0-1-15,3 1 31,-3-3-31,-6-8 0,6 5 16,0 6 0,0 0-16,-3-6 15,6 8-15,-3-5 16,3 3 0,0 5-16,0-6 15,0 6 1,3-2-16,0-6 47,0 5-47,-3 0 0,3 6 0,0-11 15,0 2-15,0-2 16,-3 0-16,3-5 16,-3 3-1,6 2-15,-9 0 16,6 5-1,-6-5-15,3-3 16,0 11-16,0-8 16,3 0-1,-12 3-15,12 2 16,-6-5 0,3-8-16,0 3 15,3 7-15,-3-4 16,-3 4-1,0-2 1,3 0 15,-3-2-31,3 2 0,0 0 0,0 0 16,0 0-16,0 0 16,0 0-1,0 0-15,0 0 16,0 0-16,0 0 15,0 0 1,0 0-16,0 0 16,0 0-1,0 0-15,0 0 16,0 0 0,0 0-16,0 0 15,0 0 16,0 0-31,-44-13 0,44 5 0,0 8 16,0 0 0,0 2-1,0 1-15,0-14 16,0 11-16,0 0 16,0 3-1,0 2-15,0-7 16,0 2-1,0 8-15,0-11 16,0-2-16,0 10 16,0-2-1,0-3-15,0 2 16,0 1 0,0-3-16,0 0 15,0 0 1,0 0-16,0 0 15,0 0 1,0 0-16,0 0 16,0 0-16,0 0 15,0 0 1,0 0-16,0 0 16,0 0-1,0 0-15,0 0 16,0 0-16,0 0 31,0 0-31,0 0 16</inkml:trace>
  <inkml:trace contextRef="#ctx0" brushRef="#br0" timeOffset="77928.46">18254 17399 0,'0'0'0,"0"0"0,0 0 16,0 0 0,-24 71-16,33-52 15,3 5 32,3-3-47,-3-3 0,0 4 0,6-1 0,3 11 16,-1-6-16,1-2 15,-6-3 1,9-2-16,-3-6 16,6-3-1,2-2-15,-2-2 16,6-9-16,-3-2 31,11-9-31,10-20 16,8-19-16,7-24 15,11-23-15,1-9 16,-4 1 0,3-9-16,-77 117 15,0 0 1,0 0-16</inkml:trace>
  <inkml:trace contextRef="#ctx0" brushRef="#br0" timeOffset="128568.44">20805 14907 0,'-39'55'0,"39"-55"0,51-13 0,-12 24 15,17-4-15,10-4 16,-1-6-16,16-2 15,2 0 1,6-3-16,0-3 16,7 3-1,-1 8-15,-3-5 16,-8 0-16,-4 2 31,-3 3-31,7 3 0,2-6 16,-3 1-1,-2-4-15,-10 1 16,4 0-16,-4 5 16,-5-6-1,5 12 1,-6-9-16,-2 3 16,-7-3-16,4-2 15,-3 8 1,-4-3-1,1 5 1,-1-5-16,-11-8 0,-6 11 16,-12-9-16,-4 4 15,-2-1 1,-3 3 0,-6-2-1,3-9 1,-12 11-16,0 0 0,0 0 15</inkml:trace>
  <inkml:trace contextRef="#ctx0" brushRef="#br0" timeOffset="131302.93">14834 18084 0,'39'-13'16,"-39"13"31,0 0-47,0 0 0,65 13 0,-26-13 0,-3-5 0,2-3 15,-8 0 1,0 3-16,6 0 16,-4-1-1,10 12-15,-6-4 16,5 3 0,1-2-16,6-11 15,-1 3 16,4-6-31,0 3 0,5 8 16,1 0-16,-4 3 16,-5 0-16,2 2 15,-2-13 1,-3 11-16,-1-3 16,1-6-16,3 4 15,8-6 1,-2 5 31,2 0-47,-5 3 0,3-2 0,5 4 15,-2 4-15,2-6 0,7 2 16,2 4 0,-2 4-16,2-7 15,0 5-15,7 2 16,5 4-1,-5-6 1,-4 5-16,1-3 16,2-7 31,-3 0-47,4-3 15,5 2-15,-8 1 0,-4-6 0,4-2 0,5-5 16,-6 4-16,10-2 15,-10 3 1,-5-3-16,-4 5 16,10 6-1,-7-6-15,1 6 16,5-3-16,-3-3 16,-68 3-1,0 0-15,0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282-FA1B-4A88-BD29-AD0114313F2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5361-1308-4840-AE7F-EEE7F27BC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2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282-FA1B-4A88-BD29-AD0114313F2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5361-1308-4840-AE7F-EEE7F27BC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2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282-FA1B-4A88-BD29-AD0114313F2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5361-1308-4840-AE7F-EEE7F27BC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05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5DC7C3B-075D-41D3-A2F7-AE77BE217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6FFE4BB-98A0-4543-80DB-2D0863FAF6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40C4DD-1BAD-4DBB-8E85-257078C085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FAA28B-BE11-4CC7-83C1-25BA9175E8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85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282-FA1B-4A88-BD29-AD0114313F2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5361-1308-4840-AE7F-EEE7F27BC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282-FA1B-4A88-BD29-AD0114313F2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5361-1308-4840-AE7F-EEE7F27BC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8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282-FA1B-4A88-BD29-AD0114313F2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5361-1308-4840-AE7F-EEE7F27BC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6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282-FA1B-4A88-BD29-AD0114313F2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5361-1308-4840-AE7F-EEE7F27BC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5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282-FA1B-4A88-BD29-AD0114313F2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5361-1308-4840-AE7F-EEE7F27BC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0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282-FA1B-4A88-BD29-AD0114313F2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5361-1308-4840-AE7F-EEE7F27BC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71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282-FA1B-4A88-BD29-AD0114313F2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5361-1308-4840-AE7F-EEE7F27BC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4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282-FA1B-4A88-BD29-AD0114313F2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5361-1308-4840-AE7F-EEE7F27BC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8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70282-FA1B-4A88-BD29-AD0114313F2A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15361-1308-4840-AE7F-EEE7F27BC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2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3" Type="http://schemas.openxmlformats.org/officeDocument/2006/relationships/audio" Target="../media/audio1.wav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audio" Target="../media/audio3.wav"/><Relationship Id="rId10" Type="http://schemas.openxmlformats.org/officeDocument/2006/relationships/oleObject" Target="../embeddings/oleObject3.bin"/><Relationship Id="rId4" Type="http://schemas.openxmlformats.org/officeDocument/2006/relationships/audio" Target="../media/audio2.wav"/><Relationship Id="rId9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6.wmf"/><Relationship Id="rId3" Type="http://schemas.openxmlformats.org/officeDocument/2006/relationships/audio" Target="../media/audio2.wav"/><Relationship Id="rId7" Type="http://schemas.openxmlformats.org/officeDocument/2006/relationships/image" Target="../media/image52.wmf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57.e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4.bin"/><Relationship Id="rId5" Type="http://schemas.openxmlformats.org/officeDocument/2006/relationships/audio" Target="../media/audio3.wav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53.wmf"/><Relationship Id="rId19" Type="http://schemas.openxmlformats.org/officeDocument/2006/relationships/customXml" Target="../ink/ink9.xml"/><Relationship Id="rId4" Type="http://schemas.openxmlformats.org/officeDocument/2006/relationships/audio" Target="../media/audio6.wav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61.wmf"/><Relationship Id="rId3" Type="http://schemas.openxmlformats.org/officeDocument/2006/relationships/audio" Target="../media/audio5.wav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60.wmf"/><Relationship Id="rId5" Type="http://schemas.openxmlformats.org/officeDocument/2006/relationships/image" Target="../media/image64.jpeg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50.bin"/><Relationship Id="rId4" Type="http://schemas.openxmlformats.org/officeDocument/2006/relationships/audio" Target="../media/audio2.wav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5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audio" Target="../media/audio2.wav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wmf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75.wmf"/><Relationship Id="rId26" Type="http://schemas.openxmlformats.org/officeDocument/2006/relationships/image" Target="../media/image79.w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29" Type="http://schemas.openxmlformats.org/officeDocument/2006/relationships/oleObject" Target="../embeddings/oleObject69.bin"/><Relationship Id="rId1" Type="http://schemas.openxmlformats.org/officeDocument/2006/relationships/vmlDrawing" Target="../drawings/vmlDrawing12.vml"/><Relationship Id="rId6" Type="http://schemas.openxmlformats.org/officeDocument/2006/relationships/audio" Target="../media/audio5.wav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78.wmf"/><Relationship Id="rId5" Type="http://schemas.openxmlformats.org/officeDocument/2006/relationships/audio" Target="../media/audio6.wav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80.wmf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64.bin"/><Relationship Id="rId31" Type="http://schemas.openxmlformats.org/officeDocument/2006/relationships/image" Target="../media/image64.jpeg"/><Relationship Id="rId4" Type="http://schemas.openxmlformats.org/officeDocument/2006/relationships/audio" Target="../media/audio2.wav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8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audio" Target="../media/audio2.wav"/><Relationship Id="rId21" Type="http://schemas.openxmlformats.org/officeDocument/2006/relationships/customXml" Target="../ink/ink1.xml"/><Relationship Id="rId7" Type="http://schemas.openxmlformats.org/officeDocument/2006/relationships/image" Target="../media/image6.wmf"/><Relationship Id="rId12" Type="http://schemas.openxmlformats.org/officeDocument/2006/relationships/image" Target="../media/image13.jpeg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Relationship Id="rId14" Type="http://schemas.openxmlformats.org/officeDocument/2006/relationships/image" Target="../media/image9.wmf"/><Relationship Id="rId22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0.bin"/><Relationship Id="rId3" Type="http://schemas.openxmlformats.org/officeDocument/2006/relationships/oleObject" Target="../embeddings/oleObject13.bin"/><Relationship Id="rId21" Type="http://schemas.openxmlformats.org/officeDocument/2006/relationships/customXml" Target="../ink/ink2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13.jpeg"/><Relationship Id="rId10" Type="http://schemas.openxmlformats.org/officeDocument/2006/relationships/image" Target="../media/image18.wmf"/><Relationship Id="rId19" Type="http://schemas.openxmlformats.org/officeDocument/2006/relationships/image" Target="../media/image22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0.wmf"/><Relationship Id="rId22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5.bin"/><Relationship Id="rId3" Type="http://schemas.openxmlformats.org/officeDocument/2006/relationships/audio" Target="../media/audio4.wav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wmf"/><Relationship Id="rId17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6" Type="http://schemas.openxmlformats.org/officeDocument/2006/relationships/customXml" Target="../ink/ink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4.bin"/><Relationship Id="rId5" Type="http://schemas.openxmlformats.org/officeDocument/2006/relationships/audio" Target="../media/audio3.wav"/><Relationship Id="rId15" Type="http://schemas.openxmlformats.org/officeDocument/2006/relationships/image" Target="../media/image29.wmf"/><Relationship Id="rId10" Type="http://schemas.openxmlformats.org/officeDocument/2006/relationships/image" Target="../media/image25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customXml" Target="../ink/ink4.xml"/><Relationship Id="rId3" Type="http://schemas.openxmlformats.org/officeDocument/2006/relationships/audio" Target="../media/audio2.wav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3.w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audio" Target="../media/audio4.wav"/><Relationship Id="rId10" Type="http://schemas.openxmlformats.org/officeDocument/2006/relationships/image" Target="../media/image37.emf"/><Relationship Id="rId4" Type="http://schemas.openxmlformats.org/officeDocument/2006/relationships/audio" Target="../media/audio3.wav"/><Relationship Id="rId9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emf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37.bin"/><Relationship Id="rId3" Type="http://schemas.openxmlformats.org/officeDocument/2006/relationships/audio" Target="../media/audio2.wav"/><Relationship Id="rId21" Type="http://schemas.openxmlformats.org/officeDocument/2006/relationships/image" Target="../media/image46.e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.bin"/><Relationship Id="rId20" Type="http://schemas.openxmlformats.org/officeDocument/2006/relationships/customXml" Target="../ink/ink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1.wmf"/><Relationship Id="rId5" Type="http://schemas.openxmlformats.org/officeDocument/2006/relationships/audio" Target="../media/audio3.wav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45.wmf"/><Relationship Id="rId4" Type="http://schemas.openxmlformats.org/officeDocument/2006/relationships/audio" Target="../media/audio5.wav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50.wmf"/><Relationship Id="rId3" Type="http://schemas.openxmlformats.org/officeDocument/2006/relationships/audio" Target="../media/audio2.wav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9.wmf"/><Relationship Id="rId5" Type="http://schemas.openxmlformats.org/officeDocument/2006/relationships/audio" Target="../media/audio3.wav"/><Relationship Id="rId15" Type="http://schemas.openxmlformats.org/officeDocument/2006/relationships/customXml" Target="../ink/ink8.xml"/><Relationship Id="rId10" Type="http://schemas.openxmlformats.org/officeDocument/2006/relationships/oleObject" Target="../embeddings/oleObject40.bin"/><Relationship Id="rId4" Type="http://schemas.openxmlformats.org/officeDocument/2006/relationships/audio" Target="../media/audio5.wav"/><Relationship Id="rId9" Type="http://schemas.openxmlformats.org/officeDocument/2006/relationships/image" Target="../media/image48.wmf"/><Relationship Id="rId1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>
            <a:extLst>
              <a:ext uri="{FF2B5EF4-FFF2-40B4-BE49-F238E27FC236}">
                <a16:creationId xmlns:a16="http://schemas.microsoft.com/office/drawing/2014/main" id="{AFB8DE67-10A2-40FE-B6CD-C8DEC01F2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§6 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函数的最佳逼近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Optimal Approximation */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E15A7801-A9E1-4EED-AEEE-5A1C5B7BFA2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19200"/>
            <a:ext cx="8229600" cy="830263"/>
            <a:chOff x="288" y="768"/>
            <a:chExt cx="5136" cy="523"/>
          </a:xfrm>
        </p:grpSpPr>
        <p:sp>
          <p:nvSpPr>
            <p:cNvPr id="4226" name="Text Box 4">
              <a:extLst>
                <a:ext uri="{FF2B5EF4-FFF2-40B4-BE49-F238E27FC236}">
                  <a16:creationId xmlns:a16="http://schemas.microsoft.com/office/drawing/2014/main" id="{8CAD7636-0E6F-4B7E-8600-6C93F73EE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768"/>
              <a:ext cx="513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最佳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平方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逼近：即连续型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L-S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逼近，在                        意义 下，使得                最小。</a:t>
              </a: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graphicFrame>
          <p:nvGraphicFramePr>
            <p:cNvPr id="4227" name="Object 5">
              <a:extLst>
                <a:ext uri="{FF2B5EF4-FFF2-40B4-BE49-F238E27FC236}">
                  <a16:creationId xmlns:a16="http://schemas.microsoft.com/office/drawing/2014/main" id="{A3830FC2-ED12-4287-955A-0F498B3D15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768"/>
            <a:ext cx="11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6" imgW="1040948" imgH="253890" progId="Equation.3">
                    <p:embed/>
                  </p:oleObj>
                </mc:Choice>
                <mc:Fallback>
                  <p:oleObj name="Equation" r:id="rId6" imgW="1040948" imgH="253890" progId="Equation.3">
                    <p:embed/>
                    <p:pic>
                      <p:nvPicPr>
                        <p:cNvPr id="4227" name="Object 5">
                          <a:extLst>
                            <a:ext uri="{FF2B5EF4-FFF2-40B4-BE49-F238E27FC236}">
                              <a16:creationId xmlns:a16="http://schemas.microsoft.com/office/drawing/2014/main" id="{A3830FC2-ED12-4287-955A-0F498B3D15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768"/>
                          <a:ext cx="115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28" name="Object 6">
              <a:extLst>
                <a:ext uri="{FF2B5EF4-FFF2-40B4-BE49-F238E27FC236}">
                  <a16:creationId xmlns:a16="http://schemas.microsoft.com/office/drawing/2014/main" id="{31C3ABA2-61EE-4773-B1A5-CB10EC59E4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008"/>
            <a:ext cx="67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8" imgW="609336" imgH="215806" progId="Equation.3">
                    <p:embed/>
                  </p:oleObj>
                </mc:Choice>
                <mc:Fallback>
                  <p:oleObj name="Equation" r:id="rId8" imgW="609336" imgH="215806" progId="Equation.3">
                    <p:embed/>
                    <p:pic>
                      <p:nvPicPr>
                        <p:cNvPr id="4228" name="Object 6">
                          <a:extLst>
                            <a:ext uri="{FF2B5EF4-FFF2-40B4-BE49-F238E27FC236}">
                              <a16:creationId xmlns:a16="http://schemas.microsoft.com/office/drawing/2014/main" id="{31C3ABA2-61EE-4773-B1A5-CB10EC59E4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008"/>
                          <a:ext cx="67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48" name="Text Box 8">
            <a:extLst>
              <a:ext uri="{FF2B5EF4-FFF2-40B4-BE49-F238E27FC236}">
                <a16:creationId xmlns:a16="http://schemas.microsoft.com/office/drawing/2014/main" id="{4FD3BD18-4374-4FC6-9AE1-474B22D69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336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最佳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一致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逼近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uniform approximation */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09CAE1FF-AAAC-4D76-8F25-308BB0ED0C1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14600"/>
            <a:ext cx="7924800" cy="1135063"/>
            <a:chOff x="528" y="1584"/>
            <a:chExt cx="4992" cy="715"/>
          </a:xfrm>
        </p:grpSpPr>
        <p:graphicFrame>
          <p:nvGraphicFramePr>
            <p:cNvPr id="4223" name="Object 10">
              <a:extLst>
                <a:ext uri="{FF2B5EF4-FFF2-40B4-BE49-F238E27FC236}">
                  <a16:creationId xmlns:a16="http://schemas.microsoft.com/office/drawing/2014/main" id="{9CEFCF28-CC1B-466A-A1D8-5C737CAB0E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680"/>
            <a:ext cx="165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tion" r:id="rId10" imgW="1282700" imgH="292100" progId="Equation.3">
                    <p:embed/>
                  </p:oleObj>
                </mc:Choice>
                <mc:Fallback>
                  <p:oleObj name="Equation" r:id="rId10" imgW="1282700" imgH="292100" progId="Equation.3">
                    <p:embed/>
                    <p:pic>
                      <p:nvPicPr>
                        <p:cNvPr id="4223" name="Object 10">
                          <a:extLst>
                            <a:ext uri="{FF2B5EF4-FFF2-40B4-BE49-F238E27FC236}">
                              <a16:creationId xmlns:a16="http://schemas.microsoft.com/office/drawing/2014/main" id="{9CEFCF28-CC1B-466A-A1D8-5C737CAB0E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680"/>
                          <a:ext cx="1659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24" name="Text Box 11">
              <a:extLst>
                <a:ext uri="{FF2B5EF4-FFF2-40B4-BE49-F238E27FC236}">
                  <a16:creationId xmlns:a16="http://schemas.microsoft.com/office/drawing/2014/main" id="{41E36A88-C9F9-42DB-AACD-E1AD6097F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584"/>
              <a:ext cx="4992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在                                    意义下，使得                最小。也称为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minimax problem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4225" name="Object 13">
              <a:extLst>
                <a:ext uri="{FF2B5EF4-FFF2-40B4-BE49-F238E27FC236}">
                  <a16:creationId xmlns:a16="http://schemas.microsoft.com/office/drawing/2014/main" id="{737D45C9-400C-4001-B18A-A670B72EA1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680"/>
            <a:ext cx="72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Equation" r:id="rId12" imgW="634449" imgH="215713" progId="Equation.3">
                    <p:embed/>
                  </p:oleObj>
                </mc:Choice>
                <mc:Fallback>
                  <p:oleObj name="Equation" r:id="rId12" imgW="634449" imgH="215713" progId="Equation.3">
                    <p:embed/>
                    <p:pic>
                      <p:nvPicPr>
                        <p:cNvPr id="4225" name="Object 13">
                          <a:extLst>
                            <a:ext uri="{FF2B5EF4-FFF2-40B4-BE49-F238E27FC236}">
                              <a16:creationId xmlns:a16="http://schemas.microsoft.com/office/drawing/2014/main" id="{737D45C9-400C-4001-B18A-A670B72EA1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680"/>
                          <a:ext cx="72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55" name="AutoShape 15">
            <a:extLst>
              <a:ext uri="{FF2B5EF4-FFF2-40B4-BE49-F238E27FC236}">
                <a16:creationId xmlns:a16="http://schemas.microsoft.com/office/drawing/2014/main" id="{6CBAC464-4419-4104-8667-A15155647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752600"/>
            <a:ext cx="1981200" cy="838200"/>
          </a:xfrm>
          <a:prstGeom prst="wedgeEllipseCallout">
            <a:avLst>
              <a:gd name="adj1" fmla="val -52486"/>
              <a:gd name="adj2" fmla="val 7064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偏差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deviation*/</a:t>
            </a: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CCB19F06-DB85-4CC9-B110-E37B47B82B3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029200"/>
            <a:ext cx="2384425" cy="1543050"/>
            <a:chOff x="1303" y="1686"/>
            <a:chExt cx="2573" cy="1669"/>
          </a:xfrm>
        </p:grpSpPr>
        <p:grpSp>
          <p:nvGrpSpPr>
            <p:cNvPr id="4154" name="Group 23">
              <a:extLst>
                <a:ext uri="{FF2B5EF4-FFF2-40B4-BE49-F238E27FC236}">
                  <a16:creationId xmlns:a16="http://schemas.microsoft.com/office/drawing/2014/main" id="{D7EA49AE-BCDA-4600-B66B-B41A12DE04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4220" name="Freeform 24">
                <a:extLst>
                  <a:ext uri="{FF2B5EF4-FFF2-40B4-BE49-F238E27FC236}">
                    <a16:creationId xmlns:a16="http://schemas.microsoft.com/office/drawing/2014/main" id="{344FFCA6-D951-4DE4-A5D5-A607FECFD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57"/>
                <a:ext cx="2573" cy="484"/>
              </a:xfrm>
              <a:custGeom>
                <a:avLst/>
                <a:gdLst>
                  <a:gd name="T0" fmla="*/ 197 w 5145"/>
                  <a:gd name="T1" fmla="*/ 0 h 963"/>
                  <a:gd name="T2" fmla="*/ 644 w 5145"/>
                  <a:gd name="T3" fmla="*/ 0 h 963"/>
                  <a:gd name="T4" fmla="*/ 523 w 5145"/>
                  <a:gd name="T5" fmla="*/ 120 h 963"/>
                  <a:gd name="T6" fmla="*/ 0 w 5145"/>
                  <a:gd name="T7" fmla="*/ 120 h 963"/>
                  <a:gd name="T8" fmla="*/ 197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21" name="Rectangle 25">
                <a:extLst>
                  <a:ext uri="{FF2B5EF4-FFF2-40B4-BE49-F238E27FC236}">
                    <a16:creationId xmlns:a16="http://schemas.microsoft.com/office/drawing/2014/main" id="{1A07F984-5C6B-42B2-A9D6-6650AF15E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22" name="Freeform 26">
                <a:extLst>
                  <a:ext uri="{FF2B5EF4-FFF2-40B4-BE49-F238E27FC236}">
                    <a16:creationId xmlns:a16="http://schemas.microsoft.com/office/drawing/2014/main" id="{277BA4CD-B6EC-4EE9-9F1D-7AF886C23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5" y="2757"/>
                <a:ext cx="481" cy="598"/>
              </a:xfrm>
              <a:custGeom>
                <a:avLst/>
                <a:gdLst>
                  <a:gd name="T0" fmla="*/ 121 w 963"/>
                  <a:gd name="T1" fmla="*/ 0 h 1192"/>
                  <a:gd name="T2" fmla="*/ 0 w 963"/>
                  <a:gd name="T3" fmla="*/ 120 h 1192"/>
                  <a:gd name="T4" fmla="*/ 0 w 963"/>
                  <a:gd name="T5" fmla="*/ 148 h 1192"/>
                  <a:gd name="T6" fmla="*/ 121 w 963"/>
                  <a:gd name="T7" fmla="*/ 27 h 1192"/>
                  <a:gd name="T8" fmla="*/ 12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55" name="Freeform 27">
              <a:extLst>
                <a:ext uri="{FF2B5EF4-FFF2-40B4-BE49-F238E27FC236}">
                  <a16:creationId xmlns:a16="http://schemas.microsoft.com/office/drawing/2014/main" id="{4D1AECA1-4D77-4DA8-8493-23C205759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2127"/>
              <a:ext cx="21" cy="48"/>
            </a:xfrm>
            <a:custGeom>
              <a:avLst/>
              <a:gdLst>
                <a:gd name="T0" fmla="*/ 0 w 39"/>
                <a:gd name="T1" fmla="*/ 4 h 95"/>
                <a:gd name="T2" fmla="*/ 2 w 39"/>
                <a:gd name="T3" fmla="*/ 2 h 95"/>
                <a:gd name="T4" fmla="*/ 5 w 39"/>
                <a:gd name="T5" fmla="*/ 0 h 95"/>
                <a:gd name="T6" fmla="*/ 5 w 39"/>
                <a:gd name="T7" fmla="*/ 12 h 95"/>
                <a:gd name="T8" fmla="*/ 4 w 39"/>
                <a:gd name="T9" fmla="*/ 11 h 95"/>
                <a:gd name="T10" fmla="*/ 3 w 39"/>
                <a:gd name="T11" fmla="*/ 9 h 95"/>
                <a:gd name="T12" fmla="*/ 1 w 39"/>
                <a:gd name="T13" fmla="*/ 7 h 95"/>
                <a:gd name="T14" fmla="*/ 0 w 39"/>
                <a:gd name="T15" fmla="*/ 4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95"/>
                <a:gd name="T26" fmla="*/ 39 w 39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56" name="Group 28">
              <a:extLst>
                <a:ext uri="{FF2B5EF4-FFF2-40B4-BE49-F238E27FC236}">
                  <a16:creationId xmlns:a16="http://schemas.microsoft.com/office/drawing/2014/main" id="{69A877D5-976F-429C-9A60-3CA8E2B23B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4218" name="Oval 29">
                <a:extLst>
                  <a:ext uri="{FF2B5EF4-FFF2-40B4-BE49-F238E27FC236}">
                    <a16:creationId xmlns:a16="http://schemas.microsoft.com/office/drawing/2014/main" id="{C7438CD3-2D5E-4ED2-BF0C-BFB7FE7FC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1973"/>
                <a:ext cx="72" cy="60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19" name="Oval 30">
                <a:extLst>
                  <a:ext uri="{FF2B5EF4-FFF2-40B4-BE49-F238E27FC236}">
                    <a16:creationId xmlns:a16="http://schemas.microsoft.com/office/drawing/2014/main" id="{2BAA6C3A-1B3F-445C-A5B3-C46AA6471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1981"/>
                <a:ext cx="36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57" name="Group 31">
              <a:extLst>
                <a:ext uri="{FF2B5EF4-FFF2-40B4-BE49-F238E27FC236}">
                  <a16:creationId xmlns:a16="http://schemas.microsoft.com/office/drawing/2014/main" id="{96E07744-E1C7-45A3-B629-4F76D42E18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4216" name="Oval 32">
                <a:extLst>
                  <a:ext uri="{FF2B5EF4-FFF2-40B4-BE49-F238E27FC236}">
                    <a16:creationId xmlns:a16="http://schemas.microsoft.com/office/drawing/2014/main" id="{51638BAF-BEE0-4611-9888-0E8BD1A80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17" name="Oval 33">
                <a:extLst>
                  <a:ext uri="{FF2B5EF4-FFF2-40B4-BE49-F238E27FC236}">
                    <a16:creationId xmlns:a16="http://schemas.microsoft.com/office/drawing/2014/main" id="{5A9DA738-9AD1-441E-ACF4-5F007EA29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5" y="1985"/>
                <a:ext cx="36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58" name="Group 34">
              <a:extLst>
                <a:ext uri="{FF2B5EF4-FFF2-40B4-BE49-F238E27FC236}">
                  <a16:creationId xmlns:a16="http://schemas.microsoft.com/office/drawing/2014/main" id="{1B993708-6554-44ED-8E50-85242A493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4196" name="Group 35">
                <a:extLst>
                  <a:ext uri="{FF2B5EF4-FFF2-40B4-BE49-F238E27FC236}">
                    <a16:creationId xmlns:a16="http://schemas.microsoft.com/office/drawing/2014/main" id="{EE58C544-9D98-412B-88E9-18559E0FE9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4199" name="Freeform 36">
                  <a:extLst>
                    <a:ext uri="{FF2B5EF4-FFF2-40B4-BE49-F238E27FC236}">
                      <a16:creationId xmlns:a16="http://schemas.microsoft.com/office/drawing/2014/main" id="{5FF7ED1A-7C13-4C2F-8A17-999CE0AE92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2"/>
                  <a:ext cx="63" cy="155"/>
                </a:xfrm>
                <a:custGeom>
                  <a:avLst/>
                  <a:gdLst>
                    <a:gd name="T0" fmla="*/ 8 w 128"/>
                    <a:gd name="T1" fmla="*/ 2 h 311"/>
                    <a:gd name="T2" fmla="*/ 12 w 128"/>
                    <a:gd name="T3" fmla="*/ 0 h 311"/>
                    <a:gd name="T4" fmla="*/ 14 w 128"/>
                    <a:gd name="T5" fmla="*/ 2 h 311"/>
                    <a:gd name="T6" fmla="*/ 16 w 128"/>
                    <a:gd name="T7" fmla="*/ 7 h 311"/>
                    <a:gd name="T8" fmla="*/ 16 w 128"/>
                    <a:gd name="T9" fmla="*/ 15 h 311"/>
                    <a:gd name="T10" fmla="*/ 16 w 128"/>
                    <a:gd name="T11" fmla="*/ 24 h 311"/>
                    <a:gd name="T12" fmla="*/ 13 w 128"/>
                    <a:gd name="T13" fmla="*/ 32 h 311"/>
                    <a:gd name="T14" fmla="*/ 10 w 128"/>
                    <a:gd name="T15" fmla="*/ 38 h 311"/>
                    <a:gd name="T16" fmla="*/ 5 w 128"/>
                    <a:gd name="T17" fmla="*/ 38 h 311"/>
                    <a:gd name="T18" fmla="*/ 0 w 128"/>
                    <a:gd name="T19" fmla="*/ 27 h 311"/>
                    <a:gd name="T20" fmla="*/ 8 w 128"/>
                    <a:gd name="T21" fmla="*/ 2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8"/>
                    <a:gd name="T34" fmla="*/ 0 h 311"/>
                    <a:gd name="T35" fmla="*/ 128 w 128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00" name="Freeform 37">
                  <a:extLst>
                    <a:ext uri="{FF2B5EF4-FFF2-40B4-BE49-F238E27FC236}">
                      <a16:creationId xmlns:a16="http://schemas.microsoft.com/office/drawing/2014/main" id="{E8CE836E-E724-4E8C-9EC5-ECAAD0EF17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8" y="1945"/>
                  <a:ext cx="62" cy="155"/>
                </a:xfrm>
                <a:custGeom>
                  <a:avLst/>
                  <a:gdLst>
                    <a:gd name="T0" fmla="*/ 9 w 126"/>
                    <a:gd name="T1" fmla="*/ 2 h 311"/>
                    <a:gd name="T2" fmla="*/ 5 w 126"/>
                    <a:gd name="T3" fmla="*/ 0 h 311"/>
                    <a:gd name="T4" fmla="*/ 3 w 126"/>
                    <a:gd name="T5" fmla="*/ 2 h 311"/>
                    <a:gd name="T6" fmla="*/ 1 w 126"/>
                    <a:gd name="T7" fmla="*/ 7 h 311"/>
                    <a:gd name="T8" fmla="*/ 0 w 126"/>
                    <a:gd name="T9" fmla="*/ 15 h 311"/>
                    <a:gd name="T10" fmla="*/ 1 w 126"/>
                    <a:gd name="T11" fmla="*/ 24 h 311"/>
                    <a:gd name="T12" fmla="*/ 3 w 126"/>
                    <a:gd name="T13" fmla="*/ 32 h 311"/>
                    <a:gd name="T14" fmla="*/ 7 w 126"/>
                    <a:gd name="T15" fmla="*/ 38 h 311"/>
                    <a:gd name="T16" fmla="*/ 12 w 126"/>
                    <a:gd name="T17" fmla="*/ 38 h 311"/>
                    <a:gd name="T18" fmla="*/ 16 w 126"/>
                    <a:gd name="T19" fmla="*/ 27 h 311"/>
                    <a:gd name="T20" fmla="*/ 9 w 126"/>
                    <a:gd name="T21" fmla="*/ 2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"/>
                    <a:gd name="T34" fmla="*/ 0 h 311"/>
                    <a:gd name="T35" fmla="*/ 126 w 126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201" name="Group 38">
                  <a:extLst>
                    <a:ext uri="{FF2B5EF4-FFF2-40B4-BE49-F238E27FC236}">
                      <a16:creationId xmlns:a16="http://schemas.microsoft.com/office/drawing/2014/main" id="{39B08679-3C0F-4D40-BD94-AD8A2D3DBD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4212" name="Freeform 39">
                    <a:extLst>
                      <a:ext uri="{FF2B5EF4-FFF2-40B4-BE49-F238E27FC236}">
                        <a16:creationId xmlns:a16="http://schemas.microsoft.com/office/drawing/2014/main" id="{F3FBC21F-6BB7-47B6-9D4A-7BF616C73A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2" y="2107"/>
                    <a:ext cx="1233" cy="656"/>
                  </a:xfrm>
                  <a:custGeom>
                    <a:avLst/>
                    <a:gdLst>
                      <a:gd name="T0" fmla="*/ 70 w 2472"/>
                      <a:gd name="T1" fmla="*/ 164 h 1310"/>
                      <a:gd name="T2" fmla="*/ 70 w 2472"/>
                      <a:gd name="T3" fmla="*/ 158 h 1310"/>
                      <a:gd name="T4" fmla="*/ 70 w 2472"/>
                      <a:gd name="T5" fmla="*/ 148 h 1310"/>
                      <a:gd name="T6" fmla="*/ 71 w 2472"/>
                      <a:gd name="T7" fmla="*/ 137 h 1310"/>
                      <a:gd name="T8" fmla="*/ 64 w 2472"/>
                      <a:gd name="T9" fmla="*/ 141 h 1310"/>
                      <a:gd name="T10" fmla="*/ 58 w 2472"/>
                      <a:gd name="T11" fmla="*/ 145 h 1310"/>
                      <a:gd name="T12" fmla="*/ 45 w 2472"/>
                      <a:gd name="T13" fmla="*/ 150 h 1310"/>
                      <a:gd name="T14" fmla="*/ 34 w 2472"/>
                      <a:gd name="T15" fmla="*/ 151 h 1310"/>
                      <a:gd name="T16" fmla="*/ 26 w 2472"/>
                      <a:gd name="T17" fmla="*/ 151 h 1310"/>
                      <a:gd name="T18" fmla="*/ 21 w 2472"/>
                      <a:gd name="T19" fmla="*/ 148 h 1310"/>
                      <a:gd name="T20" fmla="*/ 15 w 2472"/>
                      <a:gd name="T21" fmla="*/ 141 h 1310"/>
                      <a:gd name="T22" fmla="*/ 9 w 2472"/>
                      <a:gd name="T23" fmla="*/ 129 h 1310"/>
                      <a:gd name="T24" fmla="*/ 5 w 2472"/>
                      <a:gd name="T25" fmla="*/ 120 h 1310"/>
                      <a:gd name="T26" fmla="*/ 3 w 2472"/>
                      <a:gd name="T27" fmla="*/ 112 h 1310"/>
                      <a:gd name="T28" fmla="*/ 2 w 2472"/>
                      <a:gd name="T29" fmla="*/ 104 h 1310"/>
                      <a:gd name="T30" fmla="*/ 1 w 2472"/>
                      <a:gd name="T31" fmla="*/ 97 h 1310"/>
                      <a:gd name="T32" fmla="*/ 0 w 2472"/>
                      <a:gd name="T33" fmla="*/ 89 h 1310"/>
                      <a:gd name="T34" fmla="*/ 0 w 2472"/>
                      <a:gd name="T35" fmla="*/ 78 h 1310"/>
                      <a:gd name="T36" fmla="*/ 1 w 2472"/>
                      <a:gd name="T37" fmla="*/ 69 h 1310"/>
                      <a:gd name="T38" fmla="*/ 2 w 2472"/>
                      <a:gd name="T39" fmla="*/ 60 h 1310"/>
                      <a:gd name="T40" fmla="*/ 4 w 2472"/>
                      <a:gd name="T41" fmla="*/ 51 h 1310"/>
                      <a:gd name="T42" fmla="*/ 5 w 2472"/>
                      <a:gd name="T43" fmla="*/ 42 h 1310"/>
                      <a:gd name="T44" fmla="*/ 8 w 2472"/>
                      <a:gd name="T45" fmla="*/ 34 h 1310"/>
                      <a:gd name="T46" fmla="*/ 11 w 2472"/>
                      <a:gd name="T47" fmla="*/ 23 h 1310"/>
                      <a:gd name="T48" fmla="*/ 14 w 2472"/>
                      <a:gd name="T49" fmla="*/ 17 h 1310"/>
                      <a:gd name="T50" fmla="*/ 18 w 2472"/>
                      <a:gd name="T51" fmla="*/ 10 h 1310"/>
                      <a:gd name="T52" fmla="*/ 21 w 2472"/>
                      <a:gd name="T53" fmla="*/ 15 h 1310"/>
                      <a:gd name="T54" fmla="*/ 24 w 2472"/>
                      <a:gd name="T55" fmla="*/ 19 h 1310"/>
                      <a:gd name="T56" fmla="*/ 30 w 2472"/>
                      <a:gd name="T57" fmla="*/ 26 h 1310"/>
                      <a:gd name="T58" fmla="*/ 34 w 2472"/>
                      <a:gd name="T59" fmla="*/ 29 h 1310"/>
                      <a:gd name="T60" fmla="*/ 40 w 2472"/>
                      <a:gd name="T61" fmla="*/ 30 h 1310"/>
                      <a:gd name="T62" fmla="*/ 50 w 2472"/>
                      <a:gd name="T63" fmla="*/ 28 h 1310"/>
                      <a:gd name="T64" fmla="*/ 60 w 2472"/>
                      <a:gd name="T65" fmla="*/ 22 h 1310"/>
                      <a:gd name="T66" fmla="*/ 61 w 2472"/>
                      <a:gd name="T67" fmla="*/ 35 h 1310"/>
                      <a:gd name="T68" fmla="*/ 65 w 2472"/>
                      <a:gd name="T69" fmla="*/ 64 h 1310"/>
                      <a:gd name="T70" fmla="*/ 64 w 2472"/>
                      <a:gd name="T71" fmla="*/ 78 h 1310"/>
                      <a:gd name="T72" fmla="*/ 74 w 2472"/>
                      <a:gd name="T73" fmla="*/ 58 h 1310"/>
                      <a:gd name="T74" fmla="*/ 83 w 2472"/>
                      <a:gd name="T75" fmla="*/ 44 h 1310"/>
                      <a:gd name="T76" fmla="*/ 91 w 2472"/>
                      <a:gd name="T77" fmla="*/ 34 h 1310"/>
                      <a:gd name="T78" fmla="*/ 103 w 2472"/>
                      <a:gd name="T79" fmla="*/ 22 h 1310"/>
                      <a:gd name="T80" fmla="*/ 113 w 2472"/>
                      <a:gd name="T81" fmla="*/ 13 h 1310"/>
                      <a:gd name="T82" fmla="*/ 133 w 2472"/>
                      <a:gd name="T83" fmla="*/ 5 h 1310"/>
                      <a:gd name="T84" fmla="*/ 156 w 2472"/>
                      <a:gd name="T85" fmla="*/ 0 h 1310"/>
                      <a:gd name="T86" fmla="*/ 183 w 2472"/>
                      <a:gd name="T87" fmla="*/ 0 h 1310"/>
                      <a:gd name="T88" fmla="*/ 229 w 2472"/>
                      <a:gd name="T89" fmla="*/ 8 h 1310"/>
                      <a:gd name="T90" fmla="*/ 259 w 2472"/>
                      <a:gd name="T91" fmla="*/ 21 h 1310"/>
                      <a:gd name="T92" fmla="*/ 278 w 2472"/>
                      <a:gd name="T93" fmla="*/ 36 h 1310"/>
                      <a:gd name="T94" fmla="*/ 291 w 2472"/>
                      <a:gd name="T95" fmla="*/ 55 h 1310"/>
                      <a:gd name="T96" fmla="*/ 302 w 2472"/>
                      <a:gd name="T97" fmla="*/ 74 h 1310"/>
                      <a:gd name="T98" fmla="*/ 308 w 2472"/>
                      <a:gd name="T99" fmla="*/ 93 h 1310"/>
                      <a:gd name="T100" fmla="*/ 309 w 2472"/>
                      <a:gd name="T101" fmla="*/ 133 h 1310"/>
                      <a:gd name="T102" fmla="*/ 308 w 2472"/>
                      <a:gd name="T103" fmla="*/ 164 h 1310"/>
                      <a:gd name="T104" fmla="*/ 70 w 2472"/>
                      <a:gd name="T105" fmla="*/ 164 h 131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472"/>
                      <a:gd name="T160" fmla="*/ 0 h 1310"/>
                      <a:gd name="T161" fmla="*/ 2472 w 2472"/>
                      <a:gd name="T162" fmla="*/ 1310 h 1310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213" name="Group 40">
                    <a:extLst>
                      <a:ext uri="{FF2B5EF4-FFF2-40B4-BE49-F238E27FC236}">
                        <a16:creationId xmlns:a16="http://schemas.microsoft.com/office/drawing/2014/main" id="{8EA1DD78-9AD4-480D-B4CA-BF3F58D8059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4214" name="Freeform 41">
                      <a:extLst>
                        <a:ext uri="{FF2B5EF4-FFF2-40B4-BE49-F238E27FC236}">
                          <a16:creationId xmlns:a16="http://schemas.microsoft.com/office/drawing/2014/main" id="{B84D6129-3A3C-4B22-A6C0-6574960D6CC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4" y="2067"/>
                      <a:ext cx="449" cy="404"/>
                    </a:xfrm>
                    <a:custGeom>
                      <a:avLst/>
                      <a:gdLst>
                        <a:gd name="T0" fmla="*/ 3 w 896"/>
                        <a:gd name="T1" fmla="*/ 21 h 808"/>
                        <a:gd name="T2" fmla="*/ 0 w 896"/>
                        <a:gd name="T3" fmla="*/ 38 h 808"/>
                        <a:gd name="T4" fmla="*/ 5 w 896"/>
                        <a:gd name="T5" fmla="*/ 57 h 808"/>
                        <a:gd name="T6" fmla="*/ 6 w 896"/>
                        <a:gd name="T7" fmla="*/ 68 h 808"/>
                        <a:gd name="T8" fmla="*/ 7 w 896"/>
                        <a:gd name="T9" fmla="*/ 73 h 808"/>
                        <a:gd name="T10" fmla="*/ 9 w 896"/>
                        <a:gd name="T11" fmla="*/ 79 h 808"/>
                        <a:gd name="T12" fmla="*/ 12 w 896"/>
                        <a:gd name="T13" fmla="*/ 85 h 808"/>
                        <a:gd name="T14" fmla="*/ 17 w 896"/>
                        <a:gd name="T15" fmla="*/ 92 h 808"/>
                        <a:gd name="T16" fmla="*/ 21 w 896"/>
                        <a:gd name="T17" fmla="*/ 97 h 808"/>
                        <a:gd name="T18" fmla="*/ 26 w 896"/>
                        <a:gd name="T19" fmla="*/ 101 h 808"/>
                        <a:gd name="T20" fmla="*/ 49 w 896"/>
                        <a:gd name="T21" fmla="*/ 74 h 808"/>
                        <a:gd name="T22" fmla="*/ 75 w 896"/>
                        <a:gd name="T23" fmla="*/ 101 h 808"/>
                        <a:gd name="T24" fmla="*/ 81 w 896"/>
                        <a:gd name="T25" fmla="*/ 96 h 808"/>
                        <a:gd name="T26" fmla="*/ 86 w 896"/>
                        <a:gd name="T27" fmla="*/ 90 h 808"/>
                        <a:gd name="T28" fmla="*/ 90 w 896"/>
                        <a:gd name="T29" fmla="*/ 82 h 808"/>
                        <a:gd name="T30" fmla="*/ 95 w 896"/>
                        <a:gd name="T31" fmla="*/ 74 h 808"/>
                        <a:gd name="T32" fmla="*/ 104 w 896"/>
                        <a:gd name="T33" fmla="*/ 57 h 808"/>
                        <a:gd name="T34" fmla="*/ 110 w 896"/>
                        <a:gd name="T35" fmla="*/ 31 h 808"/>
                        <a:gd name="T36" fmla="*/ 113 w 896"/>
                        <a:gd name="T37" fmla="*/ 18 h 808"/>
                        <a:gd name="T38" fmla="*/ 94 w 896"/>
                        <a:gd name="T39" fmla="*/ 6 h 808"/>
                        <a:gd name="T40" fmla="*/ 74 w 896"/>
                        <a:gd name="T41" fmla="*/ 0 h 808"/>
                        <a:gd name="T42" fmla="*/ 42 w 896"/>
                        <a:gd name="T43" fmla="*/ 2 h 808"/>
                        <a:gd name="T44" fmla="*/ 19 w 896"/>
                        <a:gd name="T45" fmla="*/ 8 h 808"/>
                        <a:gd name="T46" fmla="*/ 3 w 896"/>
                        <a:gd name="T47" fmla="*/ 21 h 808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896"/>
                        <a:gd name="T73" fmla="*/ 0 h 808"/>
                        <a:gd name="T74" fmla="*/ 896 w 896"/>
                        <a:gd name="T75" fmla="*/ 808 h 808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215" name="Freeform 42">
                      <a:extLst>
                        <a:ext uri="{FF2B5EF4-FFF2-40B4-BE49-F238E27FC236}">
                          <a16:creationId xmlns:a16="http://schemas.microsoft.com/office/drawing/2014/main" id="{2C9CA6B2-32F5-41C2-B440-4FD9A950F8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2" y="2361"/>
                      <a:ext cx="276" cy="714"/>
                    </a:xfrm>
                    <a:custGeom>
                      <a:avLst/>
                      <a:gdLst>
                        <a:gd name="T0" fmla="*/ 31 w 553"/>
                        <a:gd name="T1" fmla="*/ 0 h 1424"/>
                        <a:gd name="T2" fmla="*/ 15 w 553"/>
                        <a:gd name="T3" fmla="*/ 20 h 1424"/>
                        <a:gd name="T4" fmla="*/ 21 w 553"/>
                        <a:gd name="T5" fmla="*/ 36 h 1424"/>
                        <a:gd name="T6" fmla="*/ 10 w 553"/>
                        <a:gd name="T7" fmla="*/ 58 h 1424"/>
                        <a:gd name="T8" fmla="*/ 3 w 553"/>
                        <a:gd name="T9" fmla="*/ 88 h 1424"/>
                        <a:gd name="T10" fmla="*/ 0 w 553"/>
                        <a:gd name="T11" fmla="*/ 108 h 1424"/>
                        <a:gd name="T12" fmla="*/ 3 w 553"/>
                        <a:gd name="T13" fmla="*/ 127 h 1424"/>
                        <a:gd name="T14" fmla="*/ 8 w 553"/>
                        <a:gd name="T15" fmla="*/ 150 h 1424"/>
                        <a:gd name="T16" fmla="*/ 36 w 553"/>
                        <a:gd name="T17" fmla="*/ 179 h 1424"/>
                        <a:gd name="T18" fmla="*/ 63 w 553"/>
                        <a:gd name="T19" fmla="*/ 144 h 1424"/>
                        <a:gd name="T20" fmla="*/ 69 w 553"/>
                        <a:gd name="T21" fmla="*/ 112 h 1424"/>
                        <a:gd name="T22" fmla="*/ 64 w 553"/>
                        <a:gd name="T23" fmla="*/ 82 h 1424"/>
                        <a:gd name="T24" fmla="*/ 57 w 553"/>
                        <a:gd name="T25" fmla="*/ 56 h 1424"/>
                        <a:gd name="T26" fmla="*/ 46 w 553"/>
                        <a:gd name="T27" fmla="*/ 35 h 1424"/>
                        <a:gd name="T28" fmla="*/ 54 w 553"/>
                        <a:gd name="T29" fmla="*/ 25 h 1424"/>
                        <a:gd name="T30" fmla="*/ 31 w 553"/>
                        <a:gd name="T31" fmla="*/ 0 h 14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553"/>
                        <a:gd name="T49" fmla="*/ 0 h 1424"/>
                        <a:gd name="T50" fmla="*/ 553 w 553"/>
                        <a:gd name="T51" fmla="*/ 1424 h 142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4202" name="Freeform 43">
                  <a:extLst>
                    <a:ext uri="{FF2B5EF4-FFF2-40B4-BE49-F238E27FC236}">
                      <a16:creationId xmlns:a16="http://schemas.microsoft.com/office/drawing/2014/main" id="{B61D5CB4-2D92-43FB-8DEE-6CF8348A3E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9"/>
                  <a:ext cx="348" cy="436"/>
                </a:xfrm>
                <a:custGeom>
                  <a:avLst/>
                  <a:gdLst>
                    <a:gd name="T0" fmla="*/ 42 w 693"/>
                    <a:gd name="T1" fmla="*/ 4 h 873"/>
                    <a:gd name="T2" fmla="*/ 44 w 693"/>
                    <a:gd name="T3" fmla="*/ 1 h 873"/>
                    <a:gd name="T4" fmla="*/ 49 w 693"/>
                    <a:gd name="T5" fmla="*/ 0 h 873"/>
                    <a:gd name="T6" fmla="*/ 52 w 693"/>
                    <a:gd name="T7" fmla="*/ 0 h 873"/>
                    <a:gd name="T8" fmla="*/ 53 w 693"/>
                    <a:gd name="T9" fmla="*/ 2 h 873"/>
                    <a:gd name="T10" fmla="*/ 55 w 693"/>
                    <a:gd name="T11" fmla="*/ 6 h 873"/>
                    <a:gd name="T12" fmla="*/ 55 w 693"/>
                    <a:gd name="T13" fmla="*/ 14 h 873"/>
                    <a:gd name="T14" fmla="*/ 55 w 693"/>
                    <a:gd name="T15" fmla="*/ 21 h 873"/>
                    <a:gd name="T16" fmla="*/ 54 w 693"/>
                    <a:gd name="T17" fmla="*/ 26 h 873"/>
                    <a:gd name="T18" fmla="*/ 56 w 693"/>
                    <a:gd name="T19" fmla="*/ 37 h 873"/>
                    <a:gd name="T20" fmla="*/ 58 w 693"/>
                    <a:gd name="T21" fmla="*/ 45 h 873"/>
                    <a:gd name="T22" fmla="*/ 59 w 693"/>
                    <a:gd name="T23" fmla="*/ 48 h 873"/>
                    <a:gd name="T24" fmla="*/ 62 w 693"/>
                    <a:gd name="T25" fmla="*/ 53 h 873"/>
                    <a:gd name="T26" fmla="*/ 67 w 693"/>
                    <a:gd name="T27" fmla="*/ 70 h 873"/>
                    <a:gd name="T28" fmla="*/ 71 w 693"/>
                    <a:gd name="T29" fmla="*/ 74 h 873"/>
                    <a:gd name="T30" fmla="*/ 78 w 693"/>
                    <a:gd name="T31" fmla="*/ 81 h 873"/>
                    <a:gd name="T32" fmla="*/ 87 w 693"/>
                    <a:gd name="T33" fmla="*/ 90 h 873"/>
                    <a:gd name="T34" fmla="*/ 53 w 693"/>
                    <a:gd name="T35" fmla="*/ 109 h 873"/>
                    <a:gd name="T36" fmla="*/ 33 w 693"/>
                    <a:gd name="T37" fmla="*/ 86 h 873"/>
                    <a:gd name="T38" fmla="*/ 25 w 693"/>
                    <a:gd name="T39" fmla="*/ 89 h 873"/>
                    <a:gd name="T40" fmla="*/ 12 w 693"/>
                    <a:gd name="T41" fmla="*/ 92 h 873"/>
                    <a:gd name="T42" fmla="*/ 4 w 693"/>
                    <a:gd name="T43" fmla="*/ 90 h 873"/>
                    <a:gd name="T44" fmla="*/ 0 w 693"/>
                    <a:gd name="T45" fmla="*/ 87 h 873"/>
                    <a:gd name="T46" fmla="*/ 0 w 693"/>
                    <a:gd name="T47" fmla="*/ 83 h 873"/>
                    <a:gd name="T48" fmla="*/ 3 w 693"/>
                    <a:gd name="T49" fmla="*/ 79 h 873"/>
                    <a:gd name="T50" fmla="*/ 10 w 693"/>
                    <a:gd name="T51" fmla="*/ 76 h 873"/>
                    <a:gd name="T52" fmla="*/ 20 w 693"/>
                    <a:gd name="T53" fmla="*/ 74 h 873"/>
                    <a:gd name="T54" fmla="*/ 27 w 693"/>
                    <a:gd name="T55" fmla="*/ 71 h 873"/>
                    <a:gd name="T56" fmla="*/ 31 w 693"/>
                    <a:gd name="T57" fmla="*/ 68 h 873"/>
                    <a:gd name="T58" fmla="*/ 35 w 693"/>
                    <a:gd name="T59" fmla="*/ 63 h 873"/>
                    <a:gd name="T60" fmla="*/ 38 w 693"/>
                    <a:gd name="T61" fmla="*/ 60 h 873"/>
                    <a:gd name="T62" fmla="*/ 41 w 693"/>
                    <a:gd name="T63" fmla="*/ 56 h 873"/>
                    <a:gd name="T64" fmla="*/ 41 w 693"/>
                    <a:gd name="T65" fmla="*/ 47 h 873"/>
                    <a:gd name="T66" fmla="*/ 40 w 693"/>
                    <a:gd name="T67" fmla="*/ 37 h 873"/>
                    <a:gd name="T68" fmla="*/ 38 w 693"/>
                    <a:gd name="T69" fmla="*/ 27 h 873"/>
                    <a:gd name="T70" fmla="*/ 40 w 693"/>
                    <a:gd name="T71" fmla="*/ 12 h 873"/>
                    <a:gd name="T72" fmla="*/ 42 w 693"/>
                    <a:gd name="T73" fmla="*/ 4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93"/>
                    <a:gd name="T112" fmla="*/ 0 h 873"/>
                    <a:gd name="T113" fmla="*/ 693 w 693"/>
                    <a:gd name="T114" fmla="*/ 873 h 87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03" name="Freeform 44">
                  <a:extLst>
                    <a:ext uri="{FF2B5EF4-FFF2-40B4-BE49-F238E27FC236}">
                      <a16:creationId xmlns:a16="http://schemas.microsoft.com/office/drawing/2014/main" id="{741E5BB8-E709-4811-829A-6660A57FC3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2" y="1739"/>
                  <a:ext cx="437" cy="622"/>
                </a:xfrm>
                <a:custGeom>
                  <a:avLst/>
                  <a:gdLst>
                    <a:gd name="T0" fmla="*/ 32 w 874"/>
                    <a:gd name="T1" fmla="*/ 2 h 1244"/>
                    <a:gd name="T2" fmla="*/ 24 w 874"/>
                    <a:gd name="T3" fmla="*/ 8 h 1244"/>
                    <a:gd name="T4" fmla="*/ 19 w 874"/>
                    <a:gd name="T5" fmla="*/ 12 h 1244"/>
                    <a:gd name="T6" fmla="*/ 15 w 874"/>
                    <a:gd name="T7" fmla="*/ 18 h 1244"/>
                    <a:gd name="T8" fmla="*/ 10 w 874"/>
                    <a:gd name="T9" fmla="*/ 25 h 1244"/>
                    <a:gd name="T10" fmla="*/ 8 w 874"/>
                    <a:gd name="T11" fmla="*/ 34 h 1244"/>
                    <a:gd name="T12" fmla="*/ 6 w 874"/>
                    <a:gd name="T13" fmla="*/ 41 h 1244"/>
                    <a:gd name="T14" fmla="*/ 6 w 874"/>
                    <a:gd name="T15" fmla="*/ 50 h 1244"/>
                    <a:gd name="T16" fmla="*/ 8 w 874"/>
                    <a:gd name="T17" fmla="*/ 62 h 1244"/>
                    <a:gd name="T18" fmla="*/ 9 w 874"/>
                    <a:gd name="T19" fmla="*/ 73 h 1244"/>
                    <a:gd name="T20" fmla="*/ 6 w 874"/>
                    <a:gd name="T21" fmla="*/ 85 h 1244"/>
                    <a:gd name="T22" fmla="*/ 3 w 874"/>
                    <a:gd name="T23" fmla="*/ 96 h 1244"/>
                    <a:gd name="T24" fmla="*/ 0 w 874"/>
                    <a:gd name="T25" fmla="*/ 106 h 1244"/>
                    <a:gd name="T26" fmla="*/ 0 w 874"/>
                    <a:gd name="T27" fmla="*/ 115 h 1244"/>
                    <a:gd name="T28" fmla="*/ 1 w 874"/>
                    <a:gd name="T29" fmla="*/ 123 h 1244"/>
                    <a:gd name="T30" fmla="*/ 3 w 874"/>
                    <a:gd name="T31" fmla="*/ 129 h 1244"/>
                    <a:gd name="T32" fmla="*/ 6 w 874"/>
                    <a:gd name="T33" fmla="*/ 136 h 1244"/>
                    <a:gd name="T34" fmla="*/ 10 w 874"/>
                    <a:gd name="T35" fmla="*/ 140 h 1244"/>
                    <a:gd name="T36" fmla="*/ 15 w 874"/>
                    <a:gd name="T37" fmla="*/ 144 h 1244"/>
                    <a:gd name="T38" fmla="*/ 25 w 874"/>
                    <a:gd name="T39" fmla="*/ 150 h 1244"/>
                    <a:gd name="T40" fmla="*/ 36 w 874"/>
                    <a:gd name="T41" fmla="*/ 153 h 1244"/>
                    <a:gd name="T42" fmla="*/ 48 w 874"/>
                    <a:gd name="T43" fmla="*/ 155 h 1244"/>
                    <a:gd name="T44" fmla="*/ 59 w 874"/>
                    <a:gd name="T45" fmla="*/ 153 h 1244"/>
                    <a:gd name="T46" fmla="*/ 68 w 874"/>
                    <a:gd name="T47" fmla="*/ 152 h 1244"/>
                    <a:gd name="T48" fmla="*/ 78 w 874"/>
                    <a:gd name="T49" fmla="*/ 147 h 1244"/>
                    <a:gd name="T50" fmla="*/ 87 w 874"/>
                    <a:gd name="T51" fmla="*/ 143 h 1244"/>
                    <a:gd name="T52" fmla="*/ 94 w 874"/>
                    <a:gd name="T53" fmla="*/ 137 h 1244"/>
                    <a:gd name="T54" fmla="*/ 103 w 874"/>
                    <a:gd name="T55" fmla="*/ 127 h 1244"/>
                    <a:gd name="T56" fmla="*/ 106 w 874"/>
                    <a:gd name="T57" fmla="*/ 122 h 1244"/>
                    <a:gd name="T58" fmla="*/ 108 w 874"/>
                    <a:gd name="T59" fmla="*/ 115 h 1244"/>
                    <a:gd name="T60" fmla="*/ 110 w 874"/>
                    <a:gd name="T61" fmla="*/ 107 h 1244"/>
                    <a:gd name="T62" fmla="*/ 110 w 874"/>
                    <a:gd name="T63" fmla="*/ 101 h 1244"/>
                    <a:gd name="T64" fmla="*/ 109 w 874"/>
                    <a:gd name="T65" fmla="*/ 93 h 1244"/>
                    <a:gd name="T66" fmla="*/ 107 w 874"/>
                    <a:gd name="T67" fmla="*/ 85 h 1244"/>
                    <a:gd name="T68" fmla="*/ 105 w 874"/>
                    <a:gd name="T69" fmla="*/ 70 h 1244"/>
                    <a:gd name="T70" fmla="*/ 106 w 874"/>
                    <a:gd name="T71" fmla="*/ 62 h 1244"/>
                    <a:gd name="T72" fmla="*/ 109 w 874"/>
                    <a:gd name="T73" fmla="*/ 54 h 1244"/>
                    <a:gd name="T74" fmla="*/ 110 w 874"/>
                    <a:gd name="T75" fmla="*/ 39 h 1244"/>
                    <a:gd name="T76" fmla="*/ 109 w 874"/>
                    <a:gd name="T77" fmla="*/ 26 h 1244"/>
                    <a:gd name="T78" fmla="*/ 106 w 874"/>
                    <a:gd name="T79" fmla="*/ 17 h 1244"/>
                    <a:gd name="T80" fmla="*/ 101 w 874"/>
                    <a:gd name="T81" fmla="*/ 11 h 1244"/>
                    <a:gd name="T82" fmla="*/ 89 w 874"/>
                    <a:gd name="T83" fmla="*/ 5 h 1244"/>
                    <a:gd name="T84" fmla="*/ 74 w 874"/>
                    <a:gd name="T85" fmla="*/ 1 h 1244"/>
                    <a:gd name="T86" fmla="*/ 50 w 874"/>
                    <a:gd name="T87" fmla="*/ 0 h 1244"/>
                    <a:gd name="T88" fmla="*/ 32 w 874"/>
                    <a:gd name="T89" fmla="*/ 2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874"/>
                    <a:gd name="T136" fmla="*/ 0 h 1244"/>
                    <a:gd name="T137" fmla="*/ 874 w 874"/>
                    <a:gd name="T138" fmla="*/ 1244 h 124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204" name="Group 45">
                  <a:extLst>
                    <a:ext uri="{FF2B5EF4-FFF2-40B4-BE49-F238E27FC236}">
                      <a16:creationId xmlns:a16="http://schemas.microsoft.com/office/drawing/2014/main" id="{0651BC6A-8F40-49CC-BD2D-ED35203E64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4209" name="Freeform 46">
                    <a:extLst>
                      <a:ext uri="{FF2B5EF4-FFF2-40B4-BE49-F238E27FC236}">
                        <a16:creationId xmlns:a16="http://schemas.microsoft.com/office/drawing/2014/main" id="{93243DD1-4D2D-407A-B7F9-AF010B4CDD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0 h 19"/>
                      <a:gd name="T2" fmla="*/ 5 w 431"/>
                      <a:gd name="T3" fmla="*/ 0 h 19"/>
                      <a:gd name="T4" fmla="*/ 13 w 431"/>
                      <a:gd name="T5" fmla="*/ 0 h 19"/>
                      <a:gd name="T6" fmla="*/ 19 w 431"/>
                      <a:gd name="T7" fmla="*/ 0 h 19"/>
                      <a:gd name="T8" fmla="*/ 28 w 431"/>
                      <a:gd name="T9" fmla="*/ 1 h 19"/>
                      <a:gd name="T10" fmla="*/ 37 w 431"/>
                      <a:gd name="T11" fmla="*/ 1 h 19"/>
                      <a:gd name="T12" fmla="*/ 46 w 431"/>
                      <a:gd name="T13" fmla="*/ 1 h 19"/>
                      <a:gd name="T14" fmla="*/ 54 w 431"/>
                      <a:gd name="T15" fmla="*/ 2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1"/>
                      <a:gd name="T25" fmla="*/ 0 h 19"/>
                      <a:gd name="T26" fmla="*/ 431 w 431"/>
                      <a:gd name="T27" fmla="*/ 19 h 1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10" name="Freeform 47">
                    <a:extLst>
                      <a:ext uri="{FF2B5EF4-FFF2-40B4-BE49-F238E27FC236}">
                        <a16:creationId xmlns:a16="http://schemas.microsoft.com/office/drawing/2014/main" id="{028252A4-5027-46E0-880B-3E3FB2D697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1 h 5"/>
                      <a:gd name="T2" fmla="*/ 9 w 92"/>
                      <a:gd name="T3" fmla="*/ 0 h 5"/>
                      <a:gd name="T4" fmla="*/ 12 w 92"/>
                      <a:gd name="T5" fmla="*/ 1 h 5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5"/>
                      <a:gd name="T11" fmla="*/ 92 w 92"/>
                      <a:gd name="T12" fmla="*/ 5 h 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11" name="Freeform 48">
                    <a:extLst>
                      <a:ext uri="{FF2B5EF4-FFF2-40B4-BE49-F238E27FC236}">
                        <a16:creationId xmlns:a16="http://schemas.microsoft.com/office/drawing/2014/main" id="{71901DC8-7CD7-48EB-A2F2-C940E4BC7E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8" y="2002"/>
                    <a:ext cx="101" cy="155"/>
                  </a:xfrm>
                  <a:custGeom>
                    <a:avLst/>
                    <a:gdLst>
                      <a:gd name="T0" fmla="*/ 18 w 202"/>
                      <a:gd name="T1" fmla="*/ 0 h 309"/>
                      <a:gd name="T2" fmla="*/ 17 w 202"/>
                      <a:gd name="T3" fmla="*/ 7 h 309"/>
                      <a:gd name="T4" fmla="*/ 18 w 202"/>
                      <a:gd name="T5" fmla="*/ 13 h 309"/>
                      <a:gd name="T6" fmla="*/ 20 w 202"/>
                      <a:gd name="T7" fmla="*/ 18 h 309"/>
                      <a:gd name="T8" fmla="*/ 23 w 202"/>
                      <a:gd name="T9" fmla="*/ 24 h 309"/>
                      <a:gd name="T10" fmla="*/ 24 w 202"/>
                      <a:gd name="T11" fmla="*/ 28 h 309"/>
                      <a:gd name="T12" fmla="*/ 26 w 202"/>
                      <a:gd name="T13" fmla="*/ 33 h 309"/>
                      <a:gd name="T14" fmla="*/ 24 w 202"/>
                      <a:gd name="T15" fmla="*/ 37 h 309"/>
                      <a:gd name="T16" fmla="*/ 22 w 202"/>
                      <a:gd name="T17" fmla="*/ 38 h 309"/>
                      <a:gd name="T18" fmla="*/ 18 w 202"/>
                      <a:gd name="T19" fmla="*/ 39 h 309"/>
                      <a:gd name="T20" fmla="*/ 14 w 202"/>
                      <a:gd name="T21" fmla="*/ 37 h 309"/>
                      <a:gd name="T22" fmla="*/ 8 w 202"/>
                      <a:gd name="T23" fmla="*/ 36 h 309"/>
                      <a:gd name="T24" fmla="*/ 0 w 202"/>
                      <a:gd name="T25" fmla="*/ 38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2"/>
                      <a:gd name="T40" fmla="*/ 0 h 309"/>
                      <a:gd name="T41" fmla="*/ 202 w 202"/>
                      <a:gd name="T42" fmla="*/ 309 h 30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205" name="Group 49">
                  <a:extLst>
                    <a:ext uri="{FF2B5EF4-FFF2-40B4-BE49-F238E27FC236}">
                      <a16:creationId xmlns:a16="http://schemas.microsoft.com/office/drawing/2014/main" id="{FEBDE54A-87C7-46C2-BF43-D454EB6F2D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4207" name="Freeform 50">
                    <a:extLst>
                      <a:ext uri="{FF2B5EF4-FFF2-40B4-BE49-F238E27FC236}">
                        <a16:creationId xmlns:a16="http://schemas.microsoft.com/office/drawing/2014/main" id="{82BB0FC6-57EE-4F66-ADCA-0BE2363E78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6 h 49"/>
                      <a:gd name="T2" fmla="*/ 5 w 232"/>
                      <a:gd name="T3" fmla="*/ 3 h 49"/>
                      <a:gd name="T4" fmla="*/ 8 w 232"/>
                      <a:gd name="T5" fmla="*/ 1 h 49"/>
                      <a:gd name="T6" fmla="*/ 13 w 232"/>
                      <a:gd name="T7" fmla="*/ 0 h 49"/>
                      <a:gd name="T8" fmla="*/ 16 w 232"/>
                      <a:gd name="T9" fmla="*/ 0 h 49"/>
                      <a:gd name="T10" fmla="*/ 19 w 232"/>
                      <a:gd name="T11" fmla="*/ 0 h 49"/>
                      <a:gd name="T12" fmla="*/ 24 w 232"/>
                      <a:gd name="T13" fmla="*/ 1 h 49"/>
                      <a:gd name="T14" fmla="*/ 29 w 232"/>
                      <a:gd name="T15" fmla="*/ 3 h 49"/>
                      <a:gd name="T16" fmla="*/ 29 w 232"/>
                      <a:gd name="T17" fmla="*/ 4 h 49"/>
                      <a:gd name="T18" fmla="*/ 27 w 232"/>
                      <a:gd name="T19" fmla="*/ 5 h 49"/>
                      <a:gd name="T20" fmla="*/ 24 w 232"/>
                      <a:gd name="T21" fmla="*/ 4 h 49"/>
                      <a:gd name="T22" fmla="*/ 19 w 232"/>
                      <a:gd name="T23" fmla="*/ 3 h 49"/>
                      <a:gd name="T24" fmla="*/ 15 w 232"/>
                      <a:gd name="T25" fmla="*/ 3 h 49"/>
                      <a:gd name="T26" fmla="*/ 12 w 232"/>
                      <a:gd name="T27" fmla="*/ 4 h 49"/>
                      <a:gd name="T28" fmla="*/ 8 w 232"/>
                      <a:gd name="T29" fmla="*/ 5 h 49"/>
                      <a:gd name="T30" fmla="*/ 5 w 232"/>
                      <a:gd name="T31" fmla="*/ 5 h 49"/>
                      <a:gd name="T32" fmla="*/ 0 w 232"/>
                      <a:gd name="T33" fmla="*/ 6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2"/>
                      <a:gd name="T52" fmla="*/ 0 h 49"/>
                      <a:gd name="T53" fmla="*/ 232 w 232"/>
                      <a:gd name="T54" fmla="*/ 49 h 4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08" name="Freeform 51">
                    <a:extLst>
                      <a:ext uri="{FF2B5EF4-FFF2-40B4-BE49-F238E27FC236}">
                        <a16:creationId xmlns:a16="http://schemas.microsoft.com/office/drawing/2014/main" id="{3F084572-110E-4F4F-A948-9CF1D7229C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29 w 226"/>
                      <a:gd name="T1" fmla="*/ 6 h 48"/>
                      <a:gd name="T2" fmla="*/ 25 w 226"/>
                      <a:gd name="T3" fmla="*/ 4 h 48"/>
                      <a:gd name="T4" fmla="*/ 21 w 226"/>
                      <a:gd name="T5" fmla="*/ 2 h 48"/>
                      <a:gd name="T6" fmla="*/ 17 w 226"/>
                      <a:gd name="T7" fmla="*/ 1 h 48"/>
                      <a:gd name="T8" fmla="*/ 13 w 226"/>
                      <a:gd name="T9" fmla="*/ 1 h 48"/>
                      <a:gd name="T10" fmla="*/ 11 w 226"/>
                      <a:gd name="T11" fmla="*/ 0 h 48"/>
                      <a:gd name="T12" fmla="*/ 6 w 226"/>
                      <a:gd name="T13" fmla="*/ 2 h 48"/>
                      <a:gd name="T14" fmla="*/ 0 w 226"/>
                      <a:gd name="T15" fmla="*/ 3 h 48"/>
                      <a:gd name="T16" fmla="*/ 1 w 226"/>
                      <a:gd name="T17" fmla="*/ 5 h 48"/>
                      <a:gd name="T18" fmla="*/ 3 w 226"/>
                      <a:gd name="T19" fmla="*/ 5 h 48"/>
                      <a:gd name="T20" fmla="*/ 6 w 226"/>
                      <a:gd name="T21" fmla="*/ 4 h 48"/>
                      <a:gd name="T22" fmla="*/ 11 w 226"/>
                      <a:gd name="T23" fmla="*/ 4 h 48"/>
                      <a:gd name="T24" fmla="*/ 14 w 226"/>
                      <a:gd name="T25" fmla="*/ 4 h 48"/>
                      <a:gd name="T26" fmla="*/ 17 w 226"/>
                      <a:gd name="T27" fmla="*/ 4 h 48"/>
                      <a:gd name="T28" fmla="*/ 21 w 226"/>
                      <a:gd name="T29" fmla="*/ 5 h 48"/>
                      <a:gd name="T30" fmla="*/ 24 w 226"/>
                      <a:gd name="T31" fmla="*/ 6 h 48"/>
                      <a:gd name="T32" fmla="*/ 29 w 226"/>
                      <a:gd name="T33" fmla="*/ 6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26"/>
                      <a:gd name="T52" fmla="*/ 0 h 48"/>
                      <a:gd name="T53" fmla="*/ 226 w 226"/>
                      <a:gd name="T54" fmla="*/ 48 h 4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206" name="Freeform 52">
                  <a:extLst>
                    <a:ext uri="{FF2B5EF4-FFF2-40B4-BE49-F238E27FC236}">
                      <a16:creationId xmlns:a16="http://schemas.microsoft.com/office/drawing/2014/main" id="{1EAAF3DD-4238-407D-83DF-67C2D05F8B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4" y="1686"/>
                  <a:ext cx="451" cy="294"/>
                </a:xfrm>
                <a:custGeom>
                  <a:avLst/>
                  <a:gdLst>
                    <a:gd name="T0" fmla="*/ 2 w 903"/>
                    <a:gd name="T1" fmla="*/ 73 h 586"/>
                    <a:gd name="T2" fmla="*/ 8 w 903"/>
                    <a:gd name="T3" fmla="*/ 74 h 586"/>
                    <a:gd name="T4" fmla="*/ 7 w 903"/>
                    <a:gd name="T5" fmla="*/ 63 h 586"/>
                    <a:gd name="T6" fmla="*/ 13 w 903"/>
                    <a:gd name="T7" fmla="*/ 54 h 586"/>
                    <a:gd name="T8" fmla="*/ 14 w 903"/>
                    <a:gd name="T9" fmla="*/ 43 h 586"/>
                    <a:gd name="T10" fmla="*/ 22 w 903"/>
                    <a:gd name="T11" fmla="*/ 36 h 586"/>
                    <a:gd name="T12" fmla="*/ 22 w 903"/>
                    <a:gd name="T13" fmla="*/ 27 h 586"/>
                    <a:gd name="T14" fmla="*/ 29 w 903"/>
                    <a:gd name="T15" fmla="*/ 26 h 586"/>
                    <a:gd name="T16" fmla="*/ 35 w 903"/>
                    <a:gd name="T17" fmla="*/ 21 h 586"/>
                    <a:gd name="T18" fmla="*/ 46 w 903"/>
                    <a:gd name="T19" fmla="*/ 28 h 586"/>
                    <a:gd name="T20" fmla="*/ 48 w 903"/>
                    <a:gd name="T21" fmla="*/ 24 h 586"/>
                    <a:gd name="T22" fmla="*/ 59 w 903"/>
                    <a:gd name="T23" fmla="*/ 28 h 586"/>
                    <a:gd name="T24" fmla="*/ 56 w 903"/>
                    <a:gd name="T25" fmla="*/ 21 h 586"/>
                    <a:gd name="T26" fmla="*/ 70 w 903"/>
                    <a:gd name="T27" fmla="*/ 29 h 586"/>
                    <a:gd name="T28" fmla="*/ 71 w 903"/>
                    <a:gd name="T29" fmla="*/ 24 h 586"/>
                    <a:gd name="T30" fmla="*/ 84 w 903"/>
                    <a:gd name="T31" fmla="*/ 32 h 586"/>
                    <a:gd name="T32" fmla="*/ 90 w 903"/>
                    <a:gd name="T33" fmla="*/ 30 h 586"/>
                    <a:gd name="T34" fmla="*/ 94 w 903"/>
                    <a:gd name="T35" fmla="*/ 38 h 586"/>
                    <a:gd name="T36" fmla="*/ 98 w 903"/>
                    <a:gd name="T37" fmla="*/ 38 h 586"/>
                    <a:gd name="T38" fmla="*/ 101 w 903"/>
                    <a:gd name="T39" fmla="*/ 43 h 586"/>
                    <a:gd name="T40" fmla="*/ 98 w 903"/>
                    <a:gd name="T41" fmla="*/ 53 h 586"/>
                    <a:gd name="T42" fmla="*/ 99 w 903"/>
                    <a:gd name="T43" fmla="*/ 62 h 586"/>
                    <a:gd name="T44" fmla="*/ 102 w 903"/>
                    <a:gd name="T45" fmla="*/ 72 h 586"/>
                    <a:gd name="T46" fmla="*/ 105 w 903"/>
                    <a:gd name="T47" fmla="*/ 72 h 586"/>
                    <a:gd name="T48" fmla="*/ 109 w 903"/>
                    <a:gd name="T49" fmla="*/ 65 h 586"/>
                    <a:gd name="T50" fmla="*/ 111 w 903"/>
                    <a:gd name="T51" fmla="*/ 58 h 586"/>
                    <a:gd name="T52" fmla="*/ 112 w 903"/>
                    <a:gd name="T53" fmla="*/ 48 h 586"/>
                    <a:gd name="T54" fmla="*/ 111 w 903"/>
                    <a:gd name="T55" fmla="*/ 33 h 586"/>
                    <a:gd name="T56" fmla="*/ 105 w 903"/>
                    <a:gd name="T57" fmla="*/ 23 h 586"/>
                    <a:gd name="T58" fmla="*/ 101 w 903"/>
                    <a:gd name="T59" fmla="*/ 17 h 586"/>
                    <a:gd name="T60" fmla="*/ 94 w 903"/>
                    <a:gd name="T61" fmla="*/ 10 h 586"/>
                    <a:gd name="T62" fmla="*/ 83 w 903"/>
                    <a:gd name="T63" fmla="*/ 5 h 586"/>
                    <a:gd name="T64" fmla="*/ 72 w 903"/>
                    <a:gd name="T65" fmla="*/ 2 h 586"/>
                    <a:gd name="T66" fmla="*/ 56 w 903"/>
                    <a:gd name="T67" fmla="*/ 0 h 586"/>
                    <a:gd name="T68" fmla="*/ 42 w 903"/>
                    <a:gd name="T69" fmla="*/ 2 h 586"/>
                    <a:gd name="T70" fmla="*/ 32 w 903"/>
                    <a:gd name="T71" fmla="*/ 3 h 586"/>
                    <a:gd name="T72" fmla="*/ 24 w 903"/>
                    <a:gd name="T73" fmla="*/ 6 h 586"/>
                    <a:gd name="T74" fmla="*/ 15 w 903"/>
                    <a:gd name="T75" fmla="*/ 12 h 586"/>
                    <a:gd name="T76" fmla="*/ 7 w 903"/>
                    <a:gd name="T77" fmla="*/ 22 h 586"/>
                    <a:gd name="T78" fmla="*/ 3 w 903"/>
                    <a:gd name="T79" fmla="*/ 28 h 586"/>
                    <a:gd name="T80" fmla="*/ 0 w 903"/>
                    <a:gd name="T81" fmla="*/ 41 h 586"/>
                    <a:gd name="T82" fmla="*/ 0 w 903"/>
                    <a:gd name="T83" fmla="*/ 56 h 586"/>
                    <a:gd name="T84" fmla="*/ 0 w 903"/>
                    <a:gd name="T85" fmla="*/ 65 h 586"/>
                    <a:gd name="T86" fmla="*/ 2 w 903"/>
                    <a:gd name="T87" fmla="*/ 73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903"/>
                    <a:gd name="T133" fmla="*/ 0 h 586"/>
                    <a:gd name="T134" fmla="*/ 903 w 903"/>
                    <a:gd name="T135" fmla="*/ 586 h 58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97" name="Freeform 53">
                <a:extLst>
                  <a:ext uri="{FF2B5EF4-FFF2-40B4-BE49-F238E27FC236}">
                    <a16:creationId xmlns:a16="http://schemas.microsoft.com/office/drawing/2014/main" id="{2F1D5448-BF60-4646-BF5D-8252FA245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2309"/>
                <a:ext cx="476" cy="508"/>
              </a:xfrm>
              <a:custGeom>
                <a:avLst/>
                <a:gdLst>
                  <a:gd name="T0" fmla="*/ 9 w 954"/>
                  <a:gd name="T1" fmla="*/ 18 h 1017"/>
                  <a:gd name="T2" fmla="*/ 27 w 954"/>
                  <a:gd name="T3" fmla="*/ 14 h 1017"/>
                  <a:gd name="T4" fmla="*/ 37 w 954"/>
                  <a:gd name="T5" fmla="*/ 7 h 1017"/>
                  <a:gd name="T6" fmla="*/ 43 w 954"/>
                  <a:gd name="T7" fmla="*/ 0 h 1017"/>
                  <a:gd name="T8" fmla="*/ 59 w 954"/>
                  <a:gd name="T9" fmla="*/ 15 h 1017"/>
                  <a:gd name="T10" fmla="*/ 78 w 954"/>
                  <a:gd name="T11" fmla="*/ 33 h 1017"/>
                  <a:gd name="T12" fmla="*/ 94 w 954"/>
                  <a:gd name="T13" fmla="*/ 48 h 1017"/>
                  <a:gd name="T14" fmla="*/ 100 w 954"/>
                  <a:gd name="T15" fmla="*/ 56 h 1017"/>
                  <a:gd name="T16" fmla="*/ 104 w 954"/>
                  <a:gd name="T17" fmla="*/ 61 h 1017"/>
                  <a:gd name="T18" fmla="*/ 109 w 954"/>
                  <a:gd name="T19" fmla="*/ 67 h 1017"/>
                  <a:gd name="T20" fmla="*/ 113 w 954"/>
                  <a:gd name="T21" fmla="*/ 75 h 1017"/>
                  <a:gd name="T22" fmla="*/ 116 w 954"/>
                  <a:gd name="T23" fmla="*/ 81 h 1017"/>
                  <a:gd name="T24" fmla="*/ 118 w 954"/>
                  <a:gd name="T25" fmla="*/ 88 h 1017"/>
                  <a:gd name="T26" fmla="*/ 120 w 954"/>
                  <a:gd name="T27" fmla="*/ 101 h 1017"/>
                  <a:gd name="T28" fmla="*/ 118 w 954"/>
                  <a:gd name="T29" fmla="*/ 108 h 1017"/>
                  <a:gd name="T30" fmla="*/ 116 w 954"/>
                  <a:gd name="T31" fmla="*/ 114 h 1017"/>
                  <a:gd name="T32" fmla="*/ 108 w 954"/>
                  <a:gd name="T33" fmla="*/ 120 h 1017"/>
                  <a:gd name="T34" fmla="*/ 101 w 954"/>
                  <a:gd name="T35" fmla="*/ 123 h 1017"/>
                  <a:gd name="T36" fmla="*/ 91 w 954"/>
                  <a:gd name="T37" fmla="*/ 126 h 1017"/>
                  <a:gd name="T38" fmla="*/ 83 w 954"/>
                  <a:gd name="T39" fmla="*/ 128 h 1017"/>
                  <a:gd name="T40" fmla="*/ 76 w 954"/>
                  <a:gd name="T41" fmla="*/ 127 h 1017"/>
                  <a:gd name="T42" fmla="*/ 70 w 954"/>
                  <a:gd name="T43" fmla="*/ 126 h 1017"/>
                  <a:gd name="T44" fmla="*/ 64 w 954"/>
                  <a:gd name="T45" fmla="*/ 125 h 1017"/>
                  <a:gd name="T46" fmla="*/ 58 w 954"/>
                  <a:gd name="T47" fmla="*/ 122 h 1017"/>
                  <a:gd name="T48" fmla="*/ 52 w 954"/>
                  <a:gd name="T49" fmla="*/ 118 h 1017"/>
                  <a:gd name="T50" fmla="*/ 47 w 954"/>
                  <a:gd name="T51" fmla="*/ 114 h 1017"/>
                  <a:gd name="T52" fmla="*/ 42 w 954"/>
                  <a:gd name="T53" fmla="*/ 107 h 1017"/>
                  <a:gd name="T54" fmla="*/ 39 w 954"/>
                  <a:gd name="T55" fmla="*/ 102 h 1017"/>
                  <a:gd name="T56" fmla="*/ 32 w 954"/>
                  <a:gd name="T57" fmla="*/ 86 h 1017"/>
                  <a:gd name="T58" fmla="*/ 23 w 954"/>
                  <a:gd name="T59" fmla="*/ 66 h 1017"/>
                  <a:gd name="T60" fmla="*/ 17 w 954"/>
                  <a:gd name="T61" fmla="*/ 50 h 1017"/>
                  <a:gd name="T62" fmla="*/ 6 w 954"/>
                  <a:gd name="T63" fmla="*/ 31 h 1017"/>
                  <a:gd name="T64" fmla="*/ 0 w 954"/>
                  <a:gd name="T65" fmla="*/ 20 h 1017"/>
                  <a:gd name="T66" fmla="*/ 9 w 954"/>
                  <a:gd name="T67" fmla="*/ 18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8" name="Freeform 54">
                <a:extLst>
                  <a:ext uri="{FF2B5EF4-FFF2-40B4-BE49-F238E27FC236}">
                    <a16:creationId xmlns:a16="http://schemas.microsoft.com/office/drawing/2014/main" id="{3D07B557-7E57-4DF8-9100-A2376DF6C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6" y="2297"/>
                <a:ext cx="290" cy="242"/>
              </a:xfrm>
              <a:custGeom>
                <a:avLst/>
                <a:gdLst>
                  <a:gd name="T0" fmla="*/ 0 w 581"/>
                  <a:gd name="T1" fmla="*/ 22 h 486"/>
                  <a:gd name="T2" fmla="*/ 6 w 581"/>
                  <a:gd name="T3" fmla="*/ 22 h 486"/>
                  <a:gd name="T4" fmla="*/ 12 w 581"/>
                  <a:gd name="T5" fmla="*/ 20 h 486"/>
                  <a:gd name="T6" fmla="*/ 20 w 581"/>
                  <a:gd name="T7" fmla="*/ 19 h 486"/>
                  <a:gd name="T8" fmla="*/ 24 w 581"/>
                  <a:gd name="T9" fmla="*/ 18 h 486"/>
                  <a:gd name="T10" fmla="*/ 34 w 581"/>
                  <a:gd name="T11" fmla="*/ 13 h 486"/>
                  <a:gd name="T12" fmla="*/ 42 w 581"/>
                  <a:gd name="T13" fmla="*/ 6 h 486"/>
                  <a:gd name="T14" fmla="*/ 47 w 581"/>
                  <a:gd name="T15" fmla="*/ 0 h 486"/>
                  <a:gd name="T16" fmla="*/ 73 w 581"/>
                  <a:gd name="T17" fmla="*/ 27 h 486"/>
                  <a:gd name="T18" fmla="*/ 73 w 581"/>
                  <a:gd name="T19" fmla="*/ 31 h 486"/>
                  <a:gd name="T20" fmla="*/ 71 w 581"/>
                  <a:gd name="T21" fmla="*/ 36 h 486"/>
                  <a:gd name="T22" fmla="*/ 66 w 581"/>
                  <a:gd name="T23" fmla="*/ 41 h 486"/>
                  <a:gd name="T24" fmla="*/ 62 w 581"/>
                  <a:gd name="T25" fmla="*/ 45 h 486"/>
                  <a:gd name="T26" fmla="*/ 57 w 581"/>
                  <a:gd name="T27" fmla="*/ 48 h 486"/>
                  <a:gd name="T28" fmla="*/ 50 w 581"/>
                  <a:gd name="T29" fmla="*/ 52 h 486"/>
                  <a:gd name="T30" fmla="*/ 42 w 581"/>
                  <a:gd name="T31" fmla="*/ 55 h 486"/>
                  <a:gd name="T32" fmla="*/ 32 w 581"/>
                  <a:gd name="T33" fmla="*/ 58 h 486"/>
                  <a:gd name="T34" fmla="*/ 24 w 581"/>
                  <a:gd name="T35" fmla="*/ 60 h 486"/>
                  <a:gd name="T36" fmla="*/ 18 w 581"/>
                  <a:gd name="T37" fmla="*/ 61 h 486"/>
                  <a:gd name="T38" fmla="*/ 0 w 581"/>
                  <a:gd name="T39" fmla="*/ 22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59" name="Group 55">
              <a:extLst>
                <a:ext uri="{FF2B5EF4-FFF2-40B4-BE49-F238E27FC236}">
                  <a16:creationId xmlns:a16="http://schemas.microsoft.com/office/drawing/2014/main" id="{2756AC7A-A2C1-4C0C-9B9A-2E48992E9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4184" name="Group 56">
                <a:extLst>
                  <a:ext uri="{FF2B5EF4-FFF2-40B4-BE49-F238E27FC236}">
                    <a16:creationId xmlns:a16="http://schemas.microsoft.com/office/drawing/2014/main" id="{0472691B-5429-41BC-94B0-B73CD71649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4191" name="Freeform 57">
                  <a:extLst>
                    <a:ext uri="{FF2B5EF4-FFF2-40B4-BE49-F238E27FC236}">
                      <a16:creationId xmlns:a16="http://schemas.microsoft.com/office/drawing/2014/main" id="{F1A34B94-1DC7-4588-B38B-8469AA548C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6" cy="124"/>
                </a:xfrm>
                <a:custGeom>
                  <a:avLst/>
                  <a:gdLst>
                    <a:gd name="T0" fmla="*/ 4 w 309"/>
                    <a:gd name="T1" fmla="*/ 2 h 246"/>
                    <a:gd name="T2" fmla="*/ 11 w 309"/>
                    <a:gd name="T3" fmla="*/ 0 h 246"/>
                    <a:gd name="T4" fmla="*/ 19 w 309"/>
                    <a:gd name="T5" fmla="*/ 0 h 246"/>
                    <a:gd name="T6" fmla="*/ 31 w 309"/>
                    <a:gd name="T7" fmla="*/ 1 h 246"/>
                    <a:gd name="T8" fmla="*/ 35 w 309"/>
                    <a:gd name="T9" fmla="*/ 2 h 246"/>
                    <a:gd name="T10" fmla="*/ 39 w 309"/>
                    <a:gd name="T11" fmla="*/ 4 h 246"/>
                    <a:gd name="T12" fmla="*/ 39 w 309"/>
                    <a:gd name="T13" fmla="*/ 9 h 246"/>
                    <a:gd name="T14" fmla="*/ 39 w 309"/>
                    <a:gd name="T15" fmla="*/ 14 h 246"/>
                    <a:gd name="T16" fmla="*/ 38 w 309"/>
                    <a:gd name="T17" fmla="*/ 18 h 246"/>
                    <a:gd name="T18" fmla="*/ 36 w 309"/>
                    <a:gd name="T19" fmla="*/ 21 h 246"/>
                    <a:gd name="T20" fmla="*/ 35 w 309"/>
                    <a:gd name="T21" fmla="*/ 24 h 246"/>
                    <a:gd name="T22" fmla="*/ 34 w 309"/>
                    <a:gd name="T23" fmla="*/ 27 h 246"/>
                    <a:gd name="T24" fmla="*/ 31 w 309"/>
                    <a:gd name="T25" fmla="*/ 29 h 246"/>
                    <a:gd name="T26" fmla="*/ 28 w 309"/>
                    <a:gd name="T27" fmla="*/ 30 h 246"/>
                    <a:gd name="T28" fmla="*/ 23 w 309"/>
                    <a:gd name="T29" fmla="*/ 31 h 246"/>
                    <a:gd name="T30" fmla="*/ 18 w 309"/>
                    <a:gd name="T31" fmla="*/ 32 h 246"/>
                    <a:gd name="T32" fmla="*/ 13 w 309"/>
                    <a:gd name="T33" fmla="*/ 31 h 246"/>
                    <a:gd name="T34" fmla="*/ 10 w 309"/>
                    <a:gd name="T35" fmla="*/ 30 h 246"/>
                    <a:gd name="T36" fmla="*/ 6 w 309"/>
                    <a:gd name="T37" fmla="*/ 29 h 246"/>
                    <a:gd name="T38" fmla="*/ 3 w 309"/>
                    <a:gd name="T39" fmla="*/ 26 h 246"/>
                    <a:gd name="T40" fmla="*/ 2 w 309"/>
                    <a:gd name="T41" fmla="*/ 24 h 246"/>
                    <a:gd name="T42" fmla="*/ 0 w 309"/>
                    <a:gd name="T43" fmla="*/ 17 h 246"/>
                    <a:gd name="T44" fmla="*/ 0 w 309"/>
                    <a:gd name="T45" fmla="*/ 11 h 246"/>
                    <a:gd name="T46" fmla="*/ 0 w 309"/>
                    <a:gd name="T47" fmla="*/ 6 h 246"/>
                    <a:gd name="T48" fmla="*/ 4 w 309"/>
                    <a:gd name="T49" fmla="*/ 2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9"/>
                    <a:gd name="T76" fmla="*/ 0 h 246"/>
                    <a:gd name="T77" fmla="*/ 309 w 309"/>
                    <a:gd name="T78" fmla="*/ 246 h 2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92" name="Freeform 58">
                  <a:extLst>
                    <a:ext uri="{FF2B5EF4-FFF2-40B4-BE49-F238E27FC236}">
                      <a16:creationId xmlns:a16="http://schemas.microsoft.com/office/drawing/2014/main" id="{94625B22-79EA-441B-AA48-E7D1CBE0B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4"/>
                  <a:ext cx="151" cy="124"/>
                </a:xfrm>
                <a:custGeom>
                  <a:avLst/>
                  <a:gdLst>
                    <a:gd name="T0" fmla="*/ 34 w 308"/>
                    <a:gd name="T1" fmla="*/ 1 h 245"/>
                    <a:gd name="T2" fmla="*/ 27 w 308"/>
                    <a:gd name="T3" fmla="*/ 0 h 245"/>
                    <a:gd name="T4" fmla="*/ 20 w 308"/>
                    <a:gd name="T5" fmla="*/ 0 h 245"/>
                    <a:gd name="T6" fmla="*/ 14 w 308"/>
                    <a:gd name="T7" fmla="*/ 0 h 245"/>
                    <a:gd name="T8" fmla="*/ 8 w 308"/>
                    <a:gd name="T9" fmla="*/ 0 h 245"/>
                    <a:gd name="T10" fmla="*/ 4 w 308"/>
                    <a:gd name="T11" fmla="*/ 1 h 245"/>
                    <a:gd name="T12" fmla="*/ 0 w 308"/>
                    <a:gd name="T13" fmla="*/ 3 h 245"/>
                    <a:gd name="T14" fmla="*/ 0 w 308"/>
                    <a:gd name="T15" fmla="*/ 13 h 245"/>
                    <a:gd name="T16" fmla="*/ 1 w 308"/>
                    <a:gd name="T17" fmla="*/ 19 h 245"/>
                    <a:gd name="T18" fmla="*/ 3 w 308"/>
                    <a:gd name="T19" fmla="*/ 23 h 245"/>
                    <a:gd name="T20" fmla="*/ 5 w 308"/>
                    <a:gd name="T21" fmla="*/ 25 h 245"/>
                    <a:gd name="T22" fmla="*/ 8 w 308"/>
                    <a:gd name="T23" fmla="*/ 27 h 245"/>
                    <a:gd name="T24" fmla="*/ 10 w 308"/>
                    <a:gd name="T25" fmla="*/ 29 h 245"/>
                    <a:gd name="T26" fmla="*/ 13 w 308"/>
                    <a:gd name="T27" fmla="*/ 29 h 245"/>
                    <a:gd name="T28" fmla="*/ 16 w 308"/>
                    <a:gd name="T29" fmla="*/ 30 h 245"/>
                    <a:gd name="T30" fmla="*/ 20 w 308"/>
                    <a:gd name="T31" fmla="*/ 30 h 245"/>
                    <a:gd name="T32" fmla="*/ 26 w 308"/>
                    <a:gd name="T33" fmla="*/ 30 h 245"/>
                    <a:gd name="T34" fmla="*/ 30 w 308"/>
                    <a:gd name="T35" fmla="*/ 29 h 245"/>
                    <a:gd name="T36" fmla="*/ 33 w 308"/>
                    <a:gd name="T37" fmla="*/ 28 h 245"/>
                    <a:gd name="T38" fmla="*/ 36 w 308"/>
                    <a:gd name="T39" fmla="*/ 25 h 245"/>
                    <a:gd name="T40" fmla="*/ 38 w 308"/>
                    <a:gd name="T41" fmla="*/ 21 h 245"/>
                    <a:gd name="T42" fmla="*/ 39 w 308"/>
                    <a:gd name="T43" fmla="*/ 16 h 245"/>
                    <a:gd name="T44" fmla="*/ 39 w 308"/>
                    <a:gd name="T45" fmla="*/ 10 h 245"/>
                    <a:gd name="T46" fmla="*/ 39 w 308"/>
                    <a:gd name="T47" fmla="*/ 5 h 245"/>
                    <a:gd name="T48" fmla="*/ 34 w 308"/>
                    <a:gd name="T49" fmla="*/ 1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8"/>
                    <a:gd name="T76" fmla="*/ 0 h 245"/>
                    <a:gd name="T77" fmla="*/ 308 w 308"/>
                    <a:gd name="T78" fmla="*/ 245 h 24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93" name="Freeform 59">
                  <a:extLst>
                    <a:ext uri="{FF2B5EF4-FFF2-40B4-BE49-F238E27FC236}">
                      <a16:creationId xmlns:a16="http://schemas.microsoft.com/office/drawing/2014/main" id="{EAEC4857-3898-436F-950D-1FA3D8EBC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2" y="1959"/>
                  <a:ext cx="21" cy="15"/>
                </a:xfrm>
                <a:custGeom>
                  <a:avLst/>
                  <a:gdLst>
                    <a:gd name="T0" fmla="*/ 0 w 45"/>
                    <a:gd name="T1" fmla="*/ 1 h 33"/>
                    <a:gd name="T2" fmla="*/ 0 w 45"/>
                    <a:gd name="T3" fmla="*/ 0 h 33"/>
                    <a:gd name="T4" fmla="*/ 2 w 45"/>
                    <a:gd name="T5" fmla="*/ 0 h 33"/>
                    <a:gd name="T6" fmla="*/ 3 w 45"/>
                    <a:gd name="T7" fmla="*/ 0 h 33"/>
                    <a:gd name="T8" fmla="*/ 5 w 45"/>
                    <a:gd name="T9" fmla="*/ 0 h 33"/>
                    <a:gd name="T10" fmla="*/ 5 w 45"/>
                    <a:gd name="T11" fmla="*/ 3 h 33"/>
                    <a:gd name="T12" fmla="*/ 4 w 45"/>
                    <a:gd name="T13" fmla="*/ 3 h 33"/>
                    <a:gd name="T14" fmla="*/ 3 w 45"/>
                    <a:gd name="T15" fmla="*/ 3 h 33"/>
                    <a:gd name="T16" fmla="*/ 1 w 45"/>
                    <a:gd name="T17" fmla="*/ 3 h 33"/>
                    <a:gd name="T18" fmla="*/ 0 w 45"/>
                    <a:gd name="T19" fmla="*/ 4 h 33"/>
                    <a:gd name="T20" fmla="*/ 0 w 45"/>
                    <a:gd name="T21" fmla="*/ 1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5"/>
                    <a:gd name="T34" fmla="*/ 0 h 33"/>
                    <a:gd name="T35" fmla="*/ 45 w 45"/>
                    <a:gd name="T36" fmla="*/ 33 h 3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94" name="Freeform 60">
                  <a:extLst>
                    <a:ext uri="{FF2B5EF4-FFF2-40B4-BE49-F238E27FC236}">
                      <a16:creationId xmlns:a16="http://schemas.microsoft.com/office/drawing/2014/main" id="{3DDFFBFE-0405-4166-952D-EE3978C71A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0"/>
                  <a:ext cx="65" cy="27"/>
                </a:xfrm>
                <a:custGeom>
                  <a:avLst/>
                  <a:gdLst>
                    <a:gd name="T0" fmla="*/ 17 w 128"/>
                    <a:gd name="T1" fmla="*/ 3 h 52"/>
                    <a:gd name="T2" fmla="*/ 17 w 128"/>
                    <a:gd name="T3" fmla="*/ 7 h 52"/>
                    <a:gd name="T4" fmla="*/ 2 w 128"/>
                    <a:gd name="T5" fmla="*/ 3 h 52"/>
                    <a:gd name="T6" fmla="*/ 0 w 128"/>
                    <a:gd name="T7" fmla="*/ 0 h 52"/>
                    <a:gd name="T8" fmla="*/ 17 w 128"/>
                    <a:gd name="T9" fmla="*/ 3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52"/>
                    <a:gd name="T17" fmla="*/ 128 w 128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95" name="Freeform 61">
                  <a:extLst>
                    <a:ext uri="{FF2B5EF4-FFF2-40B4-BE49-F238E27FC236}">
                      <a16:creationId xmlns:a16="http://schemas.microsoft.com/office/drawing/2014/main" id="{BBE59B2F-1FCB-4EAB-9086-DF8FFC371A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4 h 54"/>
                    <a:gd name="T2" fmla="*/ 0 w 74"/>
                    <a:gd name="T3" fmla="*/ 7 h 54"/>
                    <a:gd name="T4" fmla="*/ 9 w 74"/>
                    <a:gd name="T5" fmla="*/ 3 h 54"/>
                    <a:gd name="T6" fmla="*/ 10 w 74"/>
                    <a:gd name="T7" fmla="*/ 0 h 54"/>
                    <a:gd name="T8" fmla="*/ 0 w 74"/>
                    <a:gd name="T9" fmla="*/ 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54"/>
                    <a:gd name="T17" fmla="*/ 74 w 74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85" name="Group 62">
                <a:extLst>
                  <a:ext uri="{FF2B5EF4-FFF2-40B4-BE49-F238E27FC236}">
                    <a16:creationId xmlns:a16="http://schemas.microsoft.com/office/drawing/2014/main" id="{665BF21F-9F8A-4152-A612-B1A2066164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4189" name="Oval 63">
                  <a:extLst>
                    <a:ext uri="{FF2B5EF4-FFF2-40B4-BE49-F238E27FC236}">
                      <a16:creationId xmlns:a16="http://schemas.microsoft.com/office/drawing/2014/main" id="{56736B3A-929E-4990-920C-886A041EF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5" y="1973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90" name="Oval 64">
                  <a:extLst>
                    <a:ext uri="{FF2B5EF4-FFF2-40B4-BE49-F238E27FC236}">
                      <a16:creationId xmlns:a16="http://schemas.microsoft.com/office/drawing/2014/main" id="{A6D2E280-6935-40C0-9A7B-5365D0000E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86" name="Group 65">
                <a:extLst>
                  <a:ext uri="{FF2B5EF4-FFF2-40B4-BE49-F238E27FC236}">
                    <a16:creationId xmlns:a16="http://schemas.microsoft.com/office/drawing/2014/main" id="{F17E8C51-F95E-4286-9823-0FB064297D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4187" name="Oval 66">
                  <a:extLst>
                    <a:ext uri="{FF2B5EF4-FFF2-40B4-BE49-F238E27FC236}">
                      <a16:creationId xmlns:a16="http://schemas.microsoft.com/office/drawing/2014/main" id="{A871CD90-CBCD-4C04-886B-9B04562340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3"/>
                  <a:ext cx="67" cy="60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88" name="Oval 67">
                  <a:extLst>
                    <a:ext uri="{FF2B5EF4-FFF2-40B4-BE49-F238E27FC236}">
                      <a16:creationId xmlns:a16="http://schemas.microsoft.com/office/drawing/2014/main" id="{D22C7F19-7519-4A94-ADDB-C6C993235E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7" y="1981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160" name="Freeform 68">
              <a:extLst>
                <a:ext uri="{FF2B5EF4-FFF2-40B4-BE49-F238E27FC236}">
                  <a16:creationId xmlns:a16="http://schemas.microsoft.com/office/drawing/2014/main" id="{BC375BB8-C1C7-4F90-81DF-8262163FE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" y="2064"/>
              <a:ext cx="192" cy="192"/>
            </a:xfrm>
            <a:custGeom>
              <a:avLst/>
              <a:gdLst>
                <a:gd name="T0" fmla="*/ 6 w 487"/>
                <a:gd name="T1" fmla="*/ 0 h 424"/>
                <a:gd name="T2" fmla="*/ 7 w 487"/>
                <a:gd name="T3" fmla="*/ 3 h 424"/>
                <a:gd name="T4" fmla="*/ 7 w 487"/>
                <a:gd name="T5" fmla="*/ 5 h 424"/>
                <a:gd name="T6" fmla="*/ 9 w 487"/>
                <a:gd name="T7" fmla="*/ 8 h 424"/>
                <a:gd name="T8" fmla="*/ 9 w 487"/>
                <a:gd name="T9" fmla="*/ 10 h 424"/>
                <a:gd name="T10" fmla="*/ 11 w 487"/>
                <a:gd name="T11" fmla="*/ 11 h 424"/>
                <a:gd name="T12" fmla="*/ 12 w 487"/>
                <a:gd name="T13" fmla="*/ 13 h 424"/>
                <a:gd name="T14" fmla="*/ 15 w 487"/>
                <a:gd name="T15" fmla="*/ 15 h 424"/>
                <a:gd name="T16" fmla="*/ 18 w 487"/>
                <a:gd name="T17" fmla="*/ 15 h 424"/>
                <a:gd name="T18" fmla="*/ 20 w 487"/>
                <a:gd name="T19" fmla="*/ 15 h 424"/>
                <a:gd name="T20" fmla="*/ 23 w 487"/>
                <a:gd name="T21" fmla="*/ 13 h 424"/>
                <a:gd name="T22" fmla="*/ 27 w 487"/>
                <a:gd name="T23" fmla="*/ 11 h 424"/>
                <a:gd name="T24" fmla="*/ 27 w 487"/>
                <a:gd name="T25" fmla="*/ 13 h 424"/>
                <a:gd name="T26" fmla="*/ 29 w 487"/>
                <a:gd name="T27" fmla="*/ 28 h 424"/>
                <a:gd name="T28" fmla="*/ 30 w 487"/>
                <a:gd name="T29" fmla="*/ 36 h 424"/>
                <a:gd name="T30" fmla="*/ 26 w 487"/>
                <a:gd name="T31" fmla="*/ 38 h 424"/>
                <a:gd name="T32" fmla="*/ 20 w 487"/>
                <a:gd name="T33" fmla="*/ 39 h 424"/>
                <a:gd name="T34" fmla="*/ 17 w 487"/>
                <a:gd name="T35" fmla="*/ 39 h 424"/>
                <a:gd name="T36" fmla="*/ 11 w 487"/>
                <a:gd name="T37" fmla="*/ 37 h 424"/>
                <a:gd name="T38" fmla="*/ 7 w 487"/>
                <a:gd name="T39" fmla="*/ 34 h 424"/>
                <a:gd name="T40" fmla="*/ 4 w 487"/>
                <a:gd name="T41" fmla="*/ 30 h 424"/>
                <a:gd name="T42" fmla="*/ 2 w 487"/>
                <a:gd name="T43" fmla="*/ 26 h 424"/>
                <a:gd name="T44" fmla="*/ 0 w 487"/>
                <a:gd name="T45" fmla="*/ 21 h 424"/>
                <a:gd name="T46" fmla="*/ 1 w 487"/>
                <a:gd name="T47" fmla="*/ 16 h 424"/>
                <a:gd name="T48" fmla="*/ 2 w 487"/>
                <a:gd name="T49" fmla="*/ 10 h 424"/>
                <a:gd name="T50" fmla="*/ 4 w 487"/>
                <a:gd name="T51" fmla="*/ 6 h 424"/>
                <a:gd name="T52" fmla="*/ 6 w 487"/>
                <a:gd name="T53" fmla="*/ 0 h 4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7"/>
                <a:gd name="T82" fmla="*/ 0 h 424"/>
                <a:gd name="T83" fmla="*/ 487 w 487"/>
                <a:gd name="T84" fmla="*/ 424 h 4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61" name="Group 69">
              <a:extLst>
                <a:ext uri="{FF2B5EF4-FFF2-40B4-BE49-F238E27FC236}">
                  <a16:creationId xmlns:a16="http://schemas.microsoft.com/office/drawing/2014/main" id="{22B48EF9-637D-48E1-AD14-99C1E64B594E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4162" name="Freeform 70">
                <a:extLst>
                  <a:ext uri="{FF2B5EF4-FFF2-40B4-BE49-F238E27FC236}">
                    <a16:creationId xmlns:a16="http://schemas.microsoft.com/office/drawing/2014/main" id="{45113BEF-ED11-48C8-A07C-5E2810E63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2" y="2587"/>
                <a:ext cx="1107" cy="808"/>
              </a:xfrm>
              <a:custGeom>
                <a:avLst/>
                <a:gdLst>
                  <a:gd name="T0" fmla="*/ 27 w 3311"/>
                  <a:gd name="T1" fmla="*/ 4 h 2423"/>
                  <a:gd name="T2" fmla="*/ 46 w 3311"/>
                  <a:gd name="T3" fmla="*/ 0 h 2423"/>
                  <a:gd name="T4" fmla="*/ 62 w 3311"/>
                  <a:gd name="T5" fmla="*/ 3 h 2423"/>
                  <a:gd name="T6" fmla="*/ 78 w 3311"/>
                  <a:gd name="T7" fmla="*/ 10 h 2423"/>
                  <a:gd name="T8" fmla="*/ 93 w 3311"/>
                  <a:gd name="T9" fmla="*/ 16 h 2423"/>
                  <a:gd name="T10" fmla="*/ 106 w 3311"/>
                  <a:gd name="T11" fmla="*/ 22 h 2423"/>
                  <a:gd name="T12" fmla="*/ 110 w 3311"/>
                  <a:gd name="T13" fmla="*/ 25 h 2423"/>
                  <a:gd name="T14" fmla="*/ 110 w 3311"/>
                  <a:gd name="T15" fmla="*/ 31 h 2423"/>
                  <a:gd name="T16" fmla="*/ 106 w 3311"/>
                  <a:gd name="T17" fmla="*/ 34 h 2423"/>
                  <a:gd name="T18" fmla="*/ 100 w 3311"/>
                  <a:gd name="T19" fmla="*/ 35 h 2423"/>
                  <a:gd name="T20" fmla="*/ 95 w 3311"/>
                  <a:gd name="T21" fmla="*/ 34 h 2423"/>
                  <a:gd name="T22" fmla="*/ 90 w 3311"/>
                  <a:gd name="T23" fmla="*/ 33 h 2423"/>
                  <a:gd name="T24" fmla="*/ 92 w 3311"/>
                  <a:gd name="T25" fmla="*/ 36 h 2423"/>
                  <a:gd name="T26" fmla="*/ 94 w 3311"/>
                  <a:gd name="T27" fmla="*/ 39 h 2423"/>
                  <a:gd name="T28" fmla="*/ 102 w 3311"/>
                  <a:gd name="T29" fmla="*/ 44 h 2423"/>
                  <a:gd name="T30" fmla="*/ 106 w 3311"/>
                  <a:gd name="T31" fmla="*/ 49 h 2423"/>
                  <a:gd name="T32" fmla="*/ 111 w 3311"/>
                  <a:gd name="T33" fmla="*/ 53 h 2423"/>
                  <a:gd name="T34" fmla="*/ 117 w 3311"/>
                  <a:gd name="T35" fmla="*/ 58 h 2423"/>
                  <a:gd name="T36" fmla="*/ 120 w 3311"/>
                  <a:gd name="T37" fmla="*/ 62 h 2423"/>
                  <a:gd name="T38" fmla="*/ 122 w 3311"/>
                  <a:gd name="T39" fmla="*/ 66 h 2423"/>
                  <a:gd name="T40" fmla="*/ 123 w 3311"/>
                  <a:gd name="T41" fmla="*/ 70 h 2423"/>
                  <a:gd name="T42" fmla="*/ 120 w 3311"/>
                  <a:gd name="T43" fmla="*/ 73 h 2423"/>
                  <a:gd name="T44" fmla="*/ 120 w 3311"/>
                  <a:gd name="T45" fmla="*/ 76 h 2423"/>
                  <a:gd name="T46" fmla="*/ 120 w 3311"/>
                  <a:gd name="T47" fmla="*/ 79 h 2423"/>
                  <a:gd name="T48" fmla="*/ 119 w 3311"/>
                  <a:gd name="T49" fmla="*/ 82 h 2423"/>
                  <a:gd name="T50" fmla="*/ 118 w 3311"/>
                  <a:gd name="T51" fmla="*/ 83 h 2423"/>
                  <a:gd name="T52" fmla="*/ 115 w 3311"/>
                  <a:gd name="T53" fmla="*/ 84 h 2423"/>
                  <a:gd name="T54" fmla="*/ 111 w 3311"/>
                  <a:gd name="T55" fmla="*/ 84 h 2423"/>
                  <a:gd name="T56" fmla="*/ 109 w 3311"/>
                  <a:gd name="T57" fmla="*/ 85 h 2423"/>
                  <a:gd name="T58" fmla="*/ 108 w 3311"/>
                  <a:gd name="T59" fmla="*/ 88 h 2423"/>
                  <a:gd name="T60" fmla="*/ 107 w 3311"/>
                  <a:gd name="T61" fmla="*/ 89 h 2423"/>
                  <a:gd name="T62" fmla="*/ 105 w 3311"/>
                  <a:gd name="T63" fmla="*/ 90 h 2423"/>
                  <a:gd name="T64" fmla="*/ 103 w 3311"/>
                  <a:gd name="T65" fmla="*/ 90 h 2423"/>
                  <a:gd name="T66" fmla="*/ 97 w 3311"/>
                  <a:gd name="T67" fmla="*/ 88 h 2423"/>
                  <a:gd name="T68" fmla="*/ 87 w 3311"/>
                  <a:gd name="T69" fmla="*/ 82 h 2423"/>
                  <a:gd name="T70" fmla="*/ 81 w 3311"/>
                  <a:gd name="T71" fmla="*/ 81 h 2423"/>
                  <a:gd name="T72" fmla="*/ 75 w 3311"/>
                  <a:gd name="T73" fmla="*/ 80 h 2423"/>
                  <a:gd name="T74" fmla="*/ 61 w 3311"/>
                  <a:gd name="T75" fmla="*/ 74 h 2423"/>
                  <a:gd name="T76" fmla="*/ 51 w 3311"/>
                  <a:gd name="T77" fmla="*/ 69 h 2423"/>
                  <a:gd name="T78" fmla="*/ 43 w 3311"/>
                  <a:gd name="T79" fmla="*/ 65 h 2423"/>
                  <a:gd name="T80" fmla="*/ 37 w 3311"/>
                  <a:gd name="T81" fmla="*/ 63 h 2423"/>
                  <a:gd name="T82" fmla="*/ 30 w 3311"/>
                  <a:gd name="T83" fmla="*/ 58 h 2423"/>
                  <a:gd name="T84" fmla="*/ 10 w 3311"/>
                  <a:gd name="T85" fmla="*/ 39 h 2423"/>
                  <a:gd name="T86" fmla="*/ 8 w 3311"/>
                  <a:gd name="T87" fmla="*/ 8 h 24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311"/>
                  <a:gd name="T133" fmla="*/ 0 h 2423"/>
                  <a:gd name="T134" fmla="*/ 3311 w 3311"/>
                  <a:gd name="T135" fmla="*/ 2423 h 24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3" name="Freeform 71">
                <a:extLst>
                  <a:ext uri="{FF2B5EF4-FFF2-40B4-BE49-F238E27FC236}">
                    <a16:creationId xmlns:a16="http://schemas.microsoft.com/office/drawing/2014/main" id="{6429C338-45B1-4C35-B975-7EEE82B4E4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1" y="3077"/>
                <a:ext cx="339" cy="228"/>
              </a:xfrm>
              <a:custGeom>
                <a:avLst/>
                <a:gdLst>
                  <a:gd name="T0" fmla="*/ 36 w 1008"/>
                  <a:gd name="T1" fmla="*/ 25 h 673"/>
                  <a:gd name="T2" fmla="*/ 37 w 1008"/>
                  <a:gd name="T3" fmla="*/ 23 h 673"/>
                  <a:gd name="T4" fmla="*/ 37 w 1008"/>
                  <a:gd name="T5" fmla="*/ 21 h 673"/>
                  <a:gd name="T6" fmla="*/ 37 w 1008"/>
                  <a:gd name="T7" fmla="*/ 20 h 673"/>
                  <a:gd name="T8" fmla="*/ 36 w 1008"/>
                  <a:gd name="T9" fmla="*/ 17 h 673"/>
                  <a:gd name="T10" fmla="*/ 34 w 1008"/>
                  <a:gd name="T11" fmla="*/ 16 h 673"/>
                  <a:gd name="T12" fmla="*/ 31 w 1008"/>
                  <a:gd name="T13" fmla="*/ 14 h 673"/>
                  <a:gd name="T14" fmla="*/ 28 w 1008"/>
                  <a:gd name="T15" fmla="*/ 12 h 673"/>
                  <a:gd name="T16" fmla="*/ 25 w 1008"/>
                  <a:gd name="T17" fmla="*/ 11 h 673"/>
                  <a:gd name="T18" fmla="*/ 22 w 1008"/>
                  <a:gd name="T19" fmla="*/ 11 h 673"/>
                  <a:gd name="T20" fmla="*/ 21 w 1008"/>
                  <a:gd name="T21" fmla="*/ 9 h 673"/>
                  <a:gd name="T22" fmla="*/ 19 w 1008"/>
                  <a:gd name="T23" fmla="*/ 8 h 673"/>
                  <a:gd name="T24" fmla="*/ 17 w 1008"/>
                  <a:gd name="T25" fmla="*/ 6 h 673"/>
                  <a:gd name="T26" fmla="*/ 15 w 1008"/>
                  <a:gd name="T27" fmla="*/ 5 h 673"/>
                  <a:gd name="T28" fmla="*/ 12 w 1008"/>
                  <a:gd name="T29" fmla="*/ 3 h 673"/>
                  <a:gd name="T30" fmla="*/ 11 w 1008"/>
                  <a:gd name="T31" fmla="*/ 3 h 673"/>
                  <a:gd name="T32" fmla="*/ 8 w 1008"/>
                  <a:gd name="T33" fmla="*/ 1 h 673"/>
                  <a:gd name="T34" fmla="*/ 5 w 1008"/>
                  <a:gd name="T35" fmla="*/ 0 h 673"/>
                  <a:gd name="T36" fmla="*/ 2 w 1008"/>
                  <a:gd name="T37" fmla="*/ 0 h 673"/>
                  <a:gd name="T38" fmla="*/ 0 w 1008"/>
                  <a:gd name="T39" fmla="*/ 0 h 6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08"/>
                  <a:gd name="T61" fmla="*/ 0 h 673"/>
                  <a:gd name="T62" fmla="*/ 1008 w 1008"/>
                  <a:gd name="T63" fmla="*/ 673 h 67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4" name="Freeform 72">
                <a:extLst>
                  <a:ext uri="{FF2B5EF4-FFF2-40B4-BE49-F238E27FC236}">
                    <a16:creationId xmlns:a16="http://schemas.microsoft.com/office/drawing/2014/main" id="{F0CA3A9E-722C-40C4-8979-12E2172B7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3055"/>
                <a:ext cx="360" cy="279"/>
              </a:xfrm>
              <a:custGeom>
                <a:avLst/>
                <a:gdLst>
                  <a:gd name="T0" fmla="*/ 40 w 1077"/>
                  <a:gd name="T1" fmla="*/ 31 h 838"/>
                  <a:gd name="T2" fmla="*/ 40 w 1077"/>
                  <a:gd name="T3" fmla="*/ 30 h 838"/>
                  <a:gd name="T4" fmla="*/ 39 w 1077"/>
                  <a:gd name="T5" fmla="*/ 28 h 838"/>
                  <a:gd name="T6" fmla="*/ 38 w 1077"/>
                  <a:gd name="T7" fmla="*/ 27 h 838"/>
                  <a:gd name="T8" fmla="*/ 38 w 1077"/>
                  <a:gd name="T9" fmla="*/ 26 h 838"/>
                  <a:gd name="T10" fmla="*/ 37 w 1077"/>
                  <a:gd name="T11" fmla="*/ 25 h 838"/>
                  <a:gd name="T12" fmla="*/ 34 w 1077"/>
                  <a:gd name="T13" fmla="*/ 23 h 838"/>
                  <a:gd name="T14" fmla="*/ 30 w 1077"/>
                  <a:gd name="T15" fmla="*/ 20 h 838"/>
                  <a:gd name="T16" fmla="*/ 27 w 1077"/>
                  <a:gd name="T17" fmla="*/ 19 h 838"/>
                  <a:gd name="T18" fmla="*/ 24 w 1077"/>
                  <a:gd name="T19" fmla="*/ 18 h 838"/>
                  <a:gd name="T20" fmla="*/ 20 w 1077"/>
                  <a:gd name="T21" fmla="*/ 15 h 838"/>
                  <a:gd name="T22" fmla="*/ 17 w 1077"/>
                  <a:gd name="T23" fmla="*/ 13 h 838"/>
                  <a:gd name="T24" fmla="*/ 14 w 1077"/>
                  <a:gd name="T25" fmla="*/ 10 h 838"/>
                  <a:gd name="T26" fmla="*/ 11 w 1077"/>
                  <a:gd name="T27" fmla="*/ 8 h 838"/>
                  <a:gd name="T28" fmla="*/ 7 w 1077"/>
                  <a:gd name="T29" fmla="*/ 6 h 838"/>
                  <a:gd name="T30" fmla="*/ 4 w 1077"/>
                  <a:gd name="T31" fmla="*/ 3 h 838"/>
                  <a:gd name="T32" fmla="*/ 0 w 1077"/>
                  <a:gd name="T33" fmla="*/ 0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77"/>
                  <a:gd name="T52" fmla="*/ 0 h 838"/>
                  <a:gd name="T53" fmla="*/ 1077 w 1077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5" name="Freeform 73">
                <a:extLst>
                  <a:ext uri="{FF2B5EF4-FFF2-40B4-BE49-F238E27FC236}">
                    <a16:creationId xmlns:a16="http://schemas.microsoft.com/office/drawing/2014/main" id="{F9D6420B-700A-44BD-BB15-225130512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2973"/>
                <a:ext cx="360" cy="275"/>
              </a:xfrm>
              <a:custGeom>
                <a:avLst/>
                <a:gdLst>
                  <a:gd name="T0" fmla="*/ 40 w 1069"/>
                  <a:gd name="T1" fmla="*/ 31 h 828"/>
                  <a:gd name="T2" fmla="*/ 38 w 1069"/>
                  <a:gd name="T3" fmla="*/ 29 h 828"/>
                  <a:gd name="T4" fmla="*/ 37 w 1069"/>
                  <a:gd name="T5" fmla="*/ 27 h 828"/>
                  <a:gd name="T6" fmla="*/ 35 w 1069"/>
                  <a:gd name="T7" fmla="*/ 26 h 828"/>
                  <a:gd name="T8" fmla="*/ 29 w 1069"/>
                  <a:gd name="T9" fmla="*/ 22 h 828"/>
                  <a:gd name="T10" fmla="*/ 26 w 1069"/>
                  <a:gd name="T11" fmla="*/ 20 h 828"/>
                  <a:gd name="T12" fmla="*/ 23 w 1069"/>
                  <a:gd name="T13" fmla="*/ 17 h 828"/>
                  <a:gd name="T14" fmla="*/ 20 w 1069"/>
                  <a:gd name="T15" fmla="*/ 15 h 828"/>
                  <a:gd name="T16" fmla="*/ 17 w 1069"/>
                  <a:gd name="T17" fmla="*/ 12 h 828"/>
                  <a:gd name="T18" fmla="*/ 14 w 1069"/>
                  <a:gd name="T19" fmla="*/ 10 h 828"/>
                  <a:gd name="T20" fmla="*/ 12 w 1069"/>
                  <a:gd name="T21" fmla="*/ 9 h 828"/>
                  <a:gd name="T22" fmla="*/ 8 w 1069"/>
                  <a:gd name="T23" fmla="*/ 7 h 828"/>
                  <a:gd name="T24" fmla="*/ 5 w 1069"/>
                  <a:gd name="T25" fmla="*/ 3 h 828"/>
                  <a:gd name="T26" fmla="*/ 0 w 1069"/>
                  <a:gd name="T27" fmla="*/ 0 h 8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69"/>
                  <a:gd name="T43" fmla="*/ 0 h 828"/>
                  <a:gd name="T44" fmla="*/ 1069 w 1069"/>
                  <a:gd name="T45" fmla="*/ 828 h 82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6" name="Freeform 74">
                <a:extLst>
                  <a:ext uri="{FF2B5EF4-FFF2-40B4-BE49-F238E27FC236}">
                    <a16:creationId xmlns:a16="http://schemas.microsoft.com/office/drawing/2014/main" id="{DBC03333-D6BD-4858-9FDD-7BC929048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2750"/>
                <a:ext cx="13" cy="103"/>
              </a:xfrm>
              <a:custGeom>
                <a:avLst/>
                <a:gdLst>
                  <a:gd name="T0" fmla="*/ 1 w 36"/>
                  <a:gd name="T1" fmla="*/ 12 h 313"/>
                  <a:gd name="T2" fmla="*/ 0 w 36"/>
                  <a:gd name="T3" fmla="*/ 8 h 313"/>
                  <a:gd name="T4" fmla="*/ 0 w 36"/>
                  <a:gd name="T5" fmla="*/ 6 h 313"/>
                  <a:gd name="T6" fmla="*/ 1 w 36"/>
                  <a:gd name="T7" fmla="*/ 2 h 313"/>
                  <a:gd name="T8" fmla="*/ 1 w 3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313"/>
                  <a:gd name="T17" fmla="*/ 36 w 36"/>
                  <a:gd name="T18" fmla="*/ 313 h 3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7" name="Freeform 75">
                <a:extLst>
                  <a:ext uri="{FF2B5EF4-FFF2-40B4-BE49-F238E27FC236}">
                    <a16:creationId xmlns:a16="http://schemas.microsoft.com/office/drawing/2014/main" id="{26FA8331-42B4-4750-965C-43985CAFE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7" y="2939"/>
                <a:ext cx="60" cy="60"/>
              </a:xfrm>
              <a:custGeom>
                <a:avLst/>
                <a:gdLst>
                  <a:gd name="T0" fmla="*/ 7 w 177"/>
                  <a:gd name="T1" fmla="*/ 0 h 175"/>
                  <a:gd name="T2" fmla="*/ 5 w 177"/>
                  <a:gd name="T3" fmla="*/ 0 h 175"/>
                  <a:gd name="T4" fmla="*/ 3 w 177"/>
                  <a:gd name="T5" fmla="*/ 1 h 175"/>
                  <a:gd name="T6" fmla="*/ 2 w 177"/>
                  <a:gd name="T7" fmla="*/ 3 h 175"/>
                  <a:gd name="T8" fmla="*/ 1 w 177"/>
                  <a:gd name="T9" fmla="*/ 4 h 175"/>
                  <a:gd name="T10" fmla="*/ 0 w 177"/>
                  <a:gd name="T11" fmla="*/ 7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175"/>
                  <a:gd name="T20" fmla="*/ 177 w 177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8" name="Freeform 76">
                <a:extLst>
                  <a:ext uri="{FF2B5EF4-FFF2-40B4-BE49-F238E27FC236}">
                    <a16:creationId xmlns:a16="http://schemas.microsoft.com/office/drawing/2014/main" id="{843BF68F-C90D-4698-9B7F-BA9C60BAD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" y="3029"/>
                <a:ext cx="94" cy="43"/>
              </a:xfrm>
              <a:custGeom>
                <a:avLst/>
                <a:gdLst>
                  <a:gd name="T0" fmla="*/ 10 w 281"/>
                  <a:gd name="T1" fmla="*/ 0 h 123"/>
                  <a:gd name="T2" fmla="*/ 9 w 281"/>
                  <a:gd name="T3" fmla="*/ 0 h 123"/>
                  <a:gd name="T4" fmla="*/ 6 w 281"/>
                  <a:gd name="T5" fmla="*/ 0 h 123"/>
                  <a:gd name="T6" fmla="*/ 3 w 281"/>
                  <a:gd name="T7" fmla="*/ 1 h 123"/>
                  <a:gd name="T8" fmla="*/ 2 w 281"/>
                  <a:gd name="T9" fmla="*/ 2 h 123"/>
                  <a:gd name="T10" fmla="*/ 0 w 281"/>
                  <a:gd name="T11" fmla="*/ 5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123"/>
                  <a:gd name="T20" fmla="*/ 281 w 281"/>
                  <a:gd name="T21" fmla="*/ 123 h 1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9" name="Freeform 77">
                <a:extLst>
                  <a:ext uri="{FF2B5EF4-FFF2-40B4-BE49-F238E27FC236}">
                    <a16:creationId xmlns:a16="http://schemas.microsoft.com/office/drawing/2014/main" id="{EC616BC3-8783-454C-B1B8-B41F5D6A0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" y="3090"/>
                <a:ext cx="107" cy="21"/>
              </a:xfrm>
              <a:custGeom>
                <a:avLst/>
                <a:gdLst>
                  <a:gd name="T0" fmla="*/ 12 w 319"/>
                  <a:gd name="T1" fmla="*/ 0 h 68"/>
                  <a:gd name="T2" fmla="*/ 9 w 319"/>
                  <a:gd name="T3" fmla="*/ 0 h 68"/>
                  <a:gd name="T4" fmla="*/ 6 w 319"/>
                  <a:gd name="T5" fmla="*/ 0 h 68"/>
                  <a:gd name="T6" fmla="*/ 4 w 319"/>
                  <a:gd name="T7" fmla="*/ 1 h 68"/>
                  <a:gd name="T8" fmla="*/ 2 w 319"/>
                  <a:gd name="T9" fmla="*/ 1 h 68"/>
                  <a:gd name="T10" fmla="*/ 0 w 319"/>
                  <a:gd name="T11" fmla="*/ 2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9"/>
                  <a:gd name="T19" fmla="*/ 0 h 68"/>
                  <a:gd name="T20" fmla="*/ 319 w 319"/>
                  <a:gd name="T21" fmla="*/ 68 h 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70" name="Freeform 78">
                <a:extLst>
                  <a:ext uri="{FF2B5EF4-FFF2-40B4-BE49-F238E27FC236}">
                    <a16:creationId xmlns:a16="http://schemas.microsoft.com/office/drawing/2014/main" id="{24FA2684-EDA7-4A3F-A93B-6272835AC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3012"/>
                <a:ext cx="47" cy="34"/>
              </a:xfrm>
              <a:custGeom>
                <a:avLst/>
                <a:gdLst>
                  <a:gd name="T0" fmla="*/ 6 w 150"/>
                  <a:gd name="T1" fmla="*/ 0 h 103"/>
                  <a:gd name="T2" fmla="*/ 4 w 150"/>
                  <a:gd name="T3" fmla="*/ 0 h 103"/>
                  <a:gd name="T4" fmla="*/ 2 w 150"/>
                  <a:gd name="T5" fmla="*/ 2 h 103"/>
                  <a:gd name="T6" fmla="*/ 0 w 150"/>
                  <a:gd name="T7" fmla="*/ 4 h 1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03"/>
                  <a:gd name="T14" fmla="*/ 150 w 150"/>
                  <a:gd name="T15" fmla="*/ 103 h 1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71" name="Freeform 79">
                <a:extLst>
                  <a:ext uri="{FF2B5EF4-FFF2-40B4-BE49-F238E27FC236}">
                    <a16:creationId xmlns:a16="http://schemas.microsoft.com/office/drawing/2014/main" id="{BDBE84E4-E470-433E-A113-395C9AF07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2" y="3085"/>
                <a:ext cx="81" cy="39"/>
              </a:xfrm>
              <a:custGeom>
                <a:avLst/>
                <a:gdLst>
                  <a:gd name="T0" fmla="*/ 9 w 242"/>
                  <a:gd name="T1" fmla="*/ 0 h 124"/>
                  <a:gd name="T2" fmla="*/ 6 w 242"/>
                  <a:gd name="T3" fmla="*/ 0 h 124"/>
                  <a:gd name="T4" fmla="*/ 4 w 242"/>
                  <a:gd name="T5" fmla="*/ 1 h 124"/>
                  <a:gd name="T6" fmla="*/ 2 w 242"/>
                  <a:gd name="T7" fmla="*/ 2 h 124"/>
                  <a:gd name="T8" fmla="*/ 0 w 242"/>
                  <a:gd name="T9" fmla="*/ 5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124"/>
                  <a:gd name="T17" fmla="*/ 242 w 242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72" name="Freeform 80">
                <a:extLst>
                  <a:ext uri="{FF2B5EF4-FFF2-40B4-BE49-F238E27FC236}">
                    <a16:creationId xmlns:a16="http://schemas.microsoft.com/office/drawing/2014/main" id="{6EED524B-0F69-4792-ADD2-A026EE8D4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3167"/>
                <a:ext cx="69" cy="34"/>
              </a:xfrm>
              <a:custGeom>
                <a:avLst/>
                <a:gdLst>
                  <a:gd name="T0" fmla="*/ 8 w 205"/>
                  <a:gd name="T1" fmla="*/ 0 h 95"/>
                  <a:gd name="T2" fmla="*/ 6 w 205"/>
                  <a:gd name="T3" fmla="*/ 0 h 95"/>
                  <a:gd name="T4" fmla="*/ 4 w 205"/>
                  <a:gd name="T5" fmla="*/ 1 h 95"/>
                  <a:gd name="T6" fmla="*/ 2 w 205"/>
                  <a:gd name="T7" fmla="*/ 2 h 95"/>
                  <a:gd name="T8" fmla="*/ 0 w 205"/>
                  <a:gd name="T9" fmla="*/ 4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95"/>
                  <a:gd name="T17" fmla="*/ 205 w 205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73" name="Freeform 81">
                <a:extLst>
                  <a:ext uri="{FF2B5EF4-FFF2-40B4-BE49-F238E27FC236}">
                    <a16:creationId xmlns:a16="http://schemas.microsoft.com/office/drawing/2014/main" id="{A614277D-C0DC-49C7-8B98-66C7AC204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3"/>
                <a:ext cx="69" cy="34"/>
              </a:xfrm>
              <a:custGeom>
                <a:avLst/>
                <a:gdLst>
                  <a:gd name="T0" fmla="*/ 7 w 199"/>
                  <a:gd name="T1" fmla="*/ 0 h 101"/>
                  <a:gd name="T2" fmla="*/ 5 w 199"/>
                  <a:gd name="T3" fmla="*/ 1 h 101"/>
                  <a:gd name="T4" fmla="*/ 3 w 199"/>
                  <a:gd name="T5" fmla="*/ 1 h 101"/>
                  <a:gd name="T6" fmla="*/ 1 w 199"/>
                  <a:gd name="T7" fmla="*/ 2 h 101"/>
                  <a:gd name="T8" fmla="*/ 0 w 199"/>
                  <a:gd name="T9" fmla="*/ 4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101"/>
                  <a:gd name="T17" fmla="*/ 199 w 19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74" name="Freeform 82">
                <a:extLst>
                  <a:ext uri="{FF2B5EF4-FFF2-40B4-BE49-F238E27FC236}">
                    <a16:creationId xmlns:a16="http://schemas.microsoft.com/office/drawing/2014/main" id="{C0B5E56B-A3F9-408E-B3A9-4FA5ECD23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3" y="2866"/>
                <a:ext cx="99" cy="82"/>
              </a:xfrm>
              <a:custGeom>
                <a:avLst/>
                <a:gdLst>
                  <a:gd name="T0" fmla="*/ 0 w 296"/>
                  <a:gd name="T1" fmla="*/ 10 h 253"/>
                  <a:gd name="T2" fmla="*/ 2 w 296"/>
                  <a:gd name="T3" fmla="*/ 8 h 253"/>
                  <a:gd name="T4" fmla="*/ 5 w 296"/>
                  <a:gd name="T5" fmla="*/ 5 h 253"/>
                  <a:gd name="T6" fmla="*/ 8 w 296"/>
                  <a:gd name="T7" fmla="*/ 3 h 253"/>
                  <a:gd name="T8" fmla="*/ 11 w 296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3"/>
                  <a:gd name="T17" fmla="*/ 296 w 296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75" name="Freeform 83">
                <a:extLst>
                  <a:ext uri="{FF2B5EF4-FFF2-40B4-BE49-F238E27FC236}">
                    <a16:creationId xmlns:a16="http://schemas.microsoft.com/office/drawing/2014/main" id="{992A282F-8FD5-4589-BA5B-6FC8F73FE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9" y="3137"/>
                <a:ext cx="77" cy="34"/>
              </a:xfrm>
              <a:custGeom>
                <a:avLst/>
                <a:gdLst>
                  <a:gd name="T0" fmla="*/ 9 w 237"/>
                  <a:gd name="T1" fmla="*/ 0 h 96"/>
                  <a:gd name="T2" fmla="*/ 6 w 237"/>
                  <a:gd name="T3" fmla="*/ 0 h 96"/>
                  <a:gd name="T4" fmla="*/ 3 w 237"/>
                  <a:gd name="T5" fmla="*/ 1 h 96"/>
                  <a:gd name="T6" fmla="*/ 2 w 237"/>
                  <a:gd name="T7" fmla="*/ 2 h 96"/>
                  <a:gd name="T8" fmla="*/ 0 w 237"/>
                  <a:gd name="T9" fmla="*/ 4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7"/>
                  <a:gd name="T16" fmla="*/ 0 h 96"/>
                  <a:gd name="T17" fmla="*/ 237 w 2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76" name="Freeform 84">
                <a:extLst>
                  <a:ext uri="{FF2B5EF4-FFF2-40B4-BE49-F238E27FC236}">
                    <a16:creationId xmlns:a16="http://schemas.microsoft.com/office/drawing/2014/main" id="{A2EF87C4-9700-48AF-82D6-F42B4DFE9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" y="3085"/>
                <a:ext cx="64" cy="26"/>
              </a:xfrm>
              <a:custGeom>
                <a:avLst/>
                <a:gdLst>
                  <a:gd name="T0" fmla="*/ 7 w 198"/>
                  <a:gd name="T1" fmla="*/ 1 h 79"/>
                  <a:gd name="T2" fmla="*/ 5 w 198"/>
                  <a:gd name="T3" fmla="*/ 0 h 79"/>
                  <a:gd name="T4" fmla="*/ 4 w 198"/>
                  <a:gd name="T5" fmla="*/ 0 h 79"/>
                  <a:gd name="T6" fmla="*/ 2 w 198"/>
                  <a:gd name="T7" fmla="*/ 1 h 79"/>
                  <a:gd name="T8" fmla="*/ 1 w 198"/>
                  <a:gd name="T9" fmla="*/ 2 h 79"/>
                  <a:gd name="T10" fmla="*/ 0 w 198"/>
                  <a:gd name="T11" fmla="*/ 3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8"/>
                  <a:gd name="T19" fmla="*/ 0 h 79"/>
                  <a:gd name="T20" fmla="*/ 198 w 198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77" name="Freeform 85">
                <a:extLst>
                  <a:ext uri="{FF2B5EF4-FFF2-40B4-BE49-F238E27FC236}">
                    <a16:creationId xmlns:a16="http://schemas.microsoft.com/office/drawing/2014/main" id="{45EAD005-F02D-4C90-8C55-A3E0B287C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" y="3180"/>
                <a:ext cx="60" cy="26"/>
              </a:xfrm>
              <a:custGeom>
                <a:avLst/>
                <a:gdLst>
                  <a:gd name="T0" fmla="*/ 7 w 184"/>
                  <a:gd name="T1" fmla="*/ 0 h 72"/>
                  <a:gd name="T2" fmla="*/ 6 w 184"/>
                  <a:gd name="T3" fmla="*/ 0 h 72"/>
                  <a:gd name="T4" fmla="*/ 4 w 184"/>
                  <a:gd name="T5" fmla="*/ 0 h 72"/>
                  <a:gd name="T6" fmla="*/ 2 w 184"/>
                  <a:gd name="T7" fmla="*/ 1 h 72"/>
                  <a:gd name="T8" fmla="*/ 1 w 184"/>
                  <a:gd name="T9" fmla="*/ 1 h 72"/>
                  <a:gd name="T10" fmla="*/ 1 w 184"/>
                  <a:gd name="T11" fmla="*/ 2 h 72"/>
                  <a:gd name="T12" fmla="*/ 0 w 184"/>
                  <a:gd name="T13" fmla="*/ 3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72"/>
                  <a:gd name="T23" fmla="*/ 184 w 184"/>
                  <a:gd name="T24" fmla="*/ 72 h 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78" name="Freeform 86">
                <a:extLst>
                  <a:ext uri="{FF2B5EF4-FFF2-40B4-BE49-F238E27FC236}">
                    <a16:creationId xmlns:a16="http://schemas.microsoft.com/office/drawing/2014/main" id="{63D9E0E5-E613-46AC-A3A1-C0328C9F1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" y="3055"/>
                <a:ext cx="13" cy="26"/>
              </a:xfrm>
              <a:custGeom>
                <a:avLst/>
                <a:gdLst>
                  <a:gd name="T0" fmla="*/ 0 w 38"/>
                  <a:gd name="T1" fmla="*/ 3 h 78"/>
                  <a:gd name="T2" fmla="*/ 0 w 38"/>
                  <a:gd name="T3" fmla="*/ 1 h 78"/>
                  <a:gd name="T4" fmla="*/ 1 w 38"/>
                  <a:gd name="T5" fmla="*/ 0 h 78"/>
                  <a:gd name="T6" fmla="*/ 1 w 38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78"/>
                  <a:gd name="T14" fmla="*/ 38 w 38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79" name="Freeform 87">
                <a:extLst>
                  <a:ext uri="{FF2B5EF4-FFF2-40B4-BE49-F238E27FC236}">
                    <a16:creationId xmlns:a16="http://schemas.microsoft.com/office/drawing/2014/main" id="{1BE71A09-C862-45FD-836A-4CE3EC1E3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3" cy="90"/>
              </a:xfrm>
              <a:custGeom>
                <a:avLst/>
                <a:gdLst>
                  <a:gd name="T0" fmla="*/ 0 w 1027"/>
                  <a:gd name="T1" fmla="*/ 0 h 266"/>
                  <a:gd name="T2" fmla="*/ 6 w 1027"/>
                  <a:gd name="T3" fmla="*/ 5 h 266"/>
                  <a:gd name="T4" fmla="*/ 10 w 1027"/>
                  <a:gd name="T5" fmla="*/ 8 h 266"/>
                  <a:gd name="T6" fmla="*/ 14 w 1027"/>
                  <a:gd name="T7" fmla="*/ 9 h 266"/>
                  <a:gd name="T8" fmla="*/ 27 w 1027"/>
                  <a:gd name="T9" fmla="*/ 10 h 266"/>
                  <a:gd name="T10" fmla="*/ 32 w 1027"/>
                  <a:gd name="T11" fmla="*/ 9 h 266"/>
                  <a:gd name="T12" fmla="*/ 35 w 1027"/>
                  <a:gd name="T13" fmla="*/ 8 h 266"/>
                  <a:gd name="T14" fmla="*/ 38 w 1027"/>
                  <a:gd name="T15" fmla="*/ 8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27"/>
                  <a:gd name="T25" fmla="*/ 0 h 266"/>
                  <a:gd name="T26" fmla="*/ 1027 w 1027"/>
                  <a:gd name="T27" fmla="*/ 266 h 2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80" name="Freeform 88">
                <a:extLst>
                  <a:ext uri="{FF2B5EF4-FFF2-40B4-BE49-F238E27FC236}">
                    <a16:creationId xmlns:a16="http://schemas.microsoft.com/office/drawing/2014/main" id="{10D0E699-6E80-43CB-B06A-02ED1719A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0" y="2763"/>
                <a:ext cx="56" cy="133"/>
              </a:xfrm>
              <a:custGeom>
                <a:avLst/>
                <a:gdLst>
                  <a:gd name="T0" fmla="*/ 0 w 174"/>
                  <a:gd name="T1" fmla="*/ 0 h 396"/>
                  <a:gd name="T2" fmla="*/ 3 w 174"/>
                  <a:gd name="T3" fmla="*/ 4 h 396"/>
                  <a:gd name="T4" fmla="*/ 5 w 174"/>
                  <a:gd name="T5" fmla="*/ 8 h 396"/>
                  <a:gd name="T6" fmla="*/ 5 w 174"/>
                  <a:gd name="T7" fmla="*/ 11 h 396"/>
                  <a:gd name="T8" fmla="*/ 6 w 174"/>
                  <a:gd name="T9" fmla="*/ 15 h 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96"/>
                  <a:gd name="T17" fmla="*/ 174 w 174"/>
                  <a:gd name="T18" fmla="*/ 396 h 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81" name="Freeform 89">
                <a:extLst>
                  <a:ext uri="{FF2B5EF4-FFF2-40B4-BE49-F238E27FC236}">
                    <a16:creationId xmlns:a16="http://schemas.microsoft.com/office/drawing/2014/main" id="{918F2563-35CB-4161-A728-C5953E131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3" y="2926"/>
                <a:ext cx="330" cy="142"/>
              </a:xfrm>
              <a:custGeom>
                <a:avLst/>
                <a:gdLst>
                  <a:gd name="T0" fmla="*/ 37 w 992"/>
                  <a:gd name="T1" fmla="*/ 0 h 425"/>
                  <a:gd name="T2" fmla="*/ 30 w 992"/>
                  <a:gd name="T3" fmla="*/ 4 h 425"/>
                  <a:gd name="T4" fmla="*/ 25 w 992"/>
                  <a:gd name="T5" fmla="*/ 5 h 425"/>
                  <a:gd name="T6" fmla="*/ 19 w 992"/>
                  <a:gd name="T7" fmla="*/ 8 h 425"/>
                  <a:gd name="T8" fmla="*/ 12 w 992"/>
                  <a:gd name="T9" fmla="*/ 9 h 425"/>
                  <a:gd name="T10" fmla="*/ 6 w 992"/>
                  <a:gd name="T11" fmla="*/ 12 h 425"/>
                  <a:gd name="T12" fmla="*/ 1 w 992"/>
                  <a:gd name="T13" fmla="*/ 15 h 425"/>
                  <a:gd name="T14" fmla="*/ 0 w 992"/>
                  <a:gd name="T15" fmla="*/ 16 h 4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2"/>
                  <a:gd name="T25" fmla="*/ 0 h 425"/>
                  <a:gd name="T26" fmla="*/ 992 w 992"/>
                  <a:gd name="T27" fmla="*/ 425 h 4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82" name="Freeform 90">
                <a:extLst>
                  <a:ext uri="{FF2B5EF4-FFF2-40B4-BE49-F238E27FC236}">
                    <a16:creationId xmlns:a16="http://schemas.microsoft.com/office/drawing/2014/main" id="{02B24159-D963-4F95-BB02-39902D97C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" y="2939"/>
                <a:ext cx="9" cy="39"/>
              </a:xfrm>
              <a:custGeom>
                <a:avLst/>
                <a:gdLst>
                  <a:gd name="T0" fmla="*/ 1 w 27"/>
                  <a:gd name="T1" fmla="*/ 4 h 116"/>
                  <a:gd name="T2" fmla="*/ 1 w 27"/>
                  <a:gd name="T3" fmla="*/ 3 h 116"/>
                  <a:gd name="T4" fmla="*/ 0 w 27"/>
                  <a:gd name="T5" fmla="*/ 1 h 116"/>
                  <a:gd name="T6" fmla="*/ 0 w 27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116"/>
                  <a:gd name="T14" fmla="*/ 27 w 27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83" name="Freeform 91">
                <a:extLst>
                  <a:ext uri="{FF2B5EF4-FFF2-40B4-BE49-F238E27FC236}">
                    <a16:creationId xmlns:a16="http://schemas.microsoft.com/office/drawing/2014/main" id="{5566D7DD-FD73-4AF1-8535-3D26F61E7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4" y="2814"/>
                <a:ext cx="69" cy="52"/>
              </a:xfrm>
              <a:custGeom>
                <a:avLst/>
                <a:gdLst>
                  <a:gd name="T0" fmla="*/ 0 w 204"/>
                  <a:gd name="T1" fmla="*/ 0 h 149"/>
                  <a:gd name="T2" fmla="*/ 2 w 204"/>
                  <a:gd name="T3" fmla="*/ 2 h 149"/>
                  <a:gd name="T4" fmla="*/ 4 w 204"/>
                  <a:gd name="T5" fmla="*/ 3 h 149"/>
                  <a:gd name="T6" fmla="*/ 8 w 204"/>
                  <a:gd name="T7" fmla="*/ 5 h 1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4"/>
                  <a:gd name="T13" fmla="*/ 0 h 149"/>
                  <a:gd name="T14" fmla="*/ 204 w 204"/>
                  <a:gd name="T15" fmla="*/ 149 h 1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" name="Group 94">
            <a:extLst>
              <a:ext uri="{FF2B5EF4-FFF2-40B4-BE49-F238E27FC236}">
                <a16:creationId xmlns:a16="http://schemas.microsoft.com/office/drawing/2014/main" id="{79D1429E-4AEA-4430-8154-54BDFE6647D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800600"/>
            <a:ext cx="1593850" cy="1631950"/>
            <a:chOff x="2051" y="1696"/>
            <a:chExt cx="1004" cy="1028"/>
          </a:xfrm>
        </p:grpSpPr>
        <p:sp>
          <p:nvSpPr>
            <p:cNvPr id="4107" name="Freeform 95">
              <a:extLst>
                <a:ext uri="{FF2B5EF4-FFF2-40B4-BE49-F238E27FC236}">
                  <a16:creationId xmlns:a16="http://schemas.microsoft.com/office/drawing/2014/main" id="{0D536416-B954-4011-931C-79C25C3A247C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14 w 648"/>
                <a:gd name="T1" fmla="*/ 46 h 858"/>
                <a:gd name="T2" fmla="*/ 33 w 648"/>
                <a:gd name="T3" fmla="*/ 32 h 858"/>
                <a:gd name="T4" fmla="*/ 109 w 648"/>
                <a:gd name="T5" fmla="*/ 12 h 858"/>
                <a:gd name="T6" fmla="*/ 156 w 648"/>
                <a:gd name="T7" fmla="*/ 2 h 858"/>
                <a:gd name="T8" fmla="*/ 174 w 648"/>
                <a:gd name="T9" fmla="*/ 0 h 858"/>
                <a:gd name="T10" fmla="*/ 197 w 648"/>
                <a:gd name="T11" fmla="*/ 31 h 858"/>
                <a:gd name="T12" fmla="*/ 209 w 648"/>
                <a:gd name="T13" fmla="*/ 64 h 858"/>
                <a:gd name="T14" fmla="*/ 216 w 648"/>
                <a:gd name="T15" fmla="*/ 96 h 858"/>
                <a:gd name="T16" fmla="*/ 216 w 648"/>
                <a:gd name="T17" fmla="*/ 155 h 858"/>
                <a:gd name="T18" fmla="*/ 243 w 648"/>
                <a:gd name="T19" fmla="*/ 212 h 858"/>
                <a:gd name="T20" fmla="*/ 239 w 648"/>
                <a:gd name="T21" fmla="*/ 238 h 858"/>
                <a:gd name="T22" fmla="*/ 204 w 648"/>
                <a:gd name="T23" fmla="*/ 254 h 858"/>
                <a:gd name="T24" fmla="*/ 112 w 648"/>
                <a:gd name="T25" fmla="*/ 268 h 858"/>
                <a:gd name="T26" fmla="*/ 79 w 648"/>
                <a:gd name="T27" fmla="*/ 252 h 858"/>
                <a:gd name="T28" fmla="*/ 57 w 648"/>
                <a:gd name="T29" fmla="*/ 206 h 858"/>
                <a:gd name="T30" fmla="*/ 40 w 648"/>
                <a:gd name="T31" fmla="*/ 155 h 858"/>
                <a:gd name="T32" fmla="*/ 9 w 648"/>
                <a:gd name="T33" fmla="*/ 130 h 858"/>
                <a:gd name="T34" fmla="*/ 2 w 648"/>
                <a:gd name="T35" fmla="*/ 102 h 858"/>
                <a:gd name="T36" fmla="*/ 0 w 648"/>
                <a:gd name="T37" fmla="*/ 69 h 858"/>
                <a:gd name="T38" fmla="*/ 14 w 648"/>
                <a:gd name="T39" fmla="*/ 46 h 8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8"/>
                <a:gd name="T61" fmla="*/ 0 h 858"/>
                <a:gd name="T62" fmla="*/ 648 w 648"/>
                <a:gd name="T63" fmla="*/ 858 h 8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08" name="Group 96">
              <a:extLst>
                <a:ext uri="{FF2B5EF4-FFF2-40B4-BE49-F238E27FC236}">
                  <a16:creationId xmlns:a16="http://schemas.microsoft.com/office/drawing/2014/main" id="{96791631-88F4-44A2-A536-BD245B5A758D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4152" name="Freeform 97">
                <a:extLst>
                  <a:ext uri="{FF2B5EF4-FFF2-40B4-BE49-F238E27FC236}">
                    <a16:creationId xmlns:a16="http://schemas.microsoft.com/office/drawing/2014/main" id="{6A1E9A85-861C-4DA3-ACA3-46B356D28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10"/>
                  <a:gd name="T118" fmla="*/ 0 h 940"/>
                  <a:gd name="T119" fmla="*/ 710 w 710"/>
                  <a:gd name="T120" fmla="*/ 940 h 94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3" name="Freeform 98">
                <a:extLst>
                  <a:ext uri="{FF2B5EF4-FFF2-40B4-BE49-F238E27FC236}">
                    <a16:creationId xmlns:a16="http://schemas.microsoft.com/office/drawing/2014/main" id="{CFD35EFB-29CC-4DA7-A00B-786C32FCA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1249"/>
                <a:ext cx="199" cy="571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9"/>
                  <a:gd name="T25" fmla="*/ 0 h 569"/>
                  <a:gd name="T26" fmla="*/ 199 w 199"/>
                  <a:gd name="T27" fmla="*/ 569 h 5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09" name="Freeform 99">
              <a:extLst>
                <a:ext uri="{FF2B5EF4-FFF2-40B4-BE49-F238E27FC236}">
                  <a16:creationId xmlns:a16="http://schemas.microsoft.com/office/drawing/2014/main" id="{8240FC97-B06C-4BA7-8DFE-19FF897E362A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7 w 213"/>
                <a:gd name="T1" fmla="*/ 18 h 176"/>
                <a:gd name="T2" fmla="*/ 0 w 213"/>
                <a:gd name="T3" fmla="*/ 26 h 176"/>
                <a:gd name="T4" fmla="*/ 35 w 213"/>
                <a:gd name="T5" fmla="*/ 54 h 176"/>
                <a:gd name="T6" fmla="*/ 46 w 213"/>
                <a:gd name="T7" fmla="*/ 22 h 176"/>
                <a:gd name="T8" fmla="*/ 80 w 213"/>
                <a:gd name="T9" fmla="*/ 37 h 176"/>
                <a:gd name="T10" fmla="*/ 79 w 213"/>
                <a:gd name="T11" fmla="*/ 9 h 176"/>
                <a:gd name="T12" fmla="*/ 58 w 213"/>
                <a:gd name="T13" fmla="*/ 0 h 176"/>
                <a:gd name="T14" fmla="*/ 7 w 213"/>
                <a:gd name="T15" fmla="*/ 18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176"/>
                <a:gd name="T26" fmla="*/ 213 w 213"/>
                <a:gd name="T27" fmla="*/ 176 h 1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10" name="Group 100">
              <a:extLst>
                <a:ext uri="{FF2B5EF4-FFF2-40B4-BE49-F238E27FC236}">
                  <a16:creationId xmlns:a16="http://schemas.microsoft.com/office/drawing/2014/main" id="{E928B52D-623E-47A3-A636-CB19B6954868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4145" name="Group 101">
                <a:extLst>
                  <a:ext uri="{FF2B5EF4-FFF2-40B4-BE49-F238E27FC236}">
                    <a16:creationId xmlns:a16="http://schemas.microsoft.com/office/drawing/2014/main" id="{DBD2C733-D381-4D76-944F-7EADE48722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4150" name="Freeform 102">
                  <a:extLst>
                    <a:ext uri="{FF2B5EF4-FFF2-40B4-BE49-F238E27FC236}">
                      <a16:creationId xmlns:a16="http://schemas.microsoft.com/office/drawing/2014/main" id="{894119F2-F847-4765-B165-67BBE3FE41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5" y="1327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61"/>
                    <a:gd name="T94" fmla="*/ 0 h 1101"/>
                    <a:gd name="T95" fmla="*/ 461 w 461"/>
                    <a:gd name="T96" fmla="*/ 1101 h 1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51" name="Freeform 103">
                  <a:extLst>
                    <a:ext uri="{FF2B5EF4-FFF2-40B4-BE49-F238E27FC236}">
                      <a16:creationId xmlns:a16="http://schemas.microsoft.com/office/drawing/2014/main" id="{78DECF1A-C0A6-44AC-8ABB-B3A893BB5F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2" y="1369"/>
                  <a:ext cx="325" cy="622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25"/>
                    <a:gd name="T28" fmla="*/ 0 h 620"/>
                    <a:gd name="T29" fmla="*/ 325 w 325"/>
                    <a:gd name="T30" fmla="*/ 620 h 62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46" name="Group 104">
                <a:extLst>
                  <a:ext uri="{FF2B5EF4-FFF2-40B4-BE49-F238E27FC236}">
                    <a16:creationId xmlns:a16="http://schemas.microsoft.com/office/drawing/2014/main" id="{07CA6B1B-3D80-40D2-B87E-74518AF110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4147" name="Freeform 105">
                  <a:extLst>
                    <a:ext uri="{FF2B5EF4-FFF2-40B4-BE49-F238E27FC236}">
                      <a16:creationId xmlns:a16="http://schemas.microsoft.com/office/drawing/2014/main" id="{6FB6F149-F948-4193-939B-36594077DA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1" y="2150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04"/>
                    <a:gd name="T58" fmla="*/ 0 h 214"/>
                    <a:gd name="T59" fmla="*/ 204 w 204"/>
                    <a:gd name="T60" fmla="*/ 214 h 21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8" name="Freeform 106">
                  <a:extLst>
                    <a:ext uri="{FF2B5EF4-FFF2-40B4-BE49-F238E27FC236}">
                      <a16:creationId xmlns:a16="http://schemas.microsoft.com/office/drawing/2014/main" id="{FD38CCEB-4E58-4B5E-A9AD-75D5ECC9C0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2" y="2139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37"/>
                    <a:gd name="T23" fmla="*/ 121 w 121"/>
                    <a:gd name="T24" fmla="*/ 137 h 1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9" name="Freeform 107">
                  <a:extLst>
                    <a:ext uri="{FF2B5EF4-FFF2-40B4-BE49-F238E27FC236}">
                      <a16:creationId xmlns:a16="http://schemas.microsoft.com/office/drawing/2014/main" id="{9C5ED822-99F8-4A9C-BFAF-CB6C4DCFC1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4" y="1443"/>
                  <a:ext cx="444" cy="839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44"/>
                    <a:gd name="T94" fmla="*/ 0 h 840"/>
                    <a:gd name="T95" fmla="*/ 444 w 444"/>
                    <a:gd name="T96" fmla="*/ 840 h 84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111" name="Group 108">
              <a:extLst>
                <a:ext uri="{FF2B5EF4-FFF2-40B4-BE49-F238E27FC236}">
                  <a16:creationId xmlns:a16="http://schemas.microsoft.com/office/drawing/2014/main" id="{E2431AE0-5452-4072-A8D2-122C0DFE557A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4129" name="Group 109">
                <a:extLst>
                  <a:ext uri="{FF2B5EF4-FFF2-40B4-BE49-F238E27FC236}">
                    <a16:creationId xmlns:a16="http://schemas.microsoft.com/office/drawing/2014/main" id="{78D83EF4-2568-48D6-A98B-793C946C4A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4143" name="Freeform 110">
                  <a:extLst>
                    <a:ext uri="{FF2B5EF4-FFF2-40B4-BE49-F238E27FC236}">
                      <a16:creationId xmlns:a16="http://schemas.microsoft.com/office/drawing/2014/main" id="{0B66EB3C-74BB-4017-888B-4929A1FDCC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0" y="1003"/>
                  <a:ext cx="43" cy="99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100"/>
                    <a:gd name="T32" fmla="*/ 43 w 43"/>
                    <a:gd name="T33" fmla="*/ 100 h 1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4" name="Freeform 111">
                  <a:extLst>
                    <a:ext uri="{FF2B5EF4-FFF2-40B4-BE49-F238E27FC236}">
                      <a16:creationId xmlns:a16="http://schemas.microsoft.com/office/drawing/2014/main" id="{D3E111DA-C905-40D6-8449-84E3BAD205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9" y="1138"/>
                  <a:ext cx="71" cy="84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3"/>
                    <a:gd name="T31" fmla="*/ 0 h 82"/>
                    <a:gd name="T32" fmla="*/ 73 w 73"/>
                    <a:gd name="T33" fmla="*/ 82 h 8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30" name="Freeform 112">
                <a:extLst>
                  <a:ext uri="{FF2B5EF4-FFF2-40B4-BE49-F238E27FC236}">
                    <a16:creationId xmlns:a16="http://schemas.microsoft.com/office/drawing/2014/main" id="{626B393F-31BA-4312-9761-F44217A5A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917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40"/>
                  <a:gd name="T112" fmla="*/ 0 h 413"/>
                  <a:gd name="T113" fmla="*/ 340 w 340"/>
                  <a:gd name="T114" fmla="*/ 413 h 41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31" name="Group 113">
                <a:extLst>
                  <a:ext uri="{FF2B5EF4-FFF2-40B4-BE49-F238E27FC236}">
                    <a16:creationId xmlns:a16="http://schemas.microsoft.com/office/drawing/2014/main" id="{42BC3700-9768-4C4D-A01A-6E2473E5F8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4140" name="Freeform 114">
                  <a:extLst>
                    <a:ext uri="{FF2B5EF4-FFF2-40B4-BE49-F238E27FC236}">
                      <a16:creationId xmlns:a16="http://schemas.microsoft.com/office/drawing/2014/main" id="{BECC832D-68E2-4706-8FEB-AB0BA80BDC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"/>
                    <a:gd name="T22" fmla="*/ 0 h 21"/>
                    <a:gd name="T23" fmla="*/ 19 w 19"/>
                    <a:gd name="T24" fmla="*/ 21 h 2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1" name="Freeform 115">
                  <a:extLst>
                    <a:ext uri="{FF2B5EF4-FFF2-40B4-BE49-F238E27FC236}">
                      <a16:creationId xmlns:a16="http://schemas.microsoft.com/office/drawing/2014/main" id="{C01554B6-98E6-403B-897A-26B816B3D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5" y="1128"/>
                  <a:ext cx="39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"/>
                    <a:gd name="T16" fmla="*/ 0 h 24"/>
                    <a:gd name="T17" fmla="*/ 37 w 37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2" name="Freeform 116">
                  <a:extLst>
                    <a:ext uri="{FF2B5EF4-FFF2-40B4-BE49-F238E27FC236}">
                      <a16:creationId xmlns:a16="http://schemas.microsoft.com/office/drawing/2014/main" id="{028C79C6-E46A-411D-813E-46DAD5DF81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8" y="1007"/>
                  <a:ext cx="33" cy="25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24"/>
                    <a:gd name="T17" fmla="*/ 33 w 33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32" name="Group 117">
                <a:extLst>
                  <a:ext uri="{FF2B5EF4-FFF2-40B4-BE49-F238E27FC236}">
                    <a16:creationId xmlns:a16="http://schemas.microsoft.com/office/drawing/2014/main" id="{E9B5424D-C477-4EC8-AED5-A3315F374A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4136" name="Freeform 118">
                  <a:extLst>
                    <a:ext uri="{FF2B5EF4-FFF2-40B4-BE49-F238E27FC236}">
                      <a16:creationId xmlns:a16="http://schemas.microsoft.com/office/drawing/2014/main" id="{E7F7F9B5-30D7-4D56-A5AD-38CA018431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1076"/>
                  <a:ext cx="110" cy="99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0"/>
                    <a:gd name="T49" fmla="*/ 0 h 100"/>
                    <a:gd name="T50" fmla="*/ 110 w 110"/>
                    <a:gd name="T51" fmla="*/ 100 h 10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37" name="Oval 119">
                  <a:extLst>
                    <a:ext uri="{FF2B5EF4-FFF2-40B4-BE49-F238E27FC236}">
                      <a16:creationId xmlns:a16="http://schemas.microsoft.com/office/drawing/2014/main" id="{7616825E-4E19-40F4-B5EC-F1930DD5D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1" y="1121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38" name="Freeform 120">
                  <a:extLst>
                    <a:ext uri="{FF2B5EF4-FFF2-40B4-BE49-F238E27FC236}">
                      <a16:creationId xmlns:a16="http://schemas.microsoft.com/office/drawing/2014/main" id="{B99008B2-5CA4-4FB1-BC92-1ADF02BC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8" y="1018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1"/>
                    <a:gd name="T49" fmla="*/ 0 h 99"/>
                    <a:gd name="T50" fmla="*/ 111 w 111"/>
                    <a:gd name="T51" fmla="*/ 99 h 9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39" name="Oval 121">
                  <a:extLst>
                    <a:ext uri="{FF2B5EF4-FFF2-40B4-BE49-F238E27FC236}">
                      <a16:creationId xmlns:a16="http://schemas.microsoft.com/office/drawing/2014/main" id="{2C9D7738-5741-4B22-8BCC-3DA7A9B462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0" y="1062"/>
                  <a:ext cx="18" cy="19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33" name="Freeform 122">
                <a:extLst>
                  <a:ext uri="{FF2B5EF4-FFF2-40B4-BE49-F238E27FC236}">
                    <a16:creationId xmlns:a16="http://schemas.microsoft.com/office/drawing/2014/main" id="{E1D76249-D3F3-4A96-9100-AC309D2A1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8" y="1181"/>
                <a:ext cx="110" cy="90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10"/>
                  <a:gd name="T67" fmla="*/ 0 h 89"/>
                  <a:gd name="T68" fmla="*/ 110 w 110"/>
                  <a:gd name="T69" fmla="*/ 89 h 8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4" name="Freeform 123">
                <a:extLst>
                  <a:ext uri="{FF2B5EF4-FFF2-40B4-BE49-F238E27FC236}">
                    <a16:creationId xmlns:a16="http://schemas.microsoft.com/office/drawing/2014/main" id="{64C50538-5236-4F1B-9871-C3DA7E9E5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6" y="1150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32"/>
                  <a:gd name="T23" fmla="*/ 57 w 57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35" name="Freeform 124">
                <a:extLst>
                  <a:ext uri="{FF2B5EF4-FFF2-40B4-BE49-F238E27FC236}">
                    <a16:creationId xmlns:a16="http://schemas.microsoft.com/office/drawing/2014/main" id="{4053F38D-C3D9-493D-A50E-F2B206F4D3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" y="867"/>
                <a:ext cx="309" cy="283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07"/>
                  <a:gd name="T127" fmla="*/ 0 h 282"/>
                  <a:gd name="T128" fmla="*/ 307 w 307"/>
                  <a:gd name="T129" fmla="*/ 282 h 28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12" name="Freeform 125">
              <a:extLst>
                <a:ext uri="{FF2B5EF4-FFF2-40B4-BE49-F238E27FC236}">
                  <a16:creationId xmlns:a16="http://schemas.microsoft.com/office/drawing/2014/main" id="{D2205440-304A-45B6-9C53-1BAC288001C5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6 w 304"/>
                <a:gd name="T1" fmla="*/ 2 h 764"/>
                <a:gd name="T2" fmla="*/ 12 w 304"/>
                <a:gd name="T3" fmla="*/ 0 h 764"/>
                <a:gd name="T4" fmla="*/ 28 w 304"/>
                <a:gd name="T5" fmla="*/ 8 h 764"/>
                <a:gd name="T6" fmla="*/ 28 w 304"/>
                <a:gd name="T7" fmla="*/ 22 h 764"/>
                <a:gd name="T8" fmla="*/ 41 w 304"/>
                <a:gd name="T9" fmla="*/ 35 h 764"/>
                <a:gd name="T10" fmla="*/ 54 w 304"/>
                <a:gd name="T11" fmla="*/ 49 h 764"/>
                <a:gd name="T12" fmla="*/ 68 w 304"/>
                <a:gd name="T13" fmla="*/ 68 h 764"/>
                <a:gd name="T14" fmla="*/ 78 w 304"/>
                <a:gd name="T15" fmla="*/ 86 h 764"/>
                <a:gd name="T16" fmla="*/ 89 w 304"/>
                <a:gd name="T17" fmla="*/ 111 h 764"/>
                <a:gd name="T18" fmla="*/ 97 w 304"/>
                <a:gd name="T19" fmla="*/ 134 h 764"/>
                <a:gd name="T20" fmla="*/ 109 w 304"/>
                <a:gd name="T21" fmla="*/ 178 h 764"/>
                <a:gd name="T22" fmla="*/ 114 w 304"/>
                <a:gd name="T23" fmla="*/ 205 h 764"/>
                <a:gd name="T24" fmla="*/ 99 w 304"/>
                <a:gd name="T25" fmla="*/ 238 h 764"/>
                <a:gd name="T26" fmla="*/ 71 w 304"/>
                <a:gd name="T27" fmla="*/ 212 h 764"/>
                <a:gd name="T28" fmla="*/ 63 w 304"/>
                <a:gd name="T29" fmla="*/ 167 h 764"/>
                <a:gd name="T30" fmla="*/ 57 w 304"/>
                <a:gd name="T31" fmla="*/ 140 h 764"/>
                <a:gd name="T32" fmla="*/ 48 w 304"/>
                <a:gd name="T33" fmla="*/ 114 h 764"/>
                <a:gd name="T34" fmla="*/ 38 w 304"/>
                <a:gd name="T35" fmla="*/ 95 h 764"/>
                <a:gd name="T36" fmla="*/ 26 w 304"/>
                <a:gd name="T37" fmla="*/ 68 h 764"/>
                <a:gd name="T38" fmla="*/ 18 w 304"/>
                <a:gd name="T39" fmla="*/ 49 h 764"/>
                <a:gd name="T40" fmla="*/ 12 w 304"/>
                <a:gd name="T41" fmla="*/ 26 h 764"/>
                <a:gd name="T42" fmla="*/ 0 w 304"/>
                <a:gd name="T43" fmla="*/ 21 h 764"/>
                <a:gd name="T44" fmla="*/ 6 w 304"/>
                <a:gd name="T45" fmla="*/ 2 h 7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4"/>
                <a:gd name="T70" fmla="*/ 0 h 764"/>
                <a:gd name="T71" fmla="*/ 304 w 304"/>
                <a:gd name="T72" fmla="*/ 764 h 76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13" name="Group 126">
              <a:extLst>
                <a:ext uri="{FF2B5EF4-FFF2-40B4-BE49-F238E27FC236}">
                  <a16:creationId xmlns:a16="http://schemas.microsoft.com/office/drawing/2014/main" id="{519C0AC9-AD34-4323-938F-ECBBEC2B64B9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4114" name="Freeform 127">
                <a:extLst>
                  <a:ext uri="{FF2B5EF4-FFF2-40B4-BE49-F238E27FC236}">
                    <a16:creationId xmlns:a16="http://schemas.microsoft.com/office/drawing/2014/main" id="{AEE5C316-DB79-432F-80BB-F364A69C7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" y="1085"/>
                <a:ext cx="175" cy="209"/>
              </a:xfrm>
              <a:custGeom>
                <a:avLst/>
                <a:gdLst>
                  <a:gd name="T0" fmla="*/ 3 w 1229"/>
                  <a:gd name="T1" fmla="*/ 4 h 1468"/>
                  <a:gd name="T2" fmla="*/ 3 w 1229"/>
                  <a:gd name="T3" fmla="*/ 4 h 1468"/>
                  <a:gd name="T4" fmla="*/ 3 w 1229"/>
                  <a:gd name="T5" fmla="*/ 3 h 1468"/>
                  <a:gd name="T6" fmla="*/ 3 w 1229"/>
                  <a:gd name="T7" fmla="*/ 3 h 1468"/>
                  <a:gd name="T8" fmla="*/ 3 w 1229"/>
                  <a:gd name="T9" fmla="*/ 3 h 1468"/>
                  <a:gd name="T10" fmla="*/ 4 w 1229"/>
                  <a:gd name="T11" fmla="*/ 2 h 1468"/>
                  <a:gd name="T12" fmla="*/ 4 w 1229"/>
                  <a:gd name="T13" fmla="*/ 2 h 1468"/>
                  <a:gd name="T14" fmla="*/ 3 w 1229"/>
                  <a:gd name="T15" fmla="*/ 2 h 1468"/>
                  <a:gd name="T16" fmla="*/ 3 w 1229"/>
                  <a:gd name="T17" fmla="*/ 1 h 1468"/>
                  <a:gd name="T18" fmla="*/ 3 w 1229"/>
                  <a:gd name="T19" fmla="*/ 1 h 1468"/>
                  <a:gd name="T20" fmla="*/ 3 w 1229"/>
                  <a:gd name="T21" fmla="*/ 1 h 1468"/>
                  <a:gd name="T22" fmla="*/ 3 w 1229"/>
                  <a:gd name="T23" fmla="*/ 1 h 1468"/>
                  <a:gd name="T24" fmla="*/ 3 w 1229"/>
                  <a:gd name="T25" fmla="*/ 1 h 1468"/>
                  <a:gd name="T26" fmla="*/ 3 w 1229"/>
                  <a:gd name="T27" fmla="*/ 1 h 1468"/>
                  <a:gd name="T28" fmla="*/ 3 w 1229"/>
                  <a:gd name="T29" fmla="*/ 1 h 1468"/>
                  <a:gd name="T30" fmla="*/ 3 w 1229"/>
                  <a:gd name="T31" fmla="*/ 0 h 1468"/>
                  <a:gd name="T32" fmla="*/ 3 w 1229"/>
                  <a:gd name="T33" fmla="*/ 1 h 1468"/>
                  <a:gd name="T34" fmla="*/ 3 w 1229"/>
                  <a:gd name="T35" fmla="*/ 1 h 1468"/>
                  <a:gd name="T36" fmla="*/ 3 w 1229"/>
                  <a:gd name="T37" fmla="*/ 1 h 1468"/>
                  <a:gd name="T38" fmla="*/ 3 w 1229"/>
                  <a:gd name="T39" fmla="*/ 1 h 1468"/>
                  <a:gd name="T40" fmla="*/ 3 w 1229"/>
                  <a:gd name="T41" fmla="*/ 0 h 1468"/>
                  <a:gd name="T42" fmla="*/ 3 w 1229"/>
                  <a:gd name="T43" fmla="*/ 0 h 1468"/>
                  <a:gd name="T44" fmla="*/ 3 w 1229"/>
                  <a:gd name="T45" fmla="*/ 0 h 1468"/>
                  <a:gd name="T46" fmla="*/ 3 w 1229"/>
                  <a:gd name="T47" fmla="*/ 0 h 1468"/>
                  <a:gd name="T48" fmla="*/ 2 w 1229"/>
                  <a:gd name="T49" fmla="*/ 0 h 1468"/>
                  <a:gd name="T50" fmla="*/ 2 w 1229"/>
                  <a:gd name="T51" fmla="*/ 0 h 1468"/>
                  <a:gd name="T52" fmla="*/ 2 w 1229"/>
                  <a:gd name="T53" fmla="*/ 0 h 1468"/>
                  <a:gd name="T54" fmla="*/ 2 w 1229"/>
                  <a:gd name="T55" fmla="*/ 0 h 1468"/>
                  <a:gd name="T56" fmla="*/ 1 w 1229"/>
                  <a:gd name="T57" fmla="*/ 0 h 1468"/>
                  <a:gd name="T58" fmla="*/ 1 w 1229"/>
                  <a:gd name="T59" fmla="*/ 1 h 1468"/>
                  <a:gd name="T60" fmla="*/ 1 w 1229"/>
                  <a:gd name="T61" fmla="*/ 1 h 1468"/>
                  <a:gd name="T62" fmla="*/ 1 w 1229"/>
                  <a:gd name="T63" fmla="*/ 1 h 1468"/>
                  <a:gd name="T64" fmla="*/ 0 w 1229"/>
                  <a:gd name="T65" fmla="*/ 1 h 1468"/>
                  <a:gd name="T66" fmla="*/ 0 w 1229"/>
                  <a:gd name="T67" fmla="*/ 1 h 1468"/>
                  <a:gd name="T68" fmla="*/ 0 w 1229"/>
                  <a:gd name="T69" fmla="*/ 1 h 1468"/>
                  <a:gd name="T70" fmla="*/ 0 w 1229"/>
                  <a:gd name="T71" fmla="*/ 2 h 1468"/>
                  <a:gd name="T72" fmla="*/ 0 w 1229"/>
                  <a:gd name="T73" fmla="*/ 2 h 1468"/>
                  <a:gd name="T74" fmla="*/ 0 w 1229"/>
                  <a:gd name="T75" fmla="*/ 2 h 1468"/>
                  <a:gd name="T76" fmla="*/ 0 w 1229"/>
                  <a:gd name="T77" fmla="*/ 3 h 1468"/>
                  <a:gd name="T78" fmla="*/ 0 w 1229"/>
                  <a:gd name="T79" fmla="*/ 3 h 1468"/>
                  <a:gd name="T80" fmla="*/ 0 w 1229"/>
                  <a:gd name="T81" fmla="*/ 3 h 1468"/>
                  <a:gd name="T82" fmla="*/ 1 w 1229"/>
                  <a:gd name="T83" fmla="*/ 4 h 1468"/>
                  <a:gd name="T84" fmla="*/ 1 w 1229"/>
                  <a:gd name="T85" fmla="*/ 4 h 1468"/>
                  <a:gd name="T86" fmla="*/ 1 w 1229"/>
                  <a:gd name="T87" fmla="*/ 4 h 1468"/>
                  <a:gd name="T88" fmla="*/ 1 w 1229"/>
                  <a:gd name="T89" fmla="*/ 4 h 1468"/>
                  <a:gd name="T90" fmla="*/ 3 w 1229"/>
                  <a:gd name="T91" fmla="*/ 4 h 1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29"/>
                  <a:gd name="T139" fmla="*/ 0 h 1468"/>
                  <a:gd name="T140" fmla="*/ 1229 w 1229"/>
                  <a:gd name="T141" fmla="*/ 1468 h 146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5" name="Freeform 128">
                <a:extLst>
                  <a:ext uri="{FF2B5EF4-FFF2-40B4-BE49-F238E27FC236}">
                    <a16:creationId xmlns:a16="http://schemas.microsoft.com/office/drawing/2014/main" id="{0A3A1DB9-504C-48A8-A86A-96B81A9DE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1" y="1148"/>
                <a:ext cx="78" cy="41"/>
              </a:xfrm>
              <a:custGeom>
                <a:avLst/>
                <a:gdLst>
                  <a:gd name="T0" fmla="*/ 0 w 538"/>
                  <a:gd name="T1" fmla="*/ 0 h 275"/>
                  <a:gd name="T2" fmla="*/ 1 w 538"/>
                  <a:gd name="T3" fmla="*/ 0 h 275"/>
                  <a:gd name="T4" fmla="*/ 1 w 538"/>
                  <a:gd name="T5" fmla="*/ 1 h 275"/>
                  <a:gd name="T6" fmla="*/ 2 w 538"/>
                  <a:gd name="T7" fmla="*/ 1 h 2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8"/>
                  <a:gd name="T13" fmla="*/ 0 h 275"/>
                  <a:gd name="T14" fmla="*/ 538 w 538"/>
                  <a:gd name="T15" fmla="*/ 275 h 2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6" name="Freeform 129">
                <a:extLst>
                  <a:ext uri="{FF2B5EF4-FFF2-40B4-BE49-F238E27FC236}">
                    <a16:creationId xmlns:a16="http://schemas.microsoft.com/office/drawing/2014/main" id="{E3F7B8E0-3C7B-4CB0-B507-7DF9AFCA5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1 w 601"/>
                  <a:gd name="T3" fmla="*/ 1 h 643"/>
                  <a:gd name="T4" fmla="*/ 1 w 601"/>
                  <a:gd name="T5" fmla="*/ 1 h 643"/>
                  <a:gd name="T6" fmla="*/ 1 w 601"/>
                  <a:gd name="T7" fmla="*/ 1 h 643"/>
                  <a:gd name="T8" fmla="*/ 2 w 601"/>
                  <a:gd name="T9" fmla="*/ 1 h 643"/>
                  <a:gd name="T10" fmla="*/ 2 w 601"/>
                  <a:gd name="T11" fmla="*/ 2 h 643"/>
                  <a:gd name="T12" fmla="*/ 2 w 601"/>
                  <a:gd name="T13" fmla="*/ 2 h 6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1"/>
                  <a:gd name="T22" fmla="*/ 0 h 643"/>
                  <a:gd name="T23" fmla="*/ 601 w 601"/>
                  <a:gd name="T24" fmla="*/ 643 h 6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7" name="Freeform 130">
                <a:extLst>
                  <a:ext uri="{FF2B5EF4-FFF2-40B4-BE49-F238E27FC236}">
                    <a16:creationId xmlns:a16="http://schemas.microsoft.com/office/drawing/2014/main" id="{37F34247-A4D8-4AFF-9F97-0AC5C999F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8" y="1087"/>
                <a:ext cx="57" cy="88"/>
              </a:xfrm>
              <a:custGeom>
                <a:avLst/>
                <a:gdLst>
                  <a:gd name="T0" fmla="*/ 1 w 395"/>
                  <a:gd name="T1" fmla="*/ 0 h 623"/>
                  <a:gd name="T2" fmla="*/ 1 w 395"/>
                  <a:gd name="T3" fmla="*/ 0 h 623"/>
                  <a:gd name="T4" fmla="*/ 1 w 395"/>
                  <a:gd name="T5" fmla="*/ 0 h 623"/>
                  <a:gd name="T6" fmla="*/ 1 w 395"/>
                  <a:gd name="T7" fmla="*/ 0 h 623"/>
                  <a:gd name="T8" fmla="*/ 1 w 395"/>
                  <a:gd name="T9" fmla="*/ 0 h 623"/>
                  <a:gd name="T10" fmla="*/ 1 w 395"/>
                  <a:gd name="T11" fmla="*/ 0 h 623"/>
                  <a:gd name="T12" fmla="*/ 1 w 395"/>
                  <a:gd name="T13" fmla="*/ 0 h 623"/>
                  <a:gd name="T14" fmla="*/ 1 w 395"/>
                  <a:gd name="T15" fmla="*/ 0 h 623"/>
                  <a:gd name="T16" fmla="*/ 0 w 395"/>
                  <a:gd name="T17" fmla="*/ 0 h 623"/>
                  <a:gd name="T18" fmla="*/ 0 w 395"/>
                  <a:gd name="T19" fmla="*/ 1 h 623"/>
                  <a:gd name="T20" fmla="*/ 0 w 395"/>
                  <a:gd name="T21" fmla="*/ 1 h 623"/>
                  <a:gd name="T22" fmla="*/ 0 w 395"/>
                  <a:gd name="T23" fmla="*/ 1 h 623"/>
                  <a:gd name="T24" fmla="*/ 0 w 395"/>
                  <a:gd name="T25" fmla="*/ 2 h 623"/>
                  <a:gd name="T26" fmla="*/ 0 w 395"/>
                  <a:gd name="T27" fmla="*/ 2 h 623"/>
                  <a:gd name="T28" fmla="*/ 0 w 395"/>
                  <a:gd name="T29" fmla="*/ 2 h 623"/>
                  <a:gd name="T30" fmla="*/ 0 w 395"/>
                  <a:gd name="T31" fmla="*/ 2 h 623"/>
                  <a:gd name="T32" fmla="*/ 0 w 395"/>
                  <a:gd name="T33" fmla="*/ 2 h 623"/>
                  <a:gd name="T34" fmla="*/ 1 w 395"/>
                  <a:gd name="T35" fmla="*/ 2 h 623"/>
                  <a:gd name="T36" fmla="*/ 1 w 395"/>
                  <a:gd name="T37" fmla="*/ 1 h 623"/>
                  <a:gd name="T38" fmla="*/ 1 w 395"/>
                  <a:gd name="T39" fmla="*/ 1 h 623"/>
                  <a:gd name="T40" fmla="*/ 1 w 395"/>
                  <a:gd name="T41" fmla="*/ 1 h 623"/>
                  <a:gd name="T42" fmla="*/ 1 w 395"/>
                  <a:gd name="T43" fmla="*/ 1 h 623"/>
                  <a:gd name="T44" fmla="*/ 1 w 395"/>
                  <a:gd name="T45" fmla="*/ 1 h 623"/>
                  <a:gd name="T46" fmla="*/ 1 w 395"/>
                  <a:gd name="T47" fmla="*/ 0 h 6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95"/>
                  <a:gd name="T73" fmla="*/ 0 h 623"/>
                  <a:gd name="T74" fmla="*/ 395 w 395"/>
                  <a:gd name="T75" fmla="*/ 623 h 62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8" name="Freeform 131">
                <a:extLst>
                  <a:ext uri="{FF2B5EF4-FFF2-40B4-BE49-F238E27FC236}">
                    <a16:creationId xmlns:a16="http://schemas.microsoft.com/office/drawing/2014/main" id="{CADF32A2-3C31-41A2-8E7C-A434DC838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1" y="1152"/>
                <a:ext cx="17" cy="22"/>
              </a:xfrm>
              <a:custGeom>
                <a:avLst/>
                <a:gdLst>
                  <a:gd name="T0" fmla="*/ 0 w 114"/>
                  <a:gd name="T1" fmla="*/ 0 h 148"/>
                  <a:gd name="T2" fmla="*/ 0 w 114"/>
                  <a:gd name="T3" fmla="*/ 0 h 148"/>
                  <a:gd name="T4" fmla="*/ 0 w 114"/>
                  <a:gd name="T5" fmla="*/ 0 h 148"/>
                  <a:gd name="T6" fmla="*/ 0 w 114"/>
                  <a:gd name="T7" fmla="*/ 0 h 148"/>
                  <a:gd name="T8" fmla="*/ 0 w 114"/>
                  <a:gd name="T9" fmla="*/ 0 h 148"/>
                  <a:gd name="T10" fmla="*/ 0 w 114"/>
                  <a:gd name="T11" fmla="*/ 0 h 148"/>
                  <a:gd name="T12" fmla="*/ 0 w 114"/>
                  <a:gd name="T13" fmla="*/ 0 h 148"/>
                  <a:gd name="T14" fmla="*/ 0 w 114"/>
                  <a:gd name="T15" fmla="*/ 0 h 148"/>
                  <a:gd name="T16" fmla="*/ 0 w 114"/>
                  <a:gd name="T17" fmla="*/ 0 h 148"/>
                  <a:gd name="T18" fmla="*/ 0 w 114"/>
                  <a:gd name="T19" fmla="*/ 0 h 148"/>
                  <a:gd name="T20" fmla="*/ 0 w 114"/>
                  <a:gd name="T21" fmla="*/ 0 h 148"/>
                  <a:gd name="T22" fmla="*/ 0 w 114"/>
                  <a:gd name="T23" fmla="*/ 0 h 1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"/>
                  <a:gd name="T37" fmla="*/ 0 h 148"/>
                  <a:gd name="T38" fmla="*/ 114 w 114"/>
                  <a:gd name="T39" fmla="*/ 148 h 1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9" name="Freeform 132">
                <a:extLst>
                  <a:ext uri="{FF2B5EF4-FFF2-40B4-BE49-F238E27FC236}">
                    <a16:creationId xmlns:a16="http://schemas.microsoft.com/office/drawing/2014/main" id="{024C3D95-E1B3-4C64-9017-331C4EDD0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" y="961"/>
                <a:ext cx="42" cy="154"/>
              </a:xfrm>
              <a:custGeom>
                <a:avLst/>
                <a:gdLst>
                  <a:gd name="T0" fmla="*/ 1 w 290"/>
                  <a:gd name="T1" fmla="*/ 3 h 1090"/>
                  <a:gd name="T2" fmla="*/ 1 w 290"/>
                  <a:gd name="T3" fmla="*/ 3 h 1090"/>
                  <a:gd name="T4" fmla="*/ 1 w 290"/>
                  <a:gd name="T5" fmla="*/ 2 h 1090"/>
                  <a:gd name="T6" fmla="*/ 1 w 290"/>
                  <a:gd name="T7" fmla="*/ 2 h 1090"/>
                  <a:gd name="T8" fmla="*/ 1 w 290"/>
                  <a:gd name="T9" fmla="*/ 2 h 1090"/>
                  <a:gd name="T10" fmla="*/ 1 w 290"/>
                  <a:gd name="T11" fmla="*/ 2 h 1090"/>
                  <a:gd name="T12" fmla="*/ 1 w 290"/>
                  <a:gd name="T13" fmla="*/ 1 h 1090"/>
                  <a:gd name="T14" fmla="*/ 1 w 290"/>
                  <a:gd name="T15" fmla="*/ 1 h 1090"/>
                  <a:gd name="T16" fmla="*/ 1 w 290"/>
                  <a:gd name="T17" fmla="*/ 1 h 1090"/>
                  <a:gd name="T18" fmla="*/ 1 w 290"/>
                  <a:gd name="T19" fmla="*/ 1 h 1090"/>
                  <a:gd name="T20" fmla="*/ 1 w 290"/>
                  <a:gd name="T21" fmla="*/ 0 h 1090"/>
                  <a:gd name="T22" fmla="*/ 1 w 290"/>
                  <a:gd name="T23" fmla="*/ 0 h 1090"/>
                  <a:gd name="T24" fmla="*/ 1 w 290"/>
                  <a:gd name="T25" fmla="*/ 0 h 1090"/>
                  <a:gd name="T26" fmla="*/ 1 w 290"/>
                  <a:gd name="T27" fmla="*/ 0 h 1090"/>
                  <a:gd name="T28" fmla="*/ 1 w 290"/>
                  <a:gd name="T29" fmla="*/ 0 h 1090"/>
                  <a:gd name="T30" fmla="*/ 0 w 290"/>
                  <a:gd name="T31" fmla="*/ 0 h 1090"/>
                  <a:gd name="T32" fmla="*/ 0 w 290"/>
                  <a:gd name="T33" fmla="*/ 0 h 1090"/>
                  <a:gd name="T34" fmla="*/ 0 w 290"/>
                  <a:gd name="T35" fmla="*/ 0 h 1090"/>
                  <a:gd name="T36" fmla="*/ 0 w 290"/>
                  <a:gd name="T37" fmla="*/ 0 h 1090"/>
                  <a:gd name="T38" fmla="*/ 0 w 290"/>
                  <a:gd name="T39" fmla="*/ 1 h 1090"/>
                  <a:gd name="T40" fmla="*/ 0 w 290"/>
                  <a:gd name="T41" fmla="*/ 1 h 1090"/>
                  <a:gd name="T42" fmla="*/ 0 w 290"/>
                  <a:gd name="T43" fmla="*/ 1 h 1090"/>
                  <a:gd name="T44" fmla="*/ 0 w 290"/>
                  <a:gd name="T45" fmla="*/ 1 h 1090"/>
                  <a:gd name="T46" fmla="*/ 0 w 290"/>
                  <a:gd name="T47" fmla="*/ 2 h 1090"/>
                  <a:gd name="T48" fmla="*/ 0 w 290"/>
                  <a:gd name="T49" fmla="*/ 2 h 1090"/>
                  <a:gd name="T50" fmla="*/ 0 w 290"/>
                  <a:gd name="T51" fmla="*/ 2 h 1090"/>
                  <a:gd name="T52" fmla="*/ 0 w 290"/>
                  <a:gd name="T53" fmla="*/ 3 h 1090"/>
                  <a:gd name="T54" fmla="*/ 0 w 290"/>
                  <a:gd name="T55" fmla="*/ 3 h 1090"/>
                  <a:gd name="T56" fmla="*/ 0 w 290"/>
                  <a:gd name="T57" fmla="*/ 3 h 1090"/>
                  <a:gd name="T58" fmla="*/ 1 w 290"/>
                  <a:gd name="T59" fmla="*/ 3 h 1090"/>
                  <a:gd name="T60" fmla="*/ 1 w 290"/>
                  <a:gd name="T61" fmla="*/ 3 h 109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90"/>
                  <a:gd name="T94" fmla="*/ 0 h 1090"/>
                  <a:gd name="T95" fmla="*/ 290 w 290"/>
                  <a:gd name="T96" fmla="*/ 1090 h 1090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0" name="Freeform 133">
                <a:extLst>
                  <a:ext uri="{FF2B5EF4-FFF2-40B4-BE49-F238E27FC236}">
                    <a16:creationId xmlns:a16="http://schemas.microsoft.com/office/drawing/2014/main" id="{18711560-C987-4EF0-8E18-8AF635B76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" y="1156"/>
                <a:ext cx="32" cy="4"/>
              </a:xfrm>
              <a:custGeom>
                <a:avLst/>
                <a:gdLst>
                  <a:gd name="T0" fmla="*/ 1 w 221"/>
                  <a:gd name="T1" fmla="*/ 0 h 28"/>
                  <a:gd name="T2" fmla="*/ 0 w 221"/>
                  <a:gd name="T3" fmla="*/ 0 h 28"/>
                  <a:gd name="T4" fmla="*/ 0 w 221"/>
                  <a:gd name="T5" fmla="*/ 0 h 28"/>
                  <a:gd name="T6" fmla="*/ 0 w 221"/>
                  <a:gd name="T7" fmla="*/ 0 h 28"/>
                  <a:gd name="T8" fmla="*/ 0 w 221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"/>
                  <a:gd name="T16" fmla="*/ 0 h 28"/>
                  <a:gd name="T17" fmla="*/ 221 w 221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1" name="Freeform 134">
                <a:extLst>
                  <a:ext uri="{FF2B5EF4-FFF2-40B4-BE49-F238E27FC236}">
                    <a16:creationId xmlns:a16="http://schemas.microsoft.com/office/drawing/2014/main" id="{E16CDC84-B338-4163-A161-2945AF00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9" y="1263"/>
                <a:ext cx="26" cy="3"/>
              </a:xfrm>
              <a:custGeom>
                <a:avLst/>
                <a:gdLst>
                  <a:gd name="T0" fmla="*/ 0 w 181"/>
                  <a:gd name="T1" fmla="*/ 0 h 14"/>
                  <a:gd name="T2" fmla="*/ 0 w 181"/>
                  <a:gd name="T3" fmla="*/ 0 h 14"/>
                  <a:gd name="T4" fmla="*/ 0 w 181"/>
                  <a:gd name="T5" fmla="*/ 0 h 14"/>
                  <a:gd name="T6" fmla="*/ 1 w 181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14"/>
                  <a:gd name="T14" fmla="*/ 181 w 181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2" name="Freeform 135">
                <a:extLst>
                  <a:ext uri="{FF2B5EF4-FFF2-40B4-BE49-F238E27FC236}">
                    <a16:creationId xmlns:a16="http://schemas.microsoft.com/office/drawing/2014/main" id="{ABB0DDBA-25FB-406F-A232-E835D86DB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104"/>
                <a:ext cx="53" cy="71"/>
              </a:xfrm>
              <a:custGeom>
                <a:avLst/>
                <a:gdLst>
                  <a:gd name="T0" fmla="*/ 1 w 370"/>
                  <a:gd name="T1" fmla="*/ 0 h 501"/>
                  <a:gd name="T2" fmla="*/ 1 w 370"/>
                  <a:gd name="T3" fmla="*/ 0 h 501"/>
                  <a:gd name="T4" fmla="*/ 1 w 370"/>
                  <a:gd name="T5" fmla="*/ 1 h 501"/>
                  <a:gd name="T6" fmla="*/ 1 w 370"/>
                  <a:gd name="T7" fmla="*/ 1 h 501"/>
                  <a:gd name="T8" fmla="*/ 1 w 370"/>
                  <a:gd name="T9" fmla="*/ 1 h 501"/>
                  <a:gd name="T10" fmla="*/ 1 w 370"/>
                  <a:gd name="T11" fmla="*/ 1 h 501"/>
                  <a:gd name="T12" fmla="*/ 1 w 370"/>
                  <a:gd name="T13" fmla="*/ 1 h 501"/>
                  <a:gd name="T14" fmla="*/ 0 w 370"/>
                  <a:gd name="T15" fmla="*/ 1 h 501"/>
                  <a:gd name="T16" fmla="*/ 0 w 370"/>
                  <a:gd name="T17" fmla="*/ 1 h 501"/>
                  <a:gd name="T18" fmla="*/ 0 w 370"/>
                  <a:gd name="T19" fmla="*/ 1 h 501"/>
                  <a:gd name="T20" fmla="*/ 0 w 370"/>
                  <a:gd name="T21" fmla="*/ 1 h 501"/>
                  <a:gd name="T22" fmla="*/ 0 w 370"/>
                  <a:gd name="T23" fmla="*/ 1 h 501"/>
                  <a:gd name="T24" fmla="*/ 0 w 370"/>
                  <a:gd name="T25" fmla="*/ 1 h 501"/>
                  <a:gd name="T26" fmla="*/ 0 w 370"/>
                  <a:gd name="T27" fmla="*/ 1 h 501"/>
                  <a:gd name="T28" fmla="*/ 0 w 370"/>
                  <a:gd name="T29" fmla="*/ 1 h 501"/>
                  <a:gd name="T30" fmla="*/ 0 w 370"/>
                  <a:gd name="T31" fmla="*/ 1 h 501"/>
                  <a:gd name="T32" fmla="*/ 0 w 370"/>
                  <a:gd name="T33" fmla="*/ 1 h 501"/>
                  <a:gd name="T34" fmla="*/ 0 w 370"/>
                  <a:gd name="T35" fmla="*/ 0 h 501"/>
                  <a:gd name="T36" fmla="*/ 1 w 370"/>
                  <a:gd name="T37" fmla="*/ 0 h 501"/>
                  <a:gd name="T38" fmla="*/ 1 w 370"/>
                  <a:gd name="T39" fmla="*/ 0 h 501"/>
                  <a:gd name="T40" fmla="*/ 1 w 370"/>
                  <a:gd name="T41" fmla="*/ 0 h 501"/>
                  <a:gd name="T42" fmla="*/ 1 w 370"/>
                  <a:gd name="T43" fmla="*/ 0 h 501"/>
                  <a:gd name="T44" fmla="*/ 1 w 370"/>
                  <a:gd name="T45" fmla="*/ 0 h 501"/>
                  <a:gd name="T46" fmla="*/ 1 w 370"/>
                  <a:gd name="T47" fmla="*/ 0 h 5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0"/>
                  <a:gd name="T73" fmla="*/ 0 h 501"/>
                  <a:gd name="T74" fmla="*/ 370 w 370"/>
                  <a:gd name="T75" fmla="*/ 501 h 5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3" name="Freeform 136">
                <a:extLst>
                  <a:ext uri="{FF2B5EF4-FFF2-40B4-BE49-F238E27FC236}">
                    <a16:creationId xmlns:a16="http://schemas.microsoft.com/office/drawing/2014/main" id="{8258429B-539D-44D9-818D-934A6F728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5" y="1162"/>
                <a:ext cx="14" cy="15"/>
              </a:xfrm>
              <a:custGeom>
                <a:avLst/>
                <a:gdLst>
                  <a:gd name="T0" fmla="*/ 0 w 98"/>
                  <a:gd name="T1" fmla="*/ 0 h 114"/>
                  <a:gd name="T2" fmla="*/ 0 w 98"/>
                  <a:gd name="T3" fmla="*/ 0 h 114"/>
                  <a:gd name="T4" fmla="*/ 0 w 98"/>
                  <a:gd name="T5" fmla="*/ 0 h 114"/>
                  <a:gd name="T6" fmla="*/ 0 w 98"/>
                  <a:gd name="T7" fmla="*/ 0 h 114"/>
                  <a:gd name="T8" fmla="*/ 0 w 98"/>
                  <a:gd name="T9" fmla="*/ 0 h 114"/>
                  <a:gd name="T10" fmla="*/ 0 w 98"/>
                  <a:gd name="T11" fmla="*/ 0 h 114"/>
                  <a:gd name="T12" fmla="*/ 0 w 98"/>
                  <a:gd name="T13" fmla="*/ 0 h 114"/>
                  <a:gd name="T14" fmla="*/ 0 w 98"/>
                  <a:gd name="T15" fmla="*/ 0 h 114"/>
                  <a:gd name="T16" fmla="*/ 0 w 98"/>
                  <a:gd name="T17" fmla="*/ 0 h 114"/>
                  <a:gd name="T18" fmla="*/ 0 w 98"/>
                  <a:gd name="T19" fmla="*/ 0 h 114"/>
                  <a:gd name="T20" fmla="*/ 0 w 98"/>
                  <a:gd name="T21" fmla="*/ 0 h 1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8"/>
                  <a:gd name="T34" fmla="*/ 0 h 114"/>
                  <a:gd name="T35" fmla="*/ 98 w 98"/>
                  <a:gd name="T36" fmla="*/ 114 h 11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4" name="Freeform 137">
                <a:extLst>
                  <a:ext uri="{FF2B5EF4-FFF2-40B4-BE49-F238E27FC236}">
                    <a16:creationId xmlns:a16="http://schemas.microsoft.com/office/drawing/2014/main" id="{B40891E6-700A-459F-81EB-44FF44574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082"/>
                <a:ext cx="44" cy="90"/>
              </a:xfrm>
              <a:custGeom>
                <a:avLst/>
                <a:gdLst>
                  <a:gd name="T0" fmla="*/ 1 w 317"/>
                  <a:gd name="T1" fmla="*/ 0 h 626"/>
                  <a:gd name="T2" fmla="*/ 1 w 317"/>
                  <a:gd name="T3" fmla="*/ 0 h 626"/>
                  <a:gd name="T4" fmla="*/ 1 w 317"/>
                  <a:gd name="T5" fmla="*/ 0 h 626"/>
                  <a:gd name="T6" fmla="*/ 1 w 317"/>
                  <a:gd name="T7" fmla="*/ 0 h 626"/>
                  <a:gd name="T8" fmla="*/ 1 w 317"/>
                  <a:gd name="T9" fmla="*/ 0 h 626"/>
                  <a:gd name="T10" fmla="*/ 0 w 317"/>
                  <a:gd name="T11" fmla="*/ 0 h 626"/>
                  <a:gd name="T12" fmla="*/ 0 w 317"/>
                  <a:gd name="T13" fmla="*/ 0 h 626"/>
                  <a:gd name="T14" fmla="*/ 0 w 317"/>
                  <a:gd name="T15" fmla="*/ 0 h 626"/>
                  <a:gd name="T16" fmla="*/ 0 w 317"/>
                  <a:gd name="T17" fmla="*/ 1 h 626"/>
                  <a:gd name="T18" fmla="*/ 0 w 317"/>
                  <a:gd name="T19" fmla="*/ 1 h 626"/>
                  <a:gd name="T20" fmla="*/ 0 w 317"/>
                  <a:gd name="T21" fmla="*/ 2 h 626"/>
                  <a:gd name="T22" fmla="*/ 0 w 317"/>
                  <a:gd name="T23" fmla="*/ 2 h 626"/>
                  <a:gd name="T24" fmla="*/ 0 w 317"/>
                  <a:gd name="T25" fmla="*/ 2 h 626"/>
                  <a:gd name="T26" fmla="*/ 0 w 317"/>
                  <a:gd name="T27" fmla="*/ 2 h 626"/>
                  <a:gd name="T28" fmla="*/ 0 w 317"/>
                  <a:gd name="T29" fmla="*/ 2 h 626"/>
                  <a:gd name="T30" fmla="*/ 1 w 317"/>
                  <a:gd name="T31" fmla="*/ 2 h 626"/>
                  <a:gd name="T32" fmla="*/ 1 w 317"/>
                  <a:gd name="T33" fmla="*/ 1 h 626"/>
                  <a:gd name="T34" fmla="*/ 1 w 317"/>
                  <a:gd name="T35" fmla="*/ 1 h 626"/>
                  <a:gd name="T36" fmla="*/ 1 w 317"/>
                  <a:gd name="T37" fmla="*/ 1 h 626"/>
                  <a:gd name="T38" fmla="*/ 1 w 317"/>
                  <a:gd name="T39" fmla="*/ 0 h 626"/>
                  <a:gd name="T40" fmla="*/ 1 w 317"/>
                  <a:gd name="T41" fmla="*/ 0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17"/>
                  <a:gd name="T64" fmla="*/ 0 h 626"/>
                  <a:gd name="T65" fmla="*/ 317 w 317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5" name="Freeform 138">
                <a:extLst>
                  <a:ext uri="{FF2B5EF4-FFF2-40B4-BE49-F238E27FC236}">
                    <a16:creationId xmlns:a16="http://schemas.microsoft.com/office/drawing/2014/main" id="{D5972F41-4C7A-4941-8208-C24B3F212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0 w 132"/>
                  <a:gd name="T1" fmla="*/ 0 h 152"/>
                  <a:gd name="T2" fmla="*/ 0 w 132"/>
                  <a:gd name="T3" fmla="*/ 0 h 152"/>
                  <a:gd name="T4" fmla="*/ 0 w 132"/>
                  <a:gd name="T5" fmla="*/ 0 h 152"/>
                  <a:gd name="T6" fmla="*/ 0 w 132"/>
                  <a:gd name="T7" fmla="*/ 0 h 152"/>
                  <a:gd name="T8" fmla="*/ 0 w 132"/>
                  <a:gd name="T9" fmla="*/ 0 h 152"/>
                  <a:gd name="T10" fmla="*/ 0 w 132"/>
                  <a:gd name="T11" fmla="*/ 0 h 152"/>
                  <a:gd name="T12" fmla="*/ 0 w 132"/>
                  <a:gd name="T13" fmla="*/ 0 h 152"/>
                  <a:gd name="T14" fmla="*/ 0 w 132"/>
                  <a:gd name="T15" fmla="*/ 0 h 152"/>
                  <a:gd name="T16" fmla="*/ 0 w 132"/>
                  <a:gd name="T17" fmla="*/ 0 h 152"/>
                  <a:gd name="T18" fmla="*/ 0 w 132"/>
                  <a:gd name="T19" fmla="*/ 0 h 152"/>
                  <a:gd name="T20" fmla="*/ 0 w 132"/>
                  <a:gd name="T21" fmla="*/ 0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2"/>
                  <a:gd name="T34" fmla="*/ 0 h 152"/>
                  <a:gd name="T35" fmla="*/ 132 w 132"/>
                  <a:gd name="T36" fmla="*/ 152 h 1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6" name="Freeform 139">
                <a:extLst>
                  <a:ext uri="{FF2B5EF4-FFF2-40B4-BE49-F238E27FC236}">
                    <a16:creationId xmlns:a16="http://schemas.microsoft.com/office/drawing/2014/main" id="{F73446F6-6B1F-431F-B316-6D0E2BF2E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8"/>
                <a:ext cx="83" cy="134"/>
              </a:xfrm>
              <a:custGeom>
                <a:avLst/>
                <a:gdLst>
                  <a:gd name="T0" fmla="*/ 1 w 578"/>
                  <a:gd name="T1" fmla="*/ 0 h 941"/>
                  <a:gd name="T2" fmla="*/ 1 w 578"/>
                  <a:gd name="T3" fmla="*/ 0 h 941"/>
                  <a:gd name="T4" fmla="*/ 1 w 578"/>
                  <a:gd name="T5" fmla="*/ 0 h 941"/>
                  <a:gd name="T6" fmla="*/ 1 w 578"/>
                  <a:gd name="T7" fmla="*/ 0 h 941"/>
                  <a:gd name="T8" fmla="*/ 2 w 578"/>
                  <a:gd name="T9" fmla="*/ 0 h 941"/>
                  <a:gd name="T10" fmla="*/ 2 w 578"/>
                  <a:gd name="T11" fmla="*/ 0 h 941"/>
                  <a:gd name="T12" fmla="*/ 2 w 578"/>
                  <a:gd name="T13" fmla="*/ 0 h 941"/>
                  <a:gd name="T14" fmla="*/ 2 w 578"/>
                  <a:gd name="T15" fmla="*/ 0 h 941"/>
                  <a:gd name="T16" fmla="*/ 2 w 578"/>
                  <a:gd name="T17" fmla="*/ 0 h 941"/>
                  <a:gd name="T18" fmla="*/ 2 w 578"/>
                  <a:gd name="T19" fmla="*/ 0 h 941"/>
                  <a:gd name="T20" fmla="*/ 2 w 578"/>
                  <a:gd name="T21" fmla="*/ 1 h 941"/>
                  <a:gd name="T22" fmla="*/ 1 w 578"/>
                  <a:gd name="T23" fmla="*/ 1 h 941"/>
                  <a:gd name="T24" fmla="*/ 1 w 578"/>
                  <a:gd name="T25" fmla="*/ 1 h 941"/>
                  <a:gd name="T26" fmla="*/ 1 w 578"/>
                  <a:gd name="T27" fmla="*/ 1 h 941"/>
                  <a:gd name="T28" fmla="*/ 1 w 578"/>
                  <a:gd name="T29" fmla="*/ 1 h 941"/>
                  <a:gd name="T30" fmla="*/ 1 w 578"/>
                  <a:gd name="T31" fmla="*/ 1 h 941"/>
                  <a:gd name="T32" fmla="*/ 1 w 578"/>
                  <a:gd name="T33" fmla="*/ 2 h 941"/>
                  <a:gd name="T34" fmla="*/ 1 w 578"/>
                  <a:gd name="T35" fmla="*/ 2 h 941"/>
                  <a:gd name="T36" fmla="*/ 1 w 578"/>
                  <a:gd name="T37" fmla="*/ 2 h 941"/>
                  <a:gd name="T38" fmla="*/ 1 w 578"/>
                  <a:gd name="T39" fmla="*/ 2 h 941"/>
                  <a:gd name="T40" fmla="*/ 1 w 578"/>
                  <a:gd name="T41" fmla="*/ 2 h 941"/>
                  <a:gd name="T42" fmla="*/ 1 w 578"/>
                  <a:gd name="T43" fmla="*/ 3 h 941"/>
                  <a:gd name="T44" fmla="*/ 1 w 578"/>
                  <a:gd name="T45" fmla="*/ 3 h 941"/>
                  <a:gd name="T46" fmla="*/ 0 w 578"/>
                  <a:gd name="T47" fmla="*/ 3 h 941"/>
                  <a:gd name="T48" fmla="*/ 0 w 578"/>
                  <a:gd name="T49" fmla="*/ 3 h 941"/>
                  <a:gd name="T50" fmla="*/ 0 w 578"/>
                  <a:gd name="T51" fmla="*/ 3 h 941"/>
                  <a:gd name="T52" fmla="*/ 0 w 578"/>
                  <a:gd name="T53" fmla="*/ 2 h 941"/>
                  <a:gd name="T54" fmla="*/ 0 w 578"/>
                  <a:gd name="T55" fmla="*/ 2 h 941"/>
                  <a:gd name="T56" fmla="*/ 0 w 578"/>
                  <a:gd name="T57" fmla="*/ 2 h 941"/>
                  <a:gd name="T58" fmla="*/ 0 w 578"/>
                  <a:gd name="T59" fmla="*/ 2 h 941"/>
                  <a:gd name="T60" fmla="*/ 0 w 578"/>
                  <a:gd name="T61" fmla="*/ 1 h 941"/>
                  <a:gd name="T62" fmla="*/ 0 w 578"/>
                  <a:gd name="T63" fmla="*/ 1 h 941"/>
                  <a:gd name="T64" fmla="*/ 0 w 578"/>
                  <a:gd name="T65" fmla="*/ 0 h 941"/>
                  <a:gd name="T66" fmla="*/ 1 w 578"/>
                  <a:gd name="T67" fmla="*/ 0 h 941"/>
                  <a:gd name="T68" fmla="*/ 1 w 578"/>
                  <a:gd name="T69" fmla="*/ 0 h 9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78"/>
                  <a:gd name="T106" fmla="*/ 0 h 941"/>
                  <a:gd name="T107" fmla="*/ 578 w 578"/>
                  <a:gd name="T108" fmla="*/ 941 h 9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7" name="Freeform 140">
                <a:extLst>
                  <a:ext uri="{FF2B5EF4-FFF2-40B4-BE49-F238E27FC236}">
                    <a16:creationId xmlns:a16="http://schemas.microsoft.com/office/drawing/2014/main" id="{F4A9EE55-7D80-44E0-9561-619B0AE6A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1" y="1088"/>
                <a:ext cx="30" cy="22"/>
              </a:xfrm>
              <a:custGeom>
                <a:avLst/>
                <a:gdLst>
                  <a:gd name="T0" fmla="*/ 0 w 210"/>
                  <a:gd name="T1" fmla="*/ 0 h 149"/>
                  <a:gd name="T2" fmla="*/ 0 w 210"/>
                  <a:gd name="T3" fmla="*/ 0 h 149"/>
                  <a:gd name="T4" fmla="*/ 0 w 210"/>
                  <a:gd name="T5" fmla="*/ 0 h 149"/>
                  <a:gd name="T6" fmla="*/ 0 w 210"/>
                  <a:gd name="T7" fmla="*/ 0 h 149"/>
                  <a:gd name="T8" fmla="*/ 1 w 210"/>
                  <a:gd name="T9" fmla="*/ 0 h 149"/>
                  <a:gd name="T10" fmla="*/ 1 w 210"/>
                  <a:gd name="T11" fmla="*/ 0 h 149"/>
                  <a:gd name="T12" fmla="*/ 1 w 210"/>
                  <a:gd name="T13" fmla="*/ 0 h 149"/>
                  <a:gd name="T14" fmla="*/ 1 w 210"/>
                  <a:gd name="T15" fmla="*/ 0 h 149"/>
                  <a:gd name="T16" fmla="*/ 0 w 210"/>
                  <a:gd name="T17" fmla="*/ 0 h 149"/>
                  <a:gd name="T18" fmla="*/ 0 w 210"/>
                  <a:gd name="T19" fmla="*/ 0 h 149"/>
                  <a:gd name="T20" fmla="*/ 0 w 210"/>
                  <a:gd name="T21" fmla="*/ 0 h 149"/>
                  <a:gd name="T22" fmla="*/ 0 w 210"/>
                  <a:gd name="T23" fmla="*/ 0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0"/>
                  <a:gd name="T37" fmla="*/ 0 h 149"/>
                  <a:gd name="T38" fmla="*/ 210 w 210"/>
                  <a:gd name="T39" fmla="*/ 149 h 1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8" name="Freeform 141">
                <a:extLst>
                  <a:ext uri="{FF2B5EF4-FFF2-40B4-BE49-F238E27FC236}">
                    <a16:creationId xmlns:a16="http://schemas.microsoft.com/office/drawing/2014/main" id="{AAB11671-62C2-477B-A00A-A54E9A172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3" y="1144"/>
                <a:ext cx="0" cy="6"/>
              </a:xfrm>
              <a:custGeom>
                <a:avLst/>
                <a:gdLst>
                  <a:gd name="T0" fmla="*/ 0 w 7"/>
                  <a:gd name="T1" fmla="*/ 0 h 42"/>
                  <a:gd name="T2" fmla="*/ 0 w 7"/>
                  <a:gd name="T3" fmla="*/ 0 h 42"/>
                  <a:gd name="T4" fmla="*/ 0 w 7"/>
                  <a:gd name="T5" fmla="*/ 0 h 42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42"/>
                  <a:gd name="T11" fmla="*/ 7 w 7"/>
                  <a:gd name="T12" fmla="*/ 42 h 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1582" name="AutoShape 142">
            <a:extLst>
              <a:ext uri="{FF2B5EF4-FFF2-40B4-BE49-F238E27FC236}">
                <a16:creationId xmlns:a16="http://schemas.microsoft.com/office/drawing/2014/main" id="{4C0AF3C1-696D-4DCF-89D3-BE7F42867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4191000" cy="1143000"/>
          </a:xfrm>
          <a:prstGeom prst="cloudCallout">
            <a:avLst>
              <a:gd name="adj1" fmla="val 72616"/>
              <a:gd name="adj2" fmla="val 56667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     Didn’t you say it’s a very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difficult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problem?</a:t>
            </a:r>
          </a:p>
        </p:txBody>
      </p:sp>
      <p:sp>
        <p:nvSpPr>
          <p:cNvPr id="61583" name="AutoShape 143">
            <a:extLst>
              <a:ext uri="{FF2B5EF4-FFF2-40B4-BE49-F238E27FC236}">
                <a16:creationId xmlns:a16="http://schemas.microsoft.com/office/drawing/2014/main" id="{85346542-DB5A-4A1D-9E0B-F19BAE1FF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191000"/>
            <a:ext cx="4191000" cy="1524000"/>
          </a:xfrm>
          <a:prstGeom prst="cloudCallout">
            <a:avLst>
              <a:gd name="adj1" fmla="val -77574"/>
              <a:gd name="adj2" fmla="val 15731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   Take it easy.  It’s not so 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difficult if we consider 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polynomials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only.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61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61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  <p:bldP spid="61448" grpId="0" autoUpdateAnimBg="0"/>
      <p:bldP spid="61455" grpId="0" animBg="1" autoUpdateAnimBg="0"/>
      <p:bldP spid="61582" grpId="0" animBg="1" autoUpdateAnimBg="0"/>
      <p:bldP spid="61583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53" name="Text Box 45">
            <a:extLst>
              <a:ext uri="{FF2B5EF4-FFF2-40B4-BE49-F238E27FC236}">
                <a16:creationId xmlns:a16="http://schemas.microsoft.com/office/drawing/2014/main" id="{A273BBE6-AFFF-46D1-8D1B-9E4922325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05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零点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FFACE0A-977F-472B-BEDA-FAB8E6B9F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§6  Optimal Approximation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951DCD7E-3944-4D6E-BB82-C58F442421F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28600"/>
            <a:ext cx="8153400" cy="1592263"/>
            <a:chOff x="240" y="240"/>
            <a:chExt cx="5136" cy="1003"/>
          </a:xfrm>
        </p:grpSpPr>
        <p:sp>
          <p:nvSpPr>
            <p:cNvPr id="13359" name="Text Box 4">
              <a:extLst>
                <a:ext uri="{FF2B5EF4-FFF2-40B4-BE49-F238E27FC236}">
                  <a16:creationId xmlns:a16="http://schemas.microsoft.com/office/drawing/2014/main" id="{8B1960DD-33FC-4A7B-B4E6-D44B110FB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88"/>
              <a:ext cx="5136" cy="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74650" indent="-3746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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可见：若取                      ，则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[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1 ,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上有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个</a:t>
              </a:r>
              <a:r>
                <a:rPr lang="zh-CN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极值点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}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，也即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P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n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) =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30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w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)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关于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30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[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1 ,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上有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个交错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偏差点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}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13360" name="Object 5">
              <a:extLst>
                <a:ext uri="{FF2B5EF4-FFF2-40B4-BE49-F238E27FC236}">
                  <a16:creationId xmlns:a16="http://schemas.microsoft.com/office/drawing/2014/main" id="{A79E0E19-EDF8-43C2-86C7-1A75385095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40"/>
            <a:ext cx="1026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0" name="Equation" r:id="rId6" imgW="952087" imgH="393529" progId="Equation.3">
                    <p:embed/>
                  </p:oleObj>
                </mc:Choice>
                <mc:Fallback>
                  <p:oleObj name="Equation" r:id="rId6" imgW="952087" imgH="393529" progId="Equation.3">
                    <p:embed/>
                    <p:pic>
                      <p:nvPicPr>
                        <p:cNvPr id="13360" name="Object 5">
                          <a:extLst>
                            <a:ext uri="{FF2B5EF4-FFF2-40B4-BE49-F238E27FC236}">
                              <a16:creationId xmlns:a16="http://schemas.microsoft.com/office/drawing/2014/main" id="{A79E0E19-EDF8-43C2-86C7-1A75385095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40"/>
                          <a:ext cx="1026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18" name="AutoShape 10">
            <a:extLst>
              <a:ext uri="{FF2B5EF4-FFF2-40B4-BE49-F238E27FC236}">
                <a16:creationId xmlns:a16="http://schemas.microsoft.com/office/drawing/2014/main" id="{5CFEFC53-3016-4FC1-92F1-91ECA3EC9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295400"/>
            <a:ext cx="1828800" cy="533400"/>
          </a:xfrm>
          <a:prstGeom prst="star16">
            <a:avLst>
              <a:gd name="adj" fmla="val 37500"/>
            </a:avLst>
          </a:prstGeom>
          <a:gradFill rotWithShape="0">
            <a:gsLst>
              <a:gs pos="0">
                <a:srgbClr val="FFFFCC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OK</a:t>
            </a:r>
          </a:p>
        </p:txBody>
      </p:sp>
      <p:grpSp>
        <p:nvGrpSpPr>
          <p:cNvPr id="3" name="Group 57">
            <a:extLst>
              <a:ext uri="{FF2B5EF4-FFF2-40B4-BE49-F238E27FC236}">
                <a16:creationId xmlns:a16="http://schemas.microsoft.com/office/drawing/2014/main" id="{E00F4886-91B8-425E-A7A8-B1D117339C11}"/>
              </a:ext>
            </a:extLst>
          </p:cNvPr>
          <p:cNvGrpSpPr>
            <a:grpSpLocks/>
          </p:cNvGrpSpPr>
          <p:nvPr/>
        </p:nvGrpSpPr>
        <p:grpSpPr bwMode="auto">
          <a:xfrm>
            <a:off x="-107950" y="1752600"/>
            <a:ext cx="8763000" cy="982663"/>
            <a:chOff x="-68" y="1104"/>
            <a:chExt cx="5520" cy="619"/>
          </a:xfrm>
        </p:grpSpPr>
        <p:sp>
          <p:nvSpPr>
            <p:cNvPr id="13337" name="Text Box 15">
              <a:extLst>
                <a:ext uri="{FF2B5EF4-FFF2-40B4-BE49-F238E27FC236}">
                  <a16:creationId xmlns:a16="http://schemas.microsoft.com/office/drawing/2014/main" id="{F996883F-6586-4EA7-AC3C-41C7569AE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8" y="1200"/>
              <a:ext cx="552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663575" indent="-6635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[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1]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上求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{ 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 …, 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}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使得                            的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||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||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最小。</a:t>
              </a: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338" name="Group 12">
              <a:extLst>
                <a:ext uri="{FF2B5EF4-FFF2-40B4-BE49-F238E27FC236}">
                  <a16:creationId xmlns:a16="http://schemas.microsoft.com/office/drawing/2014/main" id="{F370828C-D889-4CEA-8A76-CD6B9E3CAF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152"/>
              <a:ext cx="816" cy="327"/>
              <a:chOff x="288" y="288"/>
              <a:chExt cx="816" cy="327"/>
            </a:xfrm>
          </p:grpSpPr>
          <p:pic>
            <p:nvPicPr>
              <p:cNvPr id="13357" name="Picture 13" descr="DARTS">
                <a:extLst>
                  <a:ext uri="{FF2B5EF4-FFF2-40B4-BE49-F238E27FC236}">
                    <a16:creationId xmlns:a16="http://schemas.microsoft.com/office/drawing/2014/main" id="{631C2F2C-2864-4382-942E-9A5A0AD86C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88"/>
                <a:ext cx="32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8" name="Text Box 14">
                <a:extLst>
                  <a:ext uri="{FF2B5EF4-FFF2-40B4-BE49-F238E27FC236}">
                    <a16:creationId xmlns:a16="http://schemas.microsoft.com/office/drawing/2014/main" id="{F56C0511-23B2-42C7-9440-E48771A52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8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zh-CN" altLang="zh-CN" sz="1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39" name="Group 16">
              <a:extLst>
                <a:ext uri="{FF2B5EF4-FFF2-40B4-BE49-F238E27FC236}">
                  <a16:creationId xmlns:a16="http://schemas.microsoft.com/office/drawing/2014/main" id="{32463C6A-2D73-4932-B7E8-2A6EDD5469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2" y="1104"/>
              <a:ext cx="1272" cy="505"/>
              <a:chOff x="3386" y="1893"/>
              <a:chExt cx="1272" cy="505"/>
            </a:xfrm>
          </p:grpSpPr>
          <p:sp>
            <p:nvSpPr>
              <p:cNvPr id="13340" name="Rectangle 17">
                <a:extLst>
                  <a:ext uri="{FF2B5EF4-FFF2-40B4-BE49-F238E27FC236}">
                    <a16:creationId xmlns:a16="http://schemas.microsoft.com/office/drawing/2014/main" id="{A606AF9E-4F08-4983-8BDF-52E9E5B97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3" y="1946"/>
                <a:ext cx="215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35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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1" name="Rectangle 18">
                <a:extLst>
                  <a:ext uri="{FF2B5EF4-FFF2-40B4-BE49-F238E27FC236}">
                    <a16:creationId xmlns:a16="http://schemas.microsoft.com/office/drawing/2014/main" id="{387C8239-5CE4-42E0-8315-919011F3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5" y="2251"/>
                <a:ext cx="6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2" name="Rectangle 19">
                <a:extLst>
                  <a:ext uri="{FF2B5EF4-FFF2-40B4-BE49-F238E27FC236}">
                    <a16:creationId xmlns:a16="http://schemas.microsoft.com/office/drawing/2014/main" id="{92F401BB-C99F-4C52-A677-B31097A45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1" y="1994"/>
                <a:ext cx="6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3" name="Rectangle 20">
                <a:extLst>
                  <a:ext uri="{FF2B5EF4-FFF2-40B4-BE49-F238E27FC236}">
                    <a16:creationId xmlns:a16="http://schemas.microsoft.com/office/drawing/2014/main" id="{031D5812-9589-4789-83C0-60CD39CD8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2" y="1994"/>
                <a:ext cx="106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4" name="Rectangle 21">
                <a:extLst>
                  <a:ext uri="{FF2B5EF4-FFF2-40B4-BE49-F238E27FC236}">
                    <a16:creationId xmlns:a16="http://schemas.microsoft.com/office/drawing/2014/main" id="{F7BA1F03-85E5-410B-8E25-78C732A76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1893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5" name="Rectangle 22">
                <a:extLst>
                  <a:ext uri="{FF2B5EF4-FFF2-40B4-BE49-F238E27FC236}">
                    <a16:creationId xmlns:a16="http://schemas.microsoft.com/office/drawing/2014/main" id="{EEDE1669-8A98-4C7A-BB59-609257416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262"/>
                <a:ext cx="3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6" name="Rectangle 23">
                <a:extLst>
                  <a:ext uri="{FF2B5EF4-FFF2-40B4-BE49-F238E27FC236}">
                    <a16:creationId xmlns:a16="http://schemas.microsoft.com/office/drawing/2014/main" id="{67BCAF08-913A-4FB3-8E3B-69A9927A7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" y="2129"/>
                <a:ext cx="3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7" name="Rectangle 24">
                <a:extLst>
                  <a:ext uri="{FF2B5EF4-FFF2-40B4-BE49-F238E27FC236}">
                    <a16:creationId xmlns:a16="http://schemas.microsoft.com/office/drawing/2014/main" id="{7E29D7C8-D120-483E-B251-F56A7C87E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8" y="2129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8" name="Rectangle 25">
                <a:extLst>
                  <a:ext uri="{FF2B5EF4-FFF2-40B4-BE49-F238E27FC236}">
                    <a16:creationId xmlns:a16="http://schemas.microsoft.com/office/drawing/2014/main" id="{3BEFD4A0-648E-4F6F-9CC7-48E484BB7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2015"/>
                <a:ext cx="93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9" name="Rectangle 26">
                <a:extLst>
                  <a:ext uri="{FF2B5EF4-FFF2-40B4-BE49-F238E27FC236}">
                    <a16:creationId xmlns:a16="http://schemas.microsoft.com/office/drawing/2014/main" id="{7811014A-0BB8-4F48-9CE2-57185FB9D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2015"/>
                <a:ext cx="93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0" name="Rectangle 27">
                <a:extLst>
                  <a:ext uri="{FF2B5EF4-FFF2-40B4-BE49-F238E27FC236}">
                    <a16:creationId xmlns:a16="http://schemas.microsoft.com/office/drawing/2014/main" id="{AE1CBC7A-6227-4AAB-B6EE-F1EA25E48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" y="2015"/>
                <a:ext cx="93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1" name="Rectangle 28">
                <a:extLst>
                  <a:ext uri="{FF2B5EF4-FFF2-40B4-BE49-F238E27FC236}">
                    <a16:creationId xmlns:a16="http://schemas.microsoft.com/office/drawing/2014/main" id="{8F1D1655-1C1F-4344-9648-633EFD667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" y="2015"/>
                <a:ext cx="124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w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2" name="Rectangle 29">
                <a:extLst>
                  <a:ext uri="{FF2B5EF4-FFF2-40B4-BE49-F238E27FC236}">
                    <a16:creationId xmlns:a16="http://schemas.microsoft.com/office/drawing/2014/main" id="{E1CB9729-E41E-4AC9-9CA0-9DC19D3EE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" y="2261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3" name="Rectangle 30">
                <a:extLst>
                  <a:ext uri="{FF2B5EF4-FFF2-40B4-BE49-F238E27FC236}">
                    <a16:creationId xmlns:a16="http://schemas.microsoft.com/office/drawing/2014/main" id="{8352F3E9-116A-486A-802E-6CFE490E9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6" y="2015"/>
                <a:ext cx="6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4" name="Rectangle 31">
                <a:extLst>
                  <a:ext uri="{FF2B5EF4-FFF2-40B4-BE49-F238E27FC236}">
                    <a16:creationId xmlns:a16="http://schemas.microsoft.com/office/drawing/2014/main" id="{E15AAFCC-DFF1-4823-8180-92DAC643D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2015"/>
                <a:ext cx="6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5" name="Rectangle 32">
                <a:extLst>
                  <a:ext uri="{FF2B5EF4-FFF2-40B4-BE49-F238E27FC236}">
                    <a16:creationId xmlns:a16="http://schemas.microsoft.com/office/drawing/2014/main" id="{E2A158A9-7582-4701-A7EE-B5E266744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2015"/>
                <a:ext cx="6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6" name="Rectangle 33">
                <a:extLst>
                  <a:ext uri="{FF2B5EF4-FFF2-40B4-BE49-F238E27FC236}">
                    <a16:creationId xmlns:a16="http://schemas.microsoft.com/office/drawing/2014/main" id="{93D188B6-6320-4604-9DD6-B7F496168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5" y="2015"/>
                <a:ext cx="6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" name="Group 38">
            <a:extLst>
              <a:ext uri="{FF2B5EF4-FFF2-40B4-BE49-F238E27FC236}">
                <a16:creationId xmlns:a16="http://schemas.microsoft.com/office/drawing/2014/main" id="{1ACBE6CC-50EB-4260-AB86-86533713A31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859088"/>
            <a:ext cx="3733800" cy="469900"/>
            <a:chOff x="384" y="1920"/>
            <a:chExt cx="2352" cy="296"/>
          </a:xfrm>
        </p:grpSpPr>
        <p:sp>
          <p:nvSpPr>
            <p:cNvPr id="13335" name="Text Box 36">
              <a:extLst>
                <a:ext uri="{FF2B5EF4-FFF2-40B4-BE49-F238E27FC236}">
                  <a16:creationId xmlns:a16="http://schemas.microsoft.com/office/drawing/2014/main" id="{B26AC3CF-F34C-45FD-A770-24E6D0719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2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取最小值</a:t>
              </a:r>
            </a:p>
          </p:txBody>
        </p:sp>
        <p:graphicFrame>
          <p:nvGraphicFramePr>
            <p:cNvPr id="13336" name="Object 37">
              <a:extLst>
                <a:ext uri="{FF2B5EF4-FFF2-40B4-BE49-F238E27FC236}">
                  <a16:creationId xmlns:a16="http://schemas.microsoft.com/office/drawing/2014/main" id="{F425BDC8-F4FD-4187-97D5-57FB50DC2C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920"/>
            <a:ext cx="110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1" name="Equation" r:id="rId9" imgW="1054100" imgH="241300" progId="Equation.3">
                    <p:embed/>
                  </p:oleObj>
                </mc:Choice>
                <mc:Fallback>
                  <p:oleObj name="Equation" r:id="rId9" imgW="1054100" imgH="241300" progId="Equation.3">
                    <p:embed/>
                    <p:pic>
                      <p:nvPicPr>
                        <p:cNvPr id="13336" name="Object 37">
                          <a:extLst>
                            <a:ext uri="{FF2B5EF4-FFF2-40B4-BE49-F238E27FC236}">
                              <a16:creationId xmlns:a16="http://schemas.microsoft.com/office/drawing/2014/main" id="{F425BDC8-F4FD-4187-97D5-57FB50DC2C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920"/>
                          <a:ext cx="110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3">
            <a:extLst>
              <a:ext uri="{FF2B5EF4-FFF2-40B4-BE49-F238E27FC236}">
                <a16:creationId xmlns:a16="http://schemas.microsoft.com/office/drawing/2014/main" id="{CEA3F5D8-85CB-491F-92B6-476627289D1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667000"/>
            <a:ext cx="3962400" cy="873125"/>
            <a:chOff x="2448" y="1776"/>
            <a:chExt cx="2496" cy="550"/>
          </a:xfrm>
        </p:grpSpPr>
        <p:sp>
          <p:nvSpPr>
            <p:cNvPr id="13333" name="AutoShape 39">
              <a:extLst>
                <a:ext uri="{FF2B5EF4-FFF2-40B4-BE49-F238E27FC236}">
                  <a16:creationId xmlns:a16="http://schemas.microsoft.com/office/drawing/2014/main" id="{3204EBF5-E81F-44D9-8AE0-A08C06A9E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93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34" name="Object 40">
              <a:extLst>
                <a:ext uri="{FF2B5EF4-FFF2-40B4-BE49-F238E27FC236}">
                  <a16:creationId xmlns:a16="http://schemas.microsoft.com/office/drawing/2014/main" id="{921ACB85-A067-414F-8028-F0EF2BAD5B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1776"/>
            <a:ext cx="2256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2" name="Equation" r:id="rId11" imgW="1764534" imgH="444307" progId="Equation.3">
                    <p:embed/>
                  </p:oleObj>
                </mc:Choice>
                <mc:Fallback>
                  <p:oleObj name="Equation" r:id="rId11" imgW="1764534" imgH="444307" progId="Equation.3">
                    <p:embed/>
                    <p:pic>
                      <p:nvPicPr>
                        <p:cNvPr id="13334" name="Object 40">
                          <a:extLst>
                            <a:ext uri="{FF2B5EF4-FFF2-40B4-BE49-F238E27FC236}">
                              <a16:creationId xmlns:a16="http://schemas.microsoft.com/office/drawing/2014/main" id="{921ACB85-A067-414F-8028-F0EF2BAD5B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776"/>
                          <a:ext cx="2256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49" name="Object 41">
            <a:extLst>
              <a:ext uri="{FF2B5EF4-FFF2-40B4-BE49-F238E27FC236}">
                <a16:creationId xmlns:a16="http://schemas.microsoft.com/office/drawing/2014/main" id="{1E306F8B-180F-4F3F-9B19-C9D3055D52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009702"/>
              </p:ext>
            </p:extLst>
          </p:nvPr>
        </p:nvGraphicFramePr>
        <p:xfrm>
          <a:off x="7772400" y="2706688"/>
          <a:ext cx="9144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13" imgW="444307" imgH="393529" progId="Equation.3">
                  <p:embed/>
                </p:oleObj>
              </mc:Choice>
              <mc:Fallback>
                <p:oleObj name="Equation" r:id="rId13" imgW="444307" imgH="393529" progId="Equation.3">
                  <p:embed/>
                  <p:pic>
                    <p:nvPicPr>
                      <p:cNvPr id="68649" name="Object 41">
                        <a:extLst>
                          <a:ext uri="{FF2B5EF4-FFF2-40B4-BE49-F238E27FC236}">
                            <a16:creationId xmlns:a16="http://schemas.microsoft.com/office/drawing/2014/main" id="{1E306F8B-180F-4F3F-9B19-C9D3055D52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06688"/>
                        <a:ext cx="9144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0" name="AutoShape 42">
            <a:extLst>
              <a:ext uri="{FF2B5EF4-FFF2-40B4-BE49-F238E27FC236}">
                <a16:creationId xmlns:a16="http://schemas.microsoft.com/office/drawing/2014/main" id="{4E79449D-F2E6-4569-9392-2AC8542C0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0"/>
            <a:ext cx="6019800" cy="1219200"/>
          </a:xfrm>
          <a:prstGeom prst="wedgeEllipseCallout">
            <a:avLst>
              <a:gd name="adj1" fmla="val 19356"/>
              <a:gd name="adj2" fmla="val -90366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{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首项系数为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阶多项式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/*monic polynomials of degree </a:t>
            </a: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*/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68652" name="Text Box 44">
            <a:extLst>
              <a:ext uri="{FF2B5EF4-FFF2-40B4-BE49-F238E27FC236}">
                <a16:creationId xmlns:a16="http://schemas.microsoft.com/office/drawing/2014/main" id="{CF76464C-0307-4D5F-8FE4-132202FEC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5200"/>
            <a:ext cx="289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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{ </a:t>
            </a:r>
            <a:r>
              <a:rPr lang="en-US" altLang="zh-CN" sz="24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…, </a:t>
            </a:r>
            <a:r>
              <a:rPr lang="en-US" altLang="zh-CN" sz="24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}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即为</a:t>
            </a:r>
          </a:p>
        </p:txBody>
      </p:sp>
      <p:grpSp>
        <p:nvGrpSpPr>
          <p:cNvPr id="8" name="Group 53">
            <a:extLst>
              <a:ext uri="{FF2B5EF4-FFF2-40B4-BE49-F238E27FC236}">
                <a16:creationId xmlns:a16="http://schemas.microsoft.com/office/drawing/2014/main" id="{51260260-D100-40A8-9560-5DC591359F8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962400"/>
            <a:ext cx="8305800" cy="1570038"/>
            <a:chOff x="240" y="2976"/>
            <a:chExt cx="5232" cy="989"/>
          </a:xfrm>
        </p:grpSpPr>
        <p:sp>
          <p:nvSpPr>
            <p:cNvPr id="13328" name="Text Box 47">
              <a:extLst>
                <a:ext uri="{FF2B5EF4-FFF2-40B4-BE49-F238E27FC236}">
                  <a16:creationId xmlns:a16="http://schemas.microsoft.com/office/drawing/2014/main" id="{93199A37-DD8C-4DCA-90B7-64409ACF8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976"/>
              <a:ext cx="523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如何确定插值节点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{ 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 …, 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}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的位置，使得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 i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刚好是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OUAP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？即，使插值余项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达到极小？</a:t>
              </a:r>
            </a:p>
          </p:txBody>
        </p:sp>
        <p:grpSp>
          <p:nvGrpSpPr>
            <p:cNvPr id="13329" name="Group 48">
              <a:extLst>
                <a:ext uri="{FF2B5EF4-FFF2-40B4-BE49-F238E27FC236}">
                  <a16:creationId xmlns:a16="http://schemas.microsoft.com/office/drawing/2014/main" id="{473915BA-18B3-4DD9-8C4E-6FCF25003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024"/>
              <a:ext cx="816" cy="327"/>
              <a:chOff x="288" y="288"/>
              <a:chExt cx="816" cy="327"/>
            </a:xfrm>
          </p:grpSpPr>
          <p:pic>
            <p:nvPicPr>
              <p:cNvPr id="13331" name="Picture 49" descr="DARTS">
                <a:extLst>
                  <a:ext uri="{FF2B5EF4-FFF2-40B4-BE49-F238E27FC236}">
                    <a16:creationId xmlns:a16="http://schemas.microsoft.com/office/drawing/2014/main" id="{BA48CE44-8627-4C0D-BFEB-B7DC9101E1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88"/>
                <a:ext cx="32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2" name="Text Box 50">
                <a:extLst>
                  <a:ext uri="{FF2B5EF4-FFF2-40B4-BE49-F238E27FC236}">
                    <a16:creationId xmlns:a16="http://schemas.microsoft.com/office/drawing/2014/main" id="{BF9FFFCA-C96D-41B3-9DB8-5C7BA9132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8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zh-CN" altLang="zh-CN" sz="1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3330" name="Object 52">
              <a:extLst>
                <a:ext uri="{FF2B5EF4-FFF2-40B4-BE49-F238E27FC236}">
                  <a16:creationId xmlns:a16="http://schemas.microsoft.com/office/drawing/2014/main" id="{9C81E108-5D97-4D5C-A7B4-0A7D791FDC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3312"/>
            <a:ext cx="2256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" name="Equation" r:id="rId15" imgW="2070100" imgH="482600" progId="Equation.3">
                    <p:embed/>
                  </p:oleObj>
                </mc:Choice>
                <mc:Fallback>
                  <p:oleObj name="Equation" r:id="rId15" imgW="2070100" imgH="482600" progId="Equation.3">
                    <p:embed/>
                    <p:pic>
                      <p:nvPicPr>
                        <p:cNvPr id="13330" name="Object 52">
                          <a:extLst>
                            <a:ext uri="{FF2B5EF4-FFF2-40B4-BE49-F238E27FC236}">
                              <a16:creationId xmlns:a16="http://schemas.microsoft.com/office/drawing/2014/main" id="{9C81E108-5D97-4D5C-A7B4-0A7D791FDC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312"/>
                          <a:ext cx="2256" cy="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56">
            <a:extLst>
              <a:ext uri="{FF2B5EF4-FFF2-40B4-BE49-F238E27FC236}">
                <a16:creationId xmlns:a16="http://schemas.microsoft.com/office/drawing/2014/main" id="{21F895A5-4E81-4D29-9785-B5F74E83210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410200"/>
            <a:ext cx="8305800" cy="1146175"/>
            <a:chOff x="240" y="3408"/>
            <a:chExt cx="5232" cy="722"/>
          </a:xfrm>
        </p:grpSpPr>
        <p:sp>
          <p:nvSpPr>
            <p:cNvPr id="13326" name="Text Box 54">
              <a:extLst>
                <a:ext uri="{FF2B5EF4-FFF2-40B4-BE49-F238E27FC236}">
                  <a16:creationId xmlns:a16="http://schemas.microsoft.com/office/drawing/2014/main" id="{DC282A6B-22EA-46C6-9D87-203DE39E7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408"/>
              <a:ext cx="5232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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取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{ 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 …, 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}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为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个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零点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，做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的插值多项式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 i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，则插值余项的上界可达极小              。</a:t>
              </a:r>
            </a:p>
          </p:txBody>
        </p:sp>
        <p:graphicFrame>
          <p:nvGraphicFramePr>
            <p:cNvPr id="13327" name="Object 55">
              <a:extLst>
                <a:ext uri="{FF2B5EF4-FFF2-40B4-BE49-F238E27FC236}">
                  <a16:creationId xmlns:a16="http://schemas.microsoft.com/office/drawing/2014/main" id="{780CE72D-13E7-4BD9-9818-F9FAB434D9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696"/>
            <a:ext cx="550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5" name="Equation" r:id="rId17" imgW="660400" imgH="419100" progId="Equation.3">
                    <p:embed/>
                  </p:oleObj>
                </mc:Choice>
                <mc:Fallback>
                  <p:oleObj name="Equation" r:id="rId17" imgW="660400" imgH="419100" progId="Equation.3">
                    <p:embed/>
                    <p:pic>
                      <p:nvPicPr>
                        <p:cNvPr id="13327" name="Object 55">
                          <a:extLst>
                            <a:ext uri="{FF2B5EF4-FFF2-40B4-BE49-F238E27FC236}">
                              <a16:creationId xmlns:a16="http://schemas.microsoft.com/office/drawing/2014/main" id="{780CE72D-13E7-4BD9-9818-F9FAB434D9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696"/>
                          <a:ext cx="550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98B20BD-065B-4FB6-804F-C54C0055C01B}"/>
                  </a:ext>
                </a:extLst>
              </p14:cNvPr>
              <p14:cNvContentPartPr/>
              <p14:nvPr/>
            </p14:nvContentPartPr>
            <p14:xfrm>
              <a:off x="758160" y="168480"/>
              <a:ext cx="8228880" cy="64422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98B20BD-065B-4FB6-804F-C54C0055C01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8800" y="159120"/>
                <a:ext cx="8247600" cy="646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8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53" grpId="0" autoUpdateAnimBg="0"/>
      <p:bldP spid="68618" grpId="0" animBg="1" autoUpdateAnimBg="0"/>
      <p:bldP spid="68650" grpId="0" animBg="1" autoUpdateAnimBg="0"/>
      <p:bldP spid="6865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731BDBF-0754-45B3-A9F5-6C86DA324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§6  Optimal Approximation</a:t>
            </a:r>
          </a:p>
        </p:txBody>
      </p:sp>
      <p:sp>
        <p:nvSpPr>
          <p:cNvPr id="69635" name="AutoShape 3" descr="再生纸">
            <a:extLst>
              <a:ext uri="{FF2B5EF4-FFF2-40B4-BE49-F238E27FC236}">
                <a16:creationId xmlns:a16="http://schemas.microsoft.com/office/drawing/2014/main" id="{E8F413EB-B5D7-4B29-95BA-A322EE64A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9600"/>
            <a:ext cx="8382000" cy="5791200"/>
          </a:xfrm>
          <a:prstGeom prst="roundRect">
            <a:avLst>
              <a:gd name="adj" fmla="val 4764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76250" indent="-476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注：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上界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最小不表示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)|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最小，故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严格意义上只是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近似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最佳逼近多项式；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F1CFC191-1E3D-429A-988D-3016F6ABD8C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05000"/>
            <a:ext cx="8229600" cy="2630488"/>
            <a:chOff x="288" y="1056"/>
            <a:chExt cx="5184" cy="1657"/>
          </a:xfrm>
        </p:grpSpPr>
        <p:sp>
          <p:nvSpPr>
            <p:cNvPr id="14345" name="Text Box 4">
              <a:extLst>
                <a:ext uri="{FF2B5EF4-FFF2-40B4-BE49-F238E27FC236}">
                  <a16:creationId xmlns:a16="http://schemas.microsoft.com/office/drawing/2014/main" id="{46475C9D-C5E5-44B4-B286-0073BEC9C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056"/>
              <a:ext cx="5184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76250" indent="-4762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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对于一般区间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]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，可作变量替换                     ，则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t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[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1 ,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]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，这时</a:t>
              </a:r>
            </a:p>
          </p:txBody>
        </p:sp>
        <p:graphicFrame>
          <p:nvGraphicFramePr>
            <p:cNvPr id="14346" name="Object 5">
              <a:extLst>
                <a:ext uri="{FF2B5EF4-FFF2-40B4-BE49-F238E27FC236}">
                  <a16:creationId xmlns:a16="http://schemas.microsoft.com/office/drawing/2014/main" id="{55C95C4E-0061-49A7-9781-31EC851448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1056"/>
            <a:ext cx="960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8" name="Equation" r:id="rId6" imgW="1143000" imgH="393700" progId="Equation.3">
                    <p:embed/>
                  </p:oleObj>
                </mc:Choice>
                <mc:Fallback>
                  <p:oleObj name="Equation" r:id="rId6" imgW="1143000" imgH="393700" progId="Equation.3">
                    <p:embed/>
                    <p:pic>
                      <p:nvPicPr>
                        <p:cNvPr id="14346" name="Object 5">
                          <a:extLst>
                            <a:ext uri="{FF2B5EF4-FFF2-40B4-BE49-F238E27FC236}">
                              <a16:creationId xmlns:a16="http://schemas.microsoft.com/office/drawing/2014/main" id="{55C95C4E-0061-49A7-9781-31EC851448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056"/>
                          <a:ext cx="960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6">
              <a:extLst>
                <a:ext uri="{FF2B5EF4-FFF2-40B4-BE49-F238E27FC236}">
                  <a16:creationId xmlns:a16="http://schemas.microsoft.com/office/drawing/2014/main" id="{A06DDF0E-AAFA-43BE-BF7A-631D0977DA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1680"/>
            <a:ext cx="48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9" name="Equation" r:id="rId8" imgW="3848100" imgH="228600" progId="Equation.3">
                    <p:embed/>
                  </p:oleObj>
                </mc:Choice>
                <mc:Fallback>
                  <p:oleObj name="Equation" r:id="rId8" imgW="3848100" imgH="228600" progId="Equation.3">
                    <p:embed/>
                    <p:pic>
                      <p:nvPicPr>
                        <p:cNvPr id="14347" name="Object 6">
                          <a:extLst>
                            <a:ext uri="{FF2B5EF4-FFF2-40B4-BE49-F238E27FC236}">
                              <a16:creationId xmlns:a16="http://schemas.microsoft.com/office/drawing/2014/main" id="{A06DDF0E-AAFA-43BE-BF7A-631D0977DA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680"/>
                          <a:ext cx="480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7">
              <a:extLst>
                <a:ext uri="{FF2B5EF4-FFF2-40B4-BE49-F238E27FC236}">
                  <a16:creationId xmlns:a16="http://schemas.microsoft.com/office/drawing/2014/main" id="{BB99B89A-42C9-4325-8D02-F7BDCABB09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1968"/>
            <a:ext cx="2256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0" name="Equation" r:id="rId10" imgW="1548728" imgH="266584" progId="Equation.3">
                    <p:embed/>
                  </p:oleObj>
                </mc:Choice>
                <mc:Fallback>
                  <p:oleObj name="Equation" r:id="rId10" imgW="1548728" imgH="266584" progId="Equation.3">
                    <p:embed/>
                    <p:pic>
                      <p:nvPicPr>
                        <p:cNvPr id="14348" name="Object 7">
                          <a:extLst>
                            <a:ext uri="{FF2B5EF4-FFF2-40B4-BE49-F238E27FC236}">
                              <a16:creationId xmlns:a16="http://schemas.microsoft.com/office/drawing/2014/main" id="{BB99B89A-42C9-4325-8D02-F7BDCABB09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968"/>
                          <a:ext cx="2256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9" name="Object 8">
              <a:extLst>
                <a:ext uri="{FF2B5EF4-FFF2-40B4-BE49-F238E27FC236}">
                  <a16:creationId xmlns:a16="http://schemas.microsoft.com/office/drawing/2014/main" id="{FC5AE3AF-A308-401E-9441-E629F9E3D4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2304"/>
            <a:ext cx="3216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1" name="Equation" r:id="rId12" imgW="2133600" imgH="304800" progId="Equation.3">
                    <p:embed/>
                  </p:oleObj>
                </mc:Choice>
                <mc:Fallback>
                  <p:oleObj name="Equation" r:id="rId12" imgW="2133600" imgH="304800" progId="Equation.3">
                    <p:embed/>
                    <p:pic>
                      <p:nvPicPr>
                        <p:cNvPr id="14349" name="Object 8">
                          <a:extLst>
                            <a:ext uri="{FF2B5EF4-FFF2-40B4-BE49-F238E27FC236}">
                              <a16:creationId xmlns:a16="http://schemas.microsoft.com/office/drawing/2014/main" id="{FC5AE3AF-A308-401E-9441-E629F9E3D4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304"/>
                          <a:ext cx="3216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BC574A48-487E-41D5-98B0-4B69D551692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267200"/>
            <a:ext cx="7696200" cy="1803400"/>
            <a:chOff x="576" y="2544"/>
            <a:chExt cx="4848" cy="1136"/>
          </a:xfrm>
        </p:grpSpPr>
        <p:sp>
          <p:nvSpPr>
            <p:cNvPr id="14342" name="Text Box 10">
              <a:extLst>
                <a:ext uri="{FF2B5EF4-FFF2-40B4-BE49-F238E27FC236}">
                  <a16:creationId xmlns:a16="http://schemas.microsoft.com/office/drawing/2014/main" id="{26EEFC57-56BA-4353-975D-71282FB53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44"/>
              <a:ext cx="4848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22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即以                                               为插值节点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=0,…,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，得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，余项                                               有最小上界。</a:t>
              </a:r>
            </a:p>
          </p:txBody>
        </p:sp>
        <p:graphicFrame>
          <p:nvGraphicFramePr>
            <p:cNvPr id="14343" name="Object 11">
              <a:extLst>
                <a:ext uri="{FF2B5EF4-FFF2-40B4-BE49-F238E27FC236}">
                  <a16:creationId xmlns:a16="http://schemas.microsoft.com/office/drawing/2014/main" id="{612E915B-0F12-4B67-9BFC-08FDA4CC3B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688"/>
            <a:ext cx="2256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2" name="Equation" r:id="rId14" imgW="2032000" imgH="431800" progId="Equation.3">
                    <p:embed/>
                  </p:oleObj>
                </mc:Choice>
                <mc:Fallback>
                  <p:oleObj name="Equation" r:id="rId14" imgW="2032000" imgH="431800" progId="Equation.3">
                    <p:embed/>
                    <p:pic>
                      <p:nvPicPr>
                        <p:cNvPr id="14343" name="Object 11">
                          <a:extLst>
                            <a:ext uri="{FF2B5EF4-FFF2-40B4-BE49-F238E27FC236}">
                              <a16:creationId xmlns:a16="http://schemas.microsoft.com/office/drawing/2014/main" id="{612E915B-0F12-4B67-9BFC-08FDA4CC3B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688"/>
                          <a:ext cx="2256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12">
              <a:extLst>
                <a:ext uri="{FF2B5EF4-FFF2-40B4-BE49-F238E27FC236}">
                  <a16:creationId xmlns:a16="http://schemas.microsoft.com/office/drawing/2014/main" id="{924AA9D5-6897-45A9-9A6E-6C5A41EE1A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3168"/>
            <a:ext cx="2228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3" name="Equation" r:id="rId16" imgW="2159000" imgH="444500" progId="Equation.3">
                    <p:embed/>
                  </p:oleObj>
                </mc:Choice>
                <mc:Fallback>
                  <p:oleObj name="Equation" r:id="rId16" imgW="2159000" imgH="444500" progId="Equation.3">
                    <p:embed/>
                    <p:pic>
                      <p:nvPicPr>
                        <p:cNvPr id="14344" name="Object 12">
                          <a:extLst>
                            <a:ext uri="{FF2B5EF4-FFF2-40B4-BE49-F238E27FC236}">
                              <a16:creationId xmlns:a16="http://schemas.microsoft.com/office/drawing/2014/main" id="{924AA9D5-6897-45A9-9A6E-6C5A41EE1A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168"/>
                          <a:ext cx="2228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DCD3805-7808-42F1-9506-775F01F20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§6 Optimal Approximation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E351FB4C-3BD0-49DA-A8D4-F15A324A5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求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i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[0, 1]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上的近似最佳逼近多项式，使其误差不超过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0.5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10</a:t>
            </a: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4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34EE67FC-B114-4511-AB11-EFB5178DC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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根据误差上界确定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:</a:t>
            </a:r>
            <a:endParaRPr lang="en-US" altLang="zh-CN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628E0420-4476-4F43-9FE5-850F5B9163D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676400"/>
            <a:ext cx="5257800" cy="798513"/>
            <a:chOff x="864" y="1104"/>
            <a:chExt cx="3312" cy="503"/>
          </a:xfrm>
        </p:grpSpPr>
        <p:graphicFrame>
          <p:nvGraphicFramePr>
            <p:cNvPr id="15372" name="Object 5">
              <a:extLst>
                <a:ext uri="{FF2B5EF4-FFF2-40B4-BE49-F238E27FC236}">
                  <a16:creationId xmlns:a16="http://schemas.microsoft.com/office/drawing/2014/main" id="{64316F68-5286-4278-A1D1-347788A2EE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1104"/>
            <a:ext cx="2304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0" name="Equation" r:id="rId4" imgW="1993900" imgH="419100" progId="Equation.3">
                    <p:embed/>
                  </p:oleObj>
                </mc:Choice>
                <mc:Fallback>
                  <p:oleObj name="Equation" r:id="rId4" imgW="1993900" imgH="419100" progId="Equation.3">
                    <p:embed/>
                    <p:pic>
                      <p:nvPicPr>
                        <p:cNvPr id="15372" name="Object 5">
                          <a:extLst>
                            <a:ext uri="{FF2B5EF4-FFF2-40B4-BE49-F238E27FC236}">
                              <a16:creationId xmlns:a16="http://schemas.microsoft.com/office/drawing/2014/main" id="{64316F68-5286-4278-A1D1-347788A2EE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104"/>
                          <a:ext cx="2304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3" name="AutoShape 6">
              <a:extLst>
                <a:ext uri="{FF2B5EF4-FFF2-40B4-BE49-F238E27FC236}">
                  <a16:creationId xmlns:a16="http://schemas.microsoft.com/office/drawing/2014/main" id="{F06F6C61-A88D-4FF4-8676-EAED4B265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29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4" name="Text Box 7">
              <a:extLst>
                <a:ext uri="{FF2B5EF4-FFF2-40B4-BE49-F238E27FC236}">
                  <a16:creationId xmlns:a16="http://schemas.microsoft.com/office/drawing/2014/main" id="{49ACBC6D-DF56-405E-9CDE-BEA2BE723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20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</a:t>
              </a:r>
              <a:endPara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665" name="Rectangle 9">
            <a:extLst>
              <a:ext uri="{FF2B5EF4-FFF2-40B4-BE49-F238E27FC236}">
                <a16:creationId xmlns:a16="http://schemas.microsoft.com/office/drawing/2014/main" id="{5EAD4467-958E-40AC-A740-22767700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905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0666" name="Text Box 10">
            <a:extLst>
              <a:ext uri="{FF2B5EF4-FFF2-40B4-BE49-F238E27FC236}">
                <a16:creationId xmlns:a16="http://schemas.microsoft.com/office/drawing/2014/main" id="{2C00108E-D796-4CF1-8FD1-98B839E0D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146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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计算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的根：</a:t>
            </a:r>
            <a:endParaRPr lang="zh-CN" altLang="en-US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0667" name="Object 11">
            <a:extLst>
              <a:ext uri="{FF2B5EF4-FFF2-40B4-BE49-F238E27FC236}">
                <a16:creationId xmlns:a16="http://schemas.microsoft.com/office/drawing/2014/main" id="{0758AF9A-85B8-4776-89B9-E05CCCC45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966890"/>
              </p:ext>
            </p:extLst>
          </p:nvPr>
        </p:nvGraphicFramePr>
        <p:xfrm>
          <a:off x="1447800" y="2971800"/>
          <a:ext cx="6477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6" imgW="3797300" imgH="393700" progId="Equation.3">
                  <p:embed/>
                </p:oleObj>
              </mc:Choice>
              <mc:Fallback>
                <p:oleObj name="Equation" r:id="rId6" imgW="3797300" imgH="393700" progId="Equation.3">
                  <p:embed/>
                  <p:pic>
                    <p:nvPicPr>
                      <p:cNvPr id="70667" name="Object 11">
                        <a:extLst>
                          <a:ext uri="{FF2B5EF4-FFF2-40B4-BE49-F238E27FC236}">
                            <a16:creationId xmlns:a16="http://schemas.microsoft.com/office/drawing/2014/main" id="{0758AF9A-85B8-4776-89B9-E05CCCC455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71800"/>
                        <a:ext cx="6477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2">
            <a:extLst>
              <a:ext uri="{FF2B5EF4-FFF2-40B4-BE49-F238E27FC236}">
                <a16:creationId xmlns:a16="http://schemas.microsoft.com/office/drawing/2014/main" id="{F2BFD3B4-168F-4A60-943D-6C420579F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5714"/>
              </p:ext>
            </p:extLst>
          </p:nvPr>
        </p:nvGraphicFramePr>
        <p:xfrm>
          <a:off x="2895600" y="3657600"/>
          <a:ext cx="31242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8" imgW="1777229" imgH="393529" progId="Equation.3">
                  <p:embed/>
                </p:oleObj>
              </mc:Choice>
              <mc:Fallback>
                <p:oleObj name="Equation" r:id="rId8" imgW="1777229" imgH="393529" progId="Equation.3">
                  <p:embed/>
                  <p:pic>
                    <p:nvPicPr>
                      <p:cNvPr id="70668" name="Object 12">
                        <a:extLst>
                          <a:ext uri="{FF2B5EF4-FFF2-40B4-BE49-F238E27FC236}">
                            <a16:creationId xmlns:a16="http://schemas.microsoft.com/office/drawing/2014/main" id="{F2BFD3B4-168F-4A60-943D-6C420579F0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657600"/>
                        <a:ext cx="31242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3">
            <a:extLst>
              <a:ext uri="{FF2B5EF4-FFF2-40B4-BE49-F238E27FC236}">
                <a16:creationId xmlns:a16="http://schemas.microsoft.com/office/drawing/2014/main" id="{729A69A4-C01E-4AA4-A3F0-49F976341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847391"/>
              </p:ext>
            </p:extLst>
          </p:nvPr>
        </p:nvGraphicFramePr>
        <p:xfrm>
          <a:off x="1371600" y="4343400"/>
          <a:ext cx="5410200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10" imgW="3340100" imgH="1231900" progId="Equation.3">
                  <p:embed/>
                </p:oleObj>
              </mc:Choice>
              <mc:Fallback>
                <p:oleObj name="Equation" r:id="rId10" imgW="3340100" imgH="1231900" progId="Equation.3">
                  <p:embed/>
                  <p:pic>
                    <p:nvPicPr>
                      <p:cNvPr id="70669" name="Object 13">
                        <a:extLst>
                          <a:ext uri="{FF2B5EF4-FFF2-40B4-BE49-F238E27FC236}">
                            <a16:creationId xmlns:a16="http://schemas.microsoft.com/office/drawing/2014/main" id="{729A69A4-C01E-4AA4-A3F0-49F9763419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43400"/>
                        <a:ext cx="5410200" cy="214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0" name="Text Box 14">
            <a:extLst>
              <a:ext uri="{FF2B5EF4-FFF2-40B4-BE49-F238E27FC236}">
                <a16:creationId xmlns:a16="http://schemas.microsoft.com/office/drawing/2014/main" id="{04B907A4-DC16-4949-99B1-57D928FA6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9436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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以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, …,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4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为节点作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60" grpId="0" autoUpdateAnimBg="0"/>
      <p:bldP spid="70665" grpId="0" autoUpdateAnimBg="0"/>
      <p:bldP spid="70666" grpId="0" autoUpdateAnimBg="0"/>
      <p:bldP spid="7067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9832346-D1FD-45C5-A5EE-E991AC8BB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§6  Optimal Approximation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9333E6C1-5B57-4025-8318-2852335B0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41425" indent="-12414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  </a:t>
            </a: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Chebyshev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多项式的其它应用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lang="zh-CN" altLang="en-US" sz="2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多项式降次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reduce the degree of polynomial with a minimal loss of accuracy */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3041FE0C-2C26-44A2-A844-400CA4AE4B4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916113"/>
            <a:ext cx="8153400" cy="1373187"/>
            <a:chOff x="288" y="1008"/>
            <a:chExt cx="5136" cy="865"/>
          </a:xfrm>
        </p:grpSpPr>
        <p:pic>
          <p:nvPicPr>
            <p:cNvPr id="16481" name="Picture 4" descr="DARTS">
              <a:extLst>
                <a:ext uri="{FF2B5EF4-FFF2-40B4-BE49-F238E27FC236}">
                  <a16:creationId xmlns:a16="http://schemas.microsoft.com/office/drawing/2014/main" id="{B27A92B4-C424-4DBD-81D9-6B7AF1405A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056"/>
              <a:ext cx="624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82" name="Text Box 5">
              <a:extLst>
                <a:ext uri="{FF2B5EF4-FFF2-40B4-BE49-F238E27FC236}">
                  <a16:creationId xmlns:a16="http://schemas.microsoft.com/office/drawing/2014/main" id="{896ECA0A-B7C8-414F-85E1-A123D646F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008"/>
              <a:ext cx="4512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设 </a:t>
              </a:r>
              <a:r>
                <a:rPr lang="en-US" altLang="zh-CN" sz="2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f 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 </a:t>
              </a:r>
              <a:r>
                <a:rPr lang="en-US" altLang="zh-CN" sz="28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8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8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。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在降低 </a:t>
              </a:r>
              <a:r>
                <a:rPr lang="en-US" altLang="zh-CN" sz="28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8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8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 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次数的同时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使因此增加的误差尽可能小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也叫 </a:t>
              </a:r>
              <a:r>
                <a:rPr lang="en-US" altLang="zh-CN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economiza-tion of power series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3" name="Group 105">
            <a:extLst>
              <a:ext uri="{FF2B5EF4-FFF2-40B4-BE49-F238E27FC236}">
                <a16:creationId xmlns:a16="http://schemas.microsoft.com/office/drawing/2014/main" id="{728BB514-E830-440A-BD0A-6577BEB5DA33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429000"/>
            <a:ext cx="8305800" cy="1652588"/>
            <a:chOff x="288" y="2160"/>
            <a:chExt cx="5232" cy="1041"/>
          </a:xfrm>
        </p:grpSpPr>
        <p:pic>
          <p:nvPicPr>
            <p:cNvPr id="16414" name="Picture 7" descr="LIGHT">
              <a:extLst>
                <a:ext uri="{FF2B5EF4-FFF2-40B4-BE49-F238E27FC236}">
                  <a16:creationId xmlns:a16="http://schemas.microsoft.com/office/drawing/2014/main" id="{2975CFF2-C6D6-4D35-891D-43253D959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160"/>
              <a:ext cx="481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5" name="Text Box 8">
              <a:extLst>
                <a:ext uri="{FF2B5EF4-FFF2-40B4-BE49-F238E27FC236}">
                  <a16:creationId xmlns:a16="http://schemas.microsoft.com/office/drawing/2014/main" id="{169F738B-1E60-4193-B723-82DA6655A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60"/>
              <a:ext cx="4656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从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中去掉一个含有其最高次项的     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结果降次为       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则：</a:t>
              </a:r>
            </a:p>
          </p:txBody>
        </p:sp>
        <p:grpSp>
          <p:nvGrpSpPr>
            <p:cNvPr id="16416" name="Group 70">
              <a:extLst>
                <a:ext uri="{FF2B5EF4-FFF2-40B4-BE49-F238E27FC236}">
                  <a16:creationId xmlns:a16="http://schemas.microsoft.com/office/drawing/2014/main" id="{A66531EF-2CCB-4E2F-BEF8-1211F389F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208"/>
              <a:ext cx="288" cy="288"/>
              <a:chOff x="2976" y="3168"/>
              <a:chExt cx="288" cy="288"/>
            </a:xfrm>
          </p:grpSpPr>
          <p:sp>
            <p:nvSpPr>
              <p:cNvPr id="16479" name="Line 10">
                <a:extLst>
                  <a:ext uri="{FF2B5EF4-FFF2-40B4-BE49-F238E27FC236}">
                    <a16:creationId xmlns:a16="http://schemas.microsoft.com/office/drawing/2014/main" id="{05671265-45B1-46CC-BA76-BEE549EC7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80" name="Rectangle 69">
                <a:extLst>
                  <a:ext uri="{FF2B5EF4-FFF2-40B4-BE49-F238E27FC236}">
                    <a16:creationId xmlns:a16="http://schemas.microsoft.com/office/drawing/2014/main" id="{471EFF54-5DFA-4CA0-88EA-0490E924A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16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1" i="1" baseline="-25000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</a:p>
            </p:txBody>
          </p:sp>
        </p:grpSp>
        <p:grpSp>
          <p:nvGrpSpPr>
            <p:cNvPr id="16417" name="Group 72">
              <a:extLst>
                <a:ext uri="{FF2B5EF4-FFF2-40B4-BE49-F238E27FC236}">
                  <a16:creationId xmlns:a16="http://schemas.microsoft.com/office/drawing/2014/main" id="{307B8255-D2B1-46FD-97FA-66A12D2DB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496"/>
              <a:ext cx="432" cy="362"/>
              <a:chOff x="3696" y="3094"/>
              <a:chExt cx="432" cy="362"/>
            </a:xfrm>
          </p:grpSpPr>
          <p:sp>
            <p:nvSpPr>
              <p:cNvPr id="16477" name="Rectangle 11">
                <a:extLst>
                  <a:ext uri="{FF2B5EF4-FFF2-40B4-BE49-F238E27FC236}">
                    <a16:creationId xmlns:a16="http://schemas.microsoft.com/office/drawing/2014/main" id="{AC7FA89A-5C23-4F61-92B8-14F6742E6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094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8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~</a:t>
                </a:r>
              </a:p>
            </p:txBody>
          </p:sp>
          <p:sp>
            <p:nvSpPr>
              <p:cNvPr id="16478" name="Rectangle 71">
                <a:extLst>
                  <a:ext uri="{FF2B5EF4-FFF2-40B4-BE49-F238E27FC236}">
                    <a16:creationId xmlns:a16="http://schemas.microsoft.com/office/drawing/2014/main" id="{B510098A-3269-4C42-A80A-BABAE109B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008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1" i="1" baseline="-25000">
                    <a:solidFill>
                      <a:srgbClr val="008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1" baseline="-25000">
                    <a:solidFill>
                      <a:srgbClr val="008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1</a:t>
                </a:r>
              </a:p>
            </p:txBody>
          </p:sp>
        </p:grpSp>
        <p:grpSp>
          <p:nvGrpSpPr>
            <p:cNvPr id="16418" name="Group 74">
              <a:extLst>
                <a:ext uri="{FF2B5EF4-FFF2-40B4-BE49-F238E27FC236}">
                  <a16:creationId xmlns:a16="http://schemas.microsoft.com/office/drawing/2014/main" id="{CCDEC338-4AD9-477E-9AC3-D17D3F80D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784"/>
              <a:ext cx="4223" cy="417"/>
              <a:chOff x="1172" y="2183"/>
              <a:chExt cx="4036" cy="372"/>
            </a:xfrm>
          </p:grpSpPr>
          <p:sp>
            <p:nvSpPr>
              <p:cNvPr id="16419" name="Rectangle 12">
                <a:extLst>
                  <a:ext uri="{FF2B5EF4-FFF2-40B4-BE49-F238E27FC236}">
                    <a16:creationId xmlns:a16="http://schemas.microsoft.com/office/drawing/2014/main" id="{EEC0479C-6890-43AA-8B4F-42435014A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2275"/>
                <a:ext cx="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|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20" name="Rectangle 13">
                <a:extLst>
                  <a:ext uri="{FF2B5EF4-FFF2-40B4-BE49-F238E27FC236}">
                    <a16:creationId xmlns:a16="http://schemas.microsoft.com/office/drawing/2014/main" id="{86A2642D-44A1-4514-9ED6-DF4196631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275"/>
                <a:ext cx="5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21" name="Rectangle 14">
                <a:extLst>
                  <a:ext uri="{FF2B5EF4-FFF2-40B4-BE49-F238E27FC236}">
                    <a16:creationId xmlns:a16="http://schemas.microsoft.com/office/drawing/2014/main" id="{21CC67A9-5F1E-4764-8D4A-9D8DC7408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2275"/>
                <a:ext cx="5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22" name="Rectangle 15">
                <a:extLst>
                  <a:ext uri="{FF2B5EF4-FFF2-40B4-BE49-F238E27FC236}">
                    <a16:creationId xmlns:a16="http://schemas.microsoft.com/office/drawing/2014/main" id="{0E149E47-9FAE-475C-A6C1-0F90C9B6E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" y="2275"/>
                <a:ext cx="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|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23" name="Rectangle 16">
                <a:extLst>
                  <a:ext uri="{FF2B5EF4-FFF2-40B4-BE49-F238E27FC236}">
                    <a16:creationId xmlns:a16="http://schemas.microsoft.com/office/drawing/2014/main" id="{D1EBA430-0AEE-47F4-89D9-99DF404F4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2275"/>
                <a:ext cx="312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max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24" name="Rectangle 17">
                <a:extLst>
                  <a:ext uri="{FF2B5EF4-FFF2-40B4-BE49-F238E27FC236}">
                    <a16:creationId xmlns:a16="http://schemas.microsoft.com/office/drawing/2014/main" id="{85011327-A3B2-4BE3-A251-EC42BCAF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2" y="2275"/>
                <a:ext cx="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|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25" name="Rectangle 18">
                <a:extLst>
                  <a:ext uri="{FF2B5EF4-FFF2-40B4-BE49-F238E27FC236}">
                    <a16:creationId xmlns:a16="http://schemas.microsoft.com/office/drawing/2014/main" id="{7C60EA3A-7133-4C44-815F-1068250C6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0" y="2275"/>
                <a:ext cx="5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26" name="Rectangle 19">
                <a:extLst>
                  <a:ext uri="{FF2B5EF4-FFF2-40B4-BE49-F238E27FC236}">
                    <a16:creationId xmlns:a16="http://schemas.microsoft.com/office/drawing/2014/main" id="{E096F99B-232E-4BEA-B6AA-05A16EFA5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7" y="2275"/>
                <a:ext cx="5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27" name="Rectangle 20">
                <a:extLst>
                  <a:ext uri="{FF2B5EF4-FFF2-40B4-BE49-F238E27FC236}">
                    <a16:creationId xmlns:a16="http://schemas.microsoft.com/office/drawing/2014/main" id="{5A1E53AD-3DD3-42A8-8BDD-5D8F61EEA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275"/>
                <a:ext cx="5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28" name="Rectangle 21">
                <a:extLst>
                  <a:ext uri="{FF2B5EF4-FFF2-40B4-BE49-F238E27FC236}">
                    <a16:creationId xmlns:a16="http://schemas.microsoft.com/office/drawing/2014/main" id="{A80DF198-E4D1-4E32-A9B3-07ECE0C7F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275"/>
                <a:ext cx="5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29" name="Rectangle 22">
                <a:extLst>
                  <a:ext uri="{FF2B5EF4-FFF2-40B4-BE49-F238E27FC236}">
                    <a16:creationId xmlns:a16="http://schemas.microsoft.com/office/drawing/2014/main" id="{90AA6CB6-53CF-4D66-916F-543F37186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275"/>
                <a:ext cx="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|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30" name="Rectangle 23">
                <a:extLst>
                  <a:ext uri="{FF2B5EF4-FFF2-40B4-BE49-F238E27FC236}">
                    <a16:creationId xmlns:a16="http://schemas.microsoft.com/office/drawing/2014/main" id="{580B05D0-E1B5-4867-8ADA-7C6A8B57B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3" y="2275"/>
                <a:ext cx="312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max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31" name="Rectangle 24">
                <a:extLst>
                  <a:ext uri="{FF2B5EF4-FFF2-40B4-BE49-F238E27FC236}">
                    <a16:creationId xmlns:a16="http://schemas.microsoft.com/office/drawing/2014/main" id="{3ADDD460-A69B-4764-B93F-3F084DB23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7" y="2275"/>
                <a:ext cx="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|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32" name="Rectangle 25">
                <a:extLst>
                  <a:ext uri="{FF2B5EF4-FFF2-40B4-BE49-F238E27FC236}">
                    <a16:creationId xmlns:a16="http://schemas.microsoft.com/office/drawing/2014/main" id="{99FDC368-C3B2-4704-AF40-B190B4FBF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5" y="2275"/>
                <a:ext cx="5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33" name="Rectangle 26">
                <a:extLst>
                  <a:ext uri="{FF2B5EF4-FFF2-40B4-BE49-F238E27FC236}">
                    <a16:creationId xmlns:a16="http://schemas.microsoft.com/office/drawing/2014/main" id="{0991C62C-EA19-440F-8FC6-B0523A194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3" y="2275"/>
                <a:ext cx="5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34" name="Rectangle 27">
                <a:extLst>
                  <a:ext uri="{FF2B5EF4-FFF2-40B4-BE49-F238E27FC236}">
                    <a16:creationId xmlns:a16="http://schemas.microsoft.com/office/drawing/2014/main" id="{B60D35E5-6C0B-4C8C-A8AE-0DDB230F3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2275"/>
                <a:ext cx="5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35" name="Rectangle 28">
                <a:extLst>
                  <a:ext uri="{FF2B5EF4-FFF2-40B4-BE49-F238E27FC236}">
                    <a16:creationId xmlns:a16="http://schemas.microsoft.com/office/drawing/2014/main" id="{3C96A951-00E6-4086-A6F9-F049A6858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2275"/>
                <a:ext cx="5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36" name="Rectangle 29">
                <a:extLst>
                  <a:ext uri="{FF2B5EF4-FFF2-40B4-BE49-F238E27FC236}">
                    <a16:creationId xmlns:a16="http://schemas.microsoft.com/office/drawing/2014/main" id="{4569A298-EAB4-4074-BC49-AC0FC9830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4" y="2275"/>
                <a:ext cx="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|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37" name="Rectangle 30">
                <a:extLst>
                  <a:ext uri="{FF2B5EF4-FFF2-40B4-BE49-F238E27FC236}">
                    <a16:creationId xmlns:a16="http://schemas.microsoft.com/office/drawing/2014/main" id="{E4806805-37A0-4DA4-B677-83E7BF58A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" y="2275"/>
                <a:ext cx="312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max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38" name="Rectangle 31">
                <a:extLst>
                  <a:ext uri="{FF2B5EF4-FFF2-40B4-BE49-F238E27FC236}">
                    <a16:creationId xmlns:a16="http://schemas.microsoft.com/office/drawing/2014/main" id="{9CB81DDC-06E5-42EF-BFF6-2071ACE8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" y="2443"/>
                <a:ext cx="34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]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39" name="Rectangle 32">
                <a:extLst>
                  <a:ext uri="{FF2B5EF4-FFF2-40B4-BE49-F238E27FC236}">
                    <a16:creationId xmlns:a16="http://schemas.microsoft.com/office/drawing/2014/main" id="{1C0461D6-7B95-4C3A-982B-4B255686F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9" y="2443"/>
                <a:ext cx="50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40" name="Rectangle 33">
                <a:extLst>
                  <a:ext uri="{FF2B5EF4-FFF2-40B4-BE49-F238E27FC236}">
                    <a16:creationId xmlns:a16="http://schemas.microsoft.com/office/drawing/2014/main" id="{DD515205-6160-4840-BF19-9D8D6617B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4" y="2443"/>
                <a:ext cx="25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41" name="Rectangle 34">
                <a:extLst>
                  <a:ext uri="{FF2B5EF4-FFF2-40B4-BE49-F238E27FC236}">
                    <a16:creationId xmlns:a16="http://schemas.microsoft.com/office/drawing/2014/main" id="{9C3938B9-E3ED-4152-8147-0D2CEAE43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2" y="2443"/>
                <a:ext cx="52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42" name="Rectangle 35">
                <a:extLst>
                  <a:ext uri="{FF2B5EF4-FFF2-40B4-BE49-F238E27FC236}">
                    <a16:creationId xmlns:a16="http://schemas.microsoft.com/office/drawing/2014/main" id="{110ED7B9-CF12-49B2-87BC-331A850BC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6" y="2443"/>
                <a:ext cx="34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[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43" name="Rectangle 36">
                <a:extLst>
                  <a:ext uri="{FF2B5EF4-FFF2-40B4-BE49-F238E27FC236}">
                    <a16:creationId xmlns:a16="http://schemas.microsoft.com/office/drawing/2014/main" id="{76F28A5C-A852-463F-8CF6-507EF2910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2443"/>
                <a:ext cx="34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]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44" name="Rectangle 37">
                <a:extLst>
                  <a:ext uri="{FF2B5EF4-FFF2-40B4-BE49-F238E27FC236}">
                    <a16:creationId xmlns:a16="http://schemas.microsoft.com/office/drawing/2014/main" id="{9F117F57-6109-49F9-9646-A7E876B2A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2443"/>
                <a:ext cx="52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45" name="Rectangle 38">
                <a:extLst>
                  <a:ext uri="{FF2B5EF4-FFF2-40B4-BE49-F238E27FC236}">
                    <a16:creationId xmlns:a16="http://schemas.microsoft.com/office/drawing/2014/main" id="{F5CDF249-A6B0-4C0E-AED4-5A963A996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2443"/>
                <a:ext cx="25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46" name="Rectangle 39">
                <a:extLst>
                  <a:ext uri="{FF2B5EF4-FFF2-40B4-BE49-F238E27FC236}">
                    <a16:creationId xmlns:a16="http://schemas.microsoft.com/office/drawing/2014/main" id="{2D8FA740-77BC-4B06-9387-D6912FB8D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8" y="2443"/>
                <a:ext cx="50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47" name="Rectangle 40">
                <a:extLst>
                  <a:ext uri="{FF2B5EF4-FFF2-40B4-BE49-F238E27FC236}">
                    <a16:creationId xmlns:a16="http://schemas.microsoft.com/office/drawing/2014/main" id="{F4B79274-E68C-4504-B372-D92F4DE13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443"/>
                <a:ext cx="34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[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48" name="Rectangle 41">
                <a:extLst>
                  <a:ext uri="{FF2B5EF4-FFF2-40B4-BE49-F238E27FC236}">
                    <a16:creationId xmlns:a16="http://schemas.microsoft.com/office/drawing/2014/main" id="{26CBC9F0-4112-467E-985D-4ED337BA1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" y="2382"/>
                <a:ext cx="52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8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49" name="Rectangle 42">
                <a:extLst>
                  <a:ext uri="{FF2B5EF4-FFF2-40B4-BE49-F238E27FC236}">
                    <a16:creationId xmlns:a16="http://schemas.microsoft.com/office/drawing/2014/main" id="{E23BDF32-6C9C-475E-B73E-CBD87EE8C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6" y="2443"/>
                <a:ext cx="34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]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50" name="Rectangle 43">
                <a:extLst>
                  <a:ext uri="{FF2B5EF4-FFF2-40B4-BE49-F238E27FC236}">
                    <a16:creationId xmlns:a16="http://schemas.microsoft.com/office/drawing/2014/main" id="{A2DB197E-EFA7-4A9F-9F54-E19853183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5" y="2443"/>
                <a:ext cx="52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51" name="Rectangle 44">
                <a:extLst>
                  <a:ext uri="{FF2B5EF4-FFF2-40B4-BE49-F238E27FC236}">
                    <a16:creationId xmlns:a16="http://schemas.microsoft.com/office/drawing/2014/main" id="{0283DB41-2D44-4C81-B01C-B48DBB99B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2443"/>
                <a:ext cx="25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52" name="Rectangle 45">
                <a:extLst>
                  <a:ext uri="{FF2B5EF4-FFF2-40B4-BE49-F238E27FC236}">
                    <a16:creationId xmlns:a16="http://schemas.microsoft.com/office/drawing/2014/main" id="{6FFEB163-5061-41AA-B392-9EC95B245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443"/>
                <a:ext cx="50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53" name="Rectangle 46">
                <a:extLst>
                  <a:ext uri="{FF2B5EF4-FFF2-40B4-BE49-F238E27FC236}">
                    <a16:creationId xmlns:a16="http://schemas.microsoft.com/office/drawing/2014/main" id="{53516F14-E19D-4EA8-9381-546B9C733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2443"/>
                <a:ext cx="34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[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54" name="Rectangle 47">
                <a:extLst>
                  <a:ext uri="{FF2B5EF4-FFF2-40B4-BE49-F238E27FC236}">
                    <a16:creationId xmlns:a16="http://schemas.microsoft.com/office/drawing/2014/main" id="{FE3BB1E5-E076-4892-AB24-57370895E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275"/>
                <a:ext cx="85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55" name="Rectangle 48">
                <a:extLst>
                  <a:ext uri="{FF2B5EF4-FFF2-40B4-BE49-F238E27FC236}">
                    <a16:creationId xmlns:a16="http://schemas.microsoft.com/office/drawing/2014/main" id="{749D97E2-AA2C-4840-B2C0-D3BA73094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5" y="2275"/>
                <a:ext cx="105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56" name="Rectangle 49">
                <a:extLst>
                  <a:ext uri="{FF2B5EF4-FFF2-40B4-BE49-F238E27FC236}">
                    <a16:creationId xmlns:a16="http://schemas.microsoft.com/office/drawing/2014/main" id="{C0C7419A-1D15-430C-9CF3-9B268CCEC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2275"/>
                <a:ext cx="85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57" name="Rectangle 50">
                <a:extLst>
                  <a:ext uri="{FF2B5EF4-FFF2-40B4-BE49-F238E27FC236}">
                    <a16:creationId xmlns:a16="http://schemas.microsoft.com/office/drawing/2014/main" id="{C94B6075-F0E8-43DE-8D4D-7E3D22B9E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7" y="2275"/>
                <a:ext cx="105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58" name="Rectangle 51">
                <a:extLst>
                  <a:ext uri="{FF2B5EF4-FFF2-40B4-BE49-F238E27FC236}">
                    <a16:creationId xmlns:a16="http://schemas.microsoft.com/office/drawing/2014/main" id="{513849D9-E545-4666-A166-445E9E21D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" y="2275"/>
                <a:ext cx="85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59" name="Rectangle 52">
                <a:extLst>
                  <a:ext uri="{FF2B5EF4-FFF2-40B4-BE49-F238E27FC236}">
                    <a16:creationId xmlns:a16="http://schemas.microsoft.com/office/drawing/2014/main" id="{357134B3-3A78-4399-B9B3-C3552E82D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" y="2275"/>
                <a:ext cx="5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60" name="Rectangle 53">
                <a:extLst>
                  <a:ext uri="{FF2B5EF4-FFF2-40B4-BE49-F238E27FC236}">
                    <a16:creationId xmlns:a16="http://schemas.microsoft.com/office/drawing/2014/main" id="{D85BDCB7-5EDF-429E-B825-F51C5BCFC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275"/>
                <a:ext cx="85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61" name="Rectangle 54">
                <a:extLst>
                  <a:ext uri="{FF2B5EF4-FFF2-40B4-BE49-F238E27FC236}">
                    <a16:creationId xmlns:a16="http://schemas.microsoft.com/office/drawing/2014/main" id="{91772D1C-DF30-460F-82E7-2ED721A09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6" y="2275"/>
                <a:ext cx="105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8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endParaRPr lang="en-US" altLang="zh-CN" sz="280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62" name="Rectangle 55">
                <a:extLst>
                  <a:ext uri="{FF2B5EF4-FFF2-40B4-BE49-F238E27FC236}">
                    <a16:creationId xmlns:a16="http://schemas.microsoft.com/office/drawing/2014/main" id="{46C47123-4A85-4FBD-B726-572F8F9BE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" y="2275"/>
                <a:ext cx="85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63" name="Rectangle 56">
                <a:extLst>
                  <a:ext uri="{FF2B5EF4-FFF2-40B4-BE49-F238E27FC236}">
                    <a16:creationId xmlns:a16="http://schemas.microsoft.com/office/drawing/2014/main" id="{A3D1E18B-FF60-488A-A56B-A6B3C5009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" y="2275"/>
                <a:ext cx="5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64" name="Rectangle 57">
                <a:extLst>
                  <a:ext uri="{FF2B5EF4-FFF2-40B4-BE49-F238E27FC236}">
                    <a16:creationId xmlns:a16="http://schemas.microsoft.com/office/drawing/2014/main" id="{A4CB856B-E16F-4CD5-A2CF-69394BA53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4" y="2383"/>
                <a:ext cx="56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65" name="Rectangle 58">
                <a:extLst>
                  <a:ext uri="{FF2B5EF4-FFF2-40B4-BE49-F238E27FC236}">
                    <a16:creationId xmlns:a16="http://schemas.microsoft.com/office/drawing/2014/main" id="{6708F8A9-BFA8-47F6-BCB6-74B39C16A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6" y="2383"/>
                <a:ext cx="56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66" name="Rectangle 59">
                <a:extLst>
                  <a:ext uri="{FF2B5EF4-FFF2-40B4-BE49-F238E27FC236}">
                    <a16:creationId xmlns:a16="http://schemas.microsoft.com/office/drawing/2014/main" id="{3857BC64-E2F2-4F9A-AB6B-0AE3532F7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5" y="2383"/>
                <a:ext cx="56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rgbClr val="008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67" name="Rectangle 60">
                <a:extLst>
                  <a:ext uri="{FF2B5EF4-FFF2-40B4-BE49-F238E27FC236}">
                    <a16:creationId xmlns:a16="http://schemas.microsoft.com/office/drawing/2014/main" id="{9E816B96-AB37-46B0-BEE1-4778F3064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7" y="2433"/>
                <a:ext cx="34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68" name="Rectangle 61">
                <a:extLst>
                  <a:ext uri="{FF2B5EF4-FFF2-40B4-BE49-F238E27FC236}">
                    <a16:creationId xmlns:a16="http://schemas.microsoft.com/office/drawing/2014/main" id="{33D0657E-0018-415F-943A-CD058E34F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3" y="2433"/>
                <a:ext cx="34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69" name="Rectangle 62">
                <a:extLst>
                  <a:ext uri="{FF2B5EF4-FFF2-40B4-BE49-F238E27FC236}">
                    <a16:creationId xmlns:a16="http://schemas.microsoft.com/office/drawing/2014/main" id="{C442A62C-8B4C-4DF5-A07B-1397FC73B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372"/>
                <a:ext cx="34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8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70" name="Rectangle 63">
                <a:extLst>
                  <a:ext uri="{FF2B5EF4-FFF2-40B4-BE49-F238E27FC236}">
                    <a16:creationId xmlns:a16="http://schemas.microsoft.com/office/drawing/2014/main" id="{EC873111-46AE-470C-9AC3-873282D19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2" y="2433"/>
                <a:ext cx="34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71" name="Rectangle 64">
                <a:extLst>
                  <a:ext uri="{FF2B5EF4-FFF2-40B4-BE49-F238E27FC236}">
                    <a16:creationId xmlns:a16="http://schemas.microsoft.com/office/drawing/2014/main" id="{275FA4D6-7149-4374-B313-EA1E037B8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2255"/>
                <a:ext cx="9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72" name="Rectangle 65">
                <a:extLst>
                  <a:ext uri="{FF2B5EF4-FFF2-40B4-BE49-F238E27FC236}">
                    <a16:creationId xmlns:a16="http://schemas.microsoft.com/office/drawing/2014/main" id="{3AEA9484-7EEF-44E1-A327-80E5E683C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" y="2255"/>
                <a:ext cx="5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73" name="Rectangle 66">
                <a:extLst>
                  <a:ext uri="{FF2B5EF4-FFF2-40B4-BE49-F238E27FC236}">
                    <a16:creationId xmlns:a16="http://schemas.microsoft.com/office/drawing/2014/main" id="{2D6E4101-1116-49C7-B187-1495E9888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04"/>
                <a:ext cx="9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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74" name="Rectangle 67">
                <a:extLst>
                  <a:ext uri="{FF2B5EF4-FFF2-40B4-BE49-F238E27FC236}">
                    <a16:creationId xmlns:a16="http://schemas.microsoft.com/office/drawing/2014/main" id="{B33E5196-6B0D-4962-80EF-5FE9E06B9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255"/>
                <a:ext cx="5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75" name="Rectangle 68">
                <a:extLst>
                  <a:ext uri="{FF2B5EF4-FFF2-40B4-BE49-F238E27FC236}">
                    <a16:creationId xmlns:a16="http://schemas.microsoft.com/office/drawing/2014/main" id="{03FB9E2D-7B5B-410B-A3B5-0EDB23EC5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183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8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~</a:t>
                </a:r>
              </a:p>
            </p:txBody>
          </p:sp>
          <p:sp>
            <p:nvSpPr>
              <p:cNvPr id="16476" name="Line 73">
                <a:extLst>
                  <a:ext uri="{FF2B5EF4-FFF2-40B4-BE49-F238E27FC236}">
                    <a16:creationId xmlns:a16="http://schemas.microsoft.com/office/drawing/2014/main" id="{9AA843C2-513A-4C1E-AC5D-957DA9BA9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30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71756" name="AutoShape 76">
            <a:extLst>
              <a:ext uri="{FF2B5EF4-FFF2-40B4-BE49-F238E27FC236}">
                <a16:creationId xmlns:a16="http://schemas.microsoft.com/office/drawing/2014/main" id="{D629D74A-9898-4553-8D0B-B7DB8BBF1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3429000" cy="762000"/>
          </a:xfrm>
          <a:prstGeom prst="wedgeEllipseCallout">
            <a:avLst>
              <a:gd name="adj1" fmla="val 32963"/>
              <a:gd name="adj2" fmla="val -150000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因降次而增的误差</a:t>
            </a:r>
          </a:p>
        </p:txBody>
      </p:sp>
      <p:grpSp>
        <p:nvGrpSpPr>
          <p:cNvPr id="7" name="Group 104">
            <a:extLst>
              <a:ext uri="{FF2B5EF4-FFF2-40B4-BE49-F238E27FC236}">
                <a16:creationId xmlns:a16="http://schemas.microsoft.com/office/drawing/2014/main" id="{ADCB1987-53BB-46C7-A87F-999DD240496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181600"/>
            <a:ext cx="8077200" cy="1057275"/>
            <a:chOff x="336" y="3264"/>
            <a:chExt cx="5088" cy="666"/>
          </a:xfrm>
        </p:grpSpPr>
        <p:sp>
          <p:nvSpPr>
            <p:cNvPr id="16392" name="Text Box 78">
              <a:extLst>
                <a:ext uri="{FF2B5EF4-FFF2-40B4-BE49-F238E27FC236}">
                  <a16:creationId xmlns:a16="http://schemas.microsoft.com/office/drawing/2014/main" id="{2CF7C7CF-B12A-4F77-A49A-5D838FA5E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334"/>
              <a:ext cx="508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设 </a:t>
              </a:r>
              <a:r>
                <a:rPr lang="en-US" altLang="zh-CN" sz="28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8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的首项系数为</a:t>
              </a:r>
              <a:r>
                <a:rPr lang="en-US" altLang="zh-CN" sz="28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8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，则取                             可使精度尽可能少损失。</a:t>
              </a:r>
            </a:p>
          </p:txBody>
        </p:sp>
        <p:grpSp>
          <p:nvGrpSpPr>
            <p:cNvPr id="16393" name="Group 102">
              <a:extLst>
                <a:ext uri="{FF2B5EF4-FFF2-40B4-BE49-F238E27FC236}">
                  <a16:creationId xmlns:a16="http://schemas.microsoft.com/office/drawing/2014/main" id="{47932DE6-6698-4582-9B65-E0214896C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3264"/>
              <a:ext cx="1416" cy="500"/>
              <a:chOff x="3158" y="3228"/>
              <a:chExt cx="1416" cy="500"/>
            </a:xfrm>
          </p:grpSpPr>
          <p:sp>
            <p:nvSpPr>
              <p:cNvPr id="16394" name="Line 82">
                <a:extLst>
                  <a:ext uri="{FF2B5EF4-FFF2-40B4-BE49-F238E27FC236}">
                    <a16:creationId xmlns:a16="http://schemas.microsoft.com/office/drawing/2014/main" id="{63CBDF17-5C9F-4EB2-A321-BC4B90EFA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2" y="3468"/>
                <a:ext cx="45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95" name="Rectangle 83">
                <a:extLst>
                  <a:ext uri="{FF2B5EF4-FFF2-40B4-BE49-F238E27FC236}">
                    <a16:creationId xmlns:a16="http://schemas.microsoft.com/office/drawing/2014/main" id="{47F935FE-FE15-4861-9094-A3808FFEF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3478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96" name="Rectangle 84">
                <a:extLst>
                  <a:ext uri="{FF2B5EF4-FFF2-40B4-BE49-F238E27FC236}">
                    <a16:creationId xmlns:a16="http://schemas.microsoft.com/office/drawing/2014/main" id="{2166A14C-FFBC-4AFC-8D30-CF0C89A85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" y="3495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97" name="Rectangle 85">
                <a:extLst>
                  <a:ext uri="{FF2B5EF4-FFF2-40B4-BE49-F238E27FC236}">
                    <a16:creationId xmlns:a16="http://schemas.microsoft.com/office/drawing/2014/main" id="{07F621B0-A0A3-4547-8AE3-0E398988F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5" y="3228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98" name="Rectangle 86">
                <a:extLst>
                  <a:ext uri="{FF2B5EF4-FFF2-40B4-BE49-F238E27FC236}">
                    <a16:creationId xmlns:a16="http://schemas.microsoft.com/office/drawing/2014/main" id="{F7270BFD-2DEE-4027-8BDE-7EB97EC8F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3228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99" name="Rectangle 87">
                <a:extLst>
                  <a:ext uri="{FF2B5EF4-FFF2-40B4-BE49-F238E27FC236}">
                    <a16:creationId xmlns:a16="http://schemas.microsoft.com/office/drawing/2014/main" id="{1467B998-22DD-4649-8CD7-B4DA885C0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1" y="3347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00" name="Rectangle 88">
                <a:extLst>
                  <a:ext uri="{FF2B5EF4-FFF2-40B4-BE49-F238E27FC236}">
                    <a16:creationId xmlns:a16="http://schemas.microsoft.com/office/drawing/2014/main" id="{612410F2-9DA3-4283-B4B5-52F992711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3347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01" name="Rectangle 89">
                <a:extLst>
                  <a:ext uri="{FF2B5EF4-FFF2-40B4-BE49-F238E27FC236}">
                    <a16:creationId xmlns:a16="http://schemas.microsoft.com/office/drawing/2014/main" id="{C0E50F75-3637-4CE0-8135-C4A37BC57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" y="3467"/>
                <a:ext cx="3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02" name="Rectangle 90">
                <a:extLst>
                  <a:ext uri="{FF2B5EF4-FFF2-40B4-BE49-F238E27FC236}">
                    <a16:creationId xmlns:a16="http://schemas.microsoft.com/office/drawing/2014/main" id="{B7D199CC-A22E-4EBD-9FC2-887C5E138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6" y="3325"/>
                <a:ext cx="1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03" name="Rectangle 91">
                <a:extLst>
                  <a:ext uri="{FF2B5EF4-FFF2-40B4-BE49-F238E27FC236}">
                    <a16:creationId xmlns:a16="http://schemas.microsoft.com/office/drawing/2014/main" id="{4C74D233-6BD6-49F4-AE38-3AC194F86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" y="3325"/>
                <a:ext cx="11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04" name="Rectangle 92">
                <a:extLst>
                  <a:ext uri="{FF2B5EF4-FFF2-40B4-BE49-F238E27FC236}">
                    <a16:creationId xmlns:a16="http://schemas.microsoft.com/office/drawing/2014/main" id="{EF277046-E204-4D1E-B42E-86C99565F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1" y="3479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05" name="Rectangle 93">
                <a:extLst>
                  <a:ext uri="{FF2B5EF4-FFF2-40B4-BE49-F238E27FC236}">
                    <a16:creationId xmlns:a16="http://schemas.microsoft.com/office/drawing/2014/main" id="{D963F5A0-FAAD-4EC1-BF28-A1740E8A0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" y="3344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06" name="Rectangle 94">
                <a:extLst>
                  <a:ext uri="{FF2B5EF4-FFF2-40B4-BE49-F238E27FC236}">
                    <a16:creationId xmlns:a16="http://schemas.microsoft.com/office/drawing/2014/main" id="{792F83A8-5E14-4569-892D-9E0DB66F9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3463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07" name="Rectangle 95">
                <a:extLst>
                  <a:ext uri="{FF2B5EF4-FFF2-40B4-BE49-F238E27FC236}">
                    <a16:creationId xmlns:a16="http://schemas.microsoft.com/office/drawing/2014/main" id="{8FCB8C65-77F6-4C6D-9E5A-3D9984D55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7" y="3463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08" name="Rectangle 96">
                <a:extLst>
                  <a:ext uri="{FF2B5EF4-FFF2-40B4-BE49-F238E27FC236}">
                    <a16:creationId xmlns:a16="http://schemas.microsoft.com/office/drawing/2014/main" id="{4F17AB60-5CBD-44A7-A79D-8C73AF7DB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3228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09" name="Rectangle 97">
                <a:extLst>
                  <a:ext uri="{FF2B5EF4-FFF2-40B4-BE49-F238E27FC236}">
                    <a16:creationId xmlns:a16="http://schemas.microsoft.com/office/drawing/2014/main" id="{815858C6-C8BA-4BA7-9847-849E86897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3228"/>
                <a:ext cx="1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10" name="Rectangle 98">
                <a:extLst>
                  <a:ext uri="{FF2B5EF4-FFF2-40B4-BE49-F238E27FC236}">
                    <a16:creationId xmlns:a16="http://schemas.microsoft.com/office/drawing/2014/main" id="{CAC1D659-460E-4CF8-AB9C-003B08FB1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3" y="3347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11" name="Rectangle 99">
                <a:extLst>
                  <a:ext uri="{FF2B5EF4-FFF2-40B4-BE49-F238E27FC236}">
                    <a16:creationId xmlns:a16="http://schemas.microsoft.com/office/drawing/2014/main" id="{CF1EE8E2-B761-44BD-BA6E-98EA506A8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3347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12" name="Rectangle 100">
                <a:extLst>
                  <a:ext uri="{FF2B5EF4-FFF2-40B4-BE49-F238E27FC236}">
                    <a16:creationId xmlns:a16="http://schemas.microsoft.com/office/drawing/2014/main" id="{3AF35808-34A3-4F7C-B85E-9CA06DEC3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3347"/>
                <a:ext cx="1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13" name="Line 101">
                <a:extLst>
                  <a:ext uri="{FF2B5EF4-FFF2-40B4-BE49-F238E27FC236}">
                    <a16:creationId xmlns:a16="http://schemas.microsoft.com/office/drawing/2014/main" id="{816AF2D9-1152-4FA1-A61E-E5114D461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3360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7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  <p:bldP spid="7175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F396A19-1A84-4AD0-8F67-5351762F5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§6 Optimal Approximation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3E9EA392-5AF0-4975-9298-C47DAAC6C9C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389938" cy="1676400"/>
            <a:chOff x="240" y="240"/>
            <a:chExt cx="5285" cy="1056"/>
          </a:xfrm>
        </p:grpSpPr>
        <p:sp>
          <p:nvSpPr>
            <p:cNvPr id="17438" name="Text Box 3">
              <a:extLst>
                <a:ext uri="{FF2B5EF4-FFF2-40B4-BE49-F238E27FC236}">
                  <a16:creationId xmlns:a16="http://schemas.microsoft.com/office/drawing/2014/main" id="{8D599FD8-7018-4DF8-947E-2A07FB040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0"/>
              <a:ext cx="41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77850" indent="-5778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f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=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400" b="1" i="1" baseline="3000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1]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上的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4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阶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Taylor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展开为</a:t>
              </a:r>
            </a:p>
          </p:txBody>
        </p:sp>
        <p:graphicFrame>
          <p:nvGraphicFramePr>
            <p:cNvPr id="17439" name="Object 4">
              <a:extLst>
                <a:ext uri="{FF2B5EF4-FFF2-40B4-BE49-F238E27FC236}">
                  <a16:creationId xmlns:a16="http://schemas.microsoft.com/office/drawing/2014/main" id="{96F14935-F532-44C8-A0AF-ECE097EA67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528"/>
            <a:ext cx="1968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2" name="Equation" r:id="rId7" imgW="1625600" imgH="419100" progId="Equation.3">
                    <p:embed/>
                  </p:oleObj>
                </mc:Choice>
                <mc:Fallback>
                  <p:oleObj name="Equation" r:id="rId7" imgW="1625600" imgH="419100" progId="Equation.3">
                    <p:embed/>
                    <p:pic>
                      <p:nvPicPr>
                        <p:cNvPr id="17439" name="Object 4">
                          <a:extLst>
                            <a:ext uri="{FF2B5EF4-FFF2-40B4-BE49-F238E27FC236}">
                              <a16:creationId xmlns:a16="http://schemas.microsoft.com/office/drawing/2014/main" id="{96F14935-F532-44C8-A0AF-ECE097EA67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528"/>
                          <a:ext cx="1968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Text Box 5">
              <a:extLst>
                <a:ext uri="{FF2B5EF4-FFF2-40B4-BE49-F238E27FC236}">
                  <a16:creationId xmlns:a16="http://schemas.microsoft.com/office/drawing/2014/main" id="{444D6FB4-314D-451C-9F10-148593FE1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624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，此时误差</a:t>
              </a:r>
            </a:p>
          </p:txBody>
        </p:sp>
        <p:graphicFrame>
          <p:nvGraphicFramePr>
            <p:cNvPr id="17441" name="Object 6">
              <a:extLst>
                <a:ext uri="{FF2B5EF4-FFF2-40B4-BE49-F238E27FC236}">
                  <a16:creationId xmlns:a16="http://schemas.microsoft.com/office/drawing/2014/main" id="{BE4C259E-B3E2-424D-9820-9EB6D64A0A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528"/>
            <a:ext cx="1925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3" name="Equation" r:id="rId9" imgW="1600200" imgH="419100" progId="Equation.3">
                    <p:embed/>
                  </p:oleObj>
                </mc:Choice>
                <mc:Fallback>
                  <p:oleObj name="Equation" r:id="rId9" imgW="1600200" imgH="419100" progId="Equation.3">
                    <p:embed/>
                    <p:pic>
                      <p:nvPicPr>
                        <p:cNvPr id="17441" name="Object 6">
                          <a:extLst>
                            <a:ext uri="{FF2B5EF4-FFF2-40B4-BE49-F238E27FC236}">
                              <a16:creationId xmlns:a16="http://schemas.microsoft.com/office/drawing/2014/main" id="{BE4C259E-B3E2-424D-9820-9EB6D64A0A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528"/>
                          <a:ext cx="1925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Text Box 7">
              <a:extLst>
                <a:ext uri="{FF2B5EF4-FFF2-40B4-BE49-F238E27FC236}">
                  <a16:creationId xmlns:a16="http://schemas.microsoft.com/office/drawing/2014/main" id="{5E5DD62F-18EF-4DC0-9B16-ED6F75304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008"/>
              <a:ext cx="25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请将其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降为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阶多项式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09C2D90D-026E-42CF-86E7-9E9726DB58E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57400"/>
            <a:ext cx="8534400" cy="696913"/>
            <a:chOff x="288" y="1296"/>
            <a:chExt cx="5376" cy="439"/>
          </a:xfrm>
        </p:grpSpPr>
        <p:sp>
          <p:nvSpPr>
            <p:cNvPr id="17433" name="Text Box 10">
              <a:extLst>
                <a:ext uri="{FF2B5EF4-FFF2-40B4-BE49-F238E27FC236}">
                  <a16:creationId xmlns:a16="http://schemas.microsoft.com/office/drawing/2014/main" id="{1EA25EC3-7C4C-4FD3-9679-DF1E984F6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367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取</a:t>
              </a:r>
            </a:p>
          </p:txBody>
        </p:sp>
        <p:graphicFrame>
          <p:nvGraphicFramePr>
            <p:cNvPr id="17434" name="Object 11">
              <a:extLst>
                <a:ext uri="{FF2B5EF4-FFF2-40B4-BE49-F238E27FC236}">
                  <a16:creationId xmlns:a16="http://schemas.microsoft.com/office/drawing/2014/main" id="{4CE4762B-463D-4FB0-AED6-FD813D4A71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296"/>
            <a:ext cx="2403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4" name="Equation" r:id="rId11" imgW="2324100" imgH="393700" progId="Equation.3">
                    <p:embed/>
                  </p:oleObj>
                </mc:Choice>
                <mc:Fallback>
                  <p:oleObj name="Equation" r:id="rId11" imgW="2324100" imgH="393700" progId="Equation.3">
                    <p:embed/>
                    <p:pic>
                      <p:nvPicPr>
                        <p:cNvPr id="17434" name="Object 11">
                          <a:extLst>
                            <a:ext uri="{FF2B5EF4-FFF2-40B4-BE49-F238E27FC236}">
                              <a16:creationId xmlns:a16="http://schemas.microsoft.com/office/drawing/2014/main" id="{4CE4762B-463D-4FB0-AED6-FD813D4A71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296"/>
                          <a:ext cx="2403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35" name="Group 15">
              <a:extLst>
                <a:ext uri="{FF2B5EF4-FFF2-40B4-BE49-F238E27FC236}">
                  <a16:creationId xmlns:a16="http://schemas.microsoft.com/office/drawing/2014/main" id="{38B9CA62-D14E-4827-950D-AC167C1AF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392"/>
              <a:ext cx="2208" cy="252"/>
              <a:chOff x="2784" y="2304"/>
              <a:chExt cx="2208" cy="252"/>
            </a:xfrm>
          </p:grpSpPr>
          <p:graphicFrame>
            <p:nvGraphicFramePr>
              <p:cNvPr id="17436" name="Object 12">
                <a:extLst>
                  <a:ext uri="{FF2B5EF4-FFF2-40B4-BE49-F238E27FC236}">
                    <a16:creationId xmlns:a16="http://schemas.microsoft.com/office/drawing/2014/main" id="{992A9AC7-474E-498F-8B03-199FA32D555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04" y="2304"/>
              <a:ext cx="1232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65" name="Equation" r:id="rId13" imgW="1155700" imgH="228600" progId="Equation.3">
                      <p:embed/>
                    </p:oleObj>
                  </mc:Choice>
                  <mc:Fallback>
                    <p:oleObj name="Equation" r:id="rId13" imgW="1155700" imgH="228600" progId="Equation.3">
                      <p:embed/>
                      <p:pic>
                        <p:nvPicPr>
                          <p:cNvPr id="17436" name="Object 12">
                            <a:extLst>
                              <a:ext uri="{FF2B5EF4-FFF2-40B4-BE49-F238E27FC236}">
                                <a16:creationId xmlns:a16="http://schemas.microsoft.com/office/drawing/2014/main" id="{992A9AC7-474E-498F-8B03-199FA32D555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304"/>
                            <a:ext cx="1232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37" name="Text Box 13">
                <a:extLst>
                  <a:ext uri="{FF2B5EF4-FFF2-40B4-BE49-F238E27FC236}">
                    <a16:creationId xmlns:a16="http://schemas.microsoft.com/office/drawing/2014/main" id="{183431D8-E682-47E2-AF77-D15349A16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20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000" b="1">
                    <a:solidFill>
                      <a:srgbClr val="008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（查表知                              ）</a:t>
                </a:r>
              </a:p>
            </p:txBody>
          </p:sp>
        </p:grp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7799B265-4862-41BE-97FD-27571CB8500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743200"/>
            <a:ext cx="7620000" cy="742950"/>
            <a:chOff x="864" y="1776"/>
            <a:chExt cx="4800" cy="468"/>
          </a:xfrm>
        </p:grpSpPr>
        <p:sp>
          <p:nvSpPr>
            <p:cNvPr id="17430" name="AutoShape 17">
              <a:extLst>
                <a:ext uri="{FF2B5EF4-FFF2-40B4-BE49-F238E27FC236}">
                  <a16:creationId xmlns:a16="http://schemas.microsoft.com/office/drawing/2014/main" id="{63F79595-7A3A-424C-8250-8908086C8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968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431" name="Object 18">
              <a:extLst>
                <a:ext uri="{FF2B5EF4-FFF2-40B4-BE49-F238E27FC236}">
                  <a16:creationId xmlns:a16="http://schemas.microsoft.com/office/drawing/2014/main" id="{4415E2F7-F921-47C3-97C8-6B9463A0C9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776"/>
            <a:ext cx="2832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6" name="Equation" r:id="rId15" imgW="2501900" imgH="419100" progId="Equation.3">
                    <p:embed/>
                  </p:oleObj>
                </mc:Choice>
                <mc:Fallback>
                  <p:oleObj name="Equation" r:id="rId15" imgW="2501900" imgH="419100" progId="Equation.3">
                    <p:embed/>
                    <p:pic>
                      <p:nvPicPr>
                        <p:cNvPr id="17431" name="Object 18">
                          <a:extLst>
                            <a:ext uri="{FF2B5EF4-FFF2-40B4-BE49-F238E27FC236}">
                              <a16:creationId xmlns:a16="http://schemas.microsoft.com/office/drawing/2014/main" id="{4415E2F7-F921-47C3-97C8-6B9463A0C9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76"/>
                          <a:ext cx="2832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2" name="Object 19">
              <a:extLst>
                <a:ext uri="{FF2B5EF4-FFF2-40B4-BE49-F238E27FC236}">
                  <a16:creationId xmlns:a16="http://schemas.microsoft.com/office/drawing/2014/main" id="{7D133CDD-DED8-4366-B092-A2C8F79035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1813"/>
            <a:ext cx="1824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7" name="Equation" r:id="rId17" imgW="1548728" imgH="393529" progId="Equation.3">
                    <p:embed/>
                  </p:oleObj>
                </mc:Choice>
                <mc:Fallback>
                  <p:oleObj name="Equation" r:id="rId17" imgW="1548728" imgH="393529" progId="Equation.3">
                    <p:embed/>
                    <p:pic>
                      <p:nvPicPr>
                        <p:cNvPr id="17432" name="Object 19">
                          <a:extLst>
                            <a:ext uri="{FF2B5EF4-FFF2-40B4-BE49-F238E27FC236}">
                              <a16:creationId xmlns:a16="http://schemas.microsoft.com/office/drawing/2014/main" id="{7D133CDD-DED8-4366-B092-A2C8F79035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813"/>
                          <a:ext cx="1824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7">
            <a:extLst>
              <a:ext uri="{FF2B5EF4-FFF2-40B4-BE49-F238E27FC236}">
                <a16:creationId xmlns:a16="http://schemas.microsoft.com/office/drawing/2014/main" id="{637DCA6A-AA35-49D0-8E1B-E09DC7B7CB0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429000"/>
            <a:ext cx="7467600" cy="735013"/>
            <a:chOff x="720" y="2400"/>
            <a:chExt cx="4704" cy="463"/>
          </a:xfrm>
        </p:grpSpPr>
        <p:sp>
          <p:nvSpPr>
            <p:cNvPr id="17425" name="Text Box 22">
              <a:extLst>
                <a:ext uri="{FF2B5EF4-FFF2-40B4-BE49-F238E27FC236}">
                  <a16:creationId xmlns:a16="http://schemas.microsoft.com/office/drawing/2014/main" id="{C3682B01-592D-4956-A2BC-4F4EF1CCB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473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取</a:t>
              </a:r>
            </a:p>
          </p:txBody>
        </p:sp>
        <p:graphicFrame>
          <p:nvGraphicFramePr>
            <p:cNvPr id="17426" name="Object 23">
              <a:extLst>
                <a:ext uri="{FF2B5EF4-FFF2-40B4-BE49-F238E27FC236}">
                  <a16:creationId xmlns:a16="http://schemas.microsoft.com/office/drawing/2014/main" id="{8CED260B-4587-4798-8AAA-5A49308C17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400"/>
            <a:ext cx="2378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8" name="Equation" r:id="rId19" imgW="1993900" imgH="393700" progId="Equation.3">
                    <p:embed/>
                  </p:oleObj>
                </mc:Choice>
                <mc:Fallback>
                  <p:oleObj name="Equation" r:id="rId19" imgW="1993900" imgH="393700" progId="Equation.3">
                    <p:embed/>
                    <p:pic>
                      <p:nvPicPr>
                        <p:cNvPr id="17426" name="Object 23">
                          <a:extLst>
                            <a:ext uri="{FF2B5EF4-FFF2-40B4-BE49-F238E27FC236}">
                              <a16:creationId xmlns:a16="http://schemas.microsoft.com/office/drawing/2014/main" id="{8CED260B-4587-4798-8AAA-5A49308C17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400"/>
                          <a:ext cx="2378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27" name="Group 26">
              <a:extLst>
                <a:ext uri="{FF2B5EF4-FFF2-40B4-BE49-F238E27FC236}">
                  <a16:creationId xmlns:a16="http://schemas.microsoft.com/office/drawing/2014/main" id="{C0588621-2E29-4200-8A85-048261B8AA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496"/>
              <a:ext cx="1968" cy="258"/>
              <a:chOff x="2880" y="3264"/>
              <a:chExt cx="1968" cy="258"/>
            </a:xfrm>
          </p:grpSpPr>
          <p:graphicFrame>
            <p:nvGraphicFramePr>
              <p:cNvPr id="17428" name="Object 24">
                <a:extLst>
                  <a:ext uri="{FF2B5EF4-FFF2-40B4-BE49-F238E27FC236}">
                    <a16:creationId xmlns:a16="http://schemas.microsoft.com/office/drawing/2014/main" id="{2C96DBE5-0D55-4606-86B3-FBDE44DB1E5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0" y="3264"/>
              <a:ext cx="948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69" name="Equation" r:id="rId21" imgW="888614" imgH="241195" progId="Equation.3">
                      <p:embed/>
                    </p:oleObj>
                  </mc:Choice>
                  <mc:Fallback>
                    <p:oleObj name="Equation" r:id="rId21" imgW="888614" imgH="241195" progId="Equation.3">
                      <p:embed/>
                      <p:pic>
                        <p:nvPicPr>
                          <p:cNvPr id="17428" name="Object 24">
                            <a:extLst>
                              <a:ext uri="{FF2B5EF4-FFF2-40B4-BE49-F238E27FC236}">
                                <a16:creationId xmlns:a16="http://schemas.microsoft.com/office/drawing/2014/main" id="{2C96DBE5-0D55-4606-86B3-FBDE44DB1E5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3264"/>
                            <a:ext cx="948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9" name="Text Box 25">
                <a:extLst>
                  <a:ext uri="{FF2B5EF4-FFF2-40B4-BE49-F238E27FC236}">
                    <a16:creationId xmlns:a16="http://schemas.microsoft.com/office/drawing/2014/main" id="{2E659B4B-D6AC-4442-84AE-6173CD8541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3264"/>
                <a:ext cx="196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000" b="1">
                    <a:solidFill>
                      <a:srgbClr val="008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（查表知                        ）</a:t>
                </a: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30">
            <a:extLst>
              <a:ext uri="{FF2B5EF4-FFF2-40B4-BE49-F238E27FC236}">
                <a16:creationId xmlns:a16="http://schemas.microsoft.com/office/drawing/2014/main" id="{20E8AEF0-1004-41F7-B773-0842CBFBEB9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191000"/>
            <a:ext cx="3657600" cy="698500"/>
            <a:chOff x="1344" y="3025"/>
            <a:chExt cx="2304" cy="440"/>
          </a:xfrm>
        </p:grpSpPr>
        <p:graphicFrame>
          <p:nvGraphicFramePr>
            <p:cNvPr id="17423" name="Object 28">
              <a:extLst>
                <a:ext uri="{FF2B5EF4-FFF2-40B4-BE49-F238E27FC236}">
                  <a16:creationId xmlns:a16="http://schemas.microsoft.com/office/drawing/2014/main" id="{A39C7B6A-8973-49A3-8476-5BC6C47FF2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7" y="3025"/>
            <a:ext cx="2021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0" name="Equation" r:id="rId23" imgW="1726451" imgH="393529" progId="Equation.3">
                    <p:embed/>
                  </p:oleObj>
                </mc:Choice>
                <mc:Fallback>
                  <p:oleObj name="Equation" r:id="rId23" imgW="1726451" imgH="393529" progId="Equation.3">
                    <p:embed/>
                    <p:pic>
                      <p:nvPicPr>
                        <p:cNvPr id="17423" name="Object 28">
                          <a:extLst>
                            <a:ext uri="{FF2B5EF4-FFF2-40B4-BE49-F238E27FC236}">
                              <a16:creationId xmlns:a16="http://schemas.microsoft.com/office/drawing/2014/main" id="{A39C7B6A-8973-49A3-8476-5BC6C47FF2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7" y="3025"/>
                          <a:ext cx="2021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4" name="AutoShape 29">
              <a:extLst>
                <a:ext uri="{FF2B5EF4-FFF2-40B4-BE49-F238E27FC236}">
                  <a16:creationId xmlns:a16="http://schemas.microsoft.com/office/drawing/2014/main" id="{F8BC9671-2784-4DB6-AF0E-B6E63D4CC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16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2735" name="Object 31">
            <a:extLst>
              <a:ext uri="{FF2B5EF4-FFF2-40B4-BE49-F238E27FC236}">
                <a16:creationId xmlns:a16="http://schemas.microsoft.com/office/drawing/2014/main" id="{52E1D2F1-A047-4E16-B054-4B87E985C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096975"/>
              </p:ext>
            </p:extLst>
          </p:nvPr>
        </p:nvGraphicFramePr>
        <p:xfrm>
          <a:off x="5562600" y="4267200"/>
          <a:ext cx="2819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Equation" r:id="rId25" imgW="1409088" imgH="241195" progId="Equation.3">
                  <p:embed/>
                </p:oleObj>
              </mc:Choice>
              <mc:Fallback>
                <p:oleObj name="Equation" r:id="rId25" imgW="1409088" imgH="241195" progId="Equation.3">
                  <p:embed/>
                  <p:pic>
                    <p:nvPicPr>
                      <p:cNvPr id="72735" name="Object 31">
                        <a:extLst>
                          <a:ext uri="{FF2B5EF4-FFF2-40B4-BE49-F238E27FC236}">
                            <a16:creationId xmlns:a16="http://schemas.microsoft.com/office/drawing/2014/main" id="{52E1D2F1-A047-4E16-B054-4B87E985C2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67200"/>
                        <a:ext cx="2819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6">
            <a:extLst>
              <a:ext uri="{FF2B5EF4-FFF2-40B4-BE49-F238E27FC236}">
                <a16:creationId xmlns:a16="http://schemas.microsoft.com/office/drawing/2014/main" id="{0DC94C9D-BC59-4A6C-97F6-0446E1F7D45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876800"/>
            <a:ext cx="6443663" cy="793750"/>
            <a:chOff x="480" y="3408"/>
            <a:chExt cx="4059" cy="500"/>
          </a:xfrm>
        </p:grpSpPr>
        <p:sp>
          <p:nvSpPr>
            <p:cNvPr id="17420" name="Text Box 33">
              <a:extLst>
                <a:ext uri="{FF2B5EF4-FFF2-40B4-BE49-F238E27FC236}">
                  <a16:creationId xmlns:a16="http://schemas.microsoft.com/office/drawing/2014/main" id="{DF7C57CB-78B4-4460-89C2-24BC0472C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504"/>
              <a:ext cx="37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若简单取                           ，则误差</a:t>
              </a:r>
            </a:p>
          </p:txBody>
        </p:sp>
        <p:graphicFrame>
          <p:nvGraphicFramePr>
            <p:cNvPr id="17421" name="Object 34">
              <a:extLst>
                <a:ext uri="{FF2B5EF4-FFF2-40B4-BE49-F238E27FC236}">
                  <a16:creationId xmlns:a16="http://schemas.microsoft.com/office/drawing/2014/main" id="{8CD11AA4-D08B-4F2A-BC03-99BBA48285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3408"/>
            <a:ext cx="1256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2" name="Equation" r:id="rId27" imgW="1168400" imgH="419100" progId="Equation.3">
                    <p:embed/>
                  </p:oleObj>
                </mc:Choice>
                <mc:Fallback>
                  <p:oleObj name="Equation" r:id="rId27" imgW="1168400" imgH="419100" progId="Equation.3">
                    <p:embed/>
                    <p:pic>
                      <p:nvPicPr>
                        <p:cNvPr id="17421" name="Object 34">
                          <a:extLst>
                            <a:ext uri="{FF2B5EF4-FFF2-40B4-BE49-F238E27FC236}">
                              <a16:creationId xmlns:a16="http://schemas.microsoft.com/office/drawing/2014/main" id="{8CD11AA4-D08B-4F2A-BC03-99BBA48285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408"/>
                          <a:ext cx="1256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35">
              <a:extLst>
                <a:ext uri="{FF2B5EF4-FFF2-40B4-BE49-F238E27FC236}">
                  <a16:creationId xmlns:a16="http://schemas.microsoft.com/office/drawing/2014/main" id="{B6D22599-15CE-4939-ABB3-3ED7C7804B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3408"/>
            <a:ext cx="1131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3" name="Equation" r:id="rId29" imgW="736600" imgH="419100" progId="Equation.3">
                    <p:embed/>
                  </p:oleObj>
                </mc:Choice>
                <mc:Fallback>
                  <p:oleObj name="Equation" r:id="rId29" imgW="736600" imgH="419100" progId="Equation.3">
                    <p:embed/>
                    <p:pic>
                      <p:nvPicPr>
                        <p:cNvPr id="17422" name="Object 35">
                          <a:extLst>
                            <a:ext uri="{FF2B5EF4-FFF2-40B4-BE49-F238E27FC236}">
                              <a16:creationId xmlns:a16="http://schemas.microsoft.com/office/drawing/2014/main" id="{B6D22599-15CE-4939-ABB3-3ED7C7804B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408"/>
                          <a:ext cx="1131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41" name="Oval 37">
            <a:extLst>
              <a:ext uri="{FF2B5EF4-FFF2-40B4-BE49-F238E27FC236}">
                <a16:creationId xmlns:a16="http://schemas.microsoft.com/office/drawing/2014/main" id="{BACFE0D0-23FE-4962-85BB-C4ECC0779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14800"/>
            <a:ext cx="22098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743" name="AutoShape 39" descr="再生纸">
            <a:extLst>
              <a:ext uri="{FF2B5EF4-FFF2-40B4-BE49-F238E27FC236}">
                <a16:creationId xmlns:a16="http://schemas.microsoft.com/office/drawing/2014/main" id="{E882CC42-66B8-4A1F-8407-C05F48C61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38800"/>
            <a:ext cx="8229600" cy="1066800"/>
          </a:xfrm>
          <a:prstGeom prst="roundRect">
            <a:avLst>
              <a:gd name="adj" fmla="val 16667"/>
            </a:avLst>
          </a:prstGeom>
          <a:blipFill dpi="0" rotWithShape="0">
            <a:blip r:embed="rId31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577850" indent="-5778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对一般区间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，先将 </a:t>
            </a:r>
            <a:r>
              <a:rPr lang="en-US" altLang="en-US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换为</a:t>
            </a:r>
            <a:r>
              <a:rPr lang="zh-CN" altLang="en-US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，考虑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, 1]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上的逼近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，再将 </a:t>
            </a:r>
            <a:r>
              <a:rPr lang="en-US" altLang="en-US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换回</a:t>
            </a:r>
            <a:r>
              <a:rPr lang="en-US" altLang="en-US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，最后得到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1" grpId="0" animBg="1"/>
      <p:bldP spid="7274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FE5F348-9A95-4476-979D-0D2094844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§2  Optimal Approximation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CF54E42D-F442-4849-BFB3-7B0DE65BE4DD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268413"/>
            <a:ext cx="7416800" cy="1922462"/>
            <a:chOff x="567" y="1298"/>
            <a:chExt cx="4672" cy="1211"/>
          </a:xfrm>
        </p:grpSpPr>
        <p:graphicFrame>
          <p:nvGraphicFramePr>
            <p:cNvPr id="5137" name="Object 9">
              <a:extLst>
                <a:ext uri="{FF2B5EF4-FFF2-40B4-BE49-F238E27FC236}">
                  <a16:creationId xmlns:a16="http://schemas.microsoft.com/office/drawing/2014/main" id="{47638F6D-B55C-476E-960A-684268A6F4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2205"/>
            <a:ext cx="31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" name="公式" r:id="rId4" imgW="203112" imgH="228501" progId="Equation.3">
                    <p:embed/>
                  </p:oleObj>
                </mc:Choice>
                <mc:Fallback>
                  <p:oleObj name="公式" r:id="rId4" imgW="203112" imgH="228501" progId="Equation.3">
                    <p:embed/>
                    <p:pic>
                      <p:nvPicPr>
                        <p:cNvPr id="5137" name="Object 9">
                          <a:extLst>
                            <a:ext uri="{FF2B5EF4-FFF2-40B4-BE49-F238E27FC236}">
                              <a16:creationId xmlns:a16="http://schemas.microsoft.com/office/drawing/2014/main" id="{47638F6D-B55C-476E-960A-684268A6F4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205"/>
                          <a:ext cx="31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8" name="Object 10">
              <a:extLst>
                <a:ext uri="{FF2B5EF4-FFF2-40B4-BE49-F238E27FC236}">
                  <a16:creationId xmlns:a16="http://schemas.microsoft.com/office/drawing/2014/main" id="{9CA41B30-F5C4-470A-BC83-5412C52803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4" y="2251"/>
            <a:ext cx="21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" name="公式" r:id="rId6" imgW="164957" imgH="203024" progId="Equation.3">
                    <p:embed/>
                  </p:oleObj>
                </mc:Choice>
                <mc:Fallback>
                  <p:oleObj name="公式" r:id="rId6" imgW="164957" imgH="203024" progId="Equation.3">
                    <p:embed/>
                    <p:pic>
                      <p:nvPicPr>
                        <p:cNvPr id="5138" name="Object 10">
                          <a:extLst>
                            <a:ext uri="{FF2B5EF4-FFF2-40B4-BE49-F238E27FC236}">
                              <a16:creationId xmlns:a16="http://schemas.microsoft.com/office/drawing/2014/main" id="{9CA41B30-F5C4-470A-BC83-5412C52803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251"/>
                          <a:ext cx="21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9" name="Rectangle 11">
              <a:extLst>
                <a:ext uri="{FF2B5EF4-FFF2-40B4-BE49-F238E27FC236}">
                  <a16:creationId xmlns:a16="http://schemas.microsoft.com/office/drawing/2014/main" id="{2AF79C69-3798-4AC5-8EA5-C77670932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20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与</a:t>
              </a:r>
            </a:p>
          </p:txBody>
        </p:sp>
        <p:sp>
          <p:nvSpPr>
            <p:cNvPr id="5140" name="Rectangle 12">
              <a:extLst>
                <a:ext uri="{FF2B5EF4-FFF2-40B4-BE49-F238E27FC236}">
                  <a16:creationId xmlns:a16="http://schemas.microsoft.com/office/drawing/2014/main" id="{BA01F914-D31A-4875-AC7B-E0D22BCB7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19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为</a:t>
              </a:r>
            </a:p>
          </p:txBody>
        </p:sp>
        <p:graphicFrame>
          <p:nvGraphicFramePr>
            <p:cNvPr id="5141" name="Object 13">
              <a:extLst>
                <a:ext uri="{FF2B5EF4-FFF2-40B4-BE49-F238E27FC236}">
                  <a16:creationId xmlns:a16="http://schemas.microsoft.com/office/drawing/2014/main" id="{5520D36B-0452-47C9-8016-47D00A09C5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1359"/>
            <a:ext cx="299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8" name="公式" r:id="rId8" imgW="2578100" imgH="241300" progId="Equation.3">
                    <p:embed/>
                  </p:oleObj>
                </mc:Choice>
                <mc:Fallback>
                  <p:oleObj name="公式" r:id="rId8" imgW="2578100" imgH="241300" progId="Equation.3">
                    <p:embed/>
                    <p:pic>
                      <p:nvPicPr>
                        <p:cNvPr id="5141" name="Object 13">
                          <a:extLst>
                            <a:ext uri="{FF2B5EF4-FFF2-40B4-BE49-F238E27FC236}">
                              <a16:creationId xmlns:a16="http://schemas.microsoft.com/office/drawing/2014/main" id="{5520D36B-0452-47C9-8016-47D00A09C5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359"/>
                          <a:ext cx="299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2" name="Object 14">
              <a:extLst>
                <a:ext uri="{FF2B5EF4-FFF2-40B4-BE49-F238E27FC236}">
                  <a16:creationId xmlns:a16="http://schemas.microsoft.com/office/drawing/2014/main" id="{FDEAD53F-C529-442A-8036-A0E56C0DDF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5" y="1847"/>
            <a:ext cx="3493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" name="公式" r:id="rId10" imgW="2781300" imgH="279400" progId="Equation.3">
                    <p:embed/>
                  </p:oleObj>
                </mc:Choice>
                <mc:Fallback>
                  <p:oleObj name="公式" r:id="rId10" imgW="2781300" imgH="279400" progId="Equation.3">
                    <p:embed/>
                    <p:pic>
                      <p:nvPicPr>
                        <p:cNvPr id="5142" name="Object 14">
                          <a:extLst>
                            <a:ext uri="{FF2B5EF4-FFF2-40B4-BE49-F238E27FC236}">
                              <a16:creationId xmlns:a16="http://schemas.microsoft.com/office/drawing/2014/main" id="{FDEAD53F-C529-442A-8036-A0E56C0DDF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847"/>
                          <a:ext cx="3493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Rectangle 15">
              <a:extLst>
                <a:ext uri="{FF2B5EF4-FFF2-40B4-BE49-F238E27FC236}">
                  <a16:creationId xmlns:a16="http://schemas.microsoft.com/office/drawing/2014/main" id="{6289E902-325D-443A-BBCB-E3D35781B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344"/>
              <a:ext cx="10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indent="6731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，称</a:t>
              </a:r>
            </a:p>
          </p:txBody>
        </p:sp>
        <p:sp>
          <p:nvSpPr>
            <p:cNvPr id="5144" name="AutoShape 16" descr="白色大理石">
              <a:extLst>
                <a:ext uri="{FF2B5EF4-FFF2-40B4-BE49-F238E27FC236}">
                  <a16:creationId xmlns:a16="http://schemas.microsoft.com/office/drawing/2014/main" id="{EE488D3E-F6FA-450E-82A8-C99F4AEB3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298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1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定义</a:t>
              </a:r>
            </a:p>
          </p:txBody>
        </p:sp>
        <p:sp>
          <p:nvSpPr>
            <p:cNvPr id="5145" name="Rectangle 17">
              <a:extLst>
                <a:ext uri="{FF2B5EF4-FFF2-40B4-BE49-F238E27FC236}">
                  <a16:creationId xmlns:a16="http://schemas.microsoft.com/office/drawing/2014/main" id="{72104C39-8E88-4E5A-86E3-5C449F2DF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34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设</a:t>
              </a:r>
            </a:p>
          </p:txBody>
        </p:sp>
        <p:sp>
          <p:nvSpPr>
            <p:cNvPr id="5146" name="Rectangle 18">
              <a:extLst>
                <a:ext uri="{FF2B5EF4-FFF2-40B4-BE49-F238E27FC236}">
                  <a16:creationId xmlns:a16="http://schemas.microsoft.com/office/drawing/2014/main" id="{9B26A3FA-B2ED-4789-B0DF-C430BD284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2218"/>
              <a:ext cx="7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的偏差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FF310C63-6D23-4F1E-B1D1-7BA4F30E0E10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284538"/>
            <a:ext cx="7543800" cy="482600"/>
            <a:chOff x="528" y="2373"/>
            <a:chExt cx="4752" cy="304"/>
          </a:xfrm>
        </p:grpSpPr>
        <p:sp>
          <p:nvSpPr>
            <p:cNvPr id="5135" name="Text Box 20">
              <a:extLst>
                <a:ext uri="{FF2B5EF4-FFF2-40B4-BE49-F238E27FC236}">
                  <a16:creationId xmlns:a16="http://schemas.microsoft.com/office/drawing/2014/main" id="{9EFFA1CC-5DB8-4D64-901F-22E94E42D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373"/>
              <a:ext cx="47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若                                             ，则称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为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 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偏差点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5136" name="Object 21">
              <a:extLst>
                <a:ext uri="{FF2B5EF4-FFF2-40B4-BE49-F238E27FC236}">
                  <a16:creationId xmlns:a16="http://schemas.microsoft.com/office/drawing/2014/main" id="{94AEC09C-ADB5-4FF1-89E4-047EE42D11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400"/>
            <a:ext cx="216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" name="Equation" r:id="rId13" imgW="1778000" imgH="228600" progId="Equation.3">
                    <p:embed/>
                  </p:oleObj>
                </mc:Choice>
                <mc:Fallback>
                  <p:oleObj name="Equation" r:id="rId13" imgW="1778000" imgH="228600" progId="Equation.3">
                    <p:embed/>
                    <p:pic>
                      <p:nvPicPr>
                        <p:cNvPr id="5136" name="Object 21">
                          <a:extLst>
                            <a:ext uri="{FF2B5EF4-FFF2-40B4-BE49-F238E27FC236}">
                              <a16:creationId xmlns:a16="http://schemas.microsoft.com/office/drawing/2014/main" id="{94AEC09C-ADB5-4FF1-89E4-047EE42D11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400"/>
                          <a:ext cx="216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C095D27D-1CCD-4033-97B7-51B4AB8CE27C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005263"/>
            <a:ext cx="5473700" cy="1152525"/>
            <a:chOff x="657" y="3022"/>
            <a:chExt cx="3448" cy="726"/>
          </a:xfrm>
        </p:grpSpPr>
        <p:grpSp>
          <p:nvGrpSpPr>
            <p:cNvPr id="5126" name="Group 23">
              <a:extLst>
                <a:ext uri="{FF2B5EF4-FFF2-40B4-BE49-F238E27FC236}">
                  <a16:creationId xmlns:a16="http://schemas.microsoft.com/office/drawing/2014/main" id="{E94C0BB7-178A-481C-BE97-13CEB6749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" y="3460"/>
              <a:ext cx="2530" cy="288"/>
              <a:chOff x="486" y="3460"/>
              <a:chExt cx="2530" cy="288"/>
            </a:xfrm>
          </p:grpSpPr>
          <p:graphicFrame>
            <p:nvGraphicFramePr>
              <p:cNvPr id="5130" name="Object 24">
                <a:extLst>
                  <a:ext uri="{FF2B5EF4-FFF2-40B4-BE49-F238E27FC236}">
                    <a16:creationId xmlns:a16="http://schemas.microsoft.com/office/drawing/2014/main" id="{6EB8883E-B30E-44CD-A1AA-03884C7D774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45" y="3460"/>
              <a:ext cx="247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1" name="公式" r:id="rId15" imgW="203112" imgH="228501" progId="Equation.3">
                      <p:embed/>
                    </p:oleObj>
                  </mc:Choice>
                  <mc:Fallback>
                    <p:oleObj name="公式" r:id="rId15" imgW="203112" imgH="228501" progId="Equation.3">
                      <p:embed/>
                      <p:pic>
                        <p:nvPicPr>
                          <p:cNvPr id="5130" name="Object 24">
                            <a:extLst>
                              <a:ext uri="{FF2B5EF4-FFF2-40B4-BE49-F238E27FC236}">
                                <a16:creationId xmlns:a16="http://schemas.microsoft.com/office/drawing/2014/main" id="{6EB8883E-B30E-44CD-A1AA-03884C7D774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5" y="3460"/>
                            <a:ext cx="247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1" name="Object 25">
                <a:extLst>
                  <a:ext uri="{FF2B5EF4-FFF2-40B4-BE49-F238E27FC236}">
                    <a16:creationId xmlns:a16="http://schemas.microsoft.com/office/drawing/2014/main" id="{AC43F3D9-4D48-48DD-9046-C43284BBFB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57" y="3505"/>
              <a:ext cx="26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2" name="公式" r:id="rId17" imgW="164957" imgH="203024" progId="Equation.3">
                      <p:embed/>
                    </p:oleObj>
                  </mc:Choice>
                  <mc:Fallback>
                    <p:oleObj name="公式" r:id="rId17" imgW="164957" imgH="203024" progId="Equation.3">
                      <p:embed/>
                      <p:pic>
                        <p:nvPicPr>
                          <p:cNvPr id="5131" name="Object 25">
                            <a:extLst>
                              <a:ext uri="{FF2B5EF4-FFF2-40B4-BE49-F238E27FC236}">
                                <a16:creationId xmlns:a16="http://schemas.microsoft.com/office/drawing/2014/main" id="{AC43F3D9-4D48-48DD-9046-C43284BBFB5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7" y="3505"/>
                            <a:ext cx="26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32" name="Rectangle 26">
                <a:extLst>
                  <a:ext uri="{FF2B5EF4-FFF2-40B4-BE49-F238E27FC236}">
                    <a16:creationId xmlns:a16="http://schemas.microsoft.com/office/drawing/2014/main" id="{E89BA64F-8AD5-4A6C-B608-25BEF15C0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9" y="346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与</a:t>
                </a:r>
              </a:p>
            </p:txBody>
          </p:sp>
          <p:sp>
            <p:nvSpPr>
              <p:cNvPr id="5133" name="Rectangle 27">
                <a:extLst>
                  <a:ext uri="{FF2B5EF4-FFF2-40B4-BE49-F238E27FC236}">
                    <a16:creationId xmlns:a16="http://schemas.microsoft.com/office/drawing/2014/main" id="{84932547-34F1-443E-89BD-9333A62CC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" y="3460"/>
                <a:ext cx="127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b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最小偏差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  <p:sp>
            <p:nvSpPr>
              <p:cNvPr id="5134" name="Rectangle 28">
                <a:extLst>
                  <a:ext uri="{FF2B5EF4-FFF2-40B4-BE49-F238E27FC236}">
                    <a16:creationId xmlns:a16="http://schemas.microsoft.com/office/drawing/2014/main" id="{54229FEC-4FD3-4FEF-95E3-BE2465519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" y="3460"/>
                <a:ext cx="7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则称为</a:t>
                </a:r>
              </a:p>
            </p:txBody>
          </p:sp>
        </p:grpSp>
        <p:grpSp>
          <p:nvGrpSpPr>
            <p:cNvPr id="5127" name="Group 29">
              <a:extLst>
                <a:ext uri="{FF2B5EF4-FFF2-40B4-BE49-F238E27FC236}">
                  <a16:creationId xmlns:a16="http://schemas.microsoft.com/office/drawing/2014/main" id="{79F59C31-4E78-45C4-B289-5D1AA8597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3022"/>
              <a:ext cx="3448" cy="352"/>
              <a:chOff x="657" y="3022"/>
              <a:chExt cx="3448" cy="352"/>
            </a:xfrm>
          </p:grpSpPr>
          <p:graphicFrame>
            <p:nvGraphicFramePr>
              <p:cNvPr id="5128" name="Object 30">
                <a:extLst>
                  <a:ext uri="{FF2B5EF4-FFF2-40B4-BE49-F238E27FC236}">
                    <a16:creationId xmlns:a16="http://schemas.microsoft.com/office/drawing/2014/main" id="{C1A400E8-F514-4C45-9CFC-F2CA04463A2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06" y="3022"/>
              <a:ext cx="2699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3" name="公式" r:id="rId19" imgW="2286000" imgH="292100" progId="Equation.3">
                      <p:embed/>
                    </p:oleObj>
                  </mc:Choice>
                  <mc:Fallback>
                    <p:oleObj name="公式" r:id="rId19" imgW="2286000" imgH="292100" progId="Equation.3">
                      <p:embed/>
                      <p:pic>
                        <p:nvPicPr>
                          <p:cNvPr id="5128" name="Object 30">
                            <a:extLst>
                              <a:ext uri="{FF2B5EF4-FFF2-40B4-BE49-F238E27FC236}">
                                <a16:creationId xmlns:a16="http://schemas.microsoft.com/office/drawing/2014/main" id="{C1A400E8-F514-4C45-9CFC-F2CA04463A2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6" y="3022"/>
                            <a:ext cx="2699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9" name="Rectangle 31">
                <a:extLst>
                  <a:ext uri="{FF2B5EF4-FFF2-40B4-BE49-F238E27FC236}">
                    <a16:creationId xmlns:a16="http://schemas.microsoft.com/office/drawing/2014/main" id="{B1E2BCA6-9B40-4861-B514-5ED1846A5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02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若</a:t>
                </a: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3AF4901-C5CF-4C96-ABB8-0524370FC485}"/>
                  </a:ext>
                </a:extLst>
              </p14:cNvPr>
              <p14:cNvContentPartPr/>
              <p14:nvPr/>
            </p14:nvContentPartPr>
            <p14:xfrm>
              <a:off x="1449360" y="982080"/>
              <a:ext cx="7774560" cy="43178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3AF4901-C5CF-4C96-ABB8-0524370FC48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40000" y="972720"/>
                <a:ext cx="7793280" cy="4336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360AF91-4670-400B-922E-CAAB8DABE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latin typeface="+mn-lt"/>
                <a:ea typeface="华文中宋" panose="02010600040101010101" pitchFamily="2" charset="-122"/>
              </a:rPr>
              <a:t>§2  Optimal Approximation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83019B6-EA3F-44B0-87FC-BACA1CE1EA7D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615950"/>
            <a:ext cx="7058025" cy="2406650"/>
            <a:chOff x="430" y="479"/>
            <a:chExt cx="4446" cy="1516"/>
          </a:xfrm>
        </p:grpSpPr>
        <p:graphicFrame>
          <p:nvGraphicFramePr>
            <p:cNvPr id="6231" name="Object 4">
              <a:extLst>
                <a:ext uri="{FF2B5EF4-FFF2-40B4-BE49-F238E27FC236}">
                  <a16:creationId xmlns:a16="http://schemas.microsoft.com/office/drawing/2014/main" id="{C7A19ED5-77C1-45A6-8CA3-CA3617D99B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4" y="624"/>
            <a:ext cx="95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公式" r:id="rId3" imgW="748975" imgH="203112" progId="Equation.3">
                    <p:embed/>
                  </p:oleObj>
                </mc:Choice>
                <mc:Fallback>
                  <p:oleObj name="公式" r:id="rId3" imgW="748975" imgH="203112" progId="Equation.3">
                    <p:embed/>
                    <p:pic>
                      <p:nvPicPr>
                        <p:cNvPr id="6231" name="Object 4">
                          <a:extLst>
                            <a:ext uri="{FF2B5EF4-FFF2-40B4-BE49-F238E27FC236}">
                              <a16:creationId xmlns:a16="http://schemas.microsoft.com/office/drawing/2014/main" id="{C7A19ED5-77C1-45A6-8CA3-CA3617D99B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624"/>
                          <a:ext cx="95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32" name="Object 5">
              <a:extLst>
                <a:ext uri="{FF2B5EF4-FFF2-40B4-BE49-F238E27FC236}">
                  <a16:creationId xmlns:a16="http://schemas.microsoft.com/office/drawing/2014/main" id="{6F01CE13-3E6F-4CE3-A85E-D3D4AC76E7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3" y="582"/>
            <a:ext cx="72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公式" r:id="rId5" imgW="558558" imgH="241195" progId="Equation.3">
                    <p:embed/>
                  </p:oleObj>
                </mc:Choice>
                <mc:Fallback>
                  <p:oleObj name="公式" r:id="rId5" imgW="558558" imgH="241195" progId="Equation.3">
                    <p:embed/>
                    <p:pic>
                      <p:nvPicPr>
                        <p:cNvPr id="6232" name="Object 5">
                          <a:extLst>
                            <a:ext uri="{FF2B5EF4-FFF2-40B4-BE49-F238E27FC236}">
                              <a16:creationId xmlns:a16="http://schemas.microsoft.com/office/drawing/2014/main" id="{6F01CE13-3E6F-4CE3-A85E-D3D4AC76E7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582"/>
                          <a:ext cx="72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33" name="Object 6">
              <a:extLst>
                <a:ext uri="{FF2B5EF4-FFF2-40B4-BE49-F238E27FC236}">
                  <a16:creationId xmlns:a16="http://schemas.microsoft.com/office/drawing/2014/main" id="{C7AC6AB0-74C2-4EF9-8E01-B3C7D2CAFA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981"/>
            <a:ext cx="218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公式" r:id="rId7" imgW="1968500" imgH="304800" progId="Equation.3">
                    <p:embed/>
                  </p:oleObj>
                </mc:Choice>
                <mc:Fallback>
                  <p:oleObj name="公式" r:id="rId7" imgW="1968500" imgH="304800" progId="Equation.3">
                    <p:embed/>
                    <p:pic>
                      <p:nvPicPr>
                        <p:cNvPr id="6233" name="Object 6">
                          <a:extLst>
                            <a:ext uri="{FF2B5EF4-FFF2-40B4-BE49-F238E27FC236}">
                              <a16:creationId xmlns:a16="http://schemas.microsoft.com/office/drawing/2014/main" id="{C7AC6AB0-74C2-4EF9-8E01-B3C7D2CAFA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981"/>
                          <a:ext cx="2180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34" name="Object 7">
              <a:extLst>
                <a:ext uri="{FF2B5EF4-FFF2-40B4-BE49-F238E27FC236}">
                  <a16:creationId xmlns:a16="http://schemas.microsoft.com/office/drawing/2014/main" id="{509C0A6B-3478-4ED5-B57E-47446DE6FD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1268"/>
            <a:ext cx="27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公式" r:id="rId9" imgW="203112" imgH="241195" progId="Equation.3">
                    <p:embed/>
                  </p:oleObj>
                </mc:Choice>
                <mc:Fallback>
                  <p:oleObj name="公式" r:id="rId9" imgW="203112" imgH="241195" progId="Equation.3">
                    <p:embed/>
                    <p:pic>
                      <p:nvPicPr>
                        <p:cNvPr id="6234" name="Object 7">
                          <a:extLst>
                            <a:ext uri="{FF2B5EF4-FFF2-40B4-BE49-F238E27FC236}">
                              <a16:creationId xmlns:a16="http://schemas.microsoft.com/office/drawing/2014/main" id="{509C0A6B-3478-4ED5-B57E-47446DE6FD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268"/>
                          <a:ext cx="27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35" name="Object 8">
              <a:extLst>
                <a:ext uri="{FF2B5EF4-FFF2-40B4-BE49-F238E27FC236}">
                  <a16:creationId xmlns:a16="http://schemas.microsoft.com/office/drawing/2014/main" id="{3539D40B-08A8-4468-AFC2-23B73520AA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1328"/>
            <a:ext cx="26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公式" r:id="rId11" imgW="164957" imgH="203024" progId="Equation.3">
                    <p:embed/>
                  </p:oleObj>
                </mc:Choice>
                <mc:Fallback>
                  <p:oleObj name="公式" r:id="rId11" imgW="164957" imgH="203024" progId="Equation.3">
                    <p:embed/>
                    <p:pic>
                      <p:nvPicPr>
                        <p:cNvPr id="6235" name="Object 8">
                          <a:extLst>
                            <a:ext uri="{FF2B5EF4-FFF2-40B4-BE49-F238E27FC236}">
                              <a16:creationId xmlns:a16="http://schemas.microsoft.com/office/drawing/2014/main" id="{3539D40B-08A8-4468-AFC2-23B73520AA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328"/>
                          <a:ext cx="26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36" name="Object 9">
              <a:extLst>
                <a:ext uri="{FF2B5EF4-FFF2-40B4-BE49-F238E27FC236}">
                  <a16:creationId xmlns:a16="http://schemas.microsoft.com/office/drawing/2014/main" id="{0E9737E6-2ECB-4E16-80D9-F4DE5D0810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1340"/>
            <a:ext cx="59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公式" r:id="rId13" imgW="368140" imgH="203112" progId="Equation.3">
                    <p:embed/>
                  </p:oleObj>
                </mc:Choice>
                <mc:Fallback>
                  <p:oleObj name="公式" r:id="rId13" imgW="368140" imgH="203112" progId="Equation.3">
                    <p:embed/>
                    <p:pic>
                      <p:nvPicPr>
                        <p:cNvPr id="6236" name="Object 9">
                          <a:extLst>
                            <a:ext uri="{FF2B5EF4-FFF2-40B4-BE49-F238E27FC236}">
                              <a16:creationId xmlns:a16="http://schemas.microsoft.com/office/drawing/2014/main" id="{0E9737E6-2ECB-4E16-80D9-F4DE5D0810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340"/>
                          <a:ext cx="59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37" name="Rectangle 10">
              <a:extLst>
                <a:ext uri="{FF2B5EF4-FFF2-40B4-BE49-F238E27FC236}">
                  <a16:creationId xmlns:a16="http://schemas.microsoft.com/office/drawing/2014/main" id="{25D28F95-EE55-48C5-810D-6FB60F5DE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479"/>
              <a:ext cx="55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indent="6858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400" b="1">
                <a:latin typeface="+mn-lt"/>
                <a:ea typeface="华文中宋" panose="02010600040101010101" pitchFamily="2" charset="-122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CN" sz="2400" b="1">
                <a:latin typeface="+mn-lt"/>
                <a:ea typeface="华文中宋" panose="02010600040101010101" pitchFamily="2" charset="-122"/>
              </a:endParaRPr>
            </a:p>
          </p:txBody>
        </p:sp>
        <p:sp>
          <p:nvSpPr>
            <p:cNvPr id="6238" name="Rectangle 11">
              <a:extLst>
                <a:ext uri="{FF2B5EF4-FFF2-40B4-BE49-F238E27FC236}">
                  <a16:creationId xmlns:a16="http://schemas.microsoft.com/office/drawing/2014/main" id="{F8FD523B-A5BA-4567-9CD3-1C6ED423D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31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latin typeface="+mn-lt"/>
                  <a:ea typeface="华文中宋" panose="02010600040101010101" pitchFamily="2" charset="-122"/>
                </a:rPr>
                <a:t>为</a:t>
              </a:r>
            </a:p>
          </p:txBody>
        </p:sp>
        <p:sp>
          <p:nvSpPr>
            <p:cNvPr id="6239" name="Rectangle 12">
              <a:extLst>
                <a:ext uri="{FF2B5EF4-FFF2-40B4-BE49-F238E27FC236}">
                  <a16:creationId xmlns:a16="http://schemas.microsoft.com/office/drawing/2014/main" id="{1EBEC4B2-2871-4E6D-AE42-E012DB500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32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latin typeface="+mn-lt"/>
                  <a:ea typeface="华文中宋" panose="02010600040101010101" pitchFamily="2" charset="-122"/>
                </a:rPr>
                <a:t>在</a:t>
              </a:r>
            </a:p>
          </p:txBody>
        </p:sp>
        <p:sp>
          <p:nvSpPr>
            <p:cNvPr id="6240" name="Rectangle 13">
              <a:extLst>
                <a:ext uri="{FF2B5EF4-FFF2-40B4-BE49-F238E27FC236}">
                  <a16:creationId xmlns:a16="http://schemas.microsoft.com/office/drawing/2014/main" id="{E4D1009B-C5C0-48FF-B15C-1042CACF1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61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latin typeface="+mn-lt"/>
                  <a:ea typeface="华文中宋" panose="02010600040101010101" pitchFamily="2" charset="-122"/>
                </a:rPr>
                <a:t>，使</a:t>
              </a:r>
            </a:p>
          </p:txBody>
        </p:sp>
        <p:sp>
          <p:nvSpPr>
            <p:cNvPr id="6241" name="Rectangle 14">
              <a:extLst>
                <a:ext uri="{FF2B5EF4-FFF2-40B4-BE49-F238E27FC236}">
                  <a16:creationId xmlns:a16="http://schemas.microsoft.com/office/drawing/2014/main" id="{E4C523C3-4A3B-40F5-84D1-A597E532A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315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latin typeface="+mn-lt"/>
                  <a:ea typeface="华文中宋" panose="02010600040101010101" pitchFamily="2" charset="-122"/>
                </a:rPr>
                <a:t>则称</a:t>
              </a:r>
            </a:p>
          </p:txBody>
        </p:sp>
        <p:sp>
          <p:nvSpPr>
            <p:cNvPr id="6242" name="Rectangle 15">
              <a:extLst>
                <a:ext uri="{FF2B5EF4-FFF2-40B4-BE49-F238E27FC236}">
                  <a16:creationId xmlns:a16="http://schemas.microsoft.com/office/drawing/2014/main" id="{7D1407D6-257D-4D05-9482-CCA7D7787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1707"/>
              <a:ext cx="20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latin typeface="+mn-lt"/>
                  <a:ea typeface="华文中宋" panose="02010600040101010101" pitchFamily="2" charset="-122"/>
                </a:rPr>
                <a:t>简称</a:t>
              </a:r>
              <a:r>
                <a:rPr lang="zh-CN" altLang="en-US" sz="2400" b="1">
                  <a:solidFill>
                    <a:srgbClr val="FF0000"/>
                  </a:solidFill>
                  <a:latin typeface="+mn-lt"/>
                  <a:ea typeface="华文中宋" panose="02010600040101010101" pitchFamily="2" charset="-122"/>
                </a:rPr>
                <a:t>最佳逼近多项式</a:t>
              </a:r>
              <a:r>
                <a:rPr lang="zh-CN" altLang="en-US" sz="2400" b="1">
                  <a:latin typeface="+mn-lt"/>
                  <a:ea typeface="华文中宋" panose="02010600040101010101" pitchFamily="2" charset="-122"/>
                </a:rPr>
                <a:t>。</a:t>
              </a:r>
            </a:p>
          </p:txBody>
        </p:sp>
        <p:sp>
          <p:nvSpPr>
            <p:cNvPr id="6243" name="AutoShape 16" descr="白色大理石">
              <a:extLst>
                <a:ext uri="{FF2B5EF4-FFF2-40B4-BE49-F238E27FC236}">
                  <a16:creationId xmlns:a16="http://schemas.microsoft.com/office/drawing/2014/main" id="{6E5768BA-14A1-425F-9D9A-2E1B4DB05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573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solidFill>
                    <a:srgbClr val="FF3300"/>
                  </a:solidFill>
                  <a:latin typeface="+mn-lt"/>
                  <a:ea typeface="华文中宋" panose="02010600040101010101" pitchFamily="2" charset="-122"/>
                </a:rPr>
                <a:t>定义</a:t>
              </a:r>
            </a:p>
          </p:txBody>
        </p:sp>
        <p:sp>
          <p:nvSpPr>
            <p:cNvPr id="6244" name="Rectangle 17">
              <a:extLst>
                <a:ext uri="{FF2B5EF4-FFF2-40B4-BE49-F238E27FC236}">
                  <a16:creationId xmlns:a16="http://schemas.microsoft.com/office/drawing/2014/main" id="{C448D5D2-5F99-4530-A9DB-79FB97852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618"/>
              <a:ext cx="3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latin typeface="+mn-lt"/>
                  <a:ea typeface="华文中宋" panose="02010600040101010101" pitchFamily="2" charset="-122"/>
                </a:rPr>
                <a:t> </a:t>
              </a:r>
              <a:r>
                <a:rPr lang="zh-CN" altLang="en-US" sz="2400" b="1">
                  <a:latin typeface="+mn-lt"/>
                  <a:ea typeface="华文中宋" panose="02010600040101010101" pitchFamily="2" charset="-122"/>
                </a:rPr>
                <a:t>设</a:t>
              </a:r>
            </a:p>
          </p:txBody>
        </p:sp>
        <p:sp>
          <p:nvSpPr>
            <p:cNvPr id="6245" name="Rectangle 18">
              <a:extLst>
                <a:ext uri="{FF2B5EF4-FFF2-40B4-BE49-F238E27FC236}">
                  <a16:creationId xmlns:a16="http://schemas.microsoft.com/office/drawing/2014/main" id="{B4957552-9112-42B6-AFCE-5A60091DA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602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latin typeface="+mn-lt"/>
                  <a:ea typeface="华文中宋" panose="02010600040101010101" pitchFamily="2" charset="-122"/>
                </a:rPr>
                <a:t>，若存在</a:t>
              </a:r>
            </a:p>
          </p:txBody>
        </p:sp>
        <p:sp>
          <p:nvSpPr>
            <p:cNvPr id="6246" name="Rectangle 19">
              <a:extLst>
                <a:ext uri="{FF2B5EF4-FFF2-40B4-BE49-F238E27FC236}">
                  <a16:creationId xmlns:a16="http://schemas.microsoft.com/office/drawing/2014/main" id="{9681B248-9F5F-43A7-B27A-EF94B5F79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328"/>
              <a:ext cx="2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latin typeface="+mn-lt"/>
                  <a:ea typeface="华文中宋" panose="02010600040101010101" pitchFamily="2" charset="-122"/>
                </a:rPr>
                <a:t>上的最佳一致逼近多项式，</a:t>
              </a:r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96F171B4-FF5F-4D9D-AC11-63CEB0DB7864}"/>
              </a:ext>
            </a:extLst>
          </p:cNvPr>
          <p:cNvGrpSpPr>
            <a:grpSpLocks/>
          </p:cNvGrpSpPr>
          <p:nvPr/>
        </p:nvGrpSpPr>
        <p:grpSpPr bwMode="auto">
          <a:xfrm>
            <a:off x="1035050" y="3357563"/>
            <a:ext cx="7281863" cy="1470025"/>
            <a:chOff x="652" y="2115"/>
            <a:chExt cx="4587" cy="926"/>
          </a:xfrm>
        </p:grpSpPr>
        <p:grpSp>
          <p:nvGrpSpPr>
            <p:cNvPr id="6222" name="Group 21">
              <a:extLst>
                <a:ext uri="{FF2B5EF4-FFF2-40B4-BE49-F238E27FC236}">
                  <a16:creationId xmlns:a16="http://schemas.microsoft.com/office/drawing/2014/main" id="{B4469CDD-5188-4DC2-B9CE-F33D2C03F1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" y="2115"/>
              <a:ext cx="4587" cy="384"/>
              <a:chOff x="470" y="2160"/>
              <a:chExt cx="4587" cy="384"/>
            </a:xfrm>
          </p:grpSpPr>
          <p:graphicFrame>
            <p:nvGraphicFramePr>
              <p:cNvPr id="6226" name="Object 22">
                <a:extLst>
                  <a:ext uri="{FF2B5EF4-FFF2-40B4-BE49-F238E27FC236}">
                    <a16:creationId xmlns:a16="http://schemas.microsoft.com/office/drawing/2014/main" id="{6E51B3C4-EDDB-4B53-9ADE-B8143FA83A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87" y="2206"/>
              <a:ext cx="1182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公式" r:id="rId16" imgW="748975" imgH="203112" progId="Equation.3">
                      <p:embed/>
                    </p:oleObj>
                  </mc:Choice>
                  <mc:Fallback>
                    <p:oleObj name="公式" r:id="rId16" imgW="748975" imgH="203112" progId="Equation.3">
                      <p:embed/>
                      <p:pic>
                        <p:nvPicPr>
                          <p:cNvPr id="6226" name="Object 22">
                            <a:extLst>
                              <a:ext uri="{FF2B5EF4-FFF2-40B4-BE49-F238E27FC236}">
                                <a16:creationId xmlns:a16="http://schemas.microsoft.com/office/drawing/2014/main" id="{6E51B3C4-EDDB-4B53-9ADE-B8143FA83AE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7" y="2206"/>
                            <a:ext cx="1182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7" name="Object 23">
                <a:extLst>
                  <a:ext uri="{FF2B5EF4-FFF2-40B4-BE49-F238E27FC236}">
                    <a16:creationId xmlns:a16="http://schemas.microsoft.com/office/drawing/2014/main" id="{7AB6A89E-11C3-40B8-8300-225F0A3970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1" y="2206"/>
              <a:ext cx="726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4" name="公式" r:id="rId18" imgW="558558" imgH="241195" progId="Equation.3">
                      <p:embed/>
                    </p:oleObj>
                  </mc:Choice>
                  <mc:Fallback>
                    <p:oleObj name="公式" r:id="rId18" imgW="558558" imgH="241195" progId="Equation.3">
                      <p:embed/>
                      <p:pic>
                        <p:nvPicPr>
                          <p:cNvPr id="6227" name="Object 23">
                            <a:extLst>
                              <a:ext uri="{FF2B5EF4-FFF2-40B4-BE49-F238E27FC236}">
                                <a16:creationId xmlns:a16="http://schemas.microsoft.com/office/drawing/2014/main" id="{7AB6A89E-11C3-40B8-8300-225F0A39707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1" y="2206"/>
                            <a:ext cx="726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28" name="Rectangle 24">
                <a:extLst>
                  <a:ext uri="{FF2B5EF4-FFF2-40B4-BE49-F238E27FC236}">
                    <a16:creationId xmlns:a16="http://schemas.microsoft.com/office/drawing/2014/main" id="{552DFDFF-EAA1-4496-BAD5-8C344F7F3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2206"/>
                <a:ext cx="8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latin typeface="+mn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，则存在</a:t>
                </a:r>
              </a:p>
            </p:txBody>
          </p:sp>
          <p:sp>
            <p:nvSpPr>
              <p:cNvPr id="6229" name="AutoShape 25" descr="白色大理石">
                <a:extLst>
                  <a:ext uri="{FF2B5EF4-FFF2-40B4-BE49-F238E27FC236}">
                    <a16:creationId xmlns:a16="http://schemas.microsoft.com/office/drawing/2014/main" id="{6CD811BA-1969-4C8C-B3DB-9D523AE63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" y="2160"/>
                <a:ext cx="1544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zh-CN" altLang="en-US" sz="2800" b="1">
                    <a:latin typeface="+mn-lt"/>
                    <a:ea typeface="华文中宋" panose="02010600040101010101" pitchFamily="2" charset="-122"/>
                  </a:rPr>
                  <a:t>定理（</a:t>
                </a:r>
                <a:r>
                  <a:rPr kumimoji="0" lang="en-US" altLang="zh-CN" sz="2800" b="1">
                    <a:latin typeface="+mn-lt"/>
                    <a:ea typeface="华文中宋" panose="02010600040101010101" pitchFamily="2" charset="-122"/>
                  </a:rPr>
                  <a:t>Borel</a:t>
                </a:r>
                <a:r>
                  <a:rPr kumimoji="0" lang="zh-CN" altLang="en-US" sz="2800" b="1">
                    <a:latin typeface="+mn-lt"/>
                    <a:ea typeface="华文中宋" panose="02010600040101010101" pitchFamily="2" charset="-122"/>
                  </a:rPr>
                  <a:t>）</a:t>
                </a:r>
              </a:p>
            </p:txBody>
          </p:sp>
          <p:sp>
            <p:nvSpPr>
              <p:cNvPr id="6230" name="Rectangle 26">
                <a:extLst>
                  <a:ext uri="{FF2B5EF4-FFF2-40B4-BE49-F238E27FC236}">
                    <a16:creationId xmlns:a16="http://schemas.microsoft.com/office/drawing/2014/main" id="{19398C40-513A-4626-81F0-CD770D1BA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0" y="220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latin typeface="+mn-lt"/>
                    <a:ea typeface="华文中宋" panose="02010600040101010101" pitchFamily="2" charset="-122"/>
                  </a:rPr>
                  <a:t>若</a:t>
                </a:r>
              </a:p>
            </p:txBody>
          </p:sp>
        </p:grpSp>
        <p:grpSp>
          <p:nvGrpSpPr>
            <p:cNvPr id="6223" name="Group 27">
              <a:extLst>
                <a:ext uri="{FF2B5EF4-FFF2-40B4-BE49-F238E27FC236}">
                  <a16:creationId xmlns:a16="http://schemas.microsoft.com/office/drawing/2014/main" id="{533CFBCA-9385-4499-877F-7DB41A6FC2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2657"/>
              <a:ext cx="3584" cy="384"/>
              <a:chOff x="521" y="2702"/>
              <a:chExt cx="3584" cy="384"/>
            </a:xfrm>
          </p:grpSpPr>
          <p:sp>
            <p:nvSpPr>
              <p:cNvPr id="6224" name="Rectangle 28">
                <a:extLst>
                  <a:ext uri="{FF2B5EF4-FFF2-40B4-BE49-F238E27FC236}">
                    <a16:creationId xmlns:a16="http://schemas.microsoft.com/office/drawing/2014/main" id="{1C77646F-008F-4261-A703-6F4755173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2702"/>
                <a:ext cx="358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latin typeface="+mn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使式</a:t>
                </a:r>
                <a:r>
                  <a:rPr lang="zh-CN" altLang="en-US" sz="2800" b="1">
                    <a:latin typeface="+mn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                                </a:t>
                </a:r>
                <a:r>
                  <a:rPr lang="zh-CN" altLang="en-US" sz="2400" b="1">
                    <a:latin typeface="+mn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成立。 </a:t>
                </a:r>
              </a:p>
            </p:txBody>
          </p:sp>
          <p:graphicFrame>
            <p:nvGraphicFramePr>
              <p:cNvPr id="6225" name="Object 29">
                <a:extLst>
                  <a:ext uri="{FF2B5EF4-FFF2-40B4-BE49-F238E27FC236}">
                    <a16:creationId xmlns:a16="http://schemas.microsoft.com/office/drawing/2014/main" id="{1D738E10-28D6-44C7-91A2-7AFA2172F8E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14" y="2742"/>
              <a:ext cx="2225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5" name="公式" r:id="rId20" imgW="1968500" imgH="304800" progId="Equation.3">
                      <p:embed/>
                    </p:oleObj>
                  </mc:Choice>
                  <mc:Fallback>
                    <p:oleObj name="公式" r:id="rId20" imgW="1968500" imgH="304800" progId="Equation.3">
                      <p:embed/>
                      <p:pic>
                        <p:nvPicPr>
                          <p:cNvPr id="6225" name="Object 29">
                            <a:extLst>
                              <a:ext uri="{FF2B5EF4-FFF2-40B4-BE49-F238E27FC236}">
                                <a16:creationId xmlns:a16="http://schemas.microsoft.com/office/drawing/2014/main" id="{1D738E10-28D6-44C7-91A2-7AFA2172F8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4" y="2742"/>
                            <a:ext cx="2225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30">
            <a:extLst>
              <a:ext uri="{FF2B5EF4-FFF2-40B4-BE49-F238E27FC236}">
                <a16:creationId xmlns:a16="http://schemas.microsoft.com/office/drawing/2014/main" id="{360E65F9-429D-4F03-9A97-283C00F26A97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997200"/>
            <a:ext cx="6921500" cy="3559175"/>
            <a:chOff x="1156" y="1888"/>
            <a:chExt cx="4360" cy="2242"/>
          </a:xfrm>
        </p:grpSpPr>
        <p:grpSp>
          <p:nvGrpSpPr>
            <p:cNvPr id="6150" name="Group 31">
              <a:extLst>
                <a:ext uri="{FF2B5EF4-FFF2-40B4-BE49-F238E27FC236}">
                  <a16:creationId xmlns:a16="http://schemas.microsoft.com/office/drawing/2014/main" id="{6867C44C-7DAE-46CF-9856-A0E4FFFAE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4" y="3158"/>
              <a:ext cx="1502" cy="972"/>
              <a:chOff x="1303" y="1686"/>
              <a:chExt cx="2573" cy="1669"/>
            </a:xfrm>
          </p:grpSpPr>
          <p:grpSp>
            <p:nvGrpSpPr>
              <p:cNvPr id="6153" name="Group 32">
                <a:extLst>
                  <a:ext uri="{FF2B5EF4-FFF2-40B4-BE49-F238E27FC236}">
                    <a16:creationId xmlns:a16="http://schemas.microsoft.com/office/drawing/2014/main" id="{B8422FBD-2A53-4DE2-828F-389A32ED2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3" y="2760"/>
                <a:ext cx="2573" cy="595"/>
                <a:chOff x="1303" y="2760"/>
                <a:chExt cx="2573" cy="595"/>
              </a:xfrm>
            </p:grpSpPr>
            <p:sp>
              <p:nvSpPr>
                <p:cNvPr id="6219" name="Freeform 33">
                  <a:extLst>
                    <a:ext uri="{FF2B5EF4-FFF2-40B4-BE49-F238E27FC236}">
                      <a16:creationId xmlns:a16="http://schemas.microsoft.com/office/drawing/2014/main" id="{F616EDFB-48E9-4A9E-8BA6-53DE63E97E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" y="2757"/>
                  <a:ext cx="2573" cy="484"/>
                </a:xfrm>
                <a:custGeom>
                  <a:avLst/>
                  <a:gdLst>
                    <a:gd name="T0" fmla="*/ 197 w 5145"/>
                    <a:gd name="T1" fmla="*/ 0 h 963"/>
                    <a:gd name="T2" fmla="*/ 644 w 5145"/>
                    <a:gd name="T3" fmla="*/ 0 h 963"/>
                    <a:gd name="T4" fmla="*/ 523 w 5145"/>
                    <a:gd name="T5" fmla="*/ 120 h 963"/>
                    <a:gd name="T6" fmla="*/ 0 w 5145"/>
                    <a:gd name="T7" fmla="*/ 120 h 963"/>
                    <a:gd name="T8" fmla="*/ 197 w 5145"/>
                    <a:gd name="T9" fmla="*/ 0 h 9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45"/>
                    <a:gd name="T16" fmla="*/ 0 h 963"/>
                    <a:gd name="T17" fmla="*/ 5145 w 5145"/>
                    <a:gd name="T18" fmla="*/ 963 h 9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45" h="963">
                      <a:moveTo>
                        <a:pt x="1570" y="0"/>
                      </a:moveTo>
                      <a:lnTo>
                        <a:pt x="5145" y="0"/>
                      </a:lnTo>
                      <a:lnTo>
                        <a:pt x="4182" y="963"/>
                      </a:lnTo>
                      <a:lnTo>
                        <a:pt x="0" y="963"/>
                      </a:lnTo>
                      <a:lnTo>
                        <a:pt x="1570" y="0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220" name="Rectangle 34">
                  <a:extLst>
                    <a:ext uri="{FF2B5EF4-FFF2-40B4-BE49-F238E27FC236}">
                      <a16:creationId xmlns:a16="http://schemas.microsoft.com/office/drawing/2014/main" id="{A533F154-76F5-4A95-BE60-5BA0A45015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5" y="3243"/>
                  <a:ext cx="2088" cy="110"/>
                </a:xfrm>
                <a:prstGeom prst="rect">
                  <a:avLst/>
                </a:prstGeom>
                <a:solidFill>
                  <a:srgbClr val="804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221" name="Freeform 35">
                  <a:extLst>
                    <a:ext uri="{FF2B5EF4-FFF2-40B4-BE49-F238E27FC236}">
                      <a16:creationId xmlns:a16="http://schemas.microsoft.com/office/drawing/2014/main" id="{8EDBA10F-3C36-4AC7-991D-AA1F0DCA33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5" y="2757"/>
                  <a:ext cx="481" cy="598"/>
                </a:xfrm>
                <a:custGeom>
                  <a:avLst/>
                  <a:gdLst>
                    <a:gd name="T0" fmla="*/ 121 w 963"/>
                    <a:gd name="T1" fmla="*/ 0 h 1192"/>
                    <a:gd name="T2" fmla="*/ 0 w 963"/>
                    <a:gd name="T3" fmla="*/ 120 h 1192"/>
                    <a:gd name="T4" fmla="*/ 0 w 963"/>
                    <a:gd name="T5" fmla="*/ 148 h 1192"/>
                    <a:gd name="T6" fmla="*/ 121 w 963"/>
                    <a:gd name="T7" fmla="*/ 27 h 1192"/>
                    <a:gd name="T8" fmla="*/ 121 w 963"/>
                    <a:gd name="T9" fmla="*/ 0 h 1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3"/>
                    <a:gd name="T16" fmla="*/ 0 h 1192"/>
                    <a:gd name="T17" fmla="*/ 963 w 963"/>
                    <a:gd name="T18" fmla="*/ 1192 h 1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3" h="1192">
                      <a:moveTo>
                        <a:pt x="963" y="0"/>
                      </a:moveTo>
                      <a:lnTo>
                        <a:pt x="0" y="963"/>
                      </a:lnTo>
                      <a:lnTo>
                        <a:pt x="0" y="1192"/>
                      </a:lnTo>
                      <a:lnTo>
                        <a:pt x="963" y="223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</p:grpSp>
          <p:sp>
            <p:nvSpPr>
              <p:cNvPr id="6154" name="Freeform 36">
                <a:extLst>
                  <a:ext uri="{FF2B5EF4-FFF2-40B4-BE49-F238E27FC236}">
                    <a16:creationId xmlns:a16="http://schemas.microsoft.com/office/drawing/2014/main" id="{C2560E38-0AE0-4D7B-A32B-35A7D3061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" y="2127"/>
                <a:ext cx="21" cy="48"/>
              </a:xfrm>
              <a:custGeom>
                <a:avLst/>
                <a:gdLst>
                  <a:gd name="T0" fmla="*/ 0 w 39"/>
                  <a:gd name="T1" fmla="*/ 4 h 95"/>
                  <a:gd name="T2" fmla="*/ 2 w 39"/>
                  <a:gd name="T3" fmla="*/ 2 h 95"/>
                  <a:gd name="T4" fmla="*/ 5 w 39"/>
                  <a:gd name="T5" fmla="*/ 0 h 95"/>
                  <a:gd name="T6" fmla="*/ 5 w 39"/>
                  <a:gd name="T7" fmla="*/ 12 h 95"/>
                  <a:gd name="T8" fmla="*/ 4 w 39"/>
                  <a:gd name="T9" fmla="*/ 11 h 95"/>
                  <a:gd name="T10" fmla="*/ 3 w 39"/>
                  <a:gd name="T11" fmla="*/ 9 h 95"/>
                  <a:gd name="T12" fmla="*/ 1 w 39"/>
                  <a:gd name="T13" fmla="*/ 7 h 95"/>
                  <a:gd name="T14" fmla="*/ 0 w 39"/>
                  <a:gd name="T15" fmla="*/ 4 h 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"/>
                  <a:gd name="T25" fmla="*/ 0 h 95"/>
                  <a:gd name="T26" fmla="*/ 39 w 39"/>
                  <a:gd name="T27" fmla="*/ 95 h 9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" h="95">
                    <a:moveTo>
                      <a:pt x="0" y="29"/>
                    </a:moveTo>
                    <a:lnTo>
                      <a:pt x="11" y="15"/>
                    </a:lnTo>
                    <a:lnTo>
                      <a:pt x="39" y="0"/>
                    </a:lnTo>
                    <a:lnTo>
                      <a:pt x="38" y="95"/>
                    </a:lnTo>
                    <a:lnTo>
                      <a:pt x="30" y="83"/>
                    </a:lnTo>
                    <a:lnTo>
                      <a:pt x="21" y="70"/>
                    </a:lnTo>
                    <a:lnTo>
                      <a:pt x="8" y="4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E0E0E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lt"/>
                  <a:ea typeface="华文中宋" panose="02010600040101010101" pitchFamily="2" charset="-122"/>
                </a:endParaRPr>
              </a:p>
            </p:txBody>
          </p:sp>
          <p:grpSp>
            <p:nvGrpSpPr>
              <p:cNvPr id="6155" name="Group 37">
                <a:extLst>
                  <a:ext uri="{FF2B5EF4-FFF2-40B4-BE49-F238E27FC236}">
                    <a16:creationId xmlns:a16="http://schemas.microsoft.com/office/drawing/2014/main" id="{61C567AD-DC4A-4285-9FF1-EB1DF6E1B2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1" y="1975"/>
                <a:ext cx="67" cy="57"/>
                <a:chOff x="2801" y="1975"/>
                <a:chExt cx="67" cy="57"/>
              </a:xfrm>
            </p:grpSpPr>
            <p:sp>
              <p:nvSpPr>
                <p:cNvPr id="6217" name="Oval 38">
                  <a:extLst>
                    <a:ext uri="{FF2B5EF4-FFF2-40B4-BE49-F238E27FC236}">
                      <a16:creationId xmlns:a16="http://schemas.microsoft.com/office/drawing/2014/main" id="{F52B9E72-F434-481D-AB8C-7655F7FF8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8" y="1973"/>
                  <a:ext cx="72" cy="60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218" name="Oval 39">
                  <a:extLst>
                    <a:ext uri="{FF2B5EF4-FFF2-40B4-BE49-F238E27FC236}">
                      <a16:creationId xmlns:a16="http://schemas.microsoft.com/office/drawing/2014/main" id="{5281BA6A-BB95-4DA6-92A0-AB1F652704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4" y="1981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latin typeface="+mn-lt"/>
                    <a:ea typeface="华文中宋" panose="02010600040101010101" pitchFamily="2" charset="-122"/>
                  </a:endParaRPr>
                </a:p>
              </p:txBody>
            </p:sp>
          </p:grpSp>
          <p:grpSp>
            <p:nvGrpSpPr>
              <p:cNvPr id="6156" name="Group 40">
                <a:extLst>
                  <a:ext uri="{FF2B5EF4-FFF2-40B4-BE49-F238E27FC236}">
                    <a16:creationId xmlns:a16="http://schemas.microsoft.com/office/drawing/2014/main" id="{102AC77B-0EC2-40AA-A0A2-5F3675EFF9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3" y="1980"/>
                <a:ext cx="67" cy="57"/>
                <a:chOff x="2973" y="1980"/>
                <a:chExt cx="67" cy="57"/>
              </a:xfrm>
            </p:grpSpPr>
            <p:sp>
              <p:nvSpPr>
                <p:cNvPr id="6215" name="Oval 41">
                  <a:extLst>
                    <a:ext uri="{FF2B5EF4-FFF2-40B4-BE49-F238E27FC236}">
                      <a16:creationId xmlns:a16="http://schemas.microsoft.com/office/drawing/2014/main" id="{741991D6-AE1A-491B-BA5E-72FA48AF4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216" name="Oval 42">
                  <a:extLst>
                    <a:ext uri="{FF2B5EF4-FFF2-40B4-BE49-F238E27FC236}">
                      <a16:creationId xmlns:a16="http://schemas.microsoft.com/office/drawing/2014/main" id="{0EB4AF4E-E6BB-43A0-B9F9-2BE01FD6BA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5" y="1985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latin typeface="+mn-lt"/>
                    <a:ea typeface="华文中宋" panose="02010600040101010101" pitchFamily="2" charset="-122"/>
                  </a:endParaRPr>
                </a:p>
              </p:txBody>
            </p:sp>
          </p:grpSp>
          <p:grpSp>
            <p:nvGrpSpPr>
              <p:cNvPr id="6157" name="Group 43">
                <a:extLst>
                  <a:ext uri="{FF2B5EF4-FFF2-40B4-BE49-F238E27FC236}">
                    <a16:creationId xmlns:a16="http://schemas.microsoft.com/office/drawing/2014/main" id="{71A6E0E1-D3B1-46E0-A985-C2E1BB7E0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380" cy="1387"/>
                <a:chOff x="2169" y="1686"/>
                <a:chExt cx="1380" cy="1387"/>
              </a:xfrm>
            </p:grpSpPr>
            <p:grpSp>
              <p:nvGrpSpPr>
                <p:cNvPr id="6195" name="Group 44">
                  <a:extLst>
                    <a:ext uri="{FF2B5EF4-FFF2-40B4-BE49-F238E27FC236}">
                      <a16:creationId xmlns:a16="http://schemas.microsoft.com/office/drawing/2014/main" id="{8F07B178-9DA0-44D1-A308-8666EF5743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1686"/>
                  <a:ext cx="1236" cy="1387"/>
                  <a:chOff x="2169" y="1686"/>
                  <a:chExt cx="1236" cy="1387"/>
                </a:xfrm>
              </p:grpSpPr>
              <p:sp>
                <p:nvSpPr>
                  <p:cNvPr id="6198" name="Freeform 45">
                    <a:extLst>
                      <a:ext uri="{FF2B5EF4-FFF2-40B4-BE49-F238E27FC236}">
                        <a16:creationId xmlns:a16="http://schemas.microsoft.com/office/drawing/2014/main" id="{FC9D5F57-7C64-40A9-A37E-A6820D5368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1" y="1942"/>
                    <a:ext cx="63" cy="155"/>
                  </a:xfrm>
                  <a:custGeom>
                    <a:avLst/>
                    <a:gdLst>
                      <a:gd name="T0" fmla="*/ 8 w 128"/>
                      <a:gd name="T1" fmla="*/ 2 h 311"/>
                      <a:gd name="T2" fmla="*/ 12 w 128"/>
                      <a:gd name="T3" fmla="*/ 0 h 311"/>
                      <a:gd name="T4" fmla="*/ 14 w 128"/>
                      <a:gd name="T5" fmla="*/ 2 h 311"/>
                      <a:gd name="T6" fmla="*/ 16 w 128"/>
                      <a:gd name="T7" fmla="*/ 7 h 311"/>
                      <a:gd name="T8" fmla="*/ 16 w 128"/>
                      <a:gd name="T9" fmla="*/ 15 h 311"/>
                      <a:gd name="T10" fmla="*/ 16 w 128"/>
                      <a:gd name="T11" fmla="*/ 24 h 311"/>
                      <a:gd name="T12" fmla="*/ 13 w 128"/>
                      <a:gd name="T13" fmla="*/ 32 h 311"/>
                      <a:gd name="T14" fmla="*/ 10 w 128"/>
                      <a:gd name="T15" fmla="*/ 38 h 311"/>
                      <a:gd name="T16" fmla="*/ 5 w 128"/>
                      <a:gd name="T17" fmla="*/ 38 h 311"/>
                      <a:gd name="T18" fmla="*/ 0 w 128"/>
                      <a:gd name="T19" fmla="*/ 27 h 311"/>
                      <a:gd name="T20" fmla="*/ 8 w 128"/>
                      <a:gd name="T21" fmla="*/ 2 h 31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8"/>
                      <a:gd name="T34" fmla="*/ 0 h 311"/>
                      <a:gd name="T35" fmla="*/ 128 w 128"/>
                      <a:gd name="T36" fmla="*/ 311 h 31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8" h="311">
                        <a:moveTo>
                          <a:pt x="58" y="18"/>
                        </a:moveTo>
                        <a:lnTo>
                          <a:pt x="93" y="0"/>
                        </a:lnTo>
                        <a:lnTo>
                          <a:pt x="110" y="18"/>
                        </a:lnTo>
                        <a:lnTo>
                          <a:pt x="122" y="63"/>
                        </a:lnTo>
                        <a:lnTo>
                          <a:pt x="128" y="126"/>
                        </a:lnTo>
                        <a:lnTo>
                          <a:pt x="122" y="195"/>
                        </a:lnTo>
                        <a:lnTo>
                          <a:pt x="104" y="259"/>
                        </a:lnTo>
                        <a:lnTo>
                          <a:pt x="75" y="305"/>
                        </a:lnTo>
                        <a:lnTo>
                          <a:pt x="35" y="311"/>
                        </a:lnTo>
                        <a:lnTo>
                          <a:pt x="0" y="218"/>
                        </a:lnTo>
                        <a:lnTo>
                          <a:pt x="58" y="1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lt"/>
                      <a:ea typeface="华文中宋" panose="02010600040101010101" pitchFamily="2" charset="-122"/>
                    </a:endParaRPr>
                  </a:p>
                </p:txBody>
              </p:sp>
              <p:sp>
                <p:nvSpPr>
                  <p:cNvPr id="6199" name="Freeform 46">
                    <a:extLst>
                      <a:ext uri="{FF2B5EF4-FFF2-40B4-BE49-F238E27FC236}">
                        <a16:creationId xmlns:a16="http://schemas.microsoft.com/office/drawing/2014/main" id="{E1749E83-D92E-4569-B2C4-76AF7FFEB8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8" y="1945"/>
                    <a:ext cx="62" cy="155"/>
                  </a:xfrm>
                  <a:custGeom>
                    <a:avLst/>
                    <a:gdLst>
                      <a:gd name="T0" fmla="*/ 9 w 126"/>
                      <a:gd name="T1" fmla="*/ 2 h 311"/>
                      <a:gd name="T2" fmla="*/ 5 w 126"/>
                      <a:gd name="T3" fmla="*/ 0 h 311"/>
                      <a:gd name="T4" fmla="*/ 3 w 126"/>
                      <a:gd name="T5" fmla="*/ 2 h 311"/>
                      <a:gd name="T6" fmla="*/ 1 w 126"/>
                      <a:gd name="T7" fmla="*/ 7 h 311"/>
                      <a:gd name="T8" fmla="*/ 0 w 126"/>
                      <a:gd name="T9" fmla="*/ 15 h 311"/>
                      <a:gd name="T10" fmla="*/ 1 w 126"/>
                      <a:gd name="T11" fmla="*/ 24 h 311"/>
                      <a:gd name="T12" fmla="*/ 3 w 126"/>
                      <a:gd name="T13" fmla="*/ 32 h 311"/>
                      <a:gd name="T14" fmla="*/ 7 w 126"/>
                      <a:gd name="T15" fmla="*/ 38 h 311"/>
                      <a:gd name="T16" fmla="*/ 12 w 126"/>
                      <a:gd name="T17" fmla="*/ 38 h 311"/>
                      <a:gd name="T18" fmla="*/ 16 w 126"/>
                      <a:gd name="T19" fmla="*/ 27 h 311"/>
                      <a:gd name="T20" fmla="*/ 9 w 126"/>
                      <a:gd name="T21" fmla="*/ 2 h 31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6"/>
                      <a:gd name="T34" fmla="*/ 0 h 311"/>
                      <a:gd name="T35" fmla="*/ 126 w 126"/>
                      <a:gd name="T36" fmla="*/ 311 h 31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6" h="311">
                        <a:moveTo>
                          <a:pt x="69" y="16"/>
                        </a:moveTo>
                        <a:lnTo>
                          <a:pt x="33" y="0"/>
                        </a:lnTo>
                        <a:lnTo>
                          <a:pt x="17" y="16"/>
                        </a:lnTo>
                        <a:lnTo>
                          <a:pt x="5" y="62"/>
                        </a:lnTo>
                        <a:lnTo>
                          <a:pt x="0" y="126"/>
                        </a:lnTo>
                        <a:lnTo>
                          <a:pt x="5" y="195"/>
                        </a:lnTo>
                        <a:lnTo>
                          <a:pt x="23" y="259"/>
                        </a:lnTo>
                        <a:lnTo>
                          <a:pt x="51" y="305"/>
                        </a:lnTo>
                        <a:lnTo>
                          <a:pt x="91" y="311"/>
                        </a:lnTo>
                        <a:lnTo>
                          <a:pt x="126" y="218"/>
                        </a:lnTo>
                        <a:lnTo>
                          <a:pt x="69" y="16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lt"/>
                      <a:ea typeface="华文中宋" panose="02010600040101010101" pitchFamily="2" charset="-122"/>
                    </a:endParaRPr>
                  </a:p>
                </p:txBody>
              </p:sp>
              <p:grpSp>
                <p:nvGrpSpPr>
                  <p:cNvPr id="6200" name="Group 47">
                    <a:extLst>
                      <a:ext uri="{FF2B5EF4-FFF2-40B4-BE49-F238E27FC236}">
                        <a16:creationId xmlns:a16="http://schemas.microsoft.com/office/drawing/2014/main" id="{B27CEDCB-F5D5-4246-9BA9-F4C16FE8B63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69" y="2067"/>
                    <a:ext cx="1236" cy="1006"/>
                    <a:chOff x="2169" y="2067"/>
                    <a:chExt cx="1236" cy="1006"/>
                  </a:xfrm>
                </p:grpSpPr>
                <p:sp>
                  <p:nvSpPr>
                    <p:cNvPr id="6211" name="Freeform 48">
                      <a:extLst>
                        <a:ext uri="{FF2B5EF4-FFF2-40B4-BE49-F238E27FC236}">
                          <a16:creationId xmlns:a16="http://schemas.microsoft.com/office/drawing/2014/main" id="{612FA754-F98F-4B35-8A2D-5D21258A2ED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72" y="2107"/>
                      <a:ext cx="1233" cy="656"/>
                    </a:xfrm>
                    <a:custGeom>
                      <a:avLst/>
                      <a:gdLst>
                        <a:gd name="T0" fmla="*/ 70 w 2472"/>
                        <a:gd name="T1" fmla="*/ 164 h 1310"/>
                        <a:gd name="T2" fmla="*/ 70 w 2472"/>
                        <a:gd name="T3" fmla="*/ 158 h 1310"/>
                        <a:gd name="T4" fmla="*/ 70 w 2472"/>
                        <a:gd name="T5" fmla="*/ 148 h 1310"/>
                        <a:gd name="T6" fmla="*/ 71 w 2472"/>
                        <a:gd name="T7" fmla="*/ 137 h 1310"/>
                        <a:gd name="T8" fmla="*/ 64 w 2472"/>
                        <a:gd name="T9" fmla="*/ 141 h 1310"/>
                        <a:gd name="T10" fmla="*/ 58 w 2472"/>
                        <a:gd name="T11" fmla="*/ 145 h 1310"/>
                        <a:gd name="T12" fmla="*/ 45 w 2472"/>
                        <a:gd name="T13" fmla="*/ 150 h 1310"/>
                        <a:gd name="T14" fmla="*/ 34 w 2472"/>
                        <a:gd name="T15" fmla="*/ 151 h 1310"/>
                        <a:gd name="T16" fmla="*/ 26 w 2472"/>
                        <a:gd name="T17" fmla="*/ 151 h 1310"/>
                        <a:gd name="T18" fmla="*/ 21 w 2472"/>
                        <a:gd name="T19" fmla="*/ 148 h 1310"/>
                        <a:gd name="T20" fmla="*/ 15 w 2472"/>
                        <a:gd name="T21" fmla="*/ 141 h 1310"/>
                        <a:gd name="T22" fmla="*/ 9 w 2472"/>
                        <a:gd name="T23" fmla="*/ 129 h 1310"/>
                        <a:gd name="T24" fmla="*/ 5 w 2472"/>
                        <a:gd name="T25" fmla="*/ 120 h 1310"/>
                        <a:gd name="T26" fmla="*/ 3 w 2472"/>
                        <a:gd name="T27" fmla="*/ 112 h 1310"/>
                        <a:gd name="T28" fmla="*/ 2 w 2472"/>
                        <a:gd name="T29" fmla="*/ 104 h 1310"/>
                        <a:gd name="T30" fmla="*/ 1 w 2472"/>
                        <a:gd name="T31" fmla="*/ 97 h 1310"/>
                        <a:gd name="T32" fmla="*/ 0 w 2472"/>
                        <a:gd name="T33" fmla="*/ 89 h 1310"/>
                        <a:gd name="T34" fmla="*/ 0 w 2472"/>
                        <a:gd name="T35" fmla="*/ 78 h 1310"/>
                        <a:gd name="T36" fmla="*/ 1 w 2472"/>
                        <a:gd name="T37" fmla="*/ 69 h 1310"/>
                        <a:gd name="T38" fmla="*/ 2 w 2472"/>
                        <a:gd name="T39" fmla="*/ 60 h 1310"/>
                        <a:gd name="T40" fmla="*/ 4 w 2472"/>
                        <a:gd name="T41" fmla="*/ 51 h 1310"/>
                        <a:gd name="T42" fmla="*/ 5 w 2472"/>
                        <a:gd name="T43" fmla="*/ 42 h 1310"/>
                        <a:gd name="T44" fmla="*/ 8 w 2472"/>
                        <a:gd name="T45" fmla="*/ 34 h 1310"/>
                        <a:gd name="T46" fmla="*/ 11 w 2472"/>
                        <a:gd name="T47" fmla="*/ 23 h 1310"/>
                        <a:gd name="T48" fmla="*/ 14 w 2472"/>
                        <a:gd name="T49" fmla="*/ 17 h 1310"/>
                        <a:gd name="T50" fmla="*/ 18 w 2472"/>
                        <a:gd name="T51" fmla="*/ 10 h 1310"/>
                        <a:gd name="T52" fmla="*/ 21 w 2472"/>
                        <a:gd name="T53" fmla="*/ 15 h 1310"/>
                        <a:gd name="T54" fmla="*/ 24 w 2472"/>
                        <a:gd name="T55" fmla="*/ 19 h 1310"/>
                        <a:gd name="T56" fmla="*/ 30 w 2472"/>
                        <a:gd name="T57" fmla="*/ 26 h 1310"/>
                        <a:gd name="T58" fmla="*/ 34 w 2472"/>
                        <a:gd name="T59" fmla="*/ 29 h 1310"/>
                        <a:gd name="T60" fmla="*/ 40 w 2472"/>
                        <a:gd name="T61" fmla="*/ 30 h 1310"/>
                        <a:gd name="T62" fmla="*/ 50 w 2472"/>
                        <a:gd name="T63" fmla="*/ 28 h 1310"/>
                        <a:gd name="T64" fmla="*/ 60 w 2472"/>
                        <a:gd name="T65" fmla="*/ 22 h 1310"/>
                        <a:gd name="T66" fmla="*/ 61 w 2472"/>
                        <a:gd name="T67" fmla="*/ 35 h 1310"/>
                        <a:gd name="T68" fmla="*/ 65 w 2472"/>
                        <a:gd name="T69" fmla="*/ 64 h 1310"/>
                        <a:gd name="T70" fmla="*/ 64 w 2472"/>
                        <a:gd name="T71" fmla="*/ 78 h 1310"/>
                        <a:gd name="T72" fmla="*/ 74 w 2472"/>
                        <a:gd name="T73" fmla="*/ 58 h 1310"/>
                        <a:gd name="T74" fmla="*/ 83 w 2472"/>
                        <a:gd name="T75" fmla="*/ 44 h 1310"/>
                        <a:gd name="T76" fmla="*/ 91 w 2472"/>
                        <a:gd name="T77" fmla="*/ 34 h 1310"/>
                        <a:gd name="T78" fmla="*/ 103 w 2472"/>
                        <a:gd name="T79" fmla="*/ 22 h 1310"/>
                        <a:gd name="T80" fmla="*/ 113 w 2472"/>
                        <a:gd name="T81" fmla="*/ 13 h 1310"/>
                        <a:gd name="T82" fmla="*/ 133 w 2472"/>
                        <a:gd name="T83" fmla="*/ 5 h 1310"/>
                        <a:gd name="T84" fmla="*/ 156 w 2472"/>
                        <a:gd name="T85" fmla="*/ 0 h 1310"/>
                        <a:gd name="T86" fmla="*/ 183 w 2472"/>
                        <a:gd name="T87" fmla="*/ 0 h 1310"/>
                        <a:gd name="T88" fmla="*/ 229 w 2472"/>
                        <a:gd name="T89" fmla="*/ 8 h 1310"/>
                        <a:gd name="T90" fmla="*/ 259 w 2472"/>
                        <a:gd name="T91" fmla="*/ 21 h 1310"/>
                        <a:gd name="T92" fmla="*/ 278 w 2472"/>
                        <a:gd name="T93" fmla="*/ 36 h 1310"/>
                        <a:gd name="T94" fmla="*/ 291 w 2472"/>
                        <a:gd name="T95" fmla="*/ 55 h 1310"/>
                        <a:gd name="T96" fmla="*/ 302 w 2472"/>
                        <a:gd name="T97" fmla="*/ 74 h 1310"/>
                        <a:gd name="T98" fmla="*/ 308 w 2472"/>
                        <a:gd name="T99" fmla="*/ 93 h 1310"/>
                        <a:gd name="T100" fmla="*/ 309 w 2472"/>
                        <a:gd name="T101" fmla="*/ 133 h 1310"/>
                        <a:gd name="T102" fmla="*/ 308 w 2472"/>
                        <a:gd name="T103" fmla="*/ 164 h 1310"/>
                        <a:gd name="T104" fmla="*/ 70 w 2472"/>
                        <a:gd name="T105" fmla="*/ 164 h 1310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w 2472"/>
                        <a:gd name="T160" fmla="*/ 0 h 1310"/>
                        <a:gd name="T161" fmla="*/ 2472 w 2472"/>
                        <a:gd name="T162" fmla="*/ 1310 h 1310"/>
                      </a:gdLst>
                      <a:ahLst/>
                      <a:cxnLst>
                        <a:cxn ang="T106">
                          <a:pos x="T0" y="T1"/>
                        </a:cxn>
                        <a:cxn ang="T107">
                          <a:pos x="T2" y="T3"/>
                        </a:cxn>
                        <a:cxn ang="T108">
                          <a:pos x="T4" y="T5"/>
                        </a:cxn>
                        <a:cxn ang="T109">
                          <a:pos x="T6" y="T7"/>
                        </a:cxn>
                        <a:cxn ang="T110">
                          <a:pos x="T8" y="T9"/>
                        </a:cxn>
                        <a:cxn ang="T111">
                          <a:pos x="T10" y="T11"/>
                        </a:cxn>
                        <a:cxn ang="T112">
                          <a:pos x="T12" y="T13"/>
                        </a:cxn>
                        <a:cxn ang="T113">
                          <a:pos x="T14" y="T15"/>
                        </a:cxn>
                        <a:cxn ang="T114">
                          <a:pos x="T16" y="T17"/>
                        </a:cxn>
                        <a:cxn ang="T115">
                          <a:pos x="T18" y="T19"/>
                        </a:cxn>
                        <a:cxn ang="T116">
                          <a:pos x="T20" y="T21"/>
                        </a:cxn>
                        <a:cxn ang="T117">
                          <a:pos x="T22" y="T23"/>
                        </a:cxn>
                        <a:cxn ang="T118">
                          <a:pos x="T24" y="T25"/>
                        </a:cxn>
                        <a:cxn ang="T119">
                          <a:pos x="T26" y="T27"/>
                        </a:cxn>
                        <a:cxn ang="T120">
                          <a:pos x="T28" y="T29"/>
                        </a:cxn>
                        <a:cxn ang="T121">
                          <a:pos x="T30" y="T31"/>
                        </a:cxn>
                        <a:cxn ang="T122">
                          <a:pos x="T32" y="T33"/>
                        </a:cxn>
                        <a:cxn ang="T123">
                          <a:pos x="T34" y="T35"/>
                        </a:cxn>
                        <a:cxn ang="T124">
                          <a:pos x="T36" y="T37"/>
                        </a:cxn>
                        <a:cxn ang="T125">
                          <a:pos x="T38" y="T39"/>
                        </a:cxn>
                        <a:cxn ang="T126">
                          <a:pos x="T40" y="T41"/>
                        </a:cxn>
                        <a:cxn ang="T127">
                          <a:pos x="T42" y="T43"/>
                        </a:cxn>
                        <a:cxn ang="T128">
                          <a:pos x="T44" y="T45"/>
                        </a:cxn>
                        <a:cxn ang="T129">
                          <a:pos x="T46" y="T47"/>
                        </a:cxn>
                        <a:cxn ang="T130">
                          <a:pos x="T48" y="T49"/>
                        </a:cxn>
                        <a:cxn ang="T131">
                          <a:pos x="T50" y="T51"/>
                        </a:cxn>
                        <a:cxn ang="T132">
                          <a:pos x="T52" y="T53"/>
                        </a:cxn>
                        <a:cxn ang="T133">
                          <a:pos x="T54" y="T55"/>
                        </a:cxn>
                        <a:cxn ang="T134">
                          <a:pos x="T56" y="T57"/>
                        </a:cxn>
                        <a:cxn ang="T135">
                          <a:pos x="T58" y="T59"/>
                        </a:cxn>
                        <a:cxn ang="T136">
                          <a:pos x="T60" y="T61"/>
                        </a:cxn>
                        <a:cxn ang="T137">
                          <a:pos x="T62" y="T63"/>
                        </a:cxn>
                        <a:cxn ang="T138">
                          <a:pos x="T64" y="T65"/>
                        </a:cxn>
                        <a:cxn ang="T139">
                          <a:pos x="T66" y="T67"/>
                        </a:cxn>
                        <a:cxn ang="T140">
                          <a:pos x="T68" y="T69"/>
                        </a:cxn>
                        <a:cxn ang="T141">
                          <a:pos x="T70" y="T71"/>
                        </a:cxn>
                        <a:cxn ang="T142">
                          <a:pos x="T72" y="T73"/>
                        </a:cxn>
                        <a:cxn ang="T143">
                          <a:pos x="T74" y="T75"/>
                        </a:cxn>
                        <a:cxn ang="T144">
                          <a:pos x="T76" y="T77"/>
                        </a:cxn>
                        <a:cxn ang="T145">
                          <a:pos x="T78" y="T79"/>
                        </a:cxn>
                        <a:cxn ang="T146">
                          <a:pos x="T80" y="T81"/>
                        </a:cxn>
                        <a:cxn ang="T147">
                          <a:pos x="T82" y="T83"/>
                        </a:cxn>
                        <a:cxn ang="T148">
                          <a:pos x="T84" y="T85"/>
                        </a:cxn>
                        <a:cxn ang="T149">
                          <a:pos x="T86" y="T87"/>
                        </a:cxn>
                        <a:cxn ang="T150">
                          <a:pos x="T88" y="T89"/>
                        </a:cxn>
                        <a:cxn ang="T151">
                          <a:pos x="T90" y="T91"/>
                        </a:cxn>
                        <a:cxn ang="T152">
                          <a:pos x="T92" y="T93"/>
                        </a:cxn>
                        <a:cxn ang="T153">
                          <a:pos x="T94" y="T95"/>
                        </a:cxn>
                        <a:cxn ang="T154">
                          <a:pos x="T96" y="T97"/>
                        </a:cxn>
                        <a:cxn ang="T155">
                          <a:pos x="T98" y="T99"/>
                        </a:cxn>
                        <a:cxn ang="T156">
                          <a:pos x="T100" y="T101"/>
                        </a:cxn>
                        <a:cxn ang="T157">
                          <a:pos x="T102" y="T103"/>
                        </a:cxn>
                        <a:cxn ang="T158">
                          <a:pos x="T104" y="T105"/>
                        </a:cxn>
                      </a:cxnLst>
                      <a:rect l="T159" t="T160" r="T161" b="T162"/>
                      <a:pathLst>
                        <a:path w="2472" h="1310">
                          <a:moveTo>
                            <a:pt x="555" y="1310"/>
                          </a:moveTo>
                          <a:lnTo>
                            <a:pt x="553" y="1263"/>
                          </a:lnTo>
                          <a:lnTo>
                            <a:pt x="555" y="1180"/>
                          </a:lnTo>
                          <a:lnTo>
                            <a:pt x="565" y="1093"/>
                          </a:lnTo>
                          <a:lnTo>
                            <a:pt x="510" y="1128"/>
                          </a:lnTo>
                          <a:lnTo>
                            <a:pt x="461" y="1159"/>
                          </a:lnTo>
                          <a:lnTo>
                            <a:pt x="359" y="1194"/>
                          </a:lnTo>
                          <a:lnTo>
                            <a:pt x="267" y="1206"/>
                          </a:lnTo>
                          <a:lnTo>
                            <a:pt x="206" y="1203"/>
                          </a:lnTo>
                          <a:lnTo>
                            <a:pt x="164" y="1183"/>
                          </a:lnTo>
                          <a:lnTo>
                            <a:pt x="117" y="1124"/>
                          </a:lnTo>
                          <a:lnTo>
                            <a:pt x="65" y="1032"/>
                          </a:lnTo>
                          <a:lnTo>
                            <a:pt x="39" y="955"/>
                          </a:lnTo>
                          <a:lnTo>
                            <a:pt x="24" y="890"/>
                          </a:lnTo>
                          <a:lnTo>
                            <a:pt x="11" y="828"/>
                          </a:lnTo>
                          <a:lnTo>
                            <a:pt x="5" y="773"/>
                          </a:lnTo>
                          <a:lnTo>
                            <a:pt x="0" y="705"/>
                          </a:lnTo>
                          <a:lnTo>
                            <a:pt x="0" y="622"/>
                          </a:lnTo>
                          <a:lnTo>
                            <a:pt x="2" y="546"/>
                          </a:lnTo>
                          <a:lnTo>
                            <a:pt x="14" y="475"/>
                          </a:lnTo>
                          <a:lnTo>
                            <a:pt x="25" y="403"/>
                          </a:lnTo>
                          <a:lnTo>
                            <a:pt x="39" y="336"/>
                          </a:lnTo>
                          <a:lnTo>
                            <a:pt x="57" y="271"/>
                          </a:lnTo>
                          <a:lnTo>
                            <a:pt x="82" y="183"/>
                          </a:lnTo>
                          <a:lnTo>
                            <a:pt x="112" y="133"/>
                          </a:lnTo>
                          <a:lnTo>
                            <a:pt x="142" y="79"/>
                          </a:lnTo>
                          <a:lnTo>
                            <a:pt x="164" y="114"/>
                          </a:lnTo>
                          <a:lnTo>
                            <a:pt x="189" y="152"/>
                          </a:lnTo>
                          <a:lnTo>
                            <a:pt x="234" y="202"/>
                          </a:lnTo>
                          <a:lnTo>
                            <a:pt x="272" y="225"/>
                          </a:lnTo>
                          <a:lnTo>
                            <a:pt x="315" y="237"/>
                          </a:lnTo>
                          <a:lnTo>
                            <a:pt x="393" y="218"/>
                          </a:lnTo>
                          <a:lnTo>
                            <a:pt x="478" y="176"/>
                          </a:lnTo>
                          <a:lnTo>
                            <a:pt x="484" y="275"/>
                          </a:lnTo>
                          <a:lnTo>
                            <a:pt x="518" y="505"/>
                          </a:lnTo>
                          <a:lnTo>
                            <a:pt x="507" y="621"/>
                          </a:lnTo>
                          <a:lnTo>
                            <a:pt x="588" y="460"/>
                          </a:lnTo>
                          <a:lnTo>
                            <a:pt x="657" y="345"/>
                          </a:lnTo>
                          <a:lnTo>
                            <a:pt x="726" y="265"/>
                          </a:lnTo>
                          <a:lnTo>
                            <a:pt x="818" y="173"/>
                          </a:lnTo>
                          <a:lnTo>
                            <a:pt x="899" y="102"/>
                          </a:lnTo>
                          <a:lnTo>
                            <a:pt x="1060" y="34"/>
                          </a:lnTo>
                          <a:lnTo>
                            <a:pt x="1244" y="0"/>
                          </a:lnTo>
                          <a:lnTo>
                            <a:pt x="1461" y="0"/>
                          </a:lnTo>
                          <a:lnTo>
                            <a:pt x="1830" y="57"/>
                          </a:lnTo>
                          <a:lnTo>
                            <a:pt x="2071" y="161"/>
                          </a:lnTo>
                          <a:lnTo>
                            <a:pt x="2219" y="287"/>
                          </a:lnTo>
                          <a:lnTo>
                            <a:pt x="2323" y="439"/>
                          </a:lnTo>
                          <a:lnTo>
                            <a:pt x="2415" y="587"/>
                          </a:lnTo>
                          <a:lnTo>
                            <a:pt x="2461" y="737"/>
                          </a:lnTo>
                          <a:lnTo>
                            <a:pt x="2472" y="1059"/>
                          </a:lnTo>
                          <a:lnTo>
                            <a:pt x="2461" y="1310"/>
                          </a:lnTo>
                          <a:lnTo>
                            <a:pt x="555" y="1310"/>
                          </a:lnTo>
                          <a:close/>
                        </a:path>
                      </a:pathLst>
                    </a:custGeom>
                    <a:solidFill>
                      <a:srgbClr val="C0C0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+mn-lt"/>
                        <a:ea typeface="华文中宋" panose="02010600040101010101" pitchFamily="2" charset="-122"/>
                      </a:endParaRPr>
                    </a:p>
                  </p:txBody>
                </p:sp>
                <p:grpSp>
                  <p:nvGrpSpPr>
                    <p:cNvPr id="6212" name="Group 49">
                      <a:extLst>
                        <a:ext uri="{FF2B5EF4-FFF2-40B4-BE49-F238E27FC236}">
                          <a16:creationId xmlns:a16="http://schemas.microsoft.com/office/drawing/2014/main" id="{28B38968-4AE7-433F-BE52-7F238C097C8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1" y="2067"/>
                      <a:ext cx="449" cy="1006"/>
                      <a:chOff x="2681" y="2067"/>
                      <a:chExt cx="449" cy="1006"/>
                    </a:xfrm>
                  </p:grpSpPr>
                  <p:sp>
                    <p:nvSpPr>
                      <p:cNvPr id="6213" name="Freeform 50">
                        <a:extLst>
                          <a:ext uri="{FF2B5EF4-FFF2-40B4-BE49-F238E27FC236}">
                            <a16:creationId xmlns:a16="http://schemas.microsoft.com/office/drawing/2014/main" id="{8C9437B6-5951-4BCA-8FA3-D719B4BBC00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84" y="2067"/>
                        <a:ext cx="449" cy="404"/>
                      </a:xfrm>
                      <a:custGeom>
                        <a:avLst/>
                        <a:gdLst>
                          <a:gd name="T0" fmla="*/ 3 w 896"/>
                          <a:gd name="T1" fmla="*/ 21 h 808"/>
                          <a:gd name="T2" fmla="*/ 0 w 896"/>
                          <a:gd name="T3" fmla="*/ 38 h 808"/>
                          <a:gd name="T4" fmla="*/ 5 w 896"/>
                          <a:gd name="T5" fmla="*/ 57 h 808"/>
                          <a:gd name="T6" fmla="*/ 6 w 896"/>
                          <a:gd name="T7" fmla="*/ 68 h 808"/>
                          <a:gd name="T8" fmla="*/ 7 w 896"/>
                          <a:gd name="T9" fmla="*/ 73 h 808"/>
                          <a:gd name="T10" fmla="*/ 9 w 896"/>
                          <a:gd name="T11" fmla="*/ 79 h 808"/>
                          <a:gd name="T12" fmla="*/ 12 w 896"/>
                          <a:gd name="T13" fmla="*/ 85 h 808"/>
                          <a:gd name="T14" fmla="*/ 17 w 896"/>
                          <a:gd name="T15" fmla="*/ 92 h 808"/>
                          <a:gd name="T16" fmla="*/ 21 w 896"/>
                          <a:gd name="T17" fmla="*/ 97 h 808"/>
                          <a:gd name="T18" fmla="*/ 26 w 896"/>
                          <a:gd name="T19" fmla="*/ 101 h 808"/>
                          <a:gd name="T20" fmla="*/ 49 w 896"/>
                          <a:gd name="T21" fmla="*/ 74 h 808"/>
                          <a:gd name="T22" fmla="*/ 75 w 896"/>
                          <a:gd name="T23" fmla="*/ 101 h 808"/>
                          <a:gd name="T24" fmla="*/ 81 w 896"/>
                          <a:gd name="T25" fmla="*/ 96 h 808"/>
                          <a:gd name="T26" fmla="*/ 86 w 896"/>
                          <a:gd name="T27" fmla="*/ 90 h 808"/>
                          <a:gd name="T28" fmla="*/ 90 w 896"/>
                          <a:gd name="T29" fmla="*/ 82 h 808"/>
                          <a:gd name="T30" fmla="*/ 95 w 896"/>
                          <a:gd name="T31" fmla="*/ 74 h 808"/>
                          <a:gd name="T32" fmla="*/ 104 w 896"/>
                          <a:gd name="T33" fmla="*/ 57 h 808"/>
                          <a:gd name="T34" fmla="*/ 110 w 896"/>
                          <a:gd name="T35" fmla="*/ 31 h 808"/>
                          <a:gd name="T36" fmla="*/ 113 w 896"/>
                          <a:gd name="T37" fmla="*/ 18 h 808"/>
                          <a:gd name="T38" fmla="*/ 94 w 896"/>
                          <a:gd name="T39" fmla="*/ 6 h 808"/>
                          <a:gd name="T40" fmla="*/ 74 w 896"/>
                          <a:gd name="T41" fmla="*/ 0 h 808"/>
                          <a:gd name="T42" fmla="*/ 42 w 896"/>
                          <a:gd name="T43" fmla="*/ 2 h 808"/>
                          <a:gd name="T44" fmla="*/ 19 w 896"/>
                          <a:gd name="T45" fmla="*/ 8 h 808"/>
                          <a:gd name="T46" fmla="*/ 3 w 896"/>
                          <a:gd name="T47" fmla="*/ 21 h 808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w 896"/>
                          <a:gd name="T73" fmla="*/ 0 h 808"/>
                          <a:gd name="T74" fmla="*/ 896 w 896"/>
                          <a:gd name="T75" fmla="*/ 808 h 808"/>
                        </a:gdLst>
                        <a:ahLst/>
                        <a:cxnLst>
                          <a:cxn ang="T48">
                            <a:pos x="T0" y="T1"/>
                          </a:cxn>
                          <a:cxn ang="T49">
                            <a:pos x="T2" y="T3"/>
                          </a:cxn>
                          <a:cxn ang="T50">
                            <a:pos x="T4" y="T5"/>
                          </a:cxn>
                          <a:cxn ang="T51">
                            <a:pos x="T6" y="T7"/>
                          </a:cxn>
                          <a:cxn ang="T52">
                            <a:pos x="T8" y="T9"/>
                          </a:cxn>
                          <a:cxn ang="T53">
                            <a:pos x="T10" y="T11"/>
                          </a:cxn>
                          <a:cxn ang="T54">
                            <a:pos x="T12" y="T13"/>
                          </a:cxn>
                          <a:cxn ang="T55">
                            <a:pos x="T14" y="T15"/>
                          </a:cxn>
                          <a:cxn ang="T56">
                            <a:pos x="T16" y="T17"/>
                          </a:cxn>
                          <a:cxn ang="T57">
                            <a:pos x="T18" y="T19"/>
                          </a:cxn>
                          <a:cxn ang="T58">
                            <a:pos x="T20" y="T21"/>
                          </a:cxn>
                          <a:cxn ang="T59">
                            <a:pos x="T22" y="T23"/>
                          </a:cxn>
                          <a:cxn ang="T60">
                            <a:pos x="T24" y="T25"/>
                          </a:cxn>
                          <a:cxn ang="T61">
                            <a:pos x="T26" y="T27"/>
                          </a:cxn>
                          <a:cxn ang="T62">
                            <a:pos x="T28" y="T29"/>
                          </a:cxn>
                          <a:cxn ang="T63">
                            <a:pos x="T30" y="T31"/>
                          </a:cxn>
                          <a:cxn ang="T64">
                            <a:pos x="T32" y="T33"/>
                          </a:cxn>
                          <a:cxn ang="T65">
                            <a:pos x="T34" y="T35"/>
                          </a:cxn>
                          <a:cxn ang="T66">
                            <a:pos x="T36" y="T37"/>
                          </a:cxn>
                          <a:cxn ang="T67">
                            <a:pos x="T38" y="T39"/>
                          </a:cxn>
                          <a:cxn ang="T68">
                            <a:pos x="T40" y="T41"/>
                          </a:cxn>
                          <a:cxn ang="T69">
                            <a:pos x="T42" y="T43"/>
                          </a:cxn>
                          <a:cxn ang="T70">
                            <a:pos x="T44" y="T45"/>
                          </a:cxn>
                          <a:cxn ang="T71">
                            <a:pos x="T46" y="T47"/>
                          </a:cxn>
                        </a:cxnLst>
                        <a:rect l="T72" t="T73" r="T74" b="T75"/>
                        <a:pathLst>
                          <a:path w="896" h="808">
                            <a:moveTo>
                              <a:pt x="23" y="161"/>
                            </a:moveTo>
                            <a:lnTo>
                              <a:pt x="0" y="299"/>
                            </a:lnTo>
                            <a:lnTo>
                              <a:pt x="35" y="449"/>
                            </a:lnTo>
                            <a:lnTo>
                              <a:pt x="46" y="541"/>
                            </a:lnTo>
                            <a:lnTo>
                              <a:pt x="52" y="578"/>
                            </a:lnTo>
                            <a:lnTo>
                              <a:pt x="72" y="631"/>
                            </a:lnTo>
                            <a:lnTo>
                              <a:pt x="90" y="677"/>
                            </a:lnTo>
                            <a:lnTo>
                              <a:pt x="133" y="731"/>
                            </a:lnTo>
                            <a:lnTo>
                              <a:pt x="163" y="769"/>
                            </a:lnTo>
                            <a:lnTo>
                              <a:pt x="207" y="805"/>
                            </a:lnTo>
                            <a:lnTo>
                              <a:pt x="391" y="587"/>
                            </a:lnTo>
                            <a:lnTo>
                              <a:pt x="595" y="808"/>
                            </a:lnTo>
                            <a:lnTo>
                              <a:pt x="641" y="765"/>
                            </a:lnTo>
                            <a:lnTo>
                              <a:pt x="680" y="716"/>
                            </a:lnTo>
                            <a:lnTo>
                              <a:pt x="714" y="654"/>
                            </a:lnTo>
                            <a:lnTo>
                              <a:pt x="759" y="587"/>
                            </a:lnTo>
                            <a:lnTo>
                              <a:pt x="827" y="449"/>
                            </a:lnTo>
                            <a:lnTo>
                              <a:pt x="873" y="242"/>
                            </a:lnTo>
                            <a:lnTo>
                              <a:pt x="896" y="138"/>
                            </a:lnTo>
                            <a:lnTo>
                              <a:pt x="747" y="47"/>
                            </a:lnTo>
                            <a:lnTo>
                              <a:pt x="586" y="0"/>
                            </a:lnTo>
                            <a:lnTo>
                              <a:pt x="332" y="13"/>
                            </a:lnTo>
                            <a:lnTo>
                              <a:pt x="149" y="59"/>
                            </a:lnTo>
                            <a:lnTo>
                              <a:pt x="23" y="16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+mn-lt"/>
                          <a:ea typeface="华文中宋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6214" name="Freeform 51">
                        <a:extLst>
                          <a:ext uri="{FF2B5EF4-FFF2-40B4-BE49-F238E27FC236}">
                            <a16:creationId xmlns:a16="http://schemas.microsoft.com/office/drawing/2014/main" id="{81482A93-7743-48A6-BB48-295D351620A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2" y="2361"/>
                        <a:ext cx="276" cy="714"/>
                      </a:xfrm>
                      <a:custGeom>
                        <a:avLst/>
                        <a:gdLst>
                          <a:gd name="T0" fmla="*/ 31 w 553"/>
                          <a:gd name="T1" fmla="*/ 0 h 1424"/>
                          <a:gd name="T2" fmla="*/ 15 w 553"/>
                          <a:gd name="T3" fmla="*/ 20 h 1424"/>
                          <a:gd name="T4" fmla="*/ 21 w 553"/>
                          <a:gd name="T5" fmla="*/ 36 h 1424"/>
                          <a:gd name="T6" fmla="*/ 10 w 553"/>
                          <a:gd name="T7" fmla="*/ 58 h 1424"/>
                          <a:gd name="T8" fmla="*/ 3 w 553"/>
                          <a:gd name="T9" fmla="*/ 88 h 1424"/>
                          <a:gd name="T10" fmla="*/ 0 w 553"/>
                          <a:gd name="T11" fmla="*/ 108 h 1424"/>
                          <a:gd name="T12" fmla="*/ 3 w 553"/>
                          <a:gd name="T13" fmla="*/ 127 h 1424"/>
                          <a:gd name="T14" fmla="*/ 8 w 553"/>
                          <a:gd name="T15" fmla="*/ 150 h 1424"/>
                          <a:gd name="T16" fmla="*/ 36 w 553"/>
                          <a:gd name="T17" fmla="*/ 179 h 1424"/>
                          <a:gd name="T18" fmla="*/ 63 w 553"/>
                          <a:gd name="T19" fmla="*/ 144 h 1424"/>
                          <a:gd name="T20" fmla="*/ 69 w 553"/>
                          <a:gd name="T21" fmla="*/ 112 h 1424"/>
                          <a:gd name="T22" fmla="*/ 64 w 553"/>
                          <a:gd name="T23" fmla="*/ 82 h 1424"/>
                          <a:gd name="T24" fmla="*/ 57 w 553"/>
                          <a:gd name="T25" fmla="*/ 56 h 1424"/>
                          <a:gd name="T26" fmla="*/ 46 w 553"/>
                          <a:gd name="T27" fmla="*/ 35 h 1424"/>
                          <a:gd name="T28" fmla="*/ 54 w 553"/>
                          <a:gd name="T29" fmla="*/ 25 h 1424"/>
                          <a:gd name="T30" fmla="*/ 31 w 553"/>
                          <a:gd name="T31" fmla="*/ 0 h 1424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w 553"/>
                          <a:gd name="T49" fmla="*/ 0 h 1424"/>
                          <a:gd name="T50" fmla="*/ 553 w 553"/>
                          <a:gd name="T51" fmla="*/ 1424 h 1424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T48" t="T49" r="T50" b="T51"/>
                        <a:pathLst>
                          <a:path w="553" h="1424">
                            <a:moveTo>
                              <a:pt x="254" y="0"/>
                            </a:moveTo>
                            <a:lnTo>
                              <a:pt x="121" y="160"/>
                            </a:lnTo>
                            <a:lnTo>
                              <a:pt x="173" y="287"/>
                            </a:lnTo>
                            <a:lnTo>
                              <a:pt x="82" y="460"/>
                            </a:lnTo>
                            <a:lnTo>
                              <a:pt x="25" y="700"/>
                            </a:lnTo>
                            <a:lnTo>
                              <a:pt x="0" y="861"/>
                            </a:lnTo>
                            <a:lnTo>
                              <a:pt x="25" y="1011"/>
                            </a:lnTo>
                            <a:lnTo>
                              <a:pt x="70" y="1194"/>
                            </a:lnTo>
                            <a:lnTo>
                              <a:pt x="288" y="1424"/>
                            </a:lnTo>
                            <a:lnTo>
                              <a:pt x="506" y="1149"/>
                            </a:lnTo>
                            <a:lnTo>
                              <a:pt x="553" y="895"/>
                            </a:lnTo>
                            <a:lnTo>
                              <a:pt x="518" y="654"/>
                            </a:lnTo>
                            <a:lnTo>
                              <a:pt x="460" y="448"/>
                            </a:lnTo>
                            <a:lnTo>
                              <a:pt x="368" y="275"/>
                            </a:lnTo>
                            <a:lnTo>
                              <a:pt x="437" y="195"/>
                            </a:lnTo>
                            <a:lnTo>
                              <a:pt x="254" y="0"/>
                            </a:lnTo>
                            <a:close/>
                          </a:path>
                        </a:pathLst>
                      </a:custGeom>
                      <a:solidFill>
                        <a:srgbClr val="A000A0"/>
                      </a:solidFill>
                      <a:ln w="793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+mn-lt"/>
                          <a:ea typeface="华文中宋" panose="02010600040101010101" pitchFamily="2" charset="-122"/>
                        </a:endParaRPr>
                      </a:p>
                    </p:txBody>
                  </p:sp>
                </p:grpSp>
              </p:grpSp>
              <p:sp>
                <p:nvSpPr>
                  <p:cNvPr id="6201" name="Freeform 52">
                    <a:extLst>
                      <a:ext uri="{FF2B5EF4-FFF2-40B4-BE49-F238E27FC236}">
                        <a16:creationId xmlns:a16="http://schemas.microsoft.com/office/drawing/2014/main" id="{C5D9578D-2F1B-4B0B-8C6A-F21176730E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9" y="2009"/>
                    <a:ext cx="348" cy="436"/>
                  </a:xfrm>
                  <a:custGeom>
                    <a:avLst/>
                    <a:gdLst>
                      <a:gd name="T0" fmla="*/ 42 w 693"/>
                      <a:gd name="T1" fmla="*/ 4 h 873"/>
                      <a:gd name="T2" fmla="*/ 44 w 693"/>
                      <a:gd name="T3" fmla="*/ 1 h 873"/>
                      <a:gd name="T4" fmla="*/ 49 w 693"/>
                      <a:gd name="T5" fmla="*/ 0 h 873"/>
                      <a:gd name="T6" fmla="*/ 52 w 693"/>
                      <a:gd name="T7" fmla="*/ 0 h 873"/>
                      <a:gd name="T8" fmla="*/ 53 w 693"/>
                      <a:gd name="T9" fmla="*/ 2 h 873"/>
                      <a:gd name="T10" fmla="*/ 55 w 693"/>
                      <a:gd name="T11" fmla="*/ 6 h 873"/>
                      <a:gd name="T12" fmla="*/ 55 w 693"/>
                      <a:gd name="T13" fmla="*/ 14 h 873"/>
                      <a:gd name="T14" fmla="*/ 55 w 693"/>
                      <a:gd name="T15" fmla="*/ 21 h 873"/>
                      <a:gd name="T16" fmla="*/ 54 w 693"/>
                      <a:gd name="T17" fmla="*/ 26 h 873"/>
                      <a:gd name="T18" fmla="*/ 56 w 693"/>
                      <a:gd name="T19" fmla="*/ 37 h 873"/>
                      <a:gd name="T20" fmla="*/ 58 w 693"/>
                      <a:gd name="T21" fmla="*/ 45 h 873"/>
                      <a:gd name="T22" fmla="*/ 59 w 693"/>
                      <a:gd name="T23" fmla="*/ 48 h 873"/>
                      <a:gd name="T24" fmla="*/ 62 w 693"/>
                      <a:gd name="T25" fmla="*/ 53 h 873"/>
                      <a:gd name="T26" fmla="*/ 67 w 693"/>
                      <a:gd name="T27" fmla="*/ 70 h 873"/>
                      <a:gd name="T28" fmla="*/ 71 w 693"/>
                      <a:gd name="T29" fmla="*/ 74 h 873"/>
                      <a:gd name="T30" fmla="*/ 78 w 693"/>
                      <a:gd name="T31" fmla="*/ 81 h 873"/>
                      <a:gd name="T32" fmla="*/ 87 w 693"/>
                      <a:gd name="T33" fmla="*/ 90 h 873"/>
                      <a:gd name="T34" fmla="*/ 53 w 693"/>
                      <a:gd name="T35" fmla="*/ 109 h 873"/>
                      <a:gd name="T36" fmla="*/ 33 w 693"/>
                      <a:gd name="T37" fmla="*/ 86 h 873"/>
                      <a:gd name="T38" fmla="*/ 25 w 693"/>
                      <a:gd name="T39" fmla="*/ 89 h 873"/>
                      <a:gd name="T40" fmla="*/ 12 w 693"/>
                      <a:gd name="T41" fmla="*/ 92 h 873"/>
                      <a:gd name="T42" fmla="*/ 4 w 693"/>
                      <a:gd name="T43" fmla="*/ 90 h 873"/>
                      <a:gd name="T44" fmla="*/ 0 w 693"/>
                      <a:gd name="T45" fmla="*/ 87 h 873"/>
                      <a:gd name="T46" fmla="*/ 0 w 693"/>
                      <a:gd name="T47" fmla="*/ 83 h 873"/>
                      <a:gd name="T48" fmla="*/ 3 w 693"/>
                      <a:gd name="T49" fmla="*/ 79 h 873"/>
                      <a:gd name="T50" fmla="*/ 10 w 693"/>
                      <a:gd name="T51" fmla="*/ 76 h 873"/>
                      <a:gd name="T52" fmla="*/ 20 w 693"/>
                      <a:gd name="T53" fmla="*/ 74 h 873"/>
                      <a:gd name="T54" fmla="*/ 27 w 693"/>
                      <a:gd name="T55" fmla="*/ 71 h 873"/>
                      <a:gd name="T56" fmla="*/ 31 w 693"/>
                      <a:gd name="T57" fmla="*/ 68 h 873"/>
                      <a:gd name="T58" fmla="*/ 35 w 693"/>
                      <a:gd name="T59" fmla="*/ 63 h 873"/>
                      <a:gd name="T60" fmla="*/ 38 w 693"/>
                      <a:gd name="T61" fmla="*/ 60 h 873"/>
                      <a:gd name="T62" fmla="*/ 41 w 693"/>
                      <a:gd name="T63" fmla="*/ 56 h 873"/>
                      <a:gd name="T64" fmla="*/ 41 w 693"/>
                      <a:gd name="T65" fmla="*/ 47 h 873"/>
                      <a:gd name="T66" fmla="*/ 40 w 693"/>
                      <a:gd name="T67" fmla="*/ 37 h 873"/>
                      <a:gd name="T68" fmla="*/ 38 w 693"/>
                      <a:gd name="T69" fmla="*/ 27 h 873"/>
                      <a:gd name="T70" fmla="*/ 40 w 693"/>
                      <a:gd name="T71" fmla="*/ 12 h 873"/>
                      <a:gd name="T72" fmla="*/ 42 w 693"/>
                      <a:gd name="T73" fmla="*/ 4 h 873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693"/>
                      <a:gd name="T112" fmla="*/ 0 h 873"/>
                      <a:gd name="T113" fmla="*/ 693 w 693"/>
                      <a:gd name="T114" fmla="*/ 873 h 873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693" h="873">
                        <a:moveTo>
                          <a:pt x="331" y="38"/>
                        </a:moveTo>
                        <a:lnTo>
                          <a:pt x="352" y="11"/>
                        </a:lnTo>
                        <a:lnTo>
                          <a:pt x="388" y="0"/>
                        </a:lnTo>
                        <a:lnTo>
                          <a:pt x="411" y="3"/>
                        </a:lnTo>
                        <a:lnTo>
                          <a:pt x="422" y="18"/>
                        </a:lnTo>
                        <a:lnTo>
                          <a:pt x="435" y="51"/>
                        </a:lnTo>
                        <a:lnTo>
                          <a:pt x="439" y="114"/>
                        </a:lnTo>
                        <a:lnTo>
                          <a:pt x="434" y="174"/>
                        </a:lnTo>
                        <a:lnTo>
                          <a:pt x="432" y="212"/>
                        </a:lnTo>
                        <a:lnTo>
                          <a:pt x="444" y="300"/>
                        </a:lnTo>
                        <a:lnTo>
                          <a:pt x="460" y="366"/>
                        </a:lnTo>
                        <a:lnTo>
                          <a:pt x="468" y="389"/>
                        </a:lnTo>
                        <a:lnTo>
                          <a:pt x="489" y="429"/>
                        </a:lnTo>
                        <a:lnTo>
                          <a:pt x="531" y="561"/>
                        </a:lnTo>
                        <a:lnTo>
                          <a:pt x="563" y="597"/>
                        </a:lnTo>
                        <a:lnTo>
                          <a:pt x="617" y="653"/>
                        </a:lnTo>
                        <a:lnTo>
                          <a:pt x="693" y="727"/>
                        </a:lnTo>
                        <a:lnTo>
                          <a:pt x="422" y="873"/>
                        </a:lnTo>
                        <a:lnTo>
                          <a:pt x="259" y="689"/>
                        </a:lnTo>
                        <a:lnTo>
                          <a:pt x="195" y="717"/>
                        </a:lnTo>
                        <a:lnTo>
                          <a:pt x="96" y="736"/>
                        </a:lnTo>
                        <a:lnTo>
                          <a:pt x="31" y="727"/>
                        </a:lnTo>
                        <a:lnTo>
                          <a:pt x="0" y="699"/>
                        </a:lnTo>
                        <a:lnTo>
                          <a:pt x="0" y="671"/>
                        </a:lnTo>
                        <a:lnTo>
                          <a:pt x="18" y="632"/>
                        </a:lnTo>
                        <a:lnTo>
                          <a:pt x="77" y="612"/>
                        </a:lnTo>
                        <a:lnTo>
                          <a:pt x="157" y="595"/>
                        </a:lnTo>
                        <a:lnTo>
                          <a:pt x="214" y="574"/>
                        </a:lnTo>
                        <a:lnTo>
                          <a:pt x="241" y="547"/>
                        </a:lnTo>
                        <a:lnTo>
                          <a:pt x="280" y="508"/>
                        </a:lnTo>
                        <a:lnTo>
                          <a:pt x="303" y="485"/>
                        </a:lnTo>
                        <a:lnTo>
                          <a:pt x="326" y="450"/>
                        </a:lnTo>
                        <a:lnTo>
                          <a:pt x="326" y="378"/>
                        </a:lnTo>
                        <a:lnTo>
                          <a:pt x="319" y="302"/>
                        </a:lnTo>
                        <a:lnTo>
                          <a:pt x="303" y="219"/>
                        </a:lnTo>
                        <a:lnTo>
                          <a:pt x="315" y="101"/>
                        </a:lnTo>
                        <a:lnTo>
                          <a:pt x="331" y="3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lt"/>
                      <a:ea typeface="华文中宋" panose="02010600040101010101" pitchFamily="2" charset="-122"/>
                    </a:endParaRPr>
                  </a:p>
                </p:txBody>
              </p:sp>
              <p:sp>
                <p:nvSpPr>
                  <p:cNvPr id="6202" name="Freeform 53">
                    <a:extLst>
                      <a:ext uri="{FF2B5EF4-FFF2-40B4-BE49-F238E27FC236}">
                        <a16:creationId xmlns:a16="http://schemas.microsoft.com/office/drawing/2014/main" id="{BC3A25F3-1AB1-43AD-8EE2-3CDF75F070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2" y="1739"/>
                    <a:ext cx="437" cy="622"/>
                  </a:xfrm>
                  <a:custGeom>
                    <a:avLst/>
                    <a:gdLst>
                      <a:gd name="T0" fmla="*/ 32 w 874"/>
                      <a:gd name="T1" fmla="*/ 2 h 1244"/>
                      <a:gd name="T2" fmla="*/ 24 w 874"/>
                      <a:gd name="T3" fmla="*/ 8 h 1244"/>
                      <a:gd name="T4" fmla="*/ 19 w 874"/>
                      <a:gd name="T5" fmla="*/ 12 h 1244"/>
                      <a:gd name="T6" fmla="*/ 15 w 874"/>
                      <a:gd name="T7" fmla="*/ 18 h 1244"/>
                      <a:gd name="T8" fmla="*/ 10 w 874"/>
                      <a:gd name="T9" fmla="*/ 25 h 1244"/>
                      <a:gd name="T10" fmla="*/ 8 w 874"/>
                      <a:gd name="T11" fmla="*/ 34 h 1244"/>
                      <a:gd name="T12" fmla="*/ 6 w 874"/>
                      <a:gd name="T13" fmla="*/ 41 h 1244"/>
                      <a:gd name="T14" fmla="*/ 6 w 874"/>
                      <a:gd name="T15" fmla="*/ 50 h 1244"/>
                      <a:gd name="T16" fmla="*/ 8 w 874"/>
                      <a:gd name="T17" fmla="*/ 62 h 1244"/>
                      <a:gd name="T18" fmla="*/ 9 w 874"/>
                      <a:gd name="T19" fmla="*/ 73 h 1244"/>
                      <a:gd name="T20" fmla="*/ 6 w 874"/>
                      <a:gd name="T21" fmla="*/ 85 h 1244"/>
                      <a:gd name="T22" fmla="*/ 3 w 874"/>
                      <a:gd name="T23" fmla="*/ 96 h 1244"/>
                      <a:gd name="T24" fmla="*/ 0 w 874"/>
                      <a:gd name="T25" fmla="*/ 106 h 1244"/>
                      <a:gd name="T26" fmla="*/ 0 w 874"/>
                      <a:gd name="T27" fmla="*/ 115 h 1244"/>
                      <a:gd name="T28" fmla="*/ 1 w 874"/>
                      <a:gd name="T29" fmla="*/ 123 h 1244"/>
                      <a:gd name="T30" fmla="*/ 3 w 874"/>
                      <a:gd name="T31" fmla="*/ 129 h 1244"/>
                      <a:gd name="T32" fmla="*/ 6 w 874"/>
                      <a:gd name="T33" fmla="*/ 136 h 1244"/>
                      <a:gd name="T34" fmla="*/ 10 w 874"/>
                      <a:gd name="T35" fmla="*/ 140 h 1244"/>
                      <a:gd name="T36" fmla="*/ 15 w 874"/>
                      <a:gd name="T37" fmla="*/ 144 h 1244"/>
                      <a:gd name="T38" fmla="*/ 25 w 874"/>
                      <a:gd name="T39" fmla="*/ 150 h 1244"/>
                      <a:gd name="T40" fmla="*/ 36 w 874"/>
                      <a:gd name="T41" fmla="*/ 153 h 1244"/>
                      <a:gd name="T42" fmla="*/ 48 w 874"/>
                      <a:gd name="T43" fmla="*/ 155 h 1244"/>
                      <a:gd name="T44" fmla="*/ 59 w 874"/>
                      <a:gd name="T45" fmla="*/ 153 h 1244"/>
                      <a:gd name="T46" fmla="*/ 68 w 874"/>
                      <a:gd name="T47" fmla="*/ 152 h 1244"/>
                      <a:gd name="T48" fmla="*/ 78 w 874"/>
                      <a:gd name="T49" fmla="*/ 147 h 1244"/>
                      <a:gd name="T50" fmla="*/ 87 w 874"/>
                      <a:gd name="T51" fmla="*/ 143 h 1244"/>
                      <a:gd name="T52" fmla="*/ 94 w 874"/>
                      <a:gd name="T53" fmla="*/ 137 h 1244"/>
                      <a:gd name="T54" fmla="*/ 103 w 874"/>
                      <a:gd name="T55" fmla="*/ 127 h 1244"/>
                      <a:gd name="T56" fmla="*/ 106 w 874"/>
                      <a:gd name="T57" fmla="*/ 122 h 1244"/>
                      <a:gd name="T58" fmla="*/ 108 w 874"/>
                      <a:gd name="T59" fmla="*/ 115 h 1244"/>
                      <a:gd name="T60" fmla="*/ 110 w 874"/>
                      <a:gd name="T61" fmla="*/ 107 h 1244"/>
                      <a:gd name="T62" fmla="*/ 110 w 874"/>
                      <a:gd name="T63" fmla="*/ 101 h 1244"/>
                      <a:gd name="T64" fmla="*/ 109 w 874"/>
                      <a:gd name="T65" fmla="*/ 93 h 1244"/>
                      <a:gd name="T66" fmla="*/ 107 w 874"/>
                      <a:gd name="T67" fmla="*/ 85 h 1244"/>
                      <a:gd name="T68" fmla="*/ 105 w 874"/>
                      <a:gd name="T69" fmla="*/ 70 h 1244"/>
                      <a:gd name="T70" fmla="*/ 106 w 874"/>
                      <a:gd name="T71" fmla="*/ 62 h 1244"/>
                      <a:gd name="T72" fmla="*/ 109 w 874"/>
                      <a:gd name="T73" fmla="*/ 54 h 1244"/>
                      <a:gd name="T74" fmla="*/ 110 w 874"/>
                      <a:gd name="T75" fmla="*/ 39 h 1244"/>
                      <a:gd name="T76" fmla="*/ 109 w 874"/>
                      <a:gd name="T77" fmla="*/ 26 h 1244"/>
                      <a:gd name="T78" fmla="*/ 106 w 874"/>
                      <a:gd name="T79" fmla="*/ 17 h 1244"/>
                      <a:gd name="T80" fmla="*/ 101 w 874"/>
                      <a:gd name="T81" fmla="*/ 11 h 1244"/>
                      <a:gd name="T82" fmla="*/ 89 w 874"/>
                      <a:gd name="T83" fmla="*/ 5 h 1244"/>
                      <a:gd name="T84" fmla="*/ 74 w 874"/>
                      <a:gd name="T85" fmla="*/ 1 h 1244"/>
                      <a:gd name="T86" fmla="*/ 50 w 874"/>
                      <a:gd name="T87" fmla="*/ 0 h 1244"/>
                      <a:gd name="T88" fmla="*/ 32 w 874"/>
                      <a:gd name="T89" fmla="*/ 2 h 1244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w 874"/>
                      <a:gd name="T136" fmla="*/ 0 h 1244"/>
                      <a:gd name="T137" fmla="*/ 874 w 874"/>
                      <a:gd name="T138" fmla="*/ 1244 h 1244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T135" t="T136" r="T137" b="T138"/>
                    <a:pathLst>
                      <a:path w="874" h="1244">
                        <a:moveTo>
                          <a:pt x="254" y="21"/>
                        </a:moveTo>
                        <a:lnTo>
                          <a:pt x="192" y="64"/>
                        </a:lnTo>
                        <a:lnTo>
                          <a:pt x="149" y="101"/>
                        </a:lnTo>
                        <a:lnTo>
                          <a:pt x="118" y="150"/>
                        </a:lnTo>
                        <a:lnTo>
                          <a:pt x="80" y="203"/>
                        </a:lnTo>
                        <a:lnTo>
                          <a:pt x="63" y="277"/>
                        </a:lnTo>
                        <a:lnTo>
                          <a:pt x="46" y="335"/>
                        </a:lnTo>
                        <a:lnTo>
                          <a:pt x="46" y="405"/>
                        </a:lnTo>
                        <a:lnTo>
                          <a:pt x="63" y="501"/>
                        </a:lnTo>
                        <a:lnTo>
                          <a:pt x="67" y="590"/>
                        </a:lnTo>
                        <a:lnTo>
                          <a:pt x="43" y="683"/>
                        </a:lnTo>
                        <a:lnTo>
                          <a:pt x="17" y="772"/>
                        </a:lnTo>
                        <a:lnTo>
                          <a:pt x="0" y="853"/>
                        </a:lnTo>
                        <a:lnTo>
                          <a:pt x="0" y="922"/>
                        </a:lnTo>
                        <a:lnTo>
                          <a:pt x="5" y="985"/>
                        </a:lnTo>
                        <a:lnTo>
                          <a:pt x="17" y="1036"/>
                        </a:lnTo>
                        <a:lnTo>
                          <a:pt x="41" y="1089"/>
                        </a:lnTo>
                        <a:lnTo>
                          <a:pt x="74" y="1128"/>
                        </a:lnTo>
                        <a:lnTo>
                          <a:pt x="115" y="1157"/>
                        </a:lnTo>
                        <a:lnTo>
                          <a:pt x="196" y="1207"/>
                        </a:lnTo>
                        <a:lnTo>
                          <a:pt x="286" y="1230"/>
                        </a:lnTo>
                        <a:lnTo>
                          <a:pt x="378" y="1244"/>
                        </a:lnTo>
                        <a:lnTo>
                          <a:pt x="465" y="1232"/>
                        </a:lnTo>
                        <a:lnTo>
                          <a:pt x="540" y="1218"/>
                        </a:lnTo>
                        <a:lnTo>
                          <a:pt x="621" y="1183"/>
                        </a:lnTo>
                        <a:lnTo>
                          <a:pt x="690" y="1149"/>
                        </a:lnTo>
                        <a:lnTo>
                          <a:pt x="747" y="1103"/>
                        </a:lnTo>
                        <a:lnTo>
                          <a:pt x="816" y="1022"/>
                        </a:lnTo>
                        <a:lnTo>
                          <a:pt x="845" y="979"/>
                        </a:lnTo>
                        <a:lnTo>
                          <a:pt x="862" y="922"/>
                        </a:lnTo>
                        <a:lnTo>
                          <a:pt x="873" y="864"/>
                        </a:lnTo>
                        <a:lnTo>
                          <a:pt x="874" y="811"/>
                        </a:lnTo>
                        <a:lnTo>
                          <a:pt x="864" y="745"/>
                        </a:lnTo>
                        <a:lnTo>
                          <a:pt x="853" y="683"/>
                        </a:lnTo>
                        <a:lnTo>
                          <a:pt x="837" y="563"/>
                        </a:lnTo>
                        <a:lnTo>
                          <a:pt x="845" y="503"/>
                        </a:lnTo>
                        <a:lnTo>
                          <a:pt x="864" y="437"/>
                        </a:lnTo>
                        <a:lnTo>
                          <a:pt x="873" y="319"/>
                        </a:lnTo>
                        <a:lnTo>
                          <a:pt x="864" y="213"/>
                        </a:lnTo>
                        <a:lnTo>
                          <a:pt x="845" y="141"/>
                        </a:lnTo>
                        <a:lnTo>
                          <a:pt x="805" y="92"/>
                        </a:lnTo>
                        <a:lnTo>
                          <a:pt x="704" y="42"/>
                        </a:lnTo>
                        <a:lnTo>
                          <a:pt x="586" y="11"/>
                        </a:lnTo>
                        <a:lnTo>
                          <a:pt x="393" y="0"/>
                        </a:lnTo>
                        <a:lnTo>
                          <a:pt x="254" y="2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lt"/>
                      <a:ea typeface="华文中宋" panose="02010600040101010101" pitchFamily="2" charset="-122"/>
                    </a:endParaRPr>
                  </a:p>
                </p:txBody>
              </p:sp>
              <p:grpSp>
                <p:nvGrpSpPr>
                  <p:cNvPr id="6203" name="Group 54">
                    <a:extLst>
                      <a:ext uri="{FF2B5EF4-FFF2-40B4-BE49-F238E27FC236}">
                        <a16:creationId xmlns:a16="http://schemas.microsoft.com/office/drawing/2014/main" id="{C4253CF1-71F2-47AD-A89A-B9D31F531B3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02" y="2002"/>
                    <a:ext cx="216" cy="233"/>
                    <a:chOff x="2802" y="2002"/>
                    <a:chExt cx="216" cy="233"/>
                  </a:xfrm>
                </p:grpSpPr>
                <p:sp>
                  <p:nvSpPr>
                    <p:cNvPr id="6208" name="Freeform 55">
                      <a:extLst>
                        <a:ext uri="{FF2B5EF4-FFF2-40B4-BE49-F238E27FC236}">
                          <a16:creationId xmlns:a16="http://schemas.microsoft.com/office/drawing/2014/main" id="{FA9F11C8-2A6D-48F6-8769-85FAD56021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02" y="2206"/>
                      <a:ext cx="216" cy="9"/>
                    </a:xfrm>
                    <a:custGeom>
                      <a:avLst/>
                      <a:gdLst>
                        <a:gd name="T0" fmla="*/ 0 w 431"/>
                        <a:gd name="T1" fmla="*/ 0 h 19"/>
                        <a:gd name="T2" fmla="*/ 5 w 431"/>
                        <a:gd name="T3" fmla="*/ 0 h 19"/>
                        <a:gd name="T4" fmla="*/ 13 w 431"/>
                        <a:gd name="T5" fmla="*/ 0 h 19"/>
                        <a:gd name="T6" fmla="*/ 19 w 431"/>
                        <a:gd name="T7" fmla="*/ 0 h 19"/>
                        <a:gd name="T8" fmla="*/ 28 w 431"/>
                        <a:gd name="T9" fmla="*/ 1 h 19"/>
                        <a:gd name="T10" fmla="*/ 37 w 431"/>
                        <a:gd name="T11" fmla="*/ 1 h 19"/>
                        <a:gd name="T12" fmla="*/ 46 w 431"/>
                        <a:gd name="T13" fmla="*/ 1 h 19"/>
                        <a:gd name="T14" fmla="*/ 54 w 431"/>
                        <a:gd name="T15" fmla="*/ 2 h 19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431"/>
                        <a:gd name="T25" fmla="*/ 0 h 19"/>
                        <a:gd name="T26" fmla="*/ 431 w 431"/>
                        <a:gd name="T27" fmla="*/ 19 h 19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431" h="19">
                          <a:moveTo>
                            <a:pt x="0" y="4"/>
                          </a:moveTo>
                          <a:lnTo>
                            <a:pt x="39" y="0"/>
                          </a:lnTo>
                          <a:lnTo>
                            <a:pt x="98" y="0"/>
                          </a:lnTo>
                          <a:lnTo>
                            <a:pt x="151" y="0"/>
                          </a:lnTo>
                          <a:lnTo>
                            <a:pt x="217" y="11"/>
                          </a:lnTo>
                          <a:lnTo>
                            <a:pt x="292" y="11"/>
                          </a:lnTo>
                          <a:lnTo>
                            <a:pt x="365" y="11"/>
                          </a:lnTo>
                          <a:lnTo>
                            <a:pt x="431" y="19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+mn-lt"/>
                        <a:ea typeface="华文中宋" panose="02010600040101010101" pitchFamily="2" charset="-122"/>
                      </a:endParaRPr>
                    </a:p>
                  </p:txBody>
                </p:sp>
                <p:sp>
                  <p:nvSpPr>
                    <p:cNvPr id="6209" name="Freeform 56">
                      <a:extLst>
                        <a:ext uri="{FF2B5EF4-FFF2-40B4-BE49-F238E27FC236}">
                          <a16:creationId xmlns:a16="http://schemas.microsoft.com/office/drawing/2014/main" id="{10E3BAC4-1F6D-4017-98CC-262F8CC0419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77" y="2232"/>
                      <a:ext cx="46" cy="3"/>
                    </a:xfrm>
                    <a:custGeom>
                      <a:avLst/>
                      <a:gdLst>
                        <a:gd name="T0" fmla="*/ 0 w 92"/>
                        <a:gd name="T1" fmla="*/ 1 h 5"/>
                        <a:gd name="T2" fmla="*/ 9 w 92"/>
                        <a:gd name="T3" fmla="*/ 0 h 5"/>
                        <a:gd name="T4" fmla="*/ 12 w 92"/>
                        <a:gd name="T5" fmla="*/ 1 h 5"/>
                        <a:gd name="T6" fmla="*/ 0 60000 65536"/>
                        <a:gd name="T7" fmla="*/ 0 60000 65536"/>
                        <a:gd name="T8" fmla="*/ 0 60000 65536"/>
                        <a:gd name="T9" fmla="*/ 0 w 92"/>
                        <a:gd name="T10" fmla="*/ 0 h 5"/>
                        <a:gd name="T11" fmla="*/ 92 w 92"/>
                        <a:gd name="T12" fmla="*/ 5 h 5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2" h="5">
                          <a:moveTo>
                            <a:pt x="0" y="5"/>
                          </a:moveTo>
                          <a:lnTo>
                            <a:pt x="67" y="0"/>
                          </a:lnTo>
                          <a:lnTo>
                            <a:pt x="92" y="5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+mn-lt"/>
                        <a:ea typeface="华文中宋" panose="02010600040101010101" pitchFamily="2" charset="-122"/>
                      </a:endParaRPr>
                    </a:p>
                  </p:txBody>
                </p:sp>
                <p:sp>
                  <p:nvSpPr>
                    <p:cNvPr id="6210" name="Freeform 57">
                      <a:extLst>
                        <a:ext uri="{FF2B5EF4-FFF2-40B4-BE49-F238E27FC236}">
                          <a16:creationId xmlns:a16="http://schemas.microsoft.com/office/drawing/2014/main" id="{817296DF-D5D4-447E-95CF-A5D7A314B68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58" y="2002"/>
                      <a:ext cx="101" cy="155"/>
                    </a:xfrm>
                    <a:custGeom>
                      <a:avLst/>
                      <a:gdLst>
                        <a:gd name="T0" fmla="*/ 18 w 202"/>
                        <a:gd name="T1" fmla="*/ 0 h 309"/>
                        <a:gd name="T2" fmla="*/ 17 w 202"/>
                        <a:gd name="T3" fmla="*/ 7 h 309"/>
                        <a:gd name="T4" fmla="*/ 18 w 202"/>
                        <a:gd name="T5" fmla="*/ 13 h 309"/>
                        <a:gd name="T6" fmla="*/ 20 w 202"/>
                        <a:gd name="T7" fmla="*/ 18 h 309"/>
                        <a:gd name="T8" fmla="*/ 23 w 202"/>
                        <a:gd name="T9" fmla="*/ 24 h 309"/>
                        <a:gd name="T10" fmla="*/ 24 w 202"/>
                        <a:gd name="T11" fmla="*/ 28 h 309"/>
                        <a:gd name="T12" fmla="*/ 26 w 202"/>
                        <a:gd name="T13" fmla="*/ 33 h 309"/>
                        <a:gd name="T14" fmla="*/ 24 w 202"/>
                        <a:gd name="T15" fmla="*/ 37 h 309"/>
                        <a:gd name="T16" fmla="*/ 22 w 202"/>
                        <a:gd name="T17" fmla="*/ 38 h 309"/>
                        <a:gd name="T18" fmla="*/ 18 w 202"/>
                        <a:gd name="T19" fmla="*/ 39 h 309"/>
                        <a:gd name="T20" fmla="*/ 14 w 202"/>
                        <a:gd name="T21" fmla="*/ 37 h 309"/>
                        <a:gd name="T22" fmla="*/ 8 w 202"/>
                        <a:gd name="T23" fmla="*/ 36 h 309"/>
                        <a:gd name="T24" fmla="*/ 0 w 202"/>
                        <a:gd name="T25" fmla="*/ 38 h 309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02"/>
                        <a:gd name="T40" fmla="*/ 0 h 309"/>
                        <a:gd name="T41" fmla="*/ 202 w 202"/>
                        <a:gd name="T42" fmla="*/ 309 h 309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02" h="309">
                          <a:moveTo>
                            <a:pt x="138" y="0"/>
                          </a:moveTo>
                          <a:lnTo>
                            <a:pt x="132" y="53"/>
                          </a:lnTo>
                          <a:lnTo>
                            <a:pt x="143" y="104"/>
                          </a:lnTo>
                          <a:lnTo>
                            <a:pt x="155" y="139"/>
                          </a:lnTo>
                          <a:lnTo>
                            <a:pt x="177" y="190"/>
                          </a:lnTo>
                          <a:lnTo>
                            <a:pt x="189" y="223"/>
                          </a:lnTo>
                          <a:lnTo>
                            <a:pt x="202" y="264"/>
                          </a:lnTo>
                          <a:lnTo>
                            <a:pt x="189" y="293"/>
                          </a:lnTo>
                          <a:lnTo>
                            <a:pt x="173" y="303"/>
                          </a:lnTo>
                          <a:lnTo>
                            <a:pt x="143" y="309"/>
                          </a:lnTo>
                          <a:lnTo>
                            <a:pt x="109" y="293"/>
                          </a:lnTo>
                          <a:lnTo>
                            <a:pt x="63" y="287"/>
                          </a:lnTo>
                          <a:lnTo>
                            <a:pt x="0" y="297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+mn-lt"/>
                        <a:ea typeface="华文中宋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6204" name="Group 58">
                    <a:extLst>
                      <a:ext uri="{FF2B5EF4-FFF2-40B4-BE49-F238E27FC236}">
                        <a16:creationId xmlns:a16="http://schemas.microsoft.com/office/drawing/2014/main" id="{830C41F6-B43B-4B0C-AD37-DC591EEFD39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0" y="1904"/>
                    <a:ext cx="287" cy="26"/>
                    <a:chOff x="2780" y="1904"/>
                    <a:chExt cx="287" cy="26"/>
                  </a:xfrm>
                </p:grpSpPr>
                <p:sp>
                  <p:nvSpPr>
                    <p:cNvPr id="6206" name="Freeform 59">
                      <a:extLst>
                        <a:ext uri="{FF2B5EF4-FFF2-40B4-BE49-F238E27FC236}">
                          <a16:creationId xmlns:a16="http://schemas.microsoft.com/office/drawing/2014/main" id="{F1E23AF6-5940-4B53-8239-2BF6AFE5161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80" y="1904"/>
                      <a:ext cx="116" cy="24"/>
                    </a:xfrm>
                    <a:custGeom>
                      <a:avLst/>
                      <a:gdLst>
                        <a:gd name="T0" fmla="*/ 0 w 232"/>
                        <a:gd name="T1" fmla="*/ 6 h 49"/>
                        <a:gd name="T2" fmla="*/ 5 w 232"/>
                        <a:gd name="T3" fmla="*/ 3 h 49"/>
                        <a:gd name="T4" fmla="*/ 8 w 232"/>
                        <a:gd name="T5" fmla="*/ 1 h 49"/>
                        <a:gd name="T6" fmla="*/ 13 w 232"/>
                        <a:gd name="T7" fmla="*/ 0 h 49"/>
                        <a:gd name="T8" fmla="*/ 16 w 232"/>
                        <a:gd name="T9" fmla="*/ 0 h 49"/>
                        <a:gd name="T10" fmla="*/ 19 w 232"/>
                        <a:gd name="T11" fmla="*/ 0 h 49"/>
                        <a:gd name="T12" fmla="*/ 24 w 232"/>
                        <a:gd name="T13" fmla="*/ 1 h 49"/>
                        <a:gd name="T14" fmla="*/ 29 w 232"/>
                        <a:gd name="T15" fmla="*/ 3 h 49"/>
                        <a:gd name="T16" fmla="*/ 29 w 232"/>
                        <a:gd name="T17" fmla="*/ 4 h 49"/>
                        <a:gd name="T18" fmla="*/ 27 w 232"/>
                        <a:gd name="T19" fmla="*/ 5 h 49"/>
                        <a:gd name="T20" fmla="*/ 24 w 232"/>
                        <a:gd name="T21" fmla="*/ 4 h 49"/>
                        <a:gd name="T22" fmla="*/ 19 w 232"/>
                        <a:gd name="T23" fmla="*/ 3 h 49"/>
                        <a:gd name="T24" fmla="*/ 15 w 232"/>
                        <a:gd name="T25" fmla="*/ 3 h 49"/>
                        <a:gd name="T26" fmla="*/ 12 w 232"/>
                        <a:gd name="T27" fmla="*/ 4 h 49"/>
                        <a:gd name="T28" fmla="*/ 8 w 232"/>
                        <a:gd name="T29" fmla="*/ 5 h 49"/>
                        <a:gd name="T30" fmla="*/ 5 w 232"/>
                        <a:gd name="T31" fmla="*/ 5 h 49"/>
                        <a:gd name="T32" fmla="*/ 0 w 232"/>
                        <a:gd name="T33" fmla="*/ 6 h 4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232"/>
                        <a:gd name="T52" fmla="*/ 0 h 49"/>
                        <a:gd name="T53" fmla="*/ 232 w 232"/>
                        <a:gd name="T54" fmla="*/ 49 h 49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232" h="49">
                          <a:moveTo>
                            <a:pt x="0" y="49"/>
                          </a:moveTo>
                          <a:lnTo>
                            <a:pt x="33" y="28"/>
                          </a:lnTo>
                          <a:lnTo>
                            <a:pt x="64" y="14"/>
                          </a:lnTo>
                          <a:lnTo>
                            <a:pt x="98" y="6"/>
                          </a:lnTo>
                          <a:lnTo>
                            <a:pt x="126" y="3"/>
                          </a:lnTo>
                          <a:lnTo>
                            <a:pt x="148" y="0"/>
                          </a:lnTo>
                          <a:lnTo>
                            <a:pt x="187" y="11"/>
                          </a:lnTo>
                          <a:lnTo>
                            <a:pt x="232" y="25"/>
                          </a:lnTo>
                          <a:lnTo>
                            <a:pt x="230" y="38"/>
                          </a:lnTo>
                          <a:lnTo>
                            <a:pt x="211" y="41"/>
                          </a:lnTo>
                          <a:lnTo>
                            <a:pt x="187" y="33"/>
                          </a:lnTo>
                          <a:lnTo>
                            <a:pt x="146" y="29"/>
                          </a:lnTo>
                          <a:lnTo>
                            <a:pt x="120" y="28"/>
                          </a:lnTo>
                          <a:lnTo>
                            <a:pt x="96" y="33"/>
                          </a:lnTo>
                          <a:lnTo>
                            <a:pt x="64" y="41"/>
                          </a:lnTo>
                          <a:lnTo>
                            <a:pt x="36" y="46"/>
                          </a:lnTo>
                          <a:lnTo>
                            <a:pt x="0" y="49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+mn-lt"/>
                        <a:ea typeface="华文中宋" panose="02010600040101010101" pitchFamily="2" charset="-122"/>
                      </a:endParaRPr>
                    </a:p>
                  </p:txBody>
                </p:sp>
                <p:sp>
                  <p:nvSpPr>
                    <p:cNvPr id="6207" name="Freeform 60">
                      <a:extLst>
                        <a:ext uri="{FF2B5EF4-FFF2-40B4-BE49-F238E27FC236}">
                          <a16:creationId xmlns:a16="http://schemas.microsoft.com/office/drawing/2014/main" id="{14E6A3DE-CBB5-4C66-8FC0-3924FF19C44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4" y="1906"/>
                      <a:ext cx="113" cy="24"/>
                    </a:xfrm>
                    <a:custGeom>
                      <a:avLst/>
                      <a:gdLst>
                        <a:gd name="T0" fmla="*/ 29 w 226"/>
                        <a:gd name="T1" fmla="*/ 6 h 48"/>
                        <a:gd name="T2" fmla="*/ 25 w 226"/>
                        <a:gd name="T3" fmla="*/ 4 h 48"/>
                        <a:gd name="T4" fmla="*/ 21 w 226"/>
                        <a:gd name="T5" fmla="*/ 2 h 48"/>
                        <a:gd name="T6" fmla="*/ 17 w 226"/>
                        <a:gd name="T7" fmla="*/ 1 h 48"/>
                        <a:gd name="T8" fmla="*/ 13 w 226"/>
                        <a:gd name="T9" fmla="*/ 1 h 48"/>
                        <a:gd name="T10" fmla="*/ 11 w 226"/>
                        <a:gd name="T11" fmla="*/ 0 h 48"/>
                        <a:gd name="T12" fmla="*/ 6 w 226"/>
                        <a:gd name="T13" fmla="*/ 2 h 48"/>
                        <a:gd name="T14" fmla="*/ 0 w 226"/>
                        <a:gd name="T15" fmla="*/ 3 h 48"/>
                        <a:gd name="T16" fmla="*/ 1 w 226"/>
                        <a:gd name="T17" fmla="*/ 5 h 48"/>
                        <a:gd name="T18" fmla="*/ 3 w 226"/>
                        <a:gd name="T19" fmla="*/ 5 h 48"/>
                        <a:gd name="T20" fmla="*/ 6 w 226"/>
                        <a:gd name="T21" fmla="*/ 4 h 48"/>
                        <a:gd name="T22" fmla="*/ 11 w 226"/>
                        <a:gd name="T23" fmla="*/ 4 h 48"/>
                        <a:gd name="T24" fmla="*/ 14 w 226"/>
                        <a:gd name="T25" fmla="*/ 4 h 48"/>
                        <a:gd name="T26" fmla="*/ 17 w 226"/>
                        <a:gd name="T27" fmla="*/ 4 h 48"/>
                        <a:gd name="T28" fmla="*/ 21 w 226"/>
                        <a:gd name="T29" fmla="*/ 5 h 48"/>
                        <a:gd name="T30" fmla="*/ 24 w 226"/>
                        <a:gd name="T31" fmla="*/ 6 h 48"/>
                        <a:gd name="T32" fmla="*/ 29 w 226"/>
                        <a:gd name="T33" fmla="*/ 6 h 48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226"/>
                        <a:gd name="T52" fmla="*/ 0 h 48"/>
                        <a:gd name="T53" fmla="*/ 226 w 226"/>
                        <a:gd name="T54" fmla="*/ 48 h 48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226" h="48">
                          <a:moveTo>
                            <a:pt x="226" y="48"/>
                          </a:moveTo>
                          <a:lnTo>
                            <a:pt x="194" y="26"/>
                          </a:lnTo>
                          <a:lnTo>
                            <a:pt x="162" y="13"/>
                          </a:lnTo>
                          <a:lnTo>
                            <a:pt x="131" y="6"/>
                          </a:lnTo>
                          <a:lnTo>
                            <a:pt x="104" y="2"/>
                          </a:lnTo>
                          <a:lnTo>
                            <a:pt x="83" y="0"/>
                          </a:lnTo>
                          <a:lnTo>
                            <a:pt x="45" y="10"/>
                          </a:lnTo>
                          <a:lnTo>
                            <a:pt x="0" y="23"/>
                          </a:lnTo>
                          <a:lnTo>
                            <a:pt x="3" y="37"/>
                          </a:lnTo>
                          <a:lnTo>
                            <a:pt x="21" y="40"/>
                          </a:lnTo>
                          <a:lnTo>
                            <a:pt x="45" y="32"/>
                          </a:lnTo>
                          <a:lnTo>
                            <a:pt x="85" y="29"/>
                          </a:lnTo>
                          <a:lnTo>
                            <a:pt x="110" y="26"/>
                          </a:lnTo>
                          <a:lnTo>
                            <a:pt x="133" y="32"/>
                          </a:lnTo>
                          <a:lnTo>
                            <a:pt x="162" y="40"/>
                          </a:lnTo>
                          <a:lnTo>
                            <a:pt x="191" y="46"/>
                          </a:lnTo>
                          <a:lnTo>
                            <a:pt x="226" y="48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+mn-lt"/>
                        <a:ea typeface="华文中宋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6205" name="Freeform 61">
                    <a:extLst>
                      <a:ext uri="{FF2B5EF4-FFF2-40B4-BE49-F238E27FC236}">
                        <a16:creationId xmlns:a16="http://schemas.microsoft.com/office/drawing/2014/main" id="{4199CE20-1A7D-4066-9000-2048483F6D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4" y="1686"/>
                    <a:ext cx="451" cy="294"/>
                  </a:xfrm>
                  <a:custGeom>
                    <a:avLst/>
                    <a:gdLst>
                      <a:gd name="T0" fmla="*/ 2 w 903"/>
                      <a:gd name="T1" fmla="*/ 73 h 586"/>
                      <a:gd name="T2" fmla="*/ 8 w 903"/>
                      <a:gd name="T3" fmla="*/ 74 h 586"/>
                      <a:gd name="T4" fmla="*/ 7 w 903"/>
                      <a:gd name="T5" fmla="*/ 63 h 586"/>
                      <a:gd name="T6" fmla="*/ 13 w 903"/>
                      <a:gd name="T7" fmla="*/ 54 h 586"/>
                      <a:gd name="T8" fmla="*/ 14 w 903"/>
                      <a:gd name="T9" fmla="*/ 43 h 586"/>
                      <a:gd name="T10" fmla="*/ 22 w 903"/>
                      <a:gd name="T11" fmla="*/ 36 h 586"/>
                      <a:gd name="T12" fmla="*/ 22 w 903"/>
                      <a:gd name="T13" fmla="*/ 27 h 586"/>
                      <a:gd name="T14" fmla="*/ 29 w 903"/>
                      <a:gd name="T15" fmla="*/ 26 h 586"/>
                      <a:gd name="T16" fmla="*/ 35 w 903"/>
                      <a:gd name="T17" fmla="*/ 21 h 586"/>
                      <a:gd name="T18" fmla="*/ 46 w 903"/>
                      <a:gd name="T19" fmla="*/ 28 h 586"/>
                      <a:gd name="T20" fmla="*/ 48 w 903"/>
                      <a:gd name="T21" fmla="*/ 24 h 586"/>
                      <a:gd name="T22" fmla="*/ 59 w 903"/>
                      <a:gd name="T23" fmla="*/ 28 h 586"/>
                      <a:gd name="T24" fmla="*/ 56 w 903"/>
                      <a:gd name="T25" fmla="*/ 21 h 586"/>
                      <a:gd name="T26" fmla="*/ 70 w 903"/>
                      <a:gd name="T27" fmla="*/ 29 h 586"/>
                      <a:gd name="T28" fmla="*/ 71 w 903"/>
                      <a:gd name="T29" fmla="*/ 24 h 586"/>
                      <a:gd name="T30" fmla="*/ 84 w 903"/>
                      <a:gd name="T31" fmla="*/ 32 h 586"/>
                      <a:gd name="T32" fmla="*/ 90 w 903"/>
                      <a:gd name="T33" fmla="*/ 30 h 586"/>
                      <a:gd name="T34" fmla="*/ 94 w 903"/>
                      <a:gd name="T35" fmla="*/ 38 h 586"/>
                      <a:gd name="T36" fmla="*/ 98 w 903"/>
                      <a:gd name="T37" fmla="*/ 38 h 586"/>
                      <a:gd name="T38" fmla="*/ 101 w 903"/>
                      <a:gd name="T39" fmla="*/ 43 h 586"/>
                      <a:gd name="T40" fmla="*/ 98 w 903"/>
                      <a:gd name="T41" fmla="*/ 53 h 586"/>
                      <a:gd name="T42" fmla="*/ 99 w 903"/>
                      <a:gd name="T43" fmla="*/ 62 h 586"/>
                      <a:gd name="T44" fmla="*/ 102 w 903"/>
                      <a:gd name="T45" fmla="*/ 72 h 586"/>
                      <a:gd name="T46" fmla="*/ 105 w 903"/>
                      <a:gd name="T47" fmla="*/ 72 h 586"/>
                      <a:gd name="T48" fmla="*/ 109 w 903"/>
                      <a:gd name="T49" fmla="*/ 65 h 586"/>
                      <a:gd name="T50" fmla="*/ 111 w 903"/>
                      <a:gd name="T51" fmla="*/ 58 h 586"/>
                      <a:gd name="T52" fmla="*/ 112 w 903"/>
                      <a:gd name="T53" fmla="*/ 48 h 586"/>
                      <a:gd name="T54" fmla="*/ 111 w 903"/>
                      <a:gd name="T55" fmla="*/ 33 h 586"/>
                      <a:gd name="T56" fmla="*/ 105 w 903"/>
                      <a:gd name="T57" fmla="*/ 23 h 586"/>
                      <a:gd name="T58" fmla="*/ 101 w 903"/>
                      <a:gd name="T59" fmla="*/ 17 h 586"/>
                      <a:gd name="T60" fmla="*/ 94 w 903"/>
                      <a:gd name="T61" fmla="*/ 10 h 586"/>
                      <a:gd name="T62" fmla="*/ 83 w 903"/>
                      <a:gd name="T63" fmla="*/ 5 h 586"/>
                      <a:gd name="T64" fmla="*/ 72 w 903"/>
                      <a:gd name="T65" fmla="*/ 2 h 586"/>
                      <a:gd name="T66" fmla="*/ 56 w 903"/>
                      <a:gd name="T67" fmla="*/ 0 h 586"/>
                      <a:gd name="T68" fmla="*/ 42 w 903"/>
                      <a:gd name="T69" fmla="*/ 2 h 586"/>
                      <a:gd name="T70" fmla="*/ 32 w 903"/>
                      <a:gd name="T71" fmla="*/ 3 h 586"/>
                      <a:gd name="T72" fmla="*/ 24 w 903"/>
                      <a:gd name="T73" fmla="*/ 6 h 586"/>
                      <a:gd name="T74" fmla="*/ 15 w 903"/>
                      <a:gd name="T75" fmla="*/ 12 h 586"/>
                      <a:gd name="T76" fmla="*/ 7 w 903"/>
                      <a:gd name="T77" fmla="*/ 22 h 586"/>
                      <a:gd name="T78" fmla="*/ 3 w 903"/>
                      <a:gd name="T79" fmla="*/ 28 h 586"/>
                      <a:gd name="T80" fmla="*/ 0 w 903"/>
                      <a:gd name="T81" fmla="*/ 41 h 586"/>
                      <a:gd name="T82" fmla="*/ 0 w 903"/>
                      <a:gd name="T83" fmla="*/ 56 h 586"/>
                      <a:gd name="T84" fmla="*/ 0 w 903"/>
                      <a:gd name="T85" fmla="*/ 65 h 586"/>
                      <a:gd name="T86" fmla="*/ 2 w 903"/>
                      <a:gd name="T87" fmla="*/ 73 h 58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903"/>
                      <a:gd name="T133" fmla="*/ 0 h 586"/>
                      <a:gd name="T134" fmla="*/ 903 w 903"/>
                      <a:gd name="T135" fmla="*/ 586 h 58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903" h="586">
                        <a:moveTo>
                          <a:pt x="23" y="580"/>
                        </a:moveTo>
                        <a:lnTo>
                          <a:pt x="67" y="586"/>
                        </a:lnTo>
                        <a:lnTo>
                          <a:pt x="57" y="503"/>
                        </a:lnTo>
                        <a:lnTo>
                          <a:pt x="110" y="428"/>
                        </a:lnTo>
                        <a:lnTo>
                          <a:pt x="114" y="337"/>
                        </a:lnTo>
                        <a:lnTo>
                          <a:pt x="179" y="286"/>
                        </a:lnTo>
                        <a:lnTo>
                          <a:pt x="179" y="212"/>
                        </a:lnTo>
                        <a:lnTo>
                          <a:pt x="235" y="207"/>
                        </a:lnTo>
                        <a:lnTo>
                          <a:pt x="287" y="166"/>
                        </a:lnTo>
                        <a:lnTo>
                          <a:pt x="372" y="217"/>
                        </a:lnTo>
                        <a:lnTo>
                          <a:pt x="390" y="189"/>
                        </a:lnTo>
                        <a:lnTo>
                          <a:pt x="476" y="217"/>
                        </a:lnTo>
                        <a:lnTo>
                          <a:pt x="453" y="166"/>
                        </a:lnTo>
                        <a:lnTo>
                          <a:pt x="563" y="229"/>
                        </a:lnTo>
                        <a:lnTo>
                          <a:pt x="574" y="189"/>
                        </a:lnTo>
                        <a:lnTo>
                          <a:pt x="673" y="252"/>
                        </a:lnTo>
                        <a:lnTo>
                          <a:pt x="724" y="240"/>
                        </a:lnTo>
                        <a:lnTo>
                          <a:pt x="752" y="303"/>
                        </a:lnTo>
                        <a:lnTo>
                          <a:pt x="787" y="296"/>
                        </a:lnTo>
                        <a:lnTo>
                          <a:pt x="814" y="341"/>
                        </a:lnTo>
                        <a:lnTo>
                          <a:pt x="790" y="421"/>
                        </a:lnTo>
                        <a:lnTo>
                          <a:pt x="799" y="488"/>
                        </a:lnTo>
                        <a:lnTo>
                          <a:pt x="820" y="574"/>
                        </a:lnTo>
                        <a:lnTo>
                          <a:pt x="845" y="574"/>
                        </a:lnTo>
                        <a:lnTo>
                          <a:pt x="872" y="517"/>
                        </a:lnTo>
                        <a:lnTo>
                          <a:pt x="890" y="463"/>
                        </a:lnTo>
                        <a:lnTo>
                          <a:pt x="903" y="383"/>
                        </a:lnTo>
                        <a:lnTo>
                          <a:pt x="890" y="264"/>
                        </a:lnTo>
                        <a:lnTo>
                          <a:pt x="844" y="182"/>
                        </a:lnTo>
                        <a:lnTo>
                          <a:pt x="810" y="132"/>
                        </a:lnTo>
                        <a:lnTo>
                          <a:pt x="752" y="79"/>
                        </a:lnTo>
                        <a:lnTo>
                          <a:pt x="667" y="40"/>
                        </a:lnTo>
                        <a:lnTo>
                          <a:pt x="580" y="16"/>
                        </a:lnTo>
                        <a:lnTo>
                          <a:pt x="453" y="0"/>
                        </a:lnTo>
                        <a:lnTo>
                          <a:pt x="337" y="16"/>
                        </a:lnTo>
                        <a:lnTo>
                          <a:pt x="258" y="22"/>
                        </a:lnTo>
                        <a:lnTo>
                          <a:pt x="196" y="44"/>
                        </a:lnTo>
                        <a:lnTo>
                          <a:pt x="121" y="90"/>
                        </a:lnTo>
                        <a:lnTo>
                          <a:pt x="57" y="172"/>
                        </a:lnTo>
                        <a:lnTo>
                          <a:pt x="29" y="223"/>
                        </a:lnTo>
                        <a:lnTo>
                          <a:pt x="0" y="326"/>
                        </a:lnTo>
                        <a:lnTo>
                          <a:pt x="0" y="440"/>
                        </a:lnTo>
                        <a:lnTo>
                          <a:pt x="0" y="516"/>
                        </a:lnTo>
                        <a:lnTo>
                          <a:pt x="23" y="580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lt"/>
                      <a:ea typeface="华文中宋" panose="02010600040101010101" pitchFamily="2" charset="-122"/>
                    </a:endParaRPr>
                  </a:p>
                </p:txBody>
              </p:sp>
            </p:grpSp>
            <p:sp>
              <p:nvSpPr>
                <p:cNvPr id="6196" name="Freeform 62">
                  <a:extLst>
                    <a:ext uri="{FF2B5EF4-FFF2-40B4-BE49-F238E27FC236}">
                      <a16:creationId xmlns:a16="http://schemas.microsoft.com/office/drawing/2014/main" id="{64AD78C2-9ED9-4CE5-8737-394375E0BE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3" y="2309"/>
                  <a:ext cx="476" cy="508"/>
                </a:xfrm>
                <a:custGeom>
                  <a:avLst/>
                  <a:gdLst>
                    <a:gd name="T0" fmla="*/ 9 w 954"/>
                    <a:gd name="T1" fmla="*/ 18 h 1017"/>
                    <a:gd name="T2" fmla="*/ 27 w 954"/>
                    <a:gd name="T3" fmla="*/ 14 h 1017"/>
                    <a:gd name="T4" fmla="*/ 37 w 954"/>
                    <a:gd name="T5" fmla="*/ 7 h 1017"/>
                    <a:gd name="T6" fmla="*/ 43 w 954"/>
                    <a:gd name="T7" fmla="*/ 0 h 1017"/>
                    <a:gd name="T8" fmla="*/ 59 w 954"/>
                    <a:gd name="T9" fmla="*/ 15 h 1017"/>
                    <a:gd name="T10" fmla="*/ 78 w 954"/>
                    <a:gd name="T11" fmla="*/ 33 h 1017"/>
                    <a:gd name="T12" fmla="*/ 94 w 954"/>
                    <a:gd name="T13" fmla="*/ 48 h 1017"/>
                    <a:gd name="T14" fmla="*/ 100 w 954"/>
                    <a:gd name="T15" fmla="*/ 56 h 1017"/>
                    <a:gd name="T16" fmla="*/ 104 w 954"/>
                    <a:gd name="T17" fmla="*/ 61 h 1017"/>
                    <a:gd name="T18" fmla="*/ 109 w 954"/>
                    <a:gd name="T19" fmla="*/ 67 h 1017"/>
                    <a:gd name="T20" fmla="*/ 113 w 954"/>
                    <a:gd name="T21" fmla="*/ 75 h 1017"/>
                    <a:gd name="T22" fmla="*/ 116 w 954"/>
                    <a:gd name="T23" fmla="*/ 81 h 1017"/>
                    <a:gd name="T24" fmla="*/ 118 w 954"/>
                    <a:gd name="T25" fmla="*/ 88 h 1017"/>
                    <a:gd name="T26" fmla="*/ 120 w 954"/>
                    <a:gd name="T27" fmla="*/ 101 h 1017"/>
                    <a:gd name="T28" fmla="*/ 118 w 954"/>
                    <a:gd name="T29" fmla="*/ 108 h 1017"/>
                    <a:gd name="T30" fmla="*/ 116 w 954"/>
                    <a:gd name="T31" fmla="*/ 114 h 1017"/>
                    <a:gd name="T32" fmla="*/ 108 w 954"/>
                    <a:gd name="T33" fmla="*/ 120 h 1017"/>
                    <a:gd name="T34" fmla="*/ 101 w 954"/>
                    <a:gd name="T35" fmla="*/ 123 h 1017"/>
                    <a:gd name="T36" fmla="*/ 91 w 954"/>
                    <a:gd name="T37" fmla="*/ 126 h 1017"/>
                    <a:gd name="T38" fmla="*/ 83 w 954"/>
                    <a:gd name="T39" fmla="*/ 128 h 1017"/>
                    <a:gd name="T40" fmla="*/ 76 w 954"/>
                    <a:gd name="T41" fmla="*/ 127 h 1017"/>
                    <a:gd name="T42" fmla="*/ 70 w 954"/>
                    <a:gd name="T43" fmla="*/ 126 h 1017"/>
                    <a:gd name="T44" fmla="*/ 64 w 954"/>
                    <a:gd name="T45" fmla="*/ 125 h 1017"/>
                    <a:gd name="T46" fmla="*/ 58 w 954"/>
                    <a:gd name="T47" fmla="*/ 122 h 1017"/>
                    <a:gd name="T48" fmla="*/ 52 w 954"/>
                    <a:gd name="T49" fmla="*/ 118 h 1017"/>
                    <a:gd name="T50" fmla="*/ 47 w 954"/>
                    <a:gd name="T51" fmla="*/ 114 h 1017"/>
                    <a:gd name="T52" fmla="*/ 42 w 954"/>
                    <a:gd name="T53" fmla="*/ 107 h 1017"/>
                    <a:gd name="T54" fmla="*/ 39 w 954"/>
                    <a:gd name="T55" fmla="*/ 102 h 1017"/>
                    <a:gd name="T56" fmla="*/ 32 w 954"/>
                    <a:gd name="T57" fmla="*/ 86 h 1017"/>
                    <a:gd name="T58" fmla="*/ 23 w 954"/>
                    <a:gd name="T59" fmla="*/ 66 h 1017"/>
                    <a:gd name="T60" fmla="*/ 17 w 954"/>
                    <a:gd name="T61" fmla="*/ 50 h 1017"/>
                    <a:gd name="T62" fmla="*/ 6 w 954"/>
                    <a:gd name="T63" fmla="*/ 31 h 1017"/>
                    <a:gd name="T64" fmla="*/ 0 w 954"/>
                    <a:gd name="T65" fmla="*/ 20 h 1017"/>
                    <a:gd name="T66" fmla="*/ 9 w 954"/>
                    <a:gd name="T67" fmla="*/ 18 h 101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954"/>
                    <a:gd name="T103" fmla="*/ 0 h 1017"/>
                    <a:gd name="T104" fmla="*/ 954 w 954"/>
                    <a:gd name="T105" fmla="*/ 1017 h 1017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954" h="1017">
                      <a:moveTo>
                        <a:pt x="65" y="139"/>
                      </a:moveTo>
                      <a:lnTo>
                        <a:pt x="215" y="107"/>
                      </a:lnTo>
                      <a:lnTo>
                        <a:pt x="289" y="53"/>
                      </a:lnTo>
                      <a:lnTo>
                        <a:pt x="343" y="0"/>
                      </a:lnTo>
                      <a:lnTo>
                        <a:pt x="470" y="118"/>
                      </a:lnTo>
                      <a:lnTo>
                        <a:pt x="621" y="257"/>
                      </a:lnTo>
                      <a:lnTo>
                        <a:pt x="749" y="384"/>
                      </a:lnTo>
                      <a:lnTo>
                        <a:pt x="795" y="441"/>
                      </a:lnTo>
                      <a:lnTo>
                        <a:pt x="825" y="483"/>
                      </a:lnTo>
                      <a:lnTo>
                        <a:pt x="865" y="534"/>
                      </a:lnTo>
                      <a:lnTo>
                        <a:pt x="902" y="598"/>
                      </a:lnTo>
                      <a:lnTo>
                        <a:pt x="922" y="648"/>
                      </a:lnTo>
                      <a:lnTo>
                        <a:pt x="941" y="704"/>
                      </a:lnTo>
                      <a:lnTo>
                        <a:pt x="954" y="802"/>
                      </a:lnTo>
                      <a:lnTo>
                        <a:pt x="944" y="858"/>
                      </a:lnTo>
                      <a:lnTo>
                        <a:pt x="922" y="910"/>
                      </a:lnTo>
                      <a:lnTo>
                        <a:pt x="860" y="954"/>
                      </a:lnTo>
                      <a:lnTo>
                        <a:pt x="804" y="984"/>
                      </a:lnTo>
                      <a:lnTo>
                        <a:pt x="726" y="1004"/>
                      </a:lnTo>
                      <a:lnTo>
                        <a:pt x="664" y="1017"/>
                      </a:lnTo>
                      <a:lnTo>
                        <a:pt x="603" y="1011"/>
                      </a:lnTo>
                      <a:lnTo>
                        <a:pt x="557" y="1007"/>
                      </a:lnTo>
                      <a:lnTo>
                        <a:pt x="508" y="996"/>
                      </a:lnTo>
                      <a:lnTo>
                        <a:pt x="461" y="974"/>
                      </a:lnTo>
                      <a:lnTo>
                        <a:pt x="411" y="944"/>
                      </a:lnTo>
                      <a:lnTo>
                        <a:pt x="375" y="910"/>
                      </a:lnTo>
                      <a:lnTo>
                        <a:pt x="335" y="851"/>
                      </a:lnTo>
                      <a:lnTo>
                        <a:pt x="311" y="813"/>
                      </a:lnTo>
                      <a:lnTo>
                        <a:pt x="252" y="688"/>
                      </a:lnTo>
                      <a:lnTo>
                        <a:pt x="182" y="524"/>
                      </a:lnTo>
                      <a:lnTo>
                        <a:pt x="129" y="396"/>
                      </a:lnTo>
                      <a:lnTo>
                        <a:pt x="43" y="245"/>
                      </a:lnTo>
                      <a:lnTo>
                        <a:pt x="0" y="159"/>
                      </a:lnTo>
                      <a:lnTo>
                        <a:pt x="65" y="139"/>
                      </a:lnTo>
                      <a:close/>
                    </a:path>
                  </a:pathLst>
                </a:custGeom>
                <a:solidFill>
                  <a:srgbClr val="C0C0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97" name="Freeform 63">
                  <a:extLst>
                    <a:ext uri="{FF2B5EF4-FFF2-40B4-BE49-F238E27FC236}">
                      <a16:creationId xmlns:a16="http://schemas.microsoft.com/office/drawing/2014/main" id="{12C9D89F-DC8F-4A58-B047-5B23E95083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6" y="2297"/>
                  <a:ext cx="290" cy="242"/>
                </a:xfrm>
                <a:custGeom>
                  <a:avLst/>
                  <a:gdLst>
                    <a:gd name="T0" fmla="*/ 0 w 581"/>
                    <a:gd name="T1" fmla="*/ 22 h 486"/>
                    <a:gd name="T2" fmla="*/ 6 w 581"/>
                    <a:gd name="T3" fmla="*/ 22 h 486"/>
                    <a:gd name="T4" fmla="*/ 12 w 581"/>
                    <a:gd name="T5" fmla="*/ 20 h 486"/>
                    <a:gd name="T6" fmla="*/ 20 w 581"/>
                    <a:gd name="T7" fmla="*/ 19 h 486"/>
                    <a:gd name="T8" fmla="*/ 24 w 581"/>
                    <a:gd name="T9" fmla="*/ 18 h 486"/>
                    <a:gd name="T10" fmla="*/ 34 w 581"/>
                    <a:gd name="T11" fmla="*/ 13 h 486"/>
                    <a:gd name="T12" fmla="*/ 42 w 581"/>
                    <a:gd name="T13" fmla="*/ 6 h 486"/>
                    <a:gd name="T14" fmla="*/ 47 w 581"/>
                    <a:gd name="T15" fmla="*/ 0 h 486"/>
                    <a:gd name="T16" fmla="*/ 73 w 581"/>
                    <a:gd name="T17" fmla="*/ 27 h 486"/>
                    <a:gd name="T18" fmla="*/ 73 w 581"/>
                    <a:gd name="T19" fmla="*/ 31 h 486"/>
                    <a:gd name="T20" fmla="*/ 71 w 581"/>
                    <a:gd name="T21" fmla="*/ 36 h 486"/>
                    <a:gd name="T22" fmla="*/ 66 w 581"/>
                    <a:gd name="T23" fmla="*/ 41 h 486"/>
                    <a:gd name="T24" fmla="*/ 62 w 581"/>
                    <a:gd name="T25" fmla="*/ 45 h 486"/>
                    <a:gd name="T26" fmla="*/ 57 w 581"/>
                    <a:gd name="T27" fmla="*/ 48 h 486"/>
                    <a:gd name="T28" fmla="*/ 50 w 581"/>
                    <a:gd name="T29" fmla="*/ 52 h 486"/>
                    <a:gd name="T30" fmla="*/ 42 w 581"/>
                    <a:gd name="T31" fmla="*/ 55 h 486"/>
                    <a:gd name="T32" fmla="*/ 32 w 581"/>
                    <a:gd name="T33" fmla="*/ 58 h 486"/>
                    <a:gd name="T34" fmla="*/ 24 w 581"/>
                    <a:gd name="T35" fmla="*/ 60 h 486"/>
                    <a:gd name="T36" fmla="*/ 18 w 581"/>
                    <a:gd name="T37" fmla="*/ 61 h 486"/>
                    <a:gd name="T38" fmla="*/ 0 w 581"/>
                    <a:gd name="T39" fmla="*/ 22 h 48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581"/>
                    <a:gd name="T61" fmla="*/ 0 h 486"/>
                    <a:gd name="T62" fmla="*/ 581 w 581"/>
                    <a:gd name="T63" fmla="*/ 486 h 48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581" h="486">
                      <a:moveTo>
                        <a:pt x="0" y="171"/>
                      </a:moveTo>
                      <a:lnTo>
                        <a:pt x="42" y="171"/>
                      </a:lnTo>
                      <a:lnTo>
                        <a:pt x="96" y="160"/>
                      </a:lnTo>
                      <a:lnTo>
                        <a:pt x="153" y="150"/>
                      </a:lnTo>
                      <a:lnTo>
                        <a:pt x="191" y="137"/>
                      </a:lnTo>
                      <a:lnTo>
                        <a:pt x="267" y="104"/>
                      </a:lnTo>
                      <a:lnTo>
                        <a:pt x="335" y="46"/>
                      </a:lnTo>
                      <a:lnTo>
                        <a:pt x="369" y="0"/>
                      </a:lnTo>
                      <a:lnTo>
                        <a:pt x="581" y="213"/>
                      </a:lnTo>
                      <a:lnTo>
                        <a:pt x="578" y="248"/>
                      </a:lnTo>
                      <a:lnTo>
                        <a:pt x="563" y="287"/>
                      </a:lnTo>
                      <a:lnTo>
                        <a:pt x="528" y="324"/>
                      </a:lnTo>
                      <a:lnTo>
                        <a:pt x="495" y="357"/>
                      </a:lnTo>
                      <a:lnTo>
                        <a:pt x="455" y="381"/>
                      </a:lnTo>
                      <a:lnTo>
                        <a:pt x="398" y="409"/>
                      </a:lnTo>
                      <a:lnTo>
                        <a:pt x="334" y="436"/>
                      </a:lnTo>
                      <a:lnTo>
                        <a:pt x="254" y="459"/>
                      </a:lnTo>
                      <a:lnTo>
                        <a:pt x="188" y="473"/>
                      </a:lnTo>
                      <a:lnTo>
                        <a:pt x="142" y="486"/>
                      </a:ln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</p:grpSp>
          <p:grpSp>
            <p:nvGrpSpPr>
              <p:cNvPr id="6158" name="Group 64">
                <a:extLst>
                  <a:ext uri="{FF2B5EF4-FFF2-40B4-BE49-F238E27FC236}">
                    <a16:creationId xmlns:a16="http://schemas.microsoft.com/office/drawing/2014/main" id="{7F932257-2456-4AB5-B164-D7A0AEE5CA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grpSp>
              <p:nvGrpSpPr>
                <p:cNvPr id="6183" name="Group 65">
                  <a:extLst>
                    <a:ext uri="{FF2B5EF4-FFF2-40B4-BE49-F238E27FC236}">
                      <a16:creationId xmlns:a16="http://schemas.microsoft.com/office/drawing/2014/main" id="{129613B2-93DD-409A-9268-E0CC6DA4BB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6190" name="Freeform 66">
                    <a:extLst>
                      <a:ext uri="{FF2B5EF4-FFF2-40B4-BE49-F238E27FC236}">
                        <a16:creationId xmlns:a16="http://schemas.microsoft.com/office/drawing/2014/main" id="{7A4E731B-D565-49B7-BDE8-65A260CC1F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6" y="1940"/>
                    <a:ext cx="156" cy="124"/>
                  </a:xfrm>
                  <a:custGeom>
                    <a:avLst/>
                    <a:gdLst>
                      <a:gd name="T0" fmla="*/ 4 w 309"/>
                      <a:gd name="T1" fmla="*/ 2 h 246"/>
                      <a:gd name="T2" fmla="*/ 11 w 309"/>
                      <a:gd name="T3" fmla="*/ 0 h 246"/>
                      <a:gd name="T4" fmla="*/ 19 w 309"/>
                      <a:gd name="T5" fmla="*/ 0 h 246"/>
                      <a:gd name="T6" fmla="*/ 31 w 309"/>
                      <a:gd name="T7" fmla="*/ 1 h 246"/>
                      <a:gd name="T8" fmla="*/ 35 w 309"/>
                      <a:gd name="T9" fmla="*/ 2 h 246"/>
                      <a:gd name="T10" fmla="*/ 39 w 309"/>
                      <a:gd name="T11" fmla="*/ 4 h 246"/>
                      <a:gd name="T12" fmla="*/ 39 w 309"/>
                      <a:gd name="T13" fmla="*/ 9 h 246"/>
                      <a:gd name="T14" fmla="*/ 39 w 309"/>
                      <a:gd name="T15" fmla="*/ 14 h 246"/>
                      <a:gd name="T16" fmla="*/ 38 w 309"/>
                      <a:gd name="T17" fmla="*/ 18 h 246"/>
                      <a:gd name="T18" fmla="*/ 36 w 309"/>
                      <a:gd name="T19" fmla="*/ 21 h 246"/>
                      <a:gd name="T20" fmla="*/ 35 w 309"/>
                      <a:gd name="T21" fmla="*/ 24 h 246"/>
                      <a:gd name="T22" fmla="*/ 34 w 309"/>
                      <a:gd name="T23" fmla="*/ 27 h 246"/>
                      <a:gd name="T24" fmla="*/ 31 w 309"/>
                      <a:gd name="T25" fmla="*/ 29 h 246"/>
                      <a:gd name="T26" fmla="*/ 28 w 309"/>
                      <a:gd name="T27" fmla="*/ 30 h 246"/>
                      <a:gd name="T28" fmla="*/ 23 w 309"/>
                      <a:gd name="T29" fmla="*/ 31 h 246"/>
                      <a:gd name="T30" fmla="*/ 18 w 309"/>
                      <a:gd name="T31" fmla="*/ 32 h 246"/>
                      <a:gd name="T32" fmla="*/ 13 w 309"/>
                      <a:gd name="T33" fmla="*/ 31 h 246"/>
                      <a:gd name="T34" fmla="*/ 10 w 309"/>
                      <a:gd name="T35" fmla="*/ 30 h 246"/>
                      <a:gd name="T36" fmla="*/ 6 w 309"/>
                      <a:gd name="T37" fmla="*/ 29 h 246"/>
                      <a:gd name="T38" fmla="*/ 3 w 309"/>
                      <a:gd name="T39" fmla="*/ 26 h 246"/>
                      <a:gd name="T40" fmla="*/ 2 w 309"/>
                      <a:gd name="T41" fmla="*/ 24 h 246"/>
                      <a:gd name="T42" fmla="*/ 0 w 309"/>
                      <a:gd name="T43" fmla="*/ 17 h 246"/>
                      <a:gd name="T44" fmla="*/ 0 w 309"/>
                      <a:gd name="T45" fmla="*/ 11 h 246"/>
                      <a:gd name="T46" fmla="*/ 0 w 309"/>
                      <a:gd name="T47" fmla="*/ 6 h 246"/>
                      <a:gd name="T48" fmla="*/ 4 w 309"/>
                      <a:gd name="T49" fmla="*/ 2 h 24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09"/>
                      <a:gd name="T76" fmla="*/ 0 h 246"/>
                      <a:gd name="T77" fmla="*/ 309 w 309"/>
                      <a:gd name="T78" fmla="*/ 246 h 24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lt"/>
                      <a:ea typeface="华文中宋" panose="02010600040101010101" pitchFamily="2" charset="-122"/>
                    </a:endParaRPr>
                  </a:p>
                </p:txBody>
              </p:sp>
              <p:sp>
                <p:nvSpPr>
                  <p:cNvPr id="6191" name="Freeform 67">
                    <a:extLst>
                      <a:ext uri="{FF2B5EF4-FFF2-40B4-BE49-F238E27FC236}">
                        <a16:creationId xmlns:a16="http://schemas.microsoft.com/office/drawing/2014/main" id="{946AA1FC-61D0-4FA5-BAF1-C98027991E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2" y="1944"/>
                    <a:ext cx="151" cy="124"/>
                  </a:xfrm>
                  <a:custGeom>
                    <a:avLst/>
                    <a:gdLst>
                      <a:gd name="T0" fmla="*/ 34 w 308"/>
                      <a:gd name="T1" fmla="*/ 1 h 245"/>
                      <a:gd name="T2" fmla="*/ 27 w 308"/>
                      <a:gd name="T3" fmla="*/ 0 h 245"/>
                      <a:gd name="T4" fmla="*/ 20 w 308"/>
                      <a:gd name="T5" fmla="*/ 0 h 245"/>
                      <a:gd name="T6" fmla="*/ 14 w 308"/>
                      <a:gd name="T7" fmla="*/ 0 h 245"/>
                      <a:gd name="T8" fmla="*/ 8 w 308"/>
                      <a:gd name="T9" fmla="*/ 0 h 245"/>
                      <a:gd name="T10" fmla="*/ 4 w 308"/>
                      <a:gd name="T11" fmla="*/ 1 h 245"/>
                      <a:gd name="T12" fmla="*/ 0 w 308"/>
                      <a:gd name="T13" fmla="*/ 3 h 245"/>
                      <a:gd name="T14" fmla="*/ 0 w 308"/>
                      <a:gd name="T15" fmla="*/ 13 h 245"/>
                      <a:gd name="T16" fmla="*/ 1 w 308"/>
                      <a:gd name="T17" fmla="*/ 19 h 245"/>
                      <a:gd name="T18" fmla="*/ 3 w 308"/>
                      <a:gd name="T19" fmla="*/ 23 h 245"/>
                      <a:gd name="T20" fmla="*/ 5 w 308"/>
                      <a:gd name="T21" fmla="*/ 25 h 245"/>
                      <a:gd name="T22" fmla="*/ 8 w 308"/>
                      <a:gd name="T23" fmla="*/ 27 h 245"/>
                      <a:gd name="T24" fmla="*/ 10 w 308"/>
                      <a:gd name="T25" fmla="*/ 29 h 245"/>
                      <a:gd name="T26" fmla="*/ 13 w 308"/>
                      <a:gd name="T27" fmla="*/ 29 h 245"/>
                      <a:gd name="T28" fmla="*/ 16 w 308"/>
                      <a:gd name="T29" fmla="*/ 30 h 245"/>
                      <a:gd name="T30" fmla="*/ 20 w 308"/>
                      <a:gd name="T31" fmla="*/ 30 h 245"/>
                      <a:gd name="T32" fmla="*/ 26 w 308"/>
                      <a:gd name="T33" fmla="*/ 30 h 245"/>
                      <a:gd name="T34" fmla="*/ 30 w 308"/>
                      <a:gd name="T35" fmla="*/ 29 h 245"/>
                      <a:gd name="T36" fmla="*/ 33 w 308"/>
                      <a:gd name="T37" fmla="*/ 28 h 245"/>
                      <a:gd name="T38" fmla="*/ 36 w 308"/>
                      <a:gd name="T39" fmla="*/ 25 h 245"/>
                      <a:gd name="T40" fmla="*/ 38 w 308"/>
                      <a:gd name="T41" fmla="*/ 21 h 245"/>
                      <a:gd name="T42" fmla="*/ 39 w 308"/>
                      <a:gd name="T43" fmla="*/ 16 h 245"/>
                      <a:gd name="T44" fmla="*/ 39 w 308"/>
                      <a:gd name="T45" fmla="*/ 10 h 245"/>
                      <a:gd name="T46" fmla="*/ 39 w 308"/>
                      <a:gd name="T47" fmla="*/ 5 h 245"/>
                      <a:gd name="T48" fmla="*/ 34 w 308"/>
                      <a:gd name="T49" fmla="*/ 1 h 245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08"/>
                      <a:gd name="T76" fmla="*/ 0 h 245"/>
                      <a:gd name="T77" fmla="*/ 308 w 308"/>
                      <a:gd name="T78" fmla="*/ 245 h 245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lt"/>
                      <a:ea typeface="华文中宋" panose="02010600040101010101" pitchFamily="2" charset="-122"/>
                    </a:endParaRPr>
                  </a:p>
                </p:txBody>
              </p:sp>
              <p:sp>
                <p:nvSpPr>
                  <p:cNvPr id="6192" name="Freeform 68">
                    <a:extLst>
                      <a:ext uri="{FF2B5EF4-FFF2-40B4-BE49-F238E27FC236}">
                        <a16:creationId xmlns:a16="http://schemas.microsoft.com/office/drawing/2014/main" id="{11DACF43-5644-4C57-9F44-6D6B530A04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2" y="1959"/>
                    <a:ext cx="21" cy="15"/>
                  </a:xfrm>
                  <a:custGeom>
                    <a:avLst/>
                    <a:gdLst>
                      <a:gd name="T0" fmla="*/ 0 w 45"/>
                      <a:gd name="T1" fmla="*/ 1 h 33"/>
                      <a:gd name="T2" fmla="*/ 0 w 45"/>
                      <a:gd name="T3" fmla="*/ 0 h 33"/>
                      <a:gd name="T4" fmla="*/ 2 w 45"/>
                      <a:gd name="T5" fmla="*/ 0 h 33"/>
                      <a:gd name="T6" fmla="*/ 3 w 45"/>
                      <a:gd name="T7" fmla="*/ 0 h 33"/>
                      <a:gd name="T8" fmla="*/ 5 w 45"/>
                      <a:gd name="T9" fmla="*/ 0 h 33"/>
                      <a:gd name="T10" fmla="*/ 5 w 45"/>
                      <a:gd name="T11" fmla="*/ 3 h 33"/>
                      <a:gd name="T12" fmla="*/ 4 w 45"/>
                      <a:gd name="T13" fmla="*/ 3 h 33"/>
                      <a:gd name="T14" fmla="*/ 3 w 45"/>
                      <a:gd name="T15" fmla="*/ 3 h 33"/>
                      <a:gd name="T16" fmla="*/ 1 w 45"/>
                      <a:gd name="T17" fmla="*/ 3 h 33"/>
                      <a:gd name="T18" fmla="*/ 0 w 45"/>
                      <a:gd name="T19" fmla="*/ 4 h 33"/>
                      <a:gd name="T20" fmla="*/ 0 w 45"/>
                      <a:gd name="T21" fmla="*/ 1 h 3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5"/>
                      <a:gd name="T34" fmla="*/ 0 h 33"/>
                      <a:gd name="T35" fmla="*/ 45 w 45"/>
                      <a:gd name="T36" fmla="*/ 33 h 3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lt"/>
                      <a:ea typeface="华文中宋" panose="02010600040101010101" pitchFamily="2" charset="-122"/>
                    </a:endParaRPr>
                  </a:p>
                </p:txBody>
              </p:sp>
              <p:sp>
                <p:nvSpPr>
                  <p:cNvPr id="6193" name="Freeform 69">
                    <a:extLst>
                      <a:ext uri="{FF2B5EF4-FFF2-40B4-BE49-F238E27FC236}">
                        <a16:creationId xmlns:a16="http://schemas.microsoft.com/office/drawing/2014/main" id="{AEF63147-2D59-4D07-B273-040B8B6778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2" y="1950"/>
                    <a:ext cx="65" cy="27"/>
                  </a:xfrm>
                  <a:custGeom>
                    <a:avLst/>
                    <a:gdLst>
                      <a:gd name="T0" fmla="*/ 17 w 128"/>
                      <a:gd name="T1" fmla="*/ 3 h 52"/>
                      <a:gd name="T2" fmla="*/ 17 w 128"/>
                      <a:gd name="T3" fmla="*/ 7 h 52"/>
                      <a:gd name="T4" fmla="*/ 2 w 128"/>
                      <a:gd name="T5" fmla="*/ 3 h 52"/>
                      <a:gd name="T6" fmla="*/ 0 w 128"/>
                      <a:gd name="T7" fmla="*/ 0 h 52"/>
                      <a:gd name="T8" fmla="*/ 17 w 128"/>
                      <a:gd name="T9" fmla="*/ 3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"/>
                      <a:gd name="T16" fmla="*/ 0 h 52"/>
                      <a:gd name="T17" fmla="*/ 128 w 128"/>
                      <a:gd name="T18" fmla="*/ 52 h 5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lt"/>
                      <a:ea typeface="华文中宋" panose="02010600040101010101" pitchFamily="2" charset="-122"/>
                    </a:endParaRPr>
                  </a:p>
                </p:txBody>
              </p:sp>
              <p:sp>
                <p:nvSpPr>
                  <p:cNvPr id="6194" name="Freeform 70">
                    <a:extLst>
                      <a:ext uri="{FF2B5EF4-FFF2-40B4-BE49-F238E27FC236}">
                        <a16:creationId xmlns:a16="http://schemas.microsoft.com/office/drawing/2014/main" id="{339E17D5-3C95-4250-BC53-2701BF6E4A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>
                      <a:gd name="T0" fmla="*/ 0 w 74"/>
                      <a:gd name="T1" fmla="*/ 4 h 54"/>
                      <a:gd name="T2" fmla="*/ 0 w 74"/>
                      <a:gd name="T3" fmla="*/ 7 h 54"/>
                      <a:gd name="T4" fmla="*/ 9 w 74"/>
                      <a:gd name="T5" fmla="*/ 3 h 54"/>
                      <a:gd name="T6" fmla="*/ 10 w 74"/>
                      <a:gd name="T7" fmla="*/ 0 h 54"/>
                      <a:gd name="T8" fmla="*/ 0 w 74"/>
                      <a:gd name="T9" fmla="*/ 4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"/>
                      <a:gd name="T16" fmla="*/ 0 h 54"/>
                      <a:gd name="T17" fmla="*/ 74 w 74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+mn-lt"/>
                      <a:ea typeface="华文中宋" panose="02010600040101010101" pitchFamily="2" charset="-122"/>
                    </a:endParaRPr>
                  </a:p>
                </p:txBody>
              </p:sp>
            </p:grpSp>
            <p:grpSp>
              <p:nvGrpSpPr>
                <p:cNvPr id="6184" name="Group 71">
                  <a:extLst>
                    <a:ext uri="{FF2B5EF4-FFF2-40B4-BE49-F238E27FC236}">
                      <a16:creationId xmlns:a16="http://schemas.microsoft.com/office/drawing/2014/main" id="{F7CBEF1B-DE61-491C-AB6C-7A3867C31F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6188" name="Oval 72">
                    <a:extLst>
                      <a:ext uri="{FF2B5EF4-FFF2-40B4-BE49-F238E27FC236}">
                        <a16:creationId xmlns:a16="http://schemas.microsoft.com/office/drawing/2014/main" id="{4B448F7E-26DC-4421-9EED-A5EAEF3FA2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5" y="1973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>
                      <a:latin typeface="+mn-lt"/>
                      <a:ea typeface="华文中宋" panose="02010600040101010101" pitchFamily="2" charset="-122"/>
                    </a:endParaRPr>
                  </a:p>
                </p:txBody>
              </p:sp>
              <p:sp>
                <p:nvSpPr>
                  <p:cNvPr id="6189" name="Oval 73">
                    <a:extLst>
                      <a:ext uri="{FF2B5EF4-FFF2-40B4-BE49-F238E27FC236}">
                        <a16:creationId xmlns:a16="http://schemas.microsoft.com/office/drawing/2014/main" id="{0844AFA3-43A7-4A87-8236-98698D6413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6" y="1976"/>
                    <a:ext cx="36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>
                      <a:latin typeface="+mn-lt"/>
                      <a:ea typeface="华文中宋" panose="02010600040101010101" pitchFamily="2" charset="-122"/>
                    </a:endParaRPr>
                  </a:p>
                </p:txBody>
              </p:sp>
            </p:grpSp>
            <p:grpSp>
              <p:nvGrpSpPr>
                <p:cNvPr id="6185" name="Group 74">
                  <a:extLst>
                    <a:ext uri="{FF2B5EF4-FFF2-40B4-BE49-F238E27FC236}">
                      <a16:creationId xmlns:a16="http://schemas.microsoft.com/office/drawing/2014/main" id="{FD388562-AF70-4F77-B787-5B6494A980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6186" name="Oval 75">
                    <a:extLst>
                      <a:ext uri="{FF2B5EF4-FFF2-40B4-BE49-F238E27FC236}">
                        <a16:creationId xmlns:a16="http://schemas.microsoft.com/office/drawing/2014/main" id="{F2DEF8FB-BDF9-45EA-B079-AF5738A827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3"/>
                    <a:ext cx="67" cy="60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>
                      <a:latin typeface="+mn-lt"/>
                      <a:ea typeface="华文中宋" panose="02010600040101010101" pitchFamily="2" charset="-122"/>
                    </a:endParaRPr>
                  </a:p>
                </p:txBody>
              </p:sp>
              <p:sp>
                <p:nvSpPr>
                  <p:cNvPr id="6187" name="Oval 76">
                    <a:extLst>
                      <a:ext uri="{FF2B5EF4-FFF2-40B4-BE49-F238E27FC236}">
                        <a16:creationId xmlns:a16="http://schemas.microsoft.com/office/drawing/2014/main" id="{A4A60703-A83E-46F2-A480-4B1B6F568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7" y="1981"/>
                    <a:ext cx="36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>
                      <a:latin typeface="+mn-lt"/>
                      <a:ea typeface="华文中宋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6159" name="Freeform 77">
                <a:extLst>
                  <a:ext uri="{FF2B5EF4-FFF2-40B4-BE49-F238E27FC236}">
                    <a16:creationId xmlns:a16="http://schemas.microsoft.com/office/drawing/2014/main" id="{0D9E4E25-C10B-45B5-A0B1-F88752883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7" y="2064"/>
                <a:ext cx="192" cy="192"/>
              </a:xfrm>
              <a:custGeom>
                <a:avLst/>
                <a:gdLst>
                  <a:gd name="T0" fmla="*/ 6 w 487"/>
                  <a:gd name="T1" fmla="*/ 0 h 424"/>
                  <a:gd name="T2" fmla="*/ 7 w 487"/>
                  <a:gd name="T3" fmla="*/ 3 h 424"/>
                  <a:gd name="T4" fmla="*/ 7 w 487"/>
                  <a:gd name="T5" fmla="*/ 5 h 424"/>
                  <a:gd name="T6" fmla="*/ 9 w 487"/>
                  <a:gd name="T7" fmla="*/ 8 h 424"/>
                  <a:gd name="T8" fmla="*/ 9 w 487"/>
                  <a:gd name="T9" fmla="*/ 10 h 424"/>
                  <a:gd name="T10" fmla="*/ 11 w 487"/>
                  <a:gd name="T11" fmla="*/ 11 h 424"/>
                  <a:gd name="T12" fmla="*/ 12 w 487"/>
                  <a:gd name="T13" fmla="*/ 13 h 424"/>
                  <a:gd name="T14" fmla="*/ 15 w 487"/>
                  <a:gd name="T15" fmla="*/ 15 h 424"/>
                  <a:gd name="T16" fmla="*/ 18 w 487"/>
                  <a:gd name="T17" fmla="*/ 15 h 424"/>
                  <a:gd name="T18" fmla="*/ 20 w 487"/>
                  <a:gd name="T19" fmla="*/ 15 h 424"/>
                  <a:gd name="T20" fmla="*/ 23 w 487"/>
                  <a:gd name="T21" fmla="*/ 13 h 424"/>
                  <a:gd name="T22" fmla="*/ 27 w 487"/>
                  <a:gd name="T23" fmla="*/ 11 h 424"/>
                  <a:gd name="T24" fmla="*/ 27 w 487"/>
                  <a:gd name="T25" fmla="*/ 13 h 424"/>
                  <a:gd name="T26" fmla="*/ 29 w 487"/>
                  <a:gd name="T27" fmla="*/ 28 h 424"/>
                  <a:gd name="T28" fmla="*/ 30 w 487"/>
                  <a:gd name="T29" fmla="*/ 36 h 424"/>
                  <a:gd name="T30" fmla="*/ 26 w 487"/>
                  <a:gd name="T31" fmla="*/ 38 h 424"/>
                  <a:gd name="T32" fmla="*/ 20 w 487"/>
                  <a:gd name="T33" fmla="*/ 39 h 424"/>
                  <a:gd name="T34" fmla="*/ 17 w 487"/>
                  <a:gd name="T35" fmla="*/ 39 h 424"/>
                  <a:gd name="T36" fmla="*/ 11 w 487"/>
                  <a:gd name="T37" fmla="*/ 37 h 424"/>
                  <a:gd name="T38" fmla="*/ 7 w 487"/>
                  <a:gd name="T39" fmla="*/ 34 h 424"/>
                  <a:gd name="T40" fmla="*/ 4 w 487"/>
                  <a:gd name="T41" fmla="*/ 30 h 424"/>
                  <a:gd name="T42" fmla="*/ 2 w 487"/>
                  <a:gd name="T43" fmla="*/ 26 h 424"/>
                  <a:gd name="T44" fmla="*/ 0 w 487"/>
                  <a:gd name="T45" fmla="*/ 21 h 424"/>
                  <a:gd name="T46" fmla="*/ 1 w 487"/>
                  <a:gd name="T47" fmla="*/ 16 h 424"/>
                  <a:gd name="T48" fmla="*/ 2 w 487"/>
                  <a:gd name="T49" fmla="*/ 10 h 424"/>
                  <a:gd name="T50" fmla="*/ 4 w 487"/>
                  <a:gd name="T51" fmla="*/ 6 h 424"/>
                  <a:gd name="T52" fmla="*/ 6 w 487"/>
                  <a:gd name="T53" fmla="*/ 0 h 42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487"/>
                  <a:gd name="T82" fmla="*/ 0 h 424"/>
                  <a:gd name="T83" fmla="*/ 487 w 487"/>
                  <a:gd name="T84" fmla="*/ 424 h 424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487" h="424">
                    <a:moveTo>
                      <a:pt x="94" y="0"/>
                    </a:moveTo>
                    <a:lnTo>
                      <a:pt x="115" y="35"/>
                    </a:lnTo>
                    <a:lnTo>
                      <a:pt x="125" y="50"/>
                    </a:lnTo>
                    <a:lnTo>
                      <a:pt x="143" y="84"/>
                    </a:lnTo>
                    <a:lnTo>
                      <a:pt x="156" y="107"/>
                    </a:lnTo>
                    <a:lnTo>
                      <a:pt x="174" y="122"/>
                    </a:lnTo>
                    <a:lnTo>
                      <a:pt x="201" y="143"/>
                    </a:lnTo>
                    <a:lnTo>
                      <a:pt x="246" y="166"/>
                    </a:lnTo>
                    <a:lnTo>
                      <a:pt x="288" y="166"/>
                    </a:lnTo>
                    <a:lnTo>
                      <a:pt x="327" y="161"/>
                    </a:lnTo>
                    <a:lnTo>
                      <a:pt x="375" y="143"/>
                    </a:lnTo>
                    <a:lnTo>
                      <a:pt x="440" y="114"/>
                    </a:lnTo>
                    <a:lnTo>
                      <a:pt x="446" y="138"/>
                    </a:lnTo>
                    <a:lnTo>
                      <a:pt x="476" y="304"/>
                    </a:lnTo>
                    <a:lnTo>
                      <a:pt x="487" y="389"/>
                    </a:lnTo>
                    <a:lnTo>
                      <a:pt x="417" y="412"/>
                    </a:lnTo>
                    <a:lnTo>
                      <a:pt x="327" y="418"/>
                    </a:lnTo>
                    <a:lnTo>
                      <a:pt x="275" y="424"/>
                    </a:lnTo>
                    <a:lnTo>
                      <a:pt x="184" y="400"/>
                    </a:lnTo>
                    <a:lnTo>
                      <a:pt x="120" y="365"/>
                    </a:lnTo>
                    <a:lnTo>
                      <a:pt x="71" y="320"/>
                    </a:lnTo>
                    <a:lnTo>
                      <a:pt x="29" y="275"/>
                    </a:lnTo>
                    <a:lnTo>
                      <a:pt x="0" y="224"/>
                    </a:lnTo>
                    <a:lnTo>
                      <a:pt x="11" y="175"/>
                    </a:lnTo>
                    <a:lnTo>
                      <a:pt x="35" y="108"/>
                    </a:lnTo>
                    <a:lnTo>
                      <a:pt x="59" y="6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n-lt"/>
                  <a:ea typeface="华文中宋" panose="02010600040101010101" pitchFamily="2" charset="-122"/>
                </a:endParaRPr>
              </a:p>
            </p:txBody>
          </p:sp>
          <p:grpSp>
            <p:nvGrpSpPr>
              <p:cNvPr id="6160" name="Group 78">
                <a:extLst>
                  <a:ext uri="{FF2B5EF4-FFF2-40B4-BE49-F238E27FC236}">
                    <a16:creationId xmlns:a16="http://schemas.microsoft.com/office/drawing/2014/main" id="{F8E00E3A-A7E5-4092-8CB9-65BB0671BD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 flipV="1">
                <a:off x="2006" y="1788"/>
                <a:ext cx="442" cy="322"/>
                <a:chOff x="4363" y="2585"/>
                <a:chExt cx="1104" cy="808"/>
              </a:xfrm>
            </p:grpSpPr>
            <p:sp>
              <p:nvSpPr>
                <p:cNvPr id="6161" name="Freeform 79">
                  <a:extLst>
                    <a:ext uri="{FF2B5EF4-FFF2-40B4-BE49-F238E27FC236}">
                      <a16:creationId xmlns:a16="http://schemas.microsoft.com/office/drawing/2014/main" id="{643FF768-6723-4504-8DD2-8027B9C7B5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2" y="2587"/>
                  <a:ext cx="1107" cy="808"/>
                </a:xfrm>
                <a:custGeom>
                  <a:avLst/>
                  <a:gdLst>
                    <a:gd name="T0" fmla="*/ 27 w 3311"/>
                    <a:gd name="T1" fmla="*/ 4 h 2423"/>
                    <a:gd name="T2" fmla="*/ 46 w 3311"/>
                    <a:gd name="T3" fmla="*/ 0 h 2423"/>
                    <a:gd name="T4" fmla="*/ 62 w 3311"/>
                    <a:gd name="T5" fmla="*/ 3 h 2423"/>
                    <a:gd name="T6" fmla="*/ 78 w 3311"/>
                    <a:gd name="T7" fmla="*/ 10 h 2423"/>
                    <a:gd name="T8" fmla="*/ 93 w 3311"/>
                    <a:gd name="T9" fmla="*/ 16 h 2423"/>
                    <a:gd name="T10" fmla="*/ 106 w 3311"/>
                    <a:gd name="T11" fmla="*/ 22 h 2423"/>
                    <a:gd name="T12" fmla="*/ 110 w 3311"/>
                    <a:gd name="T13" fmla="*/ 25 h 2423"/>
                    <a:gd name="T14" fmla="*/ 110 w 3311"/>
                    <a:gd name="T15" fmla="*/ 31 h 2423"/>
                    <a:gd name="T16" fmla="*/ 106 w 3311"/>
                    <a:gd name="T17" fmla="*/ 34 h 2423"/>
                    <a:gd name="T18" fmla="*/ 100 w 3311"/>
                    <a:gd name="T19" fmla="*/ 35 h 2423"/>
                    <a:gd name="T20" fmla="*/ 95 w 3311"/>
                    <a:gd name="T21" fmla="*/ 34 h 2423"/>
                    <a:gd name="T22" fmla="*/ 90 w 3311"/>
                    <a:gd name="T23" fmla="*/ 33 h 2423"/>
                    <a:gd name="T24" fmla="*/ 92 w 3311"/>
                    <a:gd name="T25" fmla="*/ 36 h 2423"/>
                    <a:gd name="T26" fmla="*/ 94 w 3311"/>
                    <a:gd name="T27" fmla="*/ 39 h 2423"/>
                    <a:gd name="T28" fmla="*/ 102 w 3311"/>
                    <a:gd name="T29" fmla="*/ 44 h 2423"/>
                    <a:gd name="T30" fmla="*/ 106 w 3311"/>
                    <a:gd name="T31" fmla="*/ 49 h 2423"/>
                    <a:gd name="T32" fmla="*/ 111 w 3311"/>
                    <a:gd name="T33" fmla="*/ 53 h 2423"/>
                    <a:gd name="T34" fmla="*/ 117 w 3311"/>
                    <a:gd name="T35" fmla="*/ 58 h 2423"/>
                    <a:gd name="T36" fmla="*/ 120 w 3311"/>
                    <a:gd name="T37" fmla="*/ 62 h 2423"/>
                    <a:gd name="T38" fmla="*/ 122 w 3311"/>
                    <a:gd name="T39" fmla="*/ 66 h 2423"/>
                    <a:gd name="T40" fmla="*/ 123 w 3311"/>
                    <a:gd name="T41" fmla="*/ 70 h 2423"/>
                    <a:gd name="T42" fmla="*/ 120 w 3311"/>
                    <a:gd name="T43" fmla="*/ 73 h 2423"/>
                    <a:gd name="T44" fmla="*/ 120 w 3311"/>
                    <a:gd name="T45" fmla="*/ 76 h 2423"/>
                    <a:gd name="T46" fmla="*/ 120 w 3311"/>
                    <a:gd name="T47" fmla="*/ 79 h 2423"/>
                    <a:gd name="T48" fmla="*/ 119 w 3311"/>
                    <a:gd name="T49" fmla="*/ 82 h 2423"/>
                    <a:gd name="T50" fmla="*/ 118 w 3311"/>
                    <a:gd name="T51" fmla="*/ 83 h 2423"/>
                    <a:gd name="T52" fmla="*/ 115 w 3311"/>
                    <a:gd name="T53" fmla="*/ 84 h 2423"/>
                    <a:gd name="T54" fmla="*/ 111 w 3311"/>
                    <a:gd name="T55" fmla="*/ 84 h 2423"/>
                    <a:gd name="T56" fmla="*/ 109 w 3311"/>
                    <a:gd name="T57" fmla="*/ 85 h 2423"/>
                    <a:gd name="T58" fmla="*/ 108 w 3311"/>
                    <a:gd name="T59" fmla="*/ 88 h 2423"/>
                    <a:gd name="T60" fmla="*/ 107 w 3311"/>
                    <a:gd name="T61" fmla="*/ 89 h 2423"/>
                    <a:gd name="T62" fmla="*/ 105 w 3311"/>
                    <a:gd name="T63" fmla="*/ 90 h 2423"/>
                    <a:gd name="T64" fmla="*/ 103 w 3311"/>
                    <a:gd name="T65" fmla="*/ 90 h 2423"/>
                    <a:gd name="T66" fmla="*/ 97 w 3311"/>
                    <a:gd name="T67" fmla="*/ 88 h 2423"/>
                    <a:gd name="T68" fmla="*/ 87 w 3311"/>
                    <a:gd name="T69" fmla="*/ 82 h 2423"/>
                    <a:gd name="T70" fmla="*/ 81 w 3311"/>
                    <a:gd name="T71" fmla="*/ 81 h 2423"/>
                    <a:gd name="T72" fmla="*/ 75 w 3311"/>
                    <a:gd name="T73" fmla="*/ 80 h 2423"/>
                    <a:gd name="T74" fmla="*/ 61 w 3311"/>
                    <a:gd name="T75" fmla="*/ 74 h 2423"/>
                    <a:gd name="T76" fmla="*/ 51 w 3311"/>
                    <a:gd name="T77" fmla="*/ 69 h 2423"/>
                    <a:gd name="T78" fmla="*/ 43 w 3311"/>
                    <a:gd name="T79" fmla="*/ 65 h 2423"/>
                    <a:gd name="T80" fmla="*/ 37 w 3311"/>
                    <a:gd name="T81" fmla="*/ 63 h 2423"/>
                    <a:gd name="T82" fmla="*/ 30 w 3311"/>
                    <a:gd name="T83" fmla="*/ 58 h 2423"/>
                    <a:gd name="T84" fmla="*/ 10 w 3311"/>
                    <a:gd name="T85" fmla="*/ 39 h 2423"/>
                    <a:gd name="T86" fmla="*/ 8 w 3311"/>
                    <a:gd name="T87" fmla="*/ 8 h 242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311"/>
                    <a:gd name="T133" fmla="*/ 0 h 2423"/>
                    <a:gd name="T134" fmla="*/ 3311 w 3311"/>
                    <a:gd name="T135" fmla="*/ 2423 h 2423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311" h="2423">
                      <a:moveTo>
                        <a:pt x="538" y="113"/>
                      </a:moveTo>
                      <a:lnTo>
                        <a:pt x="729" y="97"/>
                      </a:lnTo>
                      <a:lnTo>
                        <a:pt x="1027" y="48"/>
                      </a:lnTo>
                      <a:lnTo>
                        <a:pt x="1249" y="0"/>
                      </a:lnTo>
                      <a:lnTo>
                        <a:pt x="1563" y="32"/>
                      </a:lnTo>
                      <a:lnTo>
                        <a:pt x="1674" y="79"/>
                      </a:lnTo>
                      <a:lnTo>
                        <a:pt x="1926" y="175"/>
                      </a:lnTo>
                      <a:lnTo>
                        <a:pt x="2115" y="271"/>
                      </a:lnTo>
                      <a:lnTo>
                        <a:pt x="2376" y="379"/>
                      </a:lnTo>
                      <a:lnTo>
                        <a:pt x="2512" y="443"/>
                      </a:lnTo>
                      <a:lnTo>
                        <a:pt x="2708" y="513"/>
                      </a:lnTo>
                      <a:lnTo>
                        <a:pt x="2874" y="584"/>
                      </a:lnTo>
                      <a:lnTo>
                        <a:pt x="2927" y="616"/>
                      </a:lnTo>
                      <a:lnTo>
                        <a:pt x="2967" y="663"/>
                      </a:lnTo>
                      <a:lnTo>
                        <a:pt x="2993" y="753"/>
                      </a:lnTo>
                      <a:lnTo>
                        <a:pt x="2971" y="829"/>
                      </a:lnTo>
                      <a:lnTo>
                        <a:pt x="2929" y="873"/>
                      </a:lnTo>
                      <a:lnTo>
                        <a:pt x="2874" y="909"/>
                      </a:lnTo>
                      <a:lnTo>
                        <a:pt x="2795" y="935"/>
                      </a:lnTo>
                      <a:lnTo>
                        <a:pt x="2708" y="938"/>
                      </a:lnTo>
                      <a:lnTo>
                        <a:pt x="2643" y="937"/>
                      </a:lnTo>
                      <a:lnTo>
                        <a:pt x="2574" y="931"/>
                      </a:lnTo>
                      <a:lnTo>
                        <a:pt x="2498" y="920"/>
                      </a:lnTo>
                      <a:lnTo>
                        <a:pt x="2424" y="900"/>
                      </a:lnTo>
                      <a:lnTo>
                        <a:pt x="2258" y="837"/>
                      </a:lnTo>
                      <a:lnTo>
                        <a:pt x="2477" y="981"/>
                      </a:lnTo>
                      <a:lnTo>
                        <a:pt x="2512" y="1013"/>
                      </a:lnTo>
                      <a:lnTo>
                        <a:pt x="2526" y="1048"/>
                      </a:lnTo>
                      <a:lnTo>
                        <a:pt x="2645" y="1115"/>
                      </a:lnTo>
                      <a:lnTo>
                        <a:pt x="2756" y="1194"/>
                      </a:lnTo>
                      <a:lnTo>
                        <a:pt x="2824" y="1275"/>
                      </a:lnTo>
                      <a:lnTo>
                        <a:pt x="2874" y="1309"/>
                      </a:lnTo>
                      <a:lnTo>
                        <a:pt x="2929" y="1351"/>
                      </a:lnTo>
                      <a:lnTo>
                        <a:pt x="2983" y="1420"/>
                      </a:lnTo>
                      <a:lnTo>
                        <a:pt x="3024" y="1475"/>
                      </a:lnTo>
                      <a:lnTo>
                        <a:pt x="3158" y="1570"/>
                      </a:lnTo>
                      <a:lnTo>
                        <a:pt x="3202" y="1613"/>
                      </a:lnTo>
                      <a:lnTo>
                        <a:pt x="3249" y="1676"/>
                      </a:lnTo>
                      <a:lnTo>
                        <a:pt x="3273" y="1722"/>
                      </a:lnTo>
                      <a:lnTo>
                        <a:pt x="3299" y="1776"/>
                      </a:lnTo>
                      <a:lnTo>
                        <a:pt x="3311" y="1829"/>
                      </a:lnTo>
                      <a:lnTo>
                        <a:pt x="3308" y="1879"/>
                      </a:lnTo>
                      <a:lnTo>
                        <a:pt x="3287" y="1928"/>
                      </a:lnTo>
                      <a:lnTo>
                        <a:pt x="3239" y="1969"/>
                      </a:lnTo>
                      <a:lnTo>
                        <a:pt x="3196" y="1988"/>
                      </a:lnTo>
                      <a:lnTo>
                        <a:pt x="3228" y="2050"/>
                      </a:lnTo>
                      <a:lnTo>
                        <a:pt x="3239" y="2087"/>
                      </a:lnTo>
                      <a:lnTo>
                        <a:pt x="3237" y="2131"/>
                      </a:lnTo>
                      <a:lnTo>
                        <a:pt x="3227" y="2179"/>
                      </a:lnTo>
                      <a:lnTo>
                        <a:pt x="3218" y="2200"/>
                      </a:lnTo>
                      <a:lnTo>
                        <a:pt x="3201" y="2226"/>
                      </a:lnTo>
                      <a:lnTo>
                        <a:pt x="3184" y="2244"/>
                      </a:lnTo>
                      <a:lnTo>
                        <a:pt x="3159" y="2262"/>
                      </a:lnTo>
                      <a:lnTo>
                        <a:pt x="3117" y="2272"/>
                      </a:lnTo>
                      <a:lnTo>
                        <a:pt x="3068" y="2281"/>
                      </a:lnTo>
                      <a:lnTo>
                        <a:pt x="3002" y="2267"/>
                      </a:lnTo>
                      <a:lnTo>
                        <a:pt x="2934" y="2245"/>
                      </a:lnTo>
                      <a:lnTo>
                        <a:pt x="2939" y="2291"/>
                      </a:lnTo>
                      <a:lnTo>
                        <a:pt x="2934" y="2342"/>
                      </a:lnTo>
                      <a:lnTo>
                        <a:pt x="2923" y="2369"/>
                      </a:lnTo>
                      <a:lnTo>
                        <a:pt x="2908" y="2394"/>
                      </a:lnTo>
                      <a:lnTo>
                        <a:pt x="2890" y="2410"/>
                      </a:lnTo>
                      <a:lnTo>
                        <a:pt x="2867" y="2420"/>
                      </a:lnTo>
                      <a:lnTo>
                        <a:pt x="2842" y="2422"/>
                      </a:lnTo>
                      <a:lnTo>
                        <a:pt x="2808" y="2423"/>
                      </a:lnTo>
                      <a:lnTo>
                        <a:pt x="2768" y="2420"/>
                      </a:lnTo>
                      <a:lnTo>
                        <a:pt x="2734" y="2410"/>
                      </a:lnTo>
                      <a:lnTo>
                        <a:pt x="2629" y="2373"/>
                      </a:lnTo>
                      <a:lnTo>
                        <a:pt x="2537" y="2325"/>
                      </a:lnTo>
                      <a:lnTo>
                        <a:pt x="2337" y="2223"/>
                      </a:lnTo>
                      <a:lnTo>
                        <a:pt x="2229" y="2147"/>
                      </a:lnTo>
                      <a:lnTo>
                        <a:pt x="2176" y="2173"/>
                      </a:lnTo>
                      <a:lnTo>
                        <a:pt x="2115" y="2173"/>
                      </a:lnTo>
                      <a:lnTo>
                        <a:pt x="2012" y="2147"/>
                      </a:lnTo>
                      <a:lnTo>
                        <a:pt x="1832" y="2084"/>
                      </a:lnTo>
                      <a:lnTo>
                        <a:pt x="1642" y="2004"/>
                      </a:lnTo>
                      <a:lnTo>
                        <a:pt x="1454" y="1910"/>
                      </a:lnTo>
                      <a:lnTo>
                        <a:pt x="1364" y="1853"/>
                      </a:lnTo>
                      <a:lnTo>
                        <a:pt x="1263" y="1800"/>
                      </a:lnTo>
                      <a:lnTo>
                        <a:pt x="1158" y="1766"/>
                      </a:lnTo>
                      <a:lnTo>
                        <a:pt x="1073" y="1729"/>
                      </a:lnTo>
                      <a:lnTo>
                        <a:pt x="995" y="1687"/>
                      </a:lnTo>
                      <a:lnTo>
                        <a:pt x="941" y="1654"/>
                      </a:lnTo>
                      <a:lnTo>
                        <a:pt x="821" y="1562"/>
                      </a:lnTo>
                      <a:lnTo>
                        <a:pt x="585" y="1341"/>
                      </a:lnTo>
                      <a:lnTo>
                        <a:pt x="270" y="1059"/>
                      </a:lnTo>
                      <a:lnTo>
                        <a:pt x="0" y="696"/>
                      </a:lnTo>
                      <a:lnTo>
                        <a:pt x="208" y="206"/>
                      </a:lnTo>
                      <a:lnTo>
                        <a:pt x="538" y="113"/>
                      </a:lnTo>
                      <a:close/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62" name="Freeform 80">
                  <a:extLst>
                    <a:ext uri="{FF2B5EF4-FFF2-40B4-BE49-F238E27FC236}">
                      <a16:creationId xmlns:a16="http://schemas.microsoft.com/office/drawing/2014/main" id="{163A0EFB-CCCB-4AA0-B1D2-1A1F0DE4FE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1" y="3077"/>
                  <a:ext cx="339" cy="228"/>
                </a:xfrm>
                <a:custGeom>
                  <a:avLst/>
                  <a:gdLst>
                    <a:gd name="T0" fmla="*/ 36 w 1008"/>
                    <a:gd name="T1" fmla="*/ 25 h 673"/>
                    <a:gd name="T2" fmla="*/ 37 w 1008"/>
                    <a:gd name="T3" fmla="*/ 23 h 673"/>
                    <a:gd name="T4" fmla="*/ 37 w 1008"/>
                    <a:gd name="T5" fmla="*/ 21 h 673"/>
                    <a:gd name="T6" fmla="*/ 37 w 1008"/>
                    <a:gd name="T7" fmla="*/ 20 h 673"/>
                    <a:gd name="T8" fmla="*/ 36 w 1008"/>
                    <a:gd name="T9" fmla="*/ 17 h 673"/>
                    <a:gd name="T10" fmla="*/ 34 w 1008"/>
                    <a:gd name="T11" fmla="*/ 16 h 673"/>
                    <a:gd name="T12" fmla="*/ 31 w 1008"/>
                    <a:gd name="T13" fmla="*/ 14 h 673"/>
                    <a:gd name="T14" fmla="*/ 28 w 1008"/>
                    <a:gd name="T15" fmla="*/ 12 h 673"/>
                    <a:gd name="T16" fmla="*/ 25 w 1008"/>
                    <a:gd name="T17" fmla="*/ 11 h 673"/>
                    <a:gd name="T18" fmla="*/ 22 w 1008"/>
                    <a:gd name="T19" fmla="*/ 11 h 673"/>
                    <a:gd name="T20" fmla="*/ 21 w 1008"/>
                    <a:gd name="T21" fmla="*/ 9 h 673"/>
                    <a:gd name="T22" fmla="*/ 19 w 1008"/>
                    <a:gd name="T23" fmla="*/ 8 h 673"/>
                    <a:gd name="T24" fmla="*/ 17 w 1008"/>
                    <a:gd name="T25" fmla="*/ 6 h 673"/>
                    <a:gd name="T26" fmla="*/ 15 w 1008"/>
                    <a:gd name="T27" fmla="*/ 5 h 673"/>
                    <a:gd name="T28" fmla="*/ 12 w 1008"/>
                    <a:gd name="T29" fmla="*/ 3 h 673"/>
                    <a:gd name="T30" fmla="*/ 11 w 1008"/>
                    <a:gd name="T31" fmla="*/ 3 h 673"/>
                    <a:gd name="T32" fmla="*/ 8 w 1008"/>
                    <a:gd name="T33" fmla="*/ 1 h 673"/>
                    <a:gd name="T34" fmla="*/ 5 w 1008"/>
                    <a:gd name="T35" fmla="*/ 0 h 673"/>
                    <a:gd name="T36" fmla="*/ 2 w 1008"/>
                    <a:gd name="T37" fmla="*/ 0 h 673"/>
                    <a:gd name="T38" fmla="*/ 0 w 1008"/>
                    <a:gd name="T39" fmla="*/ 0 h 673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008"/>
                    <a:gd name="T61" fmla="*/ 0 h 673"/>
                    <a:gd name="T62" fmla="*/ 1008 w 1008"/>
                    <a:gd name="T63" fmla="*/ 673 h 673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008" h="673">
                      <a:moveTo>
                        <a:pt x="961" y="673"/>
                      </a:moveTo>
                      <a:lnTo>
                        <a:pt x="995" y="624"/>
                      </a:lnTo>
                      <a:lnTo>
                        <a:pt x="1008" y="572"/>
                      </a:lnTo>
                      <a:lnTo>
                        <a:pt x="1004" y="530"/>
                      </a:lnTo>
                      <a:lnTo>
                        <a:pt x="970" y="469"/>
                      </a:lnTo>
                      <a:lnTo>
                        <a:pt x="916" y="420"/>
                      </a:lnTo>
                      <a:lnTo>
                        <a:pt x="847" y="372"/>
                      </a:lnTo>
                      <a:lnTo>
                        <a:pt x="763" y="332"/>
                      </a:lnTo>
                      <a:lnTo>
                        <a:pt x="679" y="310"/>
                      </a:lnTo>
                      <a:lnTo>
                        <a:pt x="599" y="291"/>
                      </a:lnTo>
                      <a:lnTo>
                        <a:pt x="557" y="248"/>
                      </a:lnTo>
                      <a:lnTo>
                        <a:pt x="513" y="208"/>
                      </a:lnTo>
                      <a:lnTo>
                        <a:pt x="454" y="161"/>
                      </a:lnTo>
                      <a:lnTo>
                        <a:pt x="405" y="129"/>
                      </a:lnTo>
                      <a:lnTo>
                        <a:pt x="332" y="92"/>
                      </a:lnTo>
                      <a:lnTo>
                        <a:pt x="292" y="75"/>
                      </a:lnTo>
                      <a:lnTo>
                        <a:pt x="220" y="33"/>
                      </a:lnTo>
                      <a:lnTo>
                        <a:pt x="142" y="10"/>
                      </a:lnTo>
                      <a:lnTo>
                        <a:pt x="5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63" name="Freeform 81">
                  <a:extLst>
                    <a:ext uri="{FF2B5EF4-FFF2-40B4-BE49-F238E27FC236}">
                      <a16:creationId xmlns:a16="http://schemas.microsoft.com/office/drawing/2014/main" id="{5E5562CB-DA42-44BF-A668-F553D93698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0" y="3055"/>
                  <a:ext cx="360" cy="279"/>
                </a:xfrm>
                <a:custGeom>
                  <a:avLst/>
                  <a:gdLst>
                    <a:gd name="T0" fmla="*/ 40 w 1077"/>
                    <a:gd name="T1" fmla="*/ 31 h 838"/>
                    <a:gd name="T2" fmla="*/ 40 w 1077"/>
                    <a:gd name="T3" fmla="*/ 30 h 838"/>
                    <a:gd name="T4" fmla="*/ 39 w 1077"/>
                    <a:gd name="T5" fmla="*/ 28 h 838"/>
                    <a:gd name="T6" fmla="*/ 38 w 1077"/>
                    <a:gd name="T7" fmla="*/ 27 h 838"/>
                    <a:gd name="T8" fmla="*/ 38 w 1077"/>
                    <a:gd name="T9" fmla="*/ 26 h 838"/>
                    <a:gd name="T10" fmla="*/ 37 w 1077"/>
                    <a:gd name="T11" fmla="*/ 25 h 838"/>
                    <a:gd name="T12" fmla="*/ 34 w 1077"/>
                    <a:gd name="T13" fmla="*/ 23 h 838"/>
                    <a:gd name="T14" fmla="*/ 30 w 1077"/>
                    <a:gd name="T15" fmla="*/ 20 h 838"/>
                    <a:gd name="T16" fmla="*/ 27 w 1077"/>
                    <a:gd name="T17" fmla="*/ 19 h 838"/>
                    <a:gd name="T18" fmla="*/ 24 w 1077"/>
                    <a:gd name="T19" fmla="*/ 18 h 838"/>
                    <a:gd name="T20" fmla="*/ 20 w 1077"/>
                    <a:gd name="T21" fmla="*/ 15 h 838"/>
                    <a:gd name="T22" fmla="*/ 17 w 1077"/>
                    <a:gd name="T23" fmla="*/ 13 h 838"/>
                    <a:gd name="T24" fmla="*/ 14 w 1077"/>
                    <a:gd name="T25" fmla="*/ 10 h 838"/>
                    <a:gd name="T26" fmla="*/ 11 w 1077"/>
                    <a:gd name="T27" fmla="*/ 8 h 838"/>
                    <a:gd name="T28" fmla="*/ 7 w 1077"/>
                    <a:gd name="T29" fmla="*/ 6 h 838"/>
                    <a:gd name="T30" fmla="*/ 4 w 1077"/>
                    <a:gd name="T31" fmla="*/ 3 h 838"/>
                    <a:gd name="T32" fmla="*/ 0 w 1077"/>
                    <a:gd name="T33" fmla="*/ 0 h 83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077"/>
                    <a:gd name="T52" fmla="*/ 0 h 838"/>
                    <a:gd name="T53" fmla="*/ 1077 w 1077"/>
                    <a:gd name="T54" fmla="*/ 838 h 83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077" h="838">
                      <a:moveTo>
                        <a:pt x="1077" y="838"/>
                      </a:moveTo>
                      <a:lnTo>
                        <a:pt x="1069" y="806"/>
                      </a:lnTo>
                      <a:lnTo>
                        <a:pt x="1057" y="769"/>
                      </a:lnTo>
                      <a:lnTo>
                        <a:pt x="1036" y="732"/>
                      </a:lnTo>
                      <a:lnTo>
                        <a:pt x="1016" y="704"/>
                      </a:lnTo>
                      <a:lnTo>
                        <a:pt x="989" y="676"/>
                      </a:lnTo>
                      <a:lnTo>
                        <a:pt x="908" y="609"/>
                      </a:lnTo>
                      <a:lnTo>
                        <a:pt x="814" y="548"/>
                      </a:lnTo>
                      <a:lnTo>
                        <a:pt x="736" y="514"/>
                      </a:lnTo>
                      <a:lnTo>
                        <a:pt x="635" y="485"/>
                      </a:lnTo>
                      <a:lnTo>
                        <a:pt x="547" y="413"/>
                      </a:lnTo>
                      <a:lnTo>
                        <a:pt x="469" y="339"/>
                      </a:lnTo>
                      <a:lnTo>
                        <a:pt x="386" y="275"/>
                      </a:lnTo>
                      <a:lnTo>
                        <a:pt x="286" y="213"/>
                      </a:lnTo>
                      <a:lnTo>
                        <a:pt x="198" y="159"/>
                      </a:lnTo>
                      <a:lnTo>
                        <a:pt x="120" y="7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64" name="Freeform 82">
                  <a:extLst>
                    <a:ext uri="{FF2B5EF4-FFF2-40B4-BE49-F238E27FC236}">
                      <a16:creationId xmlns:a16="http://schemas.microsoft.com/office/drawing/2014/main" id="{A5109839-8F5A-4617-A4B6-658DCEDBF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9" y="2973"/>
                  <a:ext cx="360" cy="275"/>
                </a:xfrm>
                <a:custGeom>
                  <a:avLst/>
                  <a:gdLst>
                    <a:gd name="T0" fmla="*/ 40 w 1069"/>
                    <a:gd name="T1" fmla="*/ 31 h 828"/>
                    <a:gd name="T2" fmla="*/ 38 w 1069"/>
                    <a:gd name="T3" fmla="*/ 29 h 828"/>
                    <a:gd name="T4" fmla="*/ 37 w 1069"/>
                    <a:gd name="T5" fmla="*/ 27 h 828"/>
                    <a:gd name="T6" fmla="*/ 35 w 1069"/>
                    <a:gd name="T7" fmla="*/ 26 h 828"/>
                    <a:gd name="T8" fmla="*/ 29 w 1069"/>
                    <a:gd name="T9" fmla="*/ 22 h 828"/>
                    <a:gd name="T10" fmla="*/ 26 w 1069"/>
                    <a:gd name="T11" fmla="*/ 20 h 828"/>
                    <a:gd name="T12" fmla="*/ 23 w 1069"/>
                    <a:gd name="T13" fmla="*/ 17 h 828"/>
                    <a:gd name="T14" fmla="*/ 20 w 1069"/>
                    <a:gd name="T15" fmla="*/ 15 h 828"/>
                    <a:gd name="T16" fmla="*/ 17 w 1069"/>
                    <a:gd name="T17" fmla="*/ 12 h 828"/>
                    <a:gd name="T18" fmla="*/ 14 w 1069"/>
                    <a:gd name="T19" fmla="*/ 10 h 828"/>
                    <a:gd name="T20" fmla="*/ 12 w 1069"/>
                    <a:gd name="T21" fmla="*/ 9 h 828"/>
                    <a:gd name="T22" fmla="*/ 8 w 1069"/>
                    <a:gd name="T23" fmla="*/ 7 h 828"/>
                    <a:gd name="T24" fmla="*/ 5 w 1069"/>
                    <a:gd name="T25" fmla="*/ 3 h 828"/>
                    <a:gd name="T26" fmla="*/ 0 w 1069"/>
                    <a:gd name="T27" fmla="*/ 0 h 82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69"/>
                    <a:gd name="T43" fmla="*/ 0 h 828"/>
                    <a:gd name="T44" fmla="*/ 1069 w 1069"/>
                    <a:gd name="T45" fmla="*/ 828 h 82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69" h="828">
                      <a:moveTo>
                        <a:pt x="1069" y="828"/>
                      </a:moveTo>
                      <a:lnTo>
                        <a:pt x="1026" y="771"/>
                      </a:lnTo>
                      <a:lnTo>
                        <a:pt x="989" y="728"/>
                      </a:lnTo>
                      <a:lnTo>
                        <a:pt x="947" y="694"/>
                      </a:lnTo>
                      <a:lnTo>
                        <a:pt x="797" y="593"/>
                      </a:lnTo>
                      <a:lnTo>
                        <a:pt x="698" y="540"/>
                      </a:lnTo>
                      <a:lnTo>
                        <a:pt x="624" y="463"/>
                      </a:lnTo>
                      <a:lnTo>
                        <a:pt x="539" y="393"/>
                      </a:lnTo>
                      <a:lnTo>
                        <a:pt x="458" y="332"/>
                      </a:lnTo>
                      <a:lnTo>
                        <a:pt x="372" y="278"/>
                      </a:lnTo>
                      <a:lnTo>
                        <a:pt x="322" y="243"/>
                      </a:lnTo>
                      <a:lnTo>
                        <a:pt x="222" y="188"/>
                      </a:lnTo>
                      <a:lnTo>
                        <a:pt x="126" y="8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65" name="Freeform 83">
                  <a:extLst>
                    <a:ext uri="{FF2B5EF4-FFF2-40B4-BE49-F238E27FC236}">
                      <a16:creationId xmlns:a16="http://schemas.microsoft.com/office/drawing/2014/main" id="{4F29F907-3757-40D2-8BFA-E7512E8962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9" y="2750"/>
                  <a:ext cx="13" cy="103"/>
                </a:xfrm>
                <a:custGeom>
                  <a:avLst/>
                  <a:gdLst>
                    <a:gd name="T0" fmla="*/ 1 w 36"/>
                    <a:gd name="T1" fmla="*/ 12 h 313"/>
                    <a:gd name="T2" fmla="*/ 0 w 36"/>
                    <a:gd name="T3" fmla="*/ 8 h 313"/>
                    <a:gd name="T4" fmla="*/ 0 w 36"/>
                    <a:gd name="T5" fmla="*/ 6 h 313"/>
                    <a:gd name="T6" fmla="*/ 1 w 36"/>
                    <a:gd name="T7" fmla="*/ 2 h 313"/>
                    <a:gd name="T8" fmla="*/ 1 w 36"/>
                    <a:gd name="T9" fmla="*/ 0 h 3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6"/>
                    <a:gd name="T16" fmla="*/ 0 h 313"/>
                    <a:gd name="T17" fmla="*/ 36 w 36"/>
                    <a:gd name="T18" fmla="*/ 313 h 3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6" h="313">
                      <a:moveTo>
                        <a:pt x="20" y="313"/>
                      </a:moveTo>
                      <a:lnTo>
                        <a:pt x="4" y="216"/>
                      </a:lnTo>
                      <a:lnTo>
                        <a:pt x="0" y="152"/>
                      </a:lnTo>
                      <a:lnTo>
                        <a:pt x="16" y="66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66" name="Freeform 84">
                  <a:extLst>
                    <a:ext uri="{FF2B5EF4-FFF2-40B4-BE49-F238E27FC236}">
                      <a16:creationId xmlns:a16="http://schemas.microsoft.com/office/drawing/2014/main" id="{839CE47C-343A-42D0-8811-13463D55CA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7" y="2939"/>
                  <a:ext cx="60" cy="60"/>
                </a:xfrm>
                <a:custGeom>
                  <a:avLst/>
                  <a:gdLst>
                    <a:gd name="T0" fmla="*/ 7 w 177"/>
                    <a:gd name="T1" fmla="*/ 0 h 175"/>
                    <a:gd name="T2" fmla="*/ 5 w 177"/>
                    <a:gd name="T3" fmla="*/ 0 h 175"/>
                    <a:gd name="T4" fmla="*/ 3 w 177"/>
                    <a:gd name="T5" fmla="*/ 1 h 175"/>
                    <a:gd name="T6" fmla="*/ 2 w 177"/>
                    <a:gd name="T7" fmla="*/ 3 h 175"/>
                    <a:gd name="T8" fmla="*/ 1 w 177"/>
                    <a:gd name="T9" fmla="*/ 4 h 175"/>
                    <a:gd name="T10" fmla="*/ 0 w 177"/>
                    <a:gd name="T11" fmla="*/ 7 h 1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7"/>
                    <a:gd name="T19" fmla="*/ 0 h 175"/>
                    <a:gd name="T20" fmla="*/ 177 w 177"/>
                    <a:gd name="T21" fmla="*/ 175 h 1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7" h="175">
                      <a:moveTo>
                        <a:pt x="177" y="0"/>
                      </a:moveTo>
                      <a:lnTo>
                        <a:pt x="133" y="9"/>
                      </a:lnTo>
                      <a:lnTo>
                        <a:pt x="84" y="34"/>
                      </a:lnTo>
                      <a:lnTo>
                        <a:pt x="43" y="72"/>
                      </a:lnTo>
                      <a:lnTo>
                        <a:pt x="21" y="107"/>
                      </a:lnTo>
                      <a:lnTo>
                        <a:pt x="0" y="17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67" name="Freeform 85">
                  <a:extLst>
                    <a:ext uri="{FF2B5EF4-FFF2-40B4-BE49-F238E27FC236}">
                      <a16:creationId xmlns:a16="http://schemas.microsoft.com/office/drawing/2014/main" id="{47BF29B4-56B5-41FF-8409-AE4C1ECA1B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9" y="3029"/>
                  <a:ext cx="94" cy="43"/>
                </a:xfrm>
                <a:custGeom>
                  <a:avLst/>
                  <a:gdLst>
                    <a:gd name="T0" fmla="*/ 10 w 281"/>
                    <a:gd name="T1" fmla="*/ 0 h 123"/>
                    <a:gd name="T2" fmla="*/ 9 w 281"/>
                    <a:gd name="T3" fmla="*/ 0 h 123"/>
                    <a:gd name="T4" fmla="*/ 6 w 281"/>
                    <a:gd name="T5" fmla="*/ 0 h 123"/>
                    <a:gd name="T6" fmla="*/ 3 w 281"/>
                    <a:gd name="T7" fmla="*/ 1 h 123"/>
                    <a:gd name="T8" fmla="*/ 2 w 281"/>
                    <a:gd name="T9" fmla="*/ 2 h 123"/>
                    <a:gd name="T10" fmla="*/ 0 w 281"/>
                    <a:gd name="T11" fmla="*/ 5 h 1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81"/>
                    <a:gd name="T19" fmla="*/ 0 h 123"/>
                    <a:gd name="T20" fmla="*/ 281 w 281"/>
                    <a:gd name="T21" fmla="*/ 123 h 1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81" h="123">
                      <a:moveTo>
                        <a:pt x="281" y="3"/>
                      </a:moveTo>
                      <a:lnTo>
                        <a:pt x="229" y="0"/>
                      </a:lnTo>
                      <a:lnTo>
                        <a:pt x="159" y="12"/>
                      </a:lnTo>
                      <a:lnTo>
                        <a:pt x="88" y="34"/>
                      </a:lnTo>
                      <a:lnTo>
                        <a:pt x="50" y="60"/>
                      </a:lnTo>
                      <a:lnTo>
                        <a:pt x="0" y="123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68" name="Freeform 86">
                  <a:extLst>
                    <a:ext uri="{FF2B5EF4-FFF2-40B4-BE49-F238E27FC236}">
                      <a16:creationId xmlns:a16="http://schemas.microsoft.com/office/drawing/2014/main" id="{482AA49B-550C-4F4C-859D-C575EBB6D1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9" y="3090"/>
                  <a:ext cx="107" cy="21"/>
                </a:xfrm>
                <a:custGeom>
                  <a:avLst/>
                  <a:gdLst>
                    <a:gd name="T0" fmla="*/ 12 w 319"/>
                    <a:gd name="T1" fmla="*/ 0 h 68"/>
                    <a:gd name="T2" fmla="*/ 9 w 319"/>
                    <a:gd name="T3" fmla="*/ 0 h 68"/>
                    <a:gd name="T4" fmla="*/ 6 w 319"/>
                    <a:gd name="T5" fmla="*/ 0 h 68"/>
                    <a:gd name="T6" fmla="*/ 4 w 319"/>
                    <a:gd name="T7" fmla="*/ 1 h 68"/>
                    <a:gd name="T8" fmla="*/ 2 w 319"/>
                    <a:gd name="T9" fmla="*/ 1 h 68"/>
                    <a:gd name="T10" fmla="*/ 0 w 319"/>
                    <a:gd name="T11" fmla="*/ 2 h 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19"/>
                    <a:gd name="T19" fmla="*/ 0 h 68"/>
                    <a:gd name="T20" fmla="*/ 319 w 319"/>
                    <a:gd name="T21" fmla="*/ 68 h 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19" h="68">
                      <a:moveTo>
                        <a:pt x="319" y="5"/>
                      </a:moveTo>
                      <a:lnTo>
                        <a:pt x="247" y="0"/>
                      </a:lnTo>
                      <a:lnTo>
                        <a:pt x="171" y="3"/>
                      </a:lnTo>
                      <a:lnTo>
                        <a:pt x="108" y="21"/>
                      </a:lnTo>
                      <a:lnTo>
                        <a:pt x="42" y="41"/>
                      </a:lnTo>
                      <a:lnTo>
                        <a:pt x="0" y="68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69" name="Freeform 87">
                  <a:extLst>
                    <a:ext uri="{FF2B5EF4-FFF2-40B4-BE49-F238E27FC236}">
                      <a16:creationId xmlns:a16="http://schemas.microsoft.com/office/drawing/2014/main" id="{521E982D-D22B-4E5D-A88D-77D5BD5A4E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3" y="3012"/>
                  <a:ext cx="47" cy="34"/>
                </a:xfrm>
                <a:custGeom>
                  <a:avLst/>
                  <a:gdLst>
                    <a:gd name="T0" fmla="*/ 6 w 150"/>
                    <a:gd name="T1" fmla="*/ 0 h 103"/>
                    <a:gd name="T2" fmla="*/ 4 w 150"/>
                    <a:gd name="T3" fmla="*/ 0 h 103"/>
                    <a:gd name="T4" fmla="*/ 2 w 150"/>
                    <a:gd name="T5" fmla="*/ 2 h 103"/>
                    <a:gd name="T6" fmla="*/ 0 w 150"/>
                    <a:gd name="T7" fmla="*/ 4 h 10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0"/>
                    <a:gd name="T13" fmla="*/ 0 h 103"/>
                    <a:gd name="T14" fmla="*/ 150 w 150"/>
                    <a:gd name="T15" fmla="*/ 103 h 10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0" h="103">
                      <a:moveTo>
                        <a:pt x="150" y="0"/>
                      </a:moveTo>
                      <a:lnTo>
                        <a:pt x="97" y="12"/>
                      </a:lnTo>
                      <a:lnTo>
                        <a:pt x="45" y="40"/>
                      </a:lnTo>
                      <a:lnTo>
                        <a:pt x="0" y="103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70" name="Freeform 88">
                  <a:extLst>
                    <a:ext uri="{FF2B5EF4-FFF2-40B4-BE49-F238E27FC236}">
                      <a16:creationId xmlns:a16="http://schemas.microsoft.com/office/drawing/2014/main" id="{89E7DD7D-3C40-4287-AC83-5F5C4A90D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2" y="3085"/>
                  <a:ext cx="81" cy="39"/>
                </a:xfrm>
                <a:custGeom>
                  <a:avLst/>
                  <a:gdLst>
                    <a:gd name="T0" fmla="*/ 9 w 242"/>
                    <a:gd name="T1" fmla="*/ 0 h 124"/>
                    <a:gd name="T2" fmla="*/ 6 w 242"/>
                    <a:gd name="T3" fmla="*/ 0 h 124"/>
                    <a:gd name="T4" fmla="*/ 4 w 242"/>
                    <a:gd name="T5" fmla="*/ 1 h 124"/>
                    <a:gd name="T6" fmla="*/ 2 w 242"/>
                    <a:gd name="T7" fmla="*/ 2 h 124"/>
                    <a:gd name="T8" fmla="*/ 0 w 242"/>
                    <a:gd name="T9" fmla="*/ 5 h 1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2"/>
                    <a:gd name="T16" fmla="*/ 0 h 124"/>
                    <a:gd name="T17" fmla="*/ 242 w 242"/>
                    <a:gd name="T18" fmla="*/ 124 h 1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2" h="124">
                      <a:moveTo>
                        <a:pt x="242" y="3"/>
                      </a:moveTo>
                      <a:lnTo>
                        <a:pt x="165" y="0"/>
                      </a:lnTo>
                      <a:lnTo>
                        <a:pt x="114" y="19"/>
                      </a:lnTo>
                      <a:lnTo>
                        <a:pt x="59" y="57"/>
                      </a:lnTo>
                      <a:lnTo>
                        <a:pt x="0" y="124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71" name="Freeform 89">
                  <a:extLst>
                    <a:ext uri="{FF2B5EF4-FFF2-40B4-BE49-F238E27FC236}">
                      <a16:creationId xmlns:a16="http://schemas.microsoft.com/office/drawing/2014/main" id="{7D1FFA7D-39E4-4556-9252-4C38CEEE9E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3" y="3167"/>
                  <a:ext cx="69" cy="34"/>
                </a:xfrm>
                <a:custGeom>
                  <a:avLst/>
                  <a:gdLst>
                    <a:gd name="T0" fmla="*/ 8 w 205"/>
                    <a:gd name="T1" fmla="*/ 0 h 95"/>
                    <a:gd name="T2" fmla="*/ 6 w 205"/>
                    <a:gd name="T3" fmla="*/ 0 h 95"/>
                    <a:gd name="T4" fmla="*/ 4 w 205"/>
                    <a:gd name="T5" fmla="*/ 1 h 95"/>
                    <a:gd name="T6" fmla="*/ 2 w 205"/>
                    <a:gd name="T7" fmla="*/ 2 h 95"/>
                    <a:gd name="T8" fmla="*/ 0 w 205"/>
                    <a:gd name="T9" fmla="*/ 4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5"/>
                    <a:gd name="T16" fmla="*/ 0 h 95"/>
                    <a:gd name="T17" fmla="*/ 205 w 205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5" h="95">
                      <a:moveTo>
                        <a:pt x="205" y="0"/>
                      </a:moveTo>
                      <a:lnTo>
                        <a:pt x="155" y="0"/>
                      </a:lnTo>
                      <a:lnTo>
                        <a:pt x="102" y="15"/>
                      </a:lnTo>
                      <a:lnTo>
                        <a:pt x="44" y="48"/>
                      </a:lnTo>
                      <a:lnTo>
                        <a:pt x="0" y="9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72" name="Freeform 90">
                  <a:extLst>
                    <a:ext uri="{FF2B5EF4-FFF2-40B4-BE49-F238E27FC236}">
                      <a16:creationId xmlns:a16="http://schemas.microsoft.com/office/drawing/2014/main" id="{8F6BB9BF-FEBA-4B23-A026-DE3AAE6500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9" y="3223"/>
                  <a:ext cx="69" cy="34"/>
                </a:xfrm>
                <a:custGeom>
                  <a:avLst/>
                  <a:gdLst>
                    <a:gd name="T0" fmla="*/ 7 w 199"/>
                    <a:gd name="T1" fmla="*/ 0 h 101"/>
                    <a:gd name="T2" fmla="*/ 5 w 199"/>
                    <a:gd name="T3" fmla="*/ 1 h 101"/>
                    <a:gd name="T4" fmla="*/ 3 w 199"/>
                    <a:gd name="T5" fmla="*/ 1 h 101"/>
                    <a:gd name="T6" fmla="*/ 1 w 199"/>
                    <a:gd name="T7" fmla="*/ 2 h 101"/>
                    <a:gd name="T8" fmla="*/ 0 w 199"/>
                    <a:gd name="T9" fmla="*/ 4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9"/>
                    <a:gd name="T16" fmla="*/ 0 h 101"/>
                    <a:gd name="T17" fmla="*/ 199 w 199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9" h="101">
                      <a:moveTo>
                        <a:pt x="199" y="0"/>
                      </a:moveTo>
                      <a:lnTo>
                        <a:pt x="127" y="14"/>
                      </a:lnTo>
                      <a:lnTo>
                        <a:pt x="81" y="31"/>
                      </a:lnTo>
                      <a:lnTo>
                        <a:pt x="37" y="66"/>
                      </a:lnTo>
                      <a:lnTo>
                        <a:pt x="0" y="101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73" name="Freeform 91">
                  <a:extLst>
                    <a:ext uri="{FF2B5EF4-FFF2-40B4-BE49-F238E27FC236}">
                      <a16:creationId xmlns:a16="http://schemas.microsoft.com/office/drawing/2014/main" id="{1E03757A-4B05-4FE5-8410-274E5AF7A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3" y="2866"/>
                  <a:ext cx="99" cy="82"/>
                </a:xfrm>
                <a:custGeom>
                  <a:avLst/>
                  <a:gdLst>
                    <a:gd name="T0" fmla="*/ 0 w 296"/>
                    <a:gd name="T1" fmla="*/ 10 h 253"/>
                    <a:gd name="T2" fmla="*/ 2 w 296"/>
                    <a:gd name="T3" fmla="*/ 8 h 253"/>
                    <a:gd name="T4" fmla="*/ 5 w 296"/>
                    <a:gd name="T5" fmla="*/ 5 h 253"/>
                    <a:gd name="T6" fmla="*/ 8 w 296"/>
                    <a:gd name="T7" fmla="*/ 3 h 253"/>
                    <a:gd name="T8" fmla="*/ 11 w 296"/>
                    <a:gd name="T9" fmla="*/ 0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3"/>
                    <a:gd name="T17" fmla="*/ 296 w 296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3">
                      <a:moveTo>
                        <a:pt x="0" y="253"/>
                      </a:moveTo>
                      <a:lnTo>
                        <a:pt x="63" y="206"/>
                      </a:lnTo>
                      <a:lnTo>
                        <a:pt x="146" y="142"/>
                      </a:lnTo>
                      <a:lnTo>
                        <a:pt x="231" y="72"/>
                      </a:lnTo>
                      <a:lnTo>
                        <a:pt x="296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74" name="Freeform 92">
                  <a:extLst>
                    <a:ext uri="{FF2B5EF4-FFF2-40B4-BE49-F238E27FC236}">
                      <a16:creationId xmlns:a16="http://schemas.microsoft.com/office/drawing/2014/main" id="{B515B3BF-8008-48E8-9D91-A2961C3F2E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9" y="3137"/>
                  <a:ext cx="77" cy="34"/>
                </a:xfrm>
                <a:custGeom>
                  <a:avLst/>
                  <a:gdLst>
                    <a:gd name="T0" fmla="*/ 9 w 237"/>
                    <a:gd name="T1" fmla="*/ 0 h 96"/>
                    <a:gd name="T2" fmla="*/ 6 w 237"/>
                    <a:gd name="T3" fmla="*/ 0 h 96"/>
                    <a:gd name="T4" fmla="*/ 3 w 237"/>
                    <a:gd name="T5" fmla="*/ 1 h 96"/>
                    <a:gd name="T6" fmla="*/ 2 w 237"/>
                    <a:gd name="T7" fmla="*/ 2 h 96"/>
                    <a:gd name="T8" fmla="*/ 0 w 237"/>
                    <a:gd name="T9" fmla="*/ 4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7"/>
                    <a:gd name="T16" fmla="*/ 0 h 96"/>
                    <a:gd name="T17" fmla="*/ 237 w 237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7" h="96">
                      <a:moveTo>
                        <a:pt x="237" y="0"/>
                      </a:moveTo>
                      <a:lnTo>
                        <a:pt x="152" y="5"/>
                      </a:lnTo>
                      <a:lnTo>
                        <a:pt x="88" y="25"/>
                      </a:lnTo>
                      <a:lnTo>
                        <a:pt x="41" y="53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75" name="Freeform 93">
                  <a:extLst>
                    <a:ext uri="{FF2B5EF4-FFF2-40B4-BE49-F238E27FC236}">
                      <a16:creationId xmlns:a16="http://schemas.microsoft.com/office/drawing/2014/main" id="{EB79ECD0-B9AB-4F9B-97BC-0A30594737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" y="3085"/>
                  <a:ext cx="64" cy="26"/>
                </a:xfrm>
                <a:custGeom>
                  <a:avLst/>
                  <a:gdLst>
                    <a:gd name="T0" fmla="*/ 7 w 198"/>
                    <a:gd name="T1" fmla="*/ 1 h 79"/>
                    <a:gd name="T2" fmla="*/ 5 w 198"/>
                    <a:gd name="T3" fmla="*/ 0 h 79"/>
                    <a:gd name="T4" fmla="*/ 4 w 198"/>
                    <a:gd name="T5" fmla="*/ 0 h 79"/>
                    <a:gd name="T6" fmla="*/ 2 w 198"/>
                    <a:gd name="T7" fmla="*/ 1 h 79"/>
                    <a:gd name="T8" fmla="*/ 1 w 198"/>
                    <a:gd name="T9" fmla="*/ 2 h 79"/>
                    <a:gd name="T10" fmla="*/ 0 w 198"/>
                    <a:gd name="T11" fmla="*/ 3 h 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8"/>
                    <a:gd name="T19" fmla="*/ 0 h 79"/>
                    <a:gd name="T20" fmla="*/ 198 w 198"/>
                    <a:gd name="T21" fmla="*/ 79 h 7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8" h="79">
                      <a:moveTo>
                        <a:pt x="198" y="16"/>
                      </a:moveTo>
                      <a:lnTo>
                        <a:pt x="145" y="0"/>
                      </a:lnTo>
                      <a:lnTo>
                        <a:pt x="97" y="3"/>
                      </a:lnTo>
                      <a:lnTo>
                        <a:pt x="47" y="25"/>
                      </a:lnTo>
                      <a:lnTo>
                        <a:pt x="16" y="47"/>
                      </a:lnTo>
                      <a:lnTo>
                        <a:pt x="0" y="79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76" name="Freeform 94">
                  <a:extLst>
                    <a:ext uri="{FF2B5EF4-FFF2-40B4-BE49-F238E27FC236}">
                      <a16:creationId xmlns:a16="http://schemas.microsoft.com/office/drawing/2014/main" id="{D6CA3595-EB68-4C5D-90F8-1A70052A8E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9" y="3180"/>
                  <a:ext cx="60" cy="26"/>
                </a:xfrm>
                <a:custGeom>
                  <a:avLst/>
                  <a:gdLst>
                    <a:gd name="T0" fmla="*/ 7 w 184"/>
                    <a:gd name="T1" fmla="*/ 0 h 72"/>
                    <a:gd name="T2" fmla="*/ 6 w 184"/>
                    <a:gd name="T3" fmla="*/ 0 h 72"/>
                    <a:gd name="T4" fmla="*/ 4 w 184"/>
                    <a:gd name="T5" fmla="*/ 0 h 72"/>
                    <a:gd name="T6" fmla="*/ 2 w 184"/>
                    <a:gd name="T7" fmla="*/ 1 h 72"/>
                    <a:gd name="T8" fmla="*/ 1 w 184"/>
                    <a:gd name="T9" fmla="*/ 1 h 72"/>
                    <a:gd name="T10" fmla="*/ 1 w 184"/>
                    <a:gd name="T11" fmla="*/ 2 h 72"/>
                    <a:gd name="T12" fmla="*/ 0 w 184"/>
                    <a:gd name="T13" fmla="*/ 3 h 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4"/>
                    <a:gd name="T22" fmla="*/ 0 h 72"/>
                    <a:gd name="T23" fmla="*/ 184 w 184"/>
                    <a:gd name="T24" fmla="*/ 72 h 7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4" h="72">
                      <a:moveTo>
                        <a:pt x="184" y="0"/>
                      </a:moveTo>
                      <a:lnTo>
                        <a:pt x="153" y="0"/>
                      </a:lnTo>
                      <a:lnTo>
                        <a:pt x="104" y="5"/>
                      </a:lnTo>
                      <a:lnTo>
                        <a:pt x="62" y="17"/>
                      </a:lnTo>
                      <a:lnTo>
                        <a:pt x="40" y="32"/>
                      </a:lnTo>
                      <a:lnTo>
                        <a:pt x="16" y="54"/>
                      </a:lnTo>
                      <a:lnTo>
                        <a:pt x="0" y="72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77" name="Freeform 95">
                  <a:extLst>
                    <a:ext uri="{FF2B5EF4-FFF2-40B4-BE49-F238E27FC236}">
                      <a16:creationId xmlns:a16="http://schemas.microsoft.com/office/drawing/2014/main" id="{F5F5A766-247D-4643-87C7-CC03125993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7" y="3055"/>
                  <a:ext cx="13" cy="26"/>
                </a:xfrm>
                <a:custGeom>
                  <a:avLst/>
                  <a:gdLst>
                    <a:gd name="T0" fmla="*/ 0 w 38"/>
                    <a:gd name="T1" fmla="*/ 3 h 78"/>
                    <a:gd name="T2" fmla="*/ 0 w 38"/>
                    <a:gd name="T3" fmla="*/ 1 h 78"/>
                    <a:gd name="T4" fmla="*/ 1 w 38"/>
                    <a:gd name="T5" fmla="*/ 0 h 78"/>
                    <a:gd name="T6" fmla="*/ 1 w 38"/>
                    <a:gd name="T7" fmla="*/ 0 h 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78"/>
                    <a:gd name="T14" fmla="*/ 38 w 38"/>
                    <a:gd name="T15" fmla="*/ 78 h 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78">
                      <a:moveTo>
                        <a:pt x="0" y="78"/>
                      </a:moveTo>
                      <a:lnTo>
                        <a:pt x="12" y="32"/>
                      </a:lnTo>
                      <a:lnTo>
                        <a:pt x="28" y="9"/>
                      </a:lnTo>
                      <a:lnTo>
                        <a:pt x="38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78" name="Freeform 96">
                  <a:extLst>
                    <a:ext uri="{FF2B5EF4-FFF2-40B4-BE49-F238E27FC236}">
                      <a16:creationId xmlns:a16="http://schemas.microsoft.com/office/drawing/2014/main" id="{9A4FC487-8A08-4CB1-9E37-45477061C1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" y="2741"/>
                  <a:ext cx="343" cy="90"/>
                </a:xfrm>
                <a:custGeom>
                  <a:avLst/>
                  <a:gdLst>
                    <a:gd name="T0" fmla="*/ 0 w 1027"/>
                    <a:gd name="T1" fmla="*/ 0 h 266"/>
                    <a:gd name="T2" fmla="*/ 6 w 1027"/>
                    <a:gd name="T3" fmla="*/ 5 h 266"/>
                    <a:gd name="T4" fmla="*/ 10 w 1027"/>
                    <a:gd name="T5" fmla="*/ 8 h 266"/>
                    <a:gd name="T6" fmla="*/ 14 w 1027"/>
                    <a:gd name="T7" fmla="*/ 9 h 266"/>
                    <a:gd name="T8" fmla="*/ 27 w 1027"/>
                    <a:gd name="T9" fmla="*/ 10 h 266"/>
                    <a:gd name="T10" fmla="*/ 32 w 1027"/>
                    <a:gd name="T11" fmla="*/ 9 h 266"/>
                    <a:gd name="T12" fmla="*/ 35 w 1027"/>
                    <a:gd name="T13" fmla="*/ 8 h 266"/>
                    <a:gd name="T14" fmla="*/ 38 w 1027"/>
                    <a:gd name="T15" fmla="*/ 8 h 2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27"/>
                    <a:gd name="T25" fmla="*/ 0 h 266"/>
                    <a:gd name="T26" fmla="*/ 1027 w 1027"/>
                    <a:gd name="T27" fmla="*/ 266 h 26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27" h="266">
                      <a:moveTo>
                        <a:pt x="0" y="0"/>
                      </a:moveTo>
                      <a:lnTo>
                        <a:pt x="158" y="141"/>
                      </a:lnTo>
                      <a:lnTo>
                        <a:pt x="270" y="204"/>
                      </a:lnTo>
                      <a:lnTo>
                        <a:pt x="379" y="250"/>
                      </a:lnTo>
                      <a:lnTo>
                        <a:pt x="727" y="266"/>
                      </a:lnTo>
                      <a:lnTo>
                        <a:pt x="869" y="236"/>
                      </a:lnTo>
                      <a:lnTo>
                        <a:pt x="948" y="204"/>
                      </a:lnTo>
                      <a:lnTo>
                        <a:pt x="1027" y="204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79" name="Freeform 97">
                  <a:extLst>
                    <a:ext uri="{FF2B5EF4-FFF2-40B4-BE49-F238E27FC236}">
                      <a16:creationId xmlns:a16="http://schemas.microsoft.com/office/drawing/2014/main" id="{4E9AEBBE-7420-4FA0-9043-A2117502B1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0" y="2763"/>
                  <a:ext cx="56" cy="133"/>
                </a:xfrm>
                <a:custGeom>
                  <a:avLst/>
                  <a:gdLst>
                    <a:gd name="T0" fmla="*/ 0 w 174"/>
                    <a:gd name="T1" fmla="*/ 0 h 396"/>
                    <a:gd name="T2" fmla="*/ 3 w 174"/>
                    <a:gd name="T3" fmla="*/ 4 h 396"/>
                    <a:gd name="T4" fmla="*/ 5 w 174"/>
                    <a:gd name="T5" fmla="*/ 8 h 396"/>
                    <a:gd name="T6" fmla="*/ 5 w 174"/>
                    <a:gd name="T7" fmla="*/ 11 h 396"/>
                    <a:gd name="T8" fmla="*/ 6 w 174"/>
                    <a:gd name="T9" fmla="*/ 15 h 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96"/>
                    <a:gd name="T17" fmla="*/ 174 w 174"/>
                    <a:gd name="T18" fmla="*/ 396 h 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96">
                      <a:moveTo>
                        <a:pt x="0" y="0"/>
                      </a:moveTo>
                      <a:lnTo>
                        <a:pt x="80" y="111"/>
                      </a:lnTo>
                      <a:lnTo>
                        <a:pt x="127" y="221"/>
                      </a:lnTo>
                      <a:lnTo>
                        <a:pt x="143" y="284"/>
                      </a:lnTo>
                      <a:lnTo>
                        <a:pt x="174" y="396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80" name="Freeform 98">
                  <a:extLst>
                    <a:ext uri="{FF2B5EF4-FFF2-40B4-BE49-F238E27FC236}">
                      <a16:creationId xmlns:a16="http://schemas.microsoft.com/office/drawing/2014/main" id="{4E6D2CB5-2AF7-479B-9DF7-8126E6AB5E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3" y="2926"/>
                  <a:ext cx="330" cy="142"/>
                </a:xfrm>
                <a:custGeom>
                  <a:avLst/>
                  <a:gdLst>
                    <a:gd name="T0" fmla="*/ 37 w 992"/>
                    <a:gd name="T1" fmla="*/ 0 h 425"/>
                    <a:gd name="T2" fmla="*/ 30 w 992"/>
                    <a:gd name="T3" fmla="*/ 4 h 425"/>
                    <a:gd name="T4" fmla="*/ 25 w 992"/>
                    <a:gd name="T5" fmla="*/ 5 h 425"/>
                    <a:gd name="T6" fmla="*/ 19 w 992"/>
                    <a:gd name="T7" fmla="*/ 8 h 425"/>
                    <a:gd name="T8" fmla="*/ 12 w 992"/>
                    <a:gd name="T9" fmla="*/ 9 h 425"/>
                    <a:gd name="T10" fmla="*/ 6 w 992"/>
                    <a:gd name="T11" fmla="*/ 12 h 425"/>
                    <a:gd name="T12" fmla="*/ 1 w 992"/>
                    <a:gd name="T13" fmla="*/ 15 h 425"/>
                    <a:gd name="T14" fmla="*/ 0 w 992"/>
                    <a:gd name="T15" fmla="*/ 16 h 4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92"/>
                    <a:gd name="T25" fmla="*/ 0 h 425"/>
                    <a:gd name="T26" fmla="*/ 992 w 992"/>
                    <a:gd name="T27" fmla="*/ 425 h 42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92" h="425">
                      <a:moveTo>
                        <a:pt x="992" y="0"/>
                      </a:moveTo>
                      <a:lnTo>
                        <a:pt x="804" y="110"/>
                      </a:lnTo>
                      <a:lnTo>
                        <a:pt x="678" y="141"/>
                      </a:lnTo>
                      <a:lnTo>
                        <a:pt x="504" y="204"/>
                      </a:lnTo>
                      <a:lnTo>
                        <a:pt x="331" y="253"/>
                      </a:lnTo>
                      <a:lnTo>
                        <a:pt x="172" y="315"/>
                      </a:lnTo>
                      <a:lnTo>
                        <a:pt x="15" y="394"/>
                      </a:lnTo>
                      <a:lnTo>
                        <a:pt x="0" y="42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81" name="Freeform 99">
                  <a:extLst>
                    <a:ext uri="{FF2B5EF4-FFF2-40B4-BE49-F238E27FC236}">
                      <a16:creationId xmlns:a16="http://schemas.microsoft.com/office/drawing/2014/main" id="{4F6338DE-B524-4A6E-A56C-34B83FC828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3" y="2939"/>
                  <a:ext cx="9" cy="39"/>
                </a:xfrm>
                <a:custGeom>
                  <a:avLst/>
                  <a:gdLst>
                    <a:gd name="T0" fmla="*/ 1 w 27"/>
                    <a:gd name="T1" fmla="*/ 4 h 116"/>
                    <a:gd name="T2" fmla="*/ 1 w 27"/>
                    <a:gd name="T3" fmla="*/ 3 h 116"/>
                    <a:gd name="T4" fmla="*/ 0 w 27"/>
                    <a:gd name="T5" fmla="*/ 1 h 116"/>
                    <a:gd name="T6" fmla="*/ 0 w 27"/>
                    <a:gd name="T7" fmla="*/ 0 h 1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"/>
                    <a:gd name="T13" fmla="*/ 0 h 116"/>
                    <a:gd name="T14" fmla="*/ 27 w 27"/>
                    <a:gd name="T15" fmla="*/ 116 h 1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" h="116">
                      <a:moveTo>
                        <a:pt x="18" y="116"/>
                      </a:moveTo>
                      <a:lnTo>
                        <a:pt x="27" y="86"/>
                      </a:lnTo>
                      <a:lnTo>
                        <a:pt x="0" y="3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182" name="Freeform 100">
                  <a:extLst>
                    <a:ext uri="{FF2B5EF4-FFF2-40B4-BE49-F238E27FC236}">
                      <a16:creationId xmlns:a16="http://schemas.microsoft.com/office/drawing/2014/main" id="{D12D62C0-BE39-4D1F-9A14-6E2CA54A7A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4" y="2814"/>
                  <a:ext cx="69" cy="52"/>
                </a:xfrm>
                <a:custGeom>
                  <a:avLst/>
                  <a:gdLst>
                    <a:gd name="T0" fmla="*/ 0 w 204"/>
                    <a:gd name="T1" fmla="*/ 0 h 149"/>
                    <a:gd name="T2" fmla="*/ 2 w 204"/>
                    <a:gd name="T3" fmla="*/ 2 h 149"/>
                    <a:gd name="T4" fmla="*/ 4 w 204"/>
                    <a:gd name="T5" fmla="*/ 3 h 149"/>
                    <a:gd name="T6" fmla="*/ 8 w 204"/>
                    <a:gd name="T7" fmla="*/ 5 h 1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04"/>
                    <a:gd name="T13" fmla="*/ 0 h 149"/>
                    <a:gd name="T14" fmla="*/ 204 w 204"/>
                    <a:gd name="T15" fmla="*/ 149 h 1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04" h="149">
                      <a:moveTo>
                        <a:pt x="0" y="0"/>
                      </a:moveTo>
                      <a:lnTo>
                        <a:pt x="53" y="47"/>
                      </a:lnTo>
                      <a:lnTo>
                        <a:pt x="107" y="86"/>
                      </a:lnTo>
                      <a:lnTo>
                        <a:pt x="204" y="149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华文中宋" panose="02010600040101010101" pitchFamily="2" charset="-122"/>
                  </a:endParaRPr>
                </a:p>
              </p:txBody>
            </p:sp>
          </p:grpSp>
        </p:grpSp>
        <p:sp>
          <p:nvSpPr>
            <p:cNvPr id="6151" name="AutoShape 101">
              <a:extLst>
                <a:ext uri="{FF2B5EF4-FFF2-40B4-BE49-F238E27FC236}">
                  <a16:creationId xmlns:a16="http://schemas.microsoft.com/office/drawing/2014/main" id="{2D9C8431-77E1-4FD0-9B5D-8514A8B18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888"/>
              <a:ext cx="2812" cy="1155"/>
            </a:xfrm>
            <a:prstGeom prst="wedgeEllipseCallout">
              <a:avLst>
                <a:gd name="adj1" fmla="val 81190"/>
                <a:gd name="adj2" fmla="val 8644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800" dirty="0">
                <a:latin typeface="+mn-lt"/>
                <a:ea typeface="华文中宋" panose="02010600040101010101" pitchFamily="2" charset="-122"/>
              </a:endParaRPr>
            </a:p>
          </p:txBody>
        </p:sp>
        <p:sp>
          <p:nvSpPr>
            <p:cNvPr id="6152" name="Text Box 102">
              <a:extLst>
                <a:ext uri="{FF2B5EF4-FFF2-40B4-BE49-F238E27FC236}">
                  <a16:creationId xmlns:a16="http://schemas.microsoft.com/office/drawing/2014/main" id="{BF4D8E5F-7FA3-43CE-9619-13EC2C47C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069"/>
              <a:ext cx="2449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latin typeface="+mn-lt"/>
                  <a:ea typeface="华文中宋" panose="02010600040101010101" pitchFamily="2" charset="-122"/>
                </a:rPr>
                <a:t>最佳多项式是否存在？是否为唯一？如果存在，如何寻找或构造？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CADFA3A-7A8C-4FD0-B62E-4CAF93D3BD56}"/>
                  </a:ext>
                </a:extLst>
              </p14:cNvPr>
              <p14:cNvContentPartPr/>
              <p14:nvPr/>
            </p14:nvContentPartPr>
            <p14:xfrm>
              <a:off x="1769760" y="518040"/>
              <a:ext cx="5663520" cy="43974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CADFA3A-7A8C-4FD0-B62E-4CAF93D3BD5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60400" y="508680"/>
                <a:ext cx="5682240" cy="441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31A90F9-7D35-4455-8BAD-9E96E438C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§6  Optimal Approximation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D49A0AD1-082E-4C7A-A24B-5EE45CC24BBF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341438"/>
            <a:ext cx="8001000" cy="1168400"/>
            <a:chOff x="288" y="1056"/>
            <a:chExt cx="5040" cy="736"/>
          </a:xfrm>
        </p:grpSpPr>
        <p:pic>
          <p:nvPicPr>
            <p:cNvPr id="7193" name="Picture 8" descr="EXAMINE">
              <a:extLst>
                <a:ext uri="{FF2B5EF4-FFF2-40B4-BE49-F238E27FC236}">
                  <a16:creationId xmlns:a16="http://schemas.microsoft.com/office/drawing/2014/main" id="{C077F5CC-26A6-4040-9551-C8E7B3E3A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056"/>
              <a:ext cx="684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4" name="Text Box 9">
              <a:extLst>
                <a:ext uri="{FF2B5EF4-FFF2-40B4-BE49-F238E27FC236}">
                  <a16:creationId xmlns:a16="http://schemas.microsoft.com/office/drawing/2014/main" id="{4226F06D-D4B1-45E1-80B7-18E4B4231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248"/>
              <a:ext cx="441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直接构造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OUAP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的确比较困难，不妨换个角度，先考察它应该具备的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性质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。有如下结论：</a:t>
              </a:r>
            </a:p>
          </p:txBody>
        </p:sp>
      </p:grpSp>
      <p:sp>
        <p:nvSpPr>
          <p:cNvPr id="62475" name="Text Box 11">
            <a:extLst>
              <a:ext uri="{FF2B5EF4-FFF2-40B4-BE49-F238E27FC236}">
                <a16:creationId xmlns:a16="http://schemas.microsoft.com/office/drawing/2014/main" id="{96A70B76-8BBA-40DC-97AF-63276DF81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36838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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OUAP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存在，且必同时有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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偏差点。</a:t>
            </a:r>
          </a:p>
        </p:txBody>
      </p:sp>
      <p:sp>
        <p:nvSpPr>
          <p:cNvPr id="62476" name="Text Box 12">
            <a:extLst>
              <a:ext uri="{FF2B5EF4-FFF2-40B4-BE49-F238E27FC236}">
                <a16:creationId xmlns:a16="http://schemas.microsoft.com/office/drawing/2014/main" id="{54C5F400-7865-4FDB-80EE-E40ECF350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94038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证明：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存在性证明略。后者用反证法，设只有正偏差点。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996F0AD0-55AD-4291-8CAB-86B9EC3AA485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627438"/>
            <a:ext cx="5867400" cy="1001712"/>
            <a:chOff x="816" y="2544"/>
            <a:chExt cx="3696" cy="631"/>
          </a:xfrm>
        </p:grpSpPr>
        <p:sp>
          <p:nvSpPr>
            <p:cNvPr id="7189" name="Text Box 13">
              <a:extLst>
                <a:ext uri="{FF2B5EF4-FFF2-40B4-BE49-F238E27FC236}">
                  <a16:creationId xmlns:a16="http://schemas.microsoft.com/office/drawing/2014/main" id="{013722EF-FDE9-433A-9CC3-E641A89F5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5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设</a:t>
              </a:r>
            </a:p>
          </p:txBody>
        </p:sp>
        <p:graphicFrame>
          <p:nvGraphicFramePr>
            <p:cNvPr id="7190" name="Object 14">
              <a:extLst>
                <a:ext uri="{FF2B5EF4-FFF2-40B4-BE49-F238E27FC236}">
                  <a16:creationId xmlns:a16="http://schemas.microsoft.com/office/drawing/2014/main" id="{9BFACD30-006F-4DAB-8B27-3BE40E345D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569"/>
            <a:ext cx="268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" name="Equation" r:id="rId7" imgW="2362200" imgH="292100" progId="Equation.3">
                    <p:embed/>
                  </p:oleObj>
                </mc:Choice>
                <mc:Fallback>
                  <p:oleObj name="Equation" r:id="rId7" imgW="2362200" imgH="292100" progId="Equation.3">
                    <p:embed/>
                    <p:pic>
                      <p:nvPicPr>
                        <p:cNvPr id="7190" name="Object 14">
                          <a:extLst>
                            <a:ext uri="{FF2B5EF4-FFF2-40B4-BE49-F238E27FC236}">
                              <a16:creationId xmlns:a16="http://schemas.microsoft.com/office/drawing/2014/main" id="{9BFACD30-006F-4DAB-8B27-3BE40E345D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569"/>
                          <a:ext cx="268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1" name="Text Box 15">
              <a:extLst>
                <a:ext uri="{FF2B5EF4-FFF2-40B4-BE49-F238E27FC236}">
                  <a16:creationId xmlns:a16="http://schemas.microsoft.com/office/drawing/2014/main" id="{507CF595-1038-4050-B77A-6AA3F0A69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880"/>
              <a:ext cx="2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而对于所有的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[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]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都有</a:t>
              </a: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192" name="Object 16">
              <a:extLst>
                <a:ext uri="{FF2B5EF4-FFF2-40B4-BE49-F238E27FC236}">
                  <a16:creationId xmlns:a16="http://schemas.microsoft.com/office/drawing/2014/main" id="{FB1BC59A-7335-42C1-AC70-85F0F2BADC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928"/>
            <a:ext cx="134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" name="Equation" r:id="rId9" imgW="1244600" imgH="228600" progId="Equation.3">
                    <p:embed/>
                  </p:oleObj>
                </mc:Choice>
                <mc:Fallback>
                  <p:oleObj name="Equation" r:id="rId9" imgW="1244600" imgH="228600" progId="Equation.3">
                    <p:embed/>
                    <p:pic>
                      <p:nvPicPr>
                        <p:cNvPr id="7192" name="Object 16">
                          <a:extLst>
                            <a:ext uri="{FF2B5EF4-FFF2-40B4-BE49-F238E27FC236}">
                              <a16:creationId xmlns:a16="http://schemas.microsoft.com/office/drawing/2014/main" id="{FB1BC59A-7335-42C1-AC70-85F0F2BADC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928"/>
                          <a:ext cx="134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CD45BCE2-DEF4-490A-84EC-F4811872FB5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618038"/>
            <a:ext cx="4038600" cy="422275"/>
            <a:chOff x="912" y="3216"/>
            <a:chExt cx="2544" cy="266"/>
          </a:xfrm>
        </p:grpSpPr>
        <p:graphicFrame>
          <p:nvGraphicFramePr>
            <p:cNvPr id="7187" name="Object 18">
              <a:extLst>
                <a:ext uri="{FF2B5EF4-FFF2-40B4-BE49-F238E27FC236}">
                  <a16:creationId xmlns:a16="http://schemas.microsoft.com/office/drawing/2014/main" id="{D8230D63-F18A-49A9-B664-5B3102B4FE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216"/>
            <a:ext cx="211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" name="Equation" r:id="rId11" imgW="1816100" imgH="228600" progId="Equation.3">
                    <p:embed/>
                  </p:oleObj>
                </mc:Choice>
                <mc:Fallback>
                  <p:oleObj name="Equation" r:id="rId11" imgW="1816100" imgH="228600" progId="Equation.3">
                    <p:embed/>
                    <p:pic>
                      <p:nvPicPr>
                        <p:cNvPr id="7187" name="Object 18">
                          <a:extLst>
                            <a:ext uri="{FF2B5EF4-FFF2-40B4-BE49-F238E27FC236}">
                              <a16:creationId xmlns:a16="http://schemas.microsoft.com/office/drawing/2014/main" id="{D8230D63-F18A-49A9-B664-5B3102B4FE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216"/>
                          <a:ext cx="211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8" name="AutoShape 19">
              <a:extLst>
                <a:ext uri="{FF2B5EF4-FFF2-40B4-BE49-F238E27FC236}">
                  <a16:creationId xmlns:a16="http://schemas.microsoft.com/office/drawing/2014/main" id="{FF87BC6E-274C-4D21-98E4-FE3740F1A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264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23">
            <a:extLst>
              <a:ext uri="{FF2B5EF4-FFF2-40B4-BE49-F238E27FC236}">
                <a16:creationId xmlns:a16="http://schemas.microsoft.com/office/drawing/2014/main" id="{64A750B2-9AB9-476B-87CD-8ABF75FDCF77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075238"/>
            <a:ext cx="4114800" cy="400050"/>
            <a:chOff x="912" y="3552"/>
            <a:chExt cx="2592" cy="252"/>
          </a:xfrm>
        </p:grpSpPr>
        <p:graphicFrame>
          <p:nvGraphicFramePr>
            <p:cNvPr id="7185" name="Object 20">
              <a:extLst>
                <a:ext uri="{FF2B5EF4-FFF2-40B4-BE49-F238E27FC236}">
                  <a16:creationId xmlns:a16="http://schemas.microsoft.com/office/drawing/2014/main" id="{09702569-0BD8-40AD-BF3A-2B9220269C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552"/>
            <a:ext cx="216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" name="Equation" r:id="rId13" imgW="2133600" imgH="228600" progId="Equation.3">
                    <p:embed/>
                  </p:oleObj>
                </mc:Choice>
                <mc:Fallback>
                  <p:oleObj name="Equation" r:id="rId13" imgW="2133600" imgH="228600" progId="Equation.3">
                    <p:embed/>
                    <p:pic>
                      <p:nvPicPr>
                        <p:cNvPr id="7185" name="Object 20">
                          <a:extLst>
                            <a:ext uri="{FF2B5EF4-FFF2-40B4-BE49-F238E27FC236}">
                              <a16:creationId xmlns:a16="http://schemas.microsoft.com/office/drawing/2014/main" id="{09702569-0BD8-40AD-BF3A-2B9220269C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552"/>
                          <a:ext cx="216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6" name="AutoShape 21">
              <a:extLst>
                <a:ext uri="{FF2B5EF4-FFF2-40B4-BE49-F238E27FC236}">
                  <a16:creationId xmlns:a16="http://schemas.microsoft.com/office/drawing/2014/main" id="{13A8515D-CFC2-4EE3-ADDC-A4DC8D2FE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600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2488" name="AutoShape 24">
            <a:extLst>
              <a:ext uri="{FF2B5EF4-FFF2-40B4-BE49-F238E27FC236}">
                <a16:creationId xmlns:a16="http://schemas.microsoft.com/office/drawing/2014/main" id="{A0CCBECB-AEE1-4F6A-B3BF-23AB2DA46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684838"/>
            <a:ext cx="2438400" cy="609600"/>
          </a:xfrm>
          <a:prstGeom prst="wedgeEllipseCallout">
            <a:avLst>
              <a:gd name="adj1" fmla="val 20574"/>
              <a:gd name="adj2" fmla="val -94009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阶多项式</a:t>
            </a:r>
          </a:p>
        </p:txBody>
      </p:sp>
      <p:sp>
        <p:nvSpPr>
          <p:cNvPr id="62489" name="AutoShape 25">
            <a:extLst>
              <a:ext uri="{FF2B5EF4-FFF2-40B4-BE49-F238E27FC236}">
                <a16:creationId xmlns:a16="http://schemas.microsoft.com/office/drawing/2014/main" id="{36F0BB9B-5C70-4374-9732-FBDD41F57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608638"/>
            <a:ext cx="3733800" cy="685800"/>
          </a:xfrm>
          <a:prstGeom prst="wedgeEllipseCallout">
            <a:avLst>
              <a:gd name="adj1" fmla="val -29972"/>
              <a:gd name="adj2" fmla="val -7569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是误差更小的多项式</a:t>
            </a:r>
          </a:p>
        </p:txBody>
      </p:sp>
      <p:sp>
        <p:nvSpPr>
          <p:cNvPr id="62490" name="Rectangle 26">
            <a:extLst>
              <a:ext uri="{FF2B5EF4-FFF2-40B4-BE49-F238E27FC236}">
                <a16:creationId xmlns:a16="http://schemas.microsoft.com/office/drawing/2014/main" id="{A4926590-D65B-4359-BB40-6B8C2B2B6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227638"/>
            <a:ext cx="152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27">
            <a:extLst>
              <a:ext uri="{FF2B5EF4-FFF2-40B4-BE49-F238E27FC236}">
                <a16:creationId xmlns:a16="http://schemas.microsoft.com/office/drawing/2014/main" id="{B0DBB615-475D-4164-AF4C-6980252F5FE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76250"/>
            <a:ext cx="8675687" cy="904875"/>
            <a:chOff x="295" y="300"/>
            <a:chExt cx="5465" cy="570"/>
          </a:xfrm>
        </p:grpSpPr>
        <p:sp>
          <p:nvSpPr>
            <p:cNvPr id="7181" name="Text Box 6">
              <a:extLst>
                <a:ext uri="{FF2B5EF4-FFF2-40B4-BE49-F238E27FC236}">
                  <a16:creationId xmlns:a16="http://schemas.microsoft.com/office/drawing/2014/main" id="{FF536341-E5E2-473A-A3F7-441F45767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47"/>
              <a:ext cx="546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最佳一致逼近多项式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</a:t>
              </a:r>
              <a:r>
                <a:rPr lang="en-US" altLang="zh-CN" sz="20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ptimal </a:t>
              </a:r>
              <a:r>
                <a:rPr lang="en-US" altLang="zh-CN" sz="20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niform </a:t>
              </a:r>
              <a:r>
                <a:rPr lang="en-US" altLang="zh-CN" sz="20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pproximating </a:t>
              </a:r>
              <a:r>
                <a:rPr lang="en-US" altLang="zh-CN" sz="20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olynomial */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的构造：求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阶多项式 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 i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使得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|| 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 i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||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最小。</a:t>
              </a: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182" name="Group 5">
              <a:extLst>
                <a:ext uri="{FF2B5EF4-FFF2-40B4-BE49-F238E27FC236}">
                  <a16:creationId xmlns:a16="http://schemas.microsoft.com/office/drawing/2014/main" id="{B536DF89-2E15-4A4A-BD3C-A59E9BB85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300"/>
              <a:ext cx="815" cy="326"/>
              <a:chOff x="288" y="288"/>
              <a:chExt cx="816" cy="331"/>
            </a:xfrm>
          </p:grpSpPr>
          <p:pic>
            <p:nvPicPr>
              <p:cNvPr id="7183" name="Picture 3" descr="DARTS">
                <a:extLst>
                  <a:ext uri="{FF2B5EF4-FFF2-40B4-BE49-F238E27FC236}">
                    <a16:creationId xmlns:a16="http://schemas.microsoft.com/office/drawing/2014/main" id="{A31D3614-9163-489C-8E69-EA8930C654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88"/>
                <a:ext cx="32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84" name="Text Box 4">
                <a:extLst>
                  <a:ext uri="{FF2B5EF4-FFF2-40B4-BE49-F238E27FC236}">
                    <a16:creationId xmlns:a16="http://schemas.microsoft.com/office/drawing/2014/main" id="{FE6FCD86-993C-4CEF-8BC5-CFB087C977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84"/>
                <a:ext cx="480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zh-CN" altLang="zh-CN" sz="1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C206EA4-0D96-4BDC-96F7-91CBE9BE9AC4}"/>
                  </a:ext>
                </a:extLst>
              </p14:cNvPr>
              <p14:cNvContentPartPr/>
              <p14:nvPr/>
            </p14:nvContentPartPr>
            <p14:xfrm>
              <a:off x="898560" y="913320"/>
              <a:ext cx="8174160" cy="46792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C206EA4-0D96-4BDC-96F7-91CBE9BE9AC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9200" y="903960"/>
                <a:ext cx="8192880" cy="469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5" grpId="0" autoUpdateAnimBg="0"/>
      <p:bldP spid="62476" grpId="0" autoUpdateAnimBg="0"/>
      <p:bldP spid="62488" grpId="0" animBg="1" autoUpdateAnimBg="0"/>
      <p:bldP spid="62489" grpId="0" animBg="1" autoUpdateAnimBg="0"/>
      <p:bldP spid="624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652C87E-3F98-4EF4-8747-899117EEF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§6  Optimal Approximation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780AD06-CAA5-41A6-BB25-54D39F4D4026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04813"/>
            <a:ext cx="8820150" cy="1938337"/>
            <a:chOff x="192" y="240"/>
            <a:chExt cx="5424" cy="1221"/>
          </a:xfrm>
        </p:grpSpPr>
        <p:sp>
          <p:nvSpPr>
            <p:cNvPr id="8369" name="Text Box 4">
              <a:extLst>
                <a:ext uri="{FF2B5EF4-FFF2-40B4-BE49-F238E27FC236}">
                  <a16:creationId xmlns:a16="http://schemas.microsoft.com/office/drawing/2014/main" id="{B8194996-284B-47B7-BDBA-528719EC0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40"/>
              <a:ext cx="5376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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（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Chebyshev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定理）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P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是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y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的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OUAP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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P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关于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y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在定义域上至少有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+2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个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交错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的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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偏差点。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即存在点集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&lt;…&lt;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+2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使得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}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称为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切比雪夫交错点组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/* Chebyshev alternating sequence */</a:t>
              </a:r>
            </a:p>
          </p:txBody>
        </p:sp>
        <p:graphicFrame>
          <p:nvGraphicFramePr>
            <p:cNvPr id="8370" name="Object 5">
              <a:extLst>
                <a:ext uri="{FF2B5EF4-FFF2-40B4-BE49-F238E27FC236}">
                  <a16:creationId xmlns:a16="http://schemas.microsoft.com/office/drawing/2014/main" id="{66FF3D56-58CA-4250-9375-D1AE098881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816"/>
            <a:ext cx="230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" name="Equation" r:id="rId5" imgW="2171700" imgH="241300" progId="Equation.3">
                    <p:embed/>
                  </p:oleObj>
                </mc:Choice>
                <mc:Fallback>
                  <p:oleObj name="Equation" r:id="rId5" imgW="2171700" imgH="241300" progId="Equation.3">
                    <p:embed/>
                    <p:pic>
                      <p:nvPicPr>
                        <p:cNvPr id="8370" name="Object 5">
                          <a:extLst>
                            <a:ext uri="{FF2B5EF4-FFF2-40B4-BE49-F238E27FC236}">
                              <a16:creationId xmlns:a16="http://schemas.microsoft.com/office/drawing/2014/main" id="{66FF3D56-58CA-4250-9375-D1AE098881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816"/>
                          <a:ext cx="2304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540FAF88-5F5C-4331-834A-F5D81550B5A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362200"/>
            <a:ext cx="8370888" cy="457200"/>
            <a:chOff x="192" y="1488"/>
            <a:chExt cx="5273" cy="288"/>
          </a:xfrm>
        </p:grpSpPr>
        <p:sp>
          <p:nvSpPr>
            <p:cNvPr id="8367" name="Text Box 7">
              <a:extLst>
                <a:ext uri="{FF2B5EF4-FFF2-40B4-BE49-F238E27FC236}">
                  <a16:creationId xmlns:a16="http://schemas.microsoft.com/office/drawing/2014/main" id="{50DD4757-4E73-485F-8F67-8FA5CAA4D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488"/>
              <a:ext cx="5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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若                        </a:t>
              </a:r>
              <a:r>
                <a:rPr lang="zh-CN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，则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次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OUAP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唯一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8368" name="Object 8">
              <a:extLst>
                <a:ext uri="{FF2B5EF4-FFF2-40B4-BE49-F238E27FC236}">
                  <a16:creationId xmlns:a16="http://schemas.microsoft.com/office/drawing/2014/main" id="{C7403A70-8413-4C20-B363-5BF08523B9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1" y="1525"/>
            <a:ext cx="117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" name="公式" r:id="rId7" imgW="926698" imgH="203112" progId="Equation.3">
                    <p:embed/>
                  </p:oleObj>
                </mc:Choice>
                <mc:Fallback>
                  <p:oleObj name="公式" r:id="rId7" imgW="926698" imgH="203112" progId="Equation.3">
                    <p:embed/>
                    <p:pic>
                      <p:nvPicPr>
                        <p:cNvPr id="8368" name="Object 8">
                          <a:extLst>
                            <a:ext uri="{FF2B5EF4-FFF2-40B4-BE49-F238E27FC236}">
                              <a16:creationId xmlns:a16="http://schemas.microsoft.com/office/drawing/2014/main" id="{C7403A70-8413-4C20-B363-5BF08523B9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" y="1525"/>
                          <a:ext cx="117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85" name="Text Box 9">
            <a:extLst>
              <a:ext uri="{FF2B5EF4-FFF2-40B4-BE49-F238E27FC236}">
                <a16:creationId xmlns:a16="http://schemas.microsoft.com/office/drawing/2014/main" id="{FF7E8F71-AAD8-4D52-92C4-713CD4F2E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证明：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反证，设有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OUAP’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，分别是</a:t>
            </a:r>
            <a:r>
              <a:rPr lang="en-US" altLang="zh-CN" sz="24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CN" sz="2400" b="1" i="1" baseline="-2500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和 </a:t>
            </a:r>
            <a:r>
              <a:rPr lang="en-US" altLang="zh-CN" sz="2400" b="1" i="1">
                <a:solidFill>
                  <a:srgbClr val="990099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en-US" altLang="zh-CN" sz="2400" b="1" i="1" baseline="-25000">
                <a:solidFill>
                  <a:srgbClr val="990099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n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zh-CN" altLang="en-US" sz="2400" b="1" i="1" baseline="-25000">
              <a:ea typeface="华文中宋" panose="020106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890EEFDA-F52A-4EDA-98BA-CF64F955300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7467600" cy="773113"/>
            <a:chOff x="288" y="2256"/>
            <a:chExt cx="4704" cy="487"/>
          </a:xfrm>
        </p:grpSpPr>
        <p:sp>
          <p:nvSpPr>
            <p:cNvPr id="8346" name="Text Box 11">
              <a:extLst>
                <a:ext uri="{FF2B5EF4-FFF2-40B4-BE49-F238E27FC236}">
                  <a16:creationId xmlns:a16="http://schemas.microsoft.com/office/drawing/2014/main" id="{23FFCE49-BC0A-4C5F-BFB7-2AA32C48D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52"/>
              <a:ext cx="47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则它们的平均函数                                也是一个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OUAP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  <a:endParaRPr lang="zh-CN" altLang="en-US" sz="24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grpSp>
          <p:nvGrpSpPr>
            <p:cNvPr id="8347" name="Group 12">
              <a:extLst>
                <a:ext uri="{FF2B5EF4-FFF2-40B4-BE49-F238E27FC236}">
                  <a16:creationId xmlns:a16="http://schemas.microsoft.com/office/drawing/2014/main" id="{32F5FCF2-B7C3-4EFA-B74E-D9E0410913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256"/>
              <a:ext cx="1430" cy="487"/>
              <a:chOff x="1470" y="3030"/>
              <a:chExt cx="1430" cy="487"/>
            </a:xfrm>
          </p:grpSpPr>
          <p:sp>
            <p:nvSpPr>
              <p:cNvPr id="8348" name="Line 13">
                <a:extLst>
                  <a:ext uri="{FF2B5EF4-FFF2-40B4-BE49-F238E27FC236}">
                    <a16:creationId xmlns:a16="http://schemas.microsoft.com/office/drawing/2014/main" id="{4D57B523-CF57-405D-A4A6-789481BF52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1" y="3278"/>
                <a:ext cx="89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9" name="Rectangle 14">
                <a:extLst>
                  <a:ext uri="{FF2B5EF4-FFF2-40B4-BE49-F238E27FC236}">
                    <a16:creationId xmlns:a16="http://schemas.microsoft.com/office/drawing/2014/main" id="{B5F85F23-4C10-4343-8C3D-F3608C7BC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2" y="3304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0" name="Rectangle 15">
                <a:extLst>
                  <a:ext uri="{FF2B5EF4-FFF2-40B4-BE49-F238E27FC236}">
                    <a16:creationId xmlns:a16="http://schemas.microsoft.com/office/drawing/2014/main" id="{80F861BF-5C58-4D45-9105-43B9359A9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0" y="3051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1" name="Rectangle 16">
                <a:extLst>
                  <a:ext uri="{FF2B5EF4-FFF2-40B4-BE49-F238E27FC236}">
                    <a16:creationId xmlns:a16="http://schemas.microsoft.com/office/drawing/2014/main" id="{5F487F9B-C1B6-4916-8E2C-0059D712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3051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Rectangle 17">
                <a:extLst>
                  <a:ext uri="{FF2B5EF4-FFF2-40B4-BE49-F238E27FC236}">
                    <a16:creationId xmlns:a16="http://schemas.microsoft.com/office/drawing/2014/main" id="{DE7C3A5F-F67D-43D2-9E90-CCDABF67E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3051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Rectangle 18">
                <a:extLst>
                  <a:ext uri="{FF2B5EF4-FFF2-40B4-BE49-F238E27FC236}">
                    <a16:creationId xmlns:a16="http://schemas.microsoft.com/office/drawing/2014/main" id="{1DCF0028-1A14-4CF1-A06A-35F387B59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3051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4" name="Rectangle 19">
                <a:extLst>
                  <a:ext uri="{FF2B5EF4-FFF2-40B4-BE49-F238E27FC236}">
                    <a16:creationId xmlns:a16="http://schemas.microsoft.com/office/drawing/2014/main" id="{E858E62F-A6C7-4CCD-90FE-A0FABA945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3164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Rectangle 20">
                <a:extLst>
                  <a:ext uri="{FF2B5EF4-FFF2-40B4-BE49-F238E27FC236}">
                    <a16:creationId xmlns:a16="http://schemas.microsoft.com/office/drawing/2014/main" id="{7BBDE7D4-7621-427C-97C3-44FFA3E7B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" y="3164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Rectangle 21">
                <a:extLst>
                  <a:ext uri="{FF2B5EF4-FFF2-40B4-BE49-F238E27FC236}">
                    <a16:creationId xmlns:a16="http://schemas.microsoft.com/office/drawing/2014/main" id="{29370F0D-3A2B-4744-99EF-3BD7F7A87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3051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7" name="Rectangle 22">
                <a:extLst>
                  <a:ext uri="{FF2B5EF4-FFF2-40B4-BE49-F238E27FC236}">
                    <a16:creationId xmlns:a16="http://schemas.microsoft.com/office/drawing/2014/main" id="{92F1716B-3C1A-4298-94BA-C7A8FA4AD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3051"/>
                <a:ext cx="1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990099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Q</a:t>
                </a:r>
                <a:endParaRPr lang="en-US" altLang="zh-CN" sz="2800">
                  <a:solidFill>
                    <a:srgbClr val="990099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Rectangle 23">
                <a:extLst>
                  <a:ext uri="{FF2B5EF4-FFF2-40B4-BE49-F238E27FC236}">
                    <a16:creationId xmlns:a16="http://schemas.microsoft.com/office/drawing/2014/main" id="{BD8BDFE9-6586-4109-B5D0-2A9F80BF8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5" y="3051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Rectangle 24">
                <a:extLst>
                  <a:ext uri="{FF2B5EF4-FFF2-40B4-BE49-F238E27FC236}">
                    <a16:creationId xmlns:a16="http://schemas.microsoft.com/office/drawing/2014/main" id="{3508C40E-B904-4174-8FEC-602780411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3051"/>
                <a:ext cx="11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8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endParaRPr lang="en-US" altLang="zh-CN" sz="280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0" name="Rectangle 25">
                <a:extLst>
                  <a:ext uri="{FF2B5EF4-FFF2-40B4-BE49-F238E27FC236}">
                    <a16:creationId xmlns:a16="http://schemas.microsoft.com/office/drawing/2014/main" id="{4EB5F00A-5EC7-43E5-BC3E-8F223E26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5" y="3164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Rectangle 26">
                <a:extLst>
                  <a:ext uri="{FF2B5EF4-FFF2-40B4-BE49-F238E27FC236}">
                    <a16:creationId xmlns:a16="http://schemas.microsoft.com/office/drawing/2014/main" id="{9DFD0277-945E-40BF-A4EB-40A66A84F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" y="3164"/>
                <a:ext cx="11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Rectangle 27">
                <a:extLst>
                  <a:ext uri="{FF2B5EF4-FFF2-40B4-BE49-F238E27FC236}">
                    <a16:creationId xmlns:a16="http://schemas.microsoft.com/office/drawing/2014/main" id="{92F4EDCB-8739-4C5A-9FEC-C7E05482F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3161"/>
                <a:ext cx="59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rgbClr val="990099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rgbClr val="990099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Rectangle 28">
                <a:extLst>
                  <a:ext uri="{FF2B5EF4-FFF2-40B4-BE49-F238E27FC236}">
                    <a16:creationId xmlns:a16="http://schemas.microsoft.com/office/drawing/2014/main" id="{991993DD-8494-40F7-859F-777305672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" y="3161"/>
                <a:ext cx="59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rgbClr val="008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Rectangle 29">
                <a:extLst>
                  <a:ext uri="{FF2B5EF4-FFF2-40B4-BE49-F238E27FC236}">
                    <a16:creationId xmlns:a16="http://schemas.microsoft.com/office/drawing/2014/main" id="{540577E3-42BB-4354-8479-D8234E6C3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0" y="3274"/>
                <a:ext cx="59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Rectangle 30">
                <a:extLst>
                  <a:ext uri="{FF2B5EF4-FFF2-40B4-BE49-F238E27FC236}">
                    <a16:creationId xmlns:a16="http://schemas.microsoft.com/office/drawing/2014/main" id="{E6BF9E3A-47C1-4B3A-BDDC-9EBD545A1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3030"/>
                <a:ext cx="10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Rectangle 31">
                <a:extLst>
                  <a:ext uri="{FF2B5EF4-FFF2-40B4-BE49-F238E27FC236}">
                    <a16:creationId xmlns:a16="http://schemas.microsoft.com/office/drawing/2014/main" id="{201BA013-E629-4A09-94EA-B6C032EFF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6" y="3143"/>
                <a:ext cx="10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75808" name="Text Box 32">
            <a:extLst>
              <a:ext uri="{FF2B5EF4-FFF2-40B4-BE49-F238E27FC236}">
                <a16:creationId xmlns:a16="http://schemas.microsoft.com/office/drawing/2014/main" id="{2B021072-0BBD-4C46-AEDF-9635B9D94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2766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</a:t>
            </a:r>
            <a:endParaRPr lang="en-US" altLang="zh-CN">
              <a:solidFill>
                <a:srgbClr val="FF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33">
            <a:extLst>
              <a:ext uri="{FF2B5EF4-FFF2-40B4-BE49-F238E27FC236}">
                <a16:creationId xmlns:a16="http://schemas.microsoft.com/office/drawing/2014/main" id="{51C0F05D-7B8C-4D3D-A2CE-528516D75BA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962400"/>
            <a:ext cx="7162800" cy="1106488"/>
            <a:chOff x="720" y="2496"/>
            <a:chExt cx="4512" cy="697"/>
          </a:xfrm>
        </p:grpSpPr>
        <p:sp>
          <p:nvSpPr>
            <p:cNvPr id="8288" name="Text Box 34">
              <a:extLst>
                <a:ext uri="{FF2B5EF4-FFF2-40B4-BE49-F238E27FC236}">
                  <a16:creationId xmlns:a16="http://schemas.microsoft.com/office/drawing/2014/main" id="{88DA972C-B027-4116-91CE-4B47964B0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496"/>
              <a:ext cx="4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对于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R</a:t>
              </a:r>
              <a:r>
                <a:rPr lang="en-US" altLang="zh-CN" sz="2400" b="1" i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n</a:t>
              </a:r>
              <a:r>
                <a:rPr lang="en-US" altLang="zh-CN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有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Chebyshev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交错组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,…,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t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+2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}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使得</a:t>
              </a:r>
            </a:p>
          </p:txBody>
        </p:sp>
        <p:grpSp>
          <p:nvGrpSpPr>
            <p:cNvPr id="8289" name="Group 35">
              <a:extLst>
                <a:ext uri="{FF2B5EF4-FFF2-40B4-BE49-F238E27FC236}">
                  <a16:creationId xmlns:a16="http://schemas.microsoft.com/office/drawing/2014/main" id="{924F7F99-34FA-4251-AC91-7C86A5B87E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736"/>
              <a:ext cx="4361" cy="457"/>
              <a:chOff x="656" y="2990"/>
              <a:chExt cx="4361" cy="457"/>
            </a:xfrm>
          </p:grpSpPr>
          <p:sp>
            <p:nvSpPr>
              <p:cNvPr id="8290" name="Line 36">
                <a:extLst>
                  <a:ext uri="{FF2B5EF4-FFF2-40B4-BE49-F238E27FC236}">
                    <a16:creationId xmlns:a16="http://schemas.microsoft.com/office/drawing/2014/main" id="{82486225-0EFF-4B16-8E6D-562E7E89E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1" y="3210"/>
                <a:ext cx="9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Line 37">
                <a:extLst>
                  <a:ext uri="{FF2B5EF4-FFF2-40B4-BE49-F238E27FC236}">
                    <a16:creationId xmlns:a16="http://schemas.microsoft.com/office/drawing/2014/main" id="{8E05B4FF-98A5-466E-B4BC-13CEEA6A5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3210"/>
                <a:ext cx="9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Rectangle 38">
                <a:extLst>
                  <a:ext uri="{FF2B5EF4-FFF2-40B4-BE49-F238E27FC236}">
                    <a16:creationId xmlns:a16="http://schemas.microsoft.com/office/drawing/2014/main" id="{9F33AD6B-775B-43E0-9EE7-98C33D8B1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8" y="3205"/>
                <a:ext cx="59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Rectangle 39">
                <a:extLst>
                  <a:ext uri="{FF2B5EF4-FFF2-40B4-BE49-F238E27FC236}">
                    <a16:creationId xmlns:a16="http://schemas.microsoft.com/office/drawing/2014/main" id="{9482D559-8A7A-4E46-BA93-E94975F6C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3205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Rectangle 40">
                <a:extLst>
                  <a:ext uri="{FF2B5EF4-FFF2-40B4-BE49-F238E27FC236}">
                    <a16:creationId xmlns:a16="http://schemas.microsoft.com/office/drawing/2014/main" id="{73401916-A34C-41FE-9D93-22E58A5DA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" y="3205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Rectangle 41">
                <a:extLst>
                  <a:ext uri="{FF2B5EF4-FFF2-40B4-BE49-F238E27FC236}">
                    <a16:creationId xmlns:a16="http://schemas.microsoft.com/office/drawing/2014/main" id="{8DECC17C-19D1-48A3-BFEB-D2511DD78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5" y="3205"/>
                <a:ext cx="59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rgbClr val="990099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rgbClr val="990099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Rectangle 42">
                <a:extLst>
                  <a:ext uri="{FF2B5EF4-FFF2-40B4-BE49-F238E27FC236}">
                    <a16:creationId xmlns:a16="http://schemas.microsoft.com/office/drawing/2014/main" id="{EB7E118D-1DD7-453B-967F-02797BE31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3205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Rectangle 43">
                <a:extLst>
                  <a:ext uri="{FF2B5EF4-FFF2-40B4-BE49-F238E27FC236}">
                    <a16:creationId xmlns:a16="http://schemas.microsoft.com/office/drawing/2014/main" id="{9843F731-272C-4C1A-96F6-7FF06A3D1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205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Rectangle 44">
                <a:extLst>
                  <a:ext uri="{FF2B5EF4-FFF2-40B4-BE49-F238E27FC236}">
                    <a16:creationId xmlns:a16="http://schemas.microsoft.com/office/drawing/2014/main" id="{A5D55464-868C-4A71-9302-9ED4090F9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3205"/>
                <a:ext cx="59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rgbClr val="008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Rectangle 45">
                <a:extLst>
                  <a:ext uri="{FF2B5EF4-FFF2-40B4-BE49-F238E27FC236}">
                    <a16:creationId xmlns:a16="http://schemas.microsoft.com/office/drawing/2014/main" id="{0D1619B5-AE98-4E42-97E8-016D40EAA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3205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Rectangle 46">
                <a:extLst>
                  <a:ext uri="{FF2B5EF4-FFF2-40B4-BE49-F238E27FC236}">
                    <a16:creationId xmlns:a16="http://schemas.microsoft.com/office/drawing/2014/main" id="{10F8DEF3-24C6-4369-99C3-A82A464A9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" y="3205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Rectangle 47">
                <a:extLst>
                  <a:ext uri="{FF2B5EF4-FFF2-40B4-BE49-F238E27FC236}">
                    <a16:creationId xmlns:a16="http://schemas.microsoft.com/office/drawing/2014/main" id="{D1B75297-46CE-4ACD-965C-78CCF4382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" y="3205"/>
                <a:ext cx="59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Rectangle 48">
                <a:extLst>
                  <a:ext uri="{FF2B5EF4-FFF2-40B4-BE49-F238E27FC236}">
                    <a16:creationId xmlns:a16="http://schemas.microsoft.com/office/drawing/2014/main" id="{6ACAB680-E441-4855-835E-8B2F0311E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" y="3205"/>
                <a:ext cx="59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Rectangle 49">
                <a:extLst>
                  <a:ext uri="{FF2B5EF4-FFF2-40B4-BE49-F238E27FC236}">
                    <a16:creationId xmlns:a16="http://schemas.microsoft.com/office/drawing/2014/main" id="{07FB00D2-1EFB-40EC-9B48-62CCF8A65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2" y="3099"/>
                <a:ext cx="11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E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Rectangle 50">
                <a:extLst>
                  <a:ext uri="{FF2B5EF4-FFF2-40B4-BE49-F238E27FC236}">
                    <a16:creationId xmlns:a16="http://schemas.microsoft.com/office/drawing/2014/main" id="{B0F5AB02-21A5-40F5-9AAC-FE05A09B0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3099"/>
                <a:ext cx="4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Rectangle 51">
                <a:extLst>
                  <a:ext uri="{FF2B5EF4-FFF2-40B4-BE49-F238E27FC236}">
                    <a16:creationId xmlns:a16="http://schemas.microsoft.com/office/drawing/2014/main" id="{0FF27E93-ADD9-4C69-AABA-B0FB0C79E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3099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Rectangle 52">
                <a:extLst>
                  <a:ext uri="{FF2B5EF4-FFF2-40B4-BE49-F238E27FC236}">
                    <a16:creationId xmlns:a16="http://schemas.microsoft.com/office/drawing/2014/main" id="{989C21B5-B987-4DE9-9159-07529C2B8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5" y="3099"/>
                <a:ext cx="4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7" name="Rectangle 53">
                <a:extLst>
                  <a:ext uri="{FF2B5EF4-FFF2-40B4-BE49-F238E27FC236}">
                    <a16:creationId xmlns:a16="http://schemas.microsoft.com/office/drawing/2014/main" id="{37A03B09-AA84-4B89-821F-49D485EBE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3099"/>
                <a:ext cx="1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990099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Q</a:t>
                </a:r>
                <a:endParaRPr lang="en-US" altLang="zh-CN" sz="2800">
                  <a:solidFill>
                    <a:srgbClr val="990099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Rectangle 54">
                <a:extLst>
                  <a:ext uri="{FF2B5EF4-FFF2-40B4-BE49-F238E27FC236}">
                    <a16:creationId xmlns:a16="http://schemas.microsoft.com/office/drawing/2014/main" id="{ECA98322-0B55-4DD1-8403-FA30F45CB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3099"/>
                <a:ext cx="4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Rectangle 55">
                <a:extLst>
                  <a:ext uri="{FF2B5EF4-FFF2-40B4-BE49-F238E27FC236}">
                    <a16:creationId xmlns:a16="http://schemas.microsoft.com/office/drawing/2014/main" id="{9D75A7F6-C099-4B1B-A8EF-F85BC39F4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3099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0" name="Rectangle 56">
                <a:extLst>
                  <a:ext uri="{FF2B5EF4-FFF2-40B4-BE49-F238E27FC236}">
                    <a16:creationId xmlns:a16="http://schemas.microsoft.com/office/drawing/2014/main" id="{EAF2BF7A-F58A-490F-867E-B32DBF849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2" y="3099"/>
                <a:ext cx="4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Rectangle 57">
                <a:extLst>
                  <a:ext uri="{FF2B5EF4-FFF2-40B4-BE49-F238E27FC236}">
                    <a16:creationId xmlns:a16="http://schemas.microsoft.com/office/drawing/2014/main" id="{0534E803-9365-4907-9009-A2532E1DE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7" y="3099"/>
                <a:ext cx="11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8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endParaRPr lang="en-US" altLang="zh-CN" sz="280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Rectangle 58">
                <a:extLst>
                  <a:ext uri="{FF2B5EF4-FFF2-40B4-BE49-F238E27FC236}">
                    <a16:creationId xmlns:a16="http://schemas.microsoft.com/office/drawing/2014/main" id="{FF49A46A-12FE-4727-A86D-086678726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" y="3099"/>
                <a:ext cx="4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3" name="Rectangle 59">
                <a:extLst>
                  <a:ext uri="{FF2B5EF4-FFF2-40B4-BE49-F238E27FC236}">
                    <a16:creationId xmlns:a16="http://schemas.microsoft.com/office/drawing/2014/main" id="{5CDA4AA8-7081-417E-9E1D-8ED003280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" y="3099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Rectangle 60">
                <a:extLst>
                  <a:ext uri="{FF2B5EF4-FFF2-40B4-BE49-F238E27FC236}">
                    <a16:creationId xmlns:a16="http://schemas.microsoft.com/office/drawing/2014/main" id="{B0CC63DD-18FC-4472-B803-3C6D94003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9" y="3099"/>
                <a:ext cx="4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Rectangle 61">
                <a:extLst>
                  <a:ext uri="{FF2B5EF4-FFF2-40B4-BE49-F238E27FC236}">
                    <a16:creationId xmlns:a16="http://schemas.microsoft.com/office/drawing/2014/main" id="{CB48D0D4-5A35-42F3-9B12-58048A810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" y="3099"/>
                <a:ext cx="11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6" name="Rectangle 62">
                <a:extLst>
                  <a:ext uri="{FF2B5EF4-FFF2-40B4-BE49-F238E27FC236}">
                    <a16:creationId xmlns:a16="http://schemas.microsoft.com/office/drawing/2014/main" id="{964D1752-8698-4EB9-BDDF-08A3DCF5A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" y="3099"/>
                <a:ext cx="11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E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Rectangle 63">
                <a:extLst>
                  <a:ext uri="{FF2B5EF4-FFF2-40B4-BE49-F238E27FC236}">
                    <a16:creationId xmlns:a16="http://schemas.microsoft.com/office/drawing/2014/main" id="{FB7EBD88-2E91-41E3-9C55-AE64924EA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5" y="3079"/>
                <a:ext cx="9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</a:t>
                </a:r>
              </a:p>
            </p:txBody>
          </p:sp>
          <p:sp>
            <p:nvSpPr>
              <p:cNvPr id="8318" name="Rectangle 64">
                <a:extLst>
                  <a:ext uri="{FF2B5EF4-FFF2-40B4-BE49-F238E27FC236}">
                    <a16:creationId xmlns:a16="http://schemas.microsoft.com/office/drawing/2014/main" id="{688CB104-8CD8-414B-9F38-63E846C52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072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9" name="Rectangle 65">
                <a:extLst>
                  <a:ext uri="{FF2B5EF4-FFF2-40B4-BE49-F238E27FC236}">
                    <a16:creationId xmlns:a16="http://schemas.microsoft.com/office/drawing/2014/main" id="{5B59AE87-F41E-4CE8-8040-7F53F6ABC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3079"/>
                <a:ext cx="10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Rectangle 66">
                <a:extLst>
                  <a:ext uri="{FF2B5EF4-FFF2-40B4-BE49-F238E27FC236}">
                    <a16:creationId xmlns:a16="http://schemas.microsoft.com/office/drawing/2014/main" id="{1FC234DF-DACF-4538-8BE4-A51FB5BCC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1" y="3079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Rectangle 67">
                <a:extLst>
                  <a:ext uri="{FF2B5EF4-FFF2-40B4-BE49-F238E27FC236}">
                    <a16:creationId xmlns:a16="http://schemas.microsoft.com/office/drawing/2014/main" id="{8C5EDA52-2667-4F88-801E-61066A2C7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9" y="3079"/>
                <a:ext cx="9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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2" name="Rectangle 68">
                <a:extLst>
                  <a:ext uri="{FF2B5EF4-FFF2-40B4-BE49-F238E27FC236}">
                    <a16:creationId xmlns:a16="http://schemas.microsoft.com/office/drawing/2014/main" id="{BCCEBF0B-03E9-4FD5-9366-E2E49B7E7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3079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Rectangle 69">
                <a:extLst>
                  <a:ext uri="{FF2B5EF4-FFF2-40B4-BE49-F238E27FC236}">
                    <a16:creationId xmlns:a16="http://schemas.microsoft.com/office/drawing/2014/main" id="{1ED3A77E-4810-4164-A831-099C5EE11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" y="3079"/>
                <a:ext cx="10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Rectangle 70">
                <a:extLst>
                  <a:ext uri="{FF2B5EF4-FFF2-40B4-BE49-F238E27FC236}">
                    <a16:creationId xmlns:a16="http://schemas.microsoft.com/office/drawing/2014/main" id="{876A82D2-A6F7-48F1-92A4-A2662889B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1" y="3099"/>
                <a:ext cx="3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|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5" name="Rectangle 71">
                <a:extLst>
                  <a:ext uri="{FF2B5EF4-FFF2-40B4-BE49-F238E27FC236}">
                    <a16:creationId xmlns:a16="http://schemas.microsoft.com/office/drawing/2014/main" id="{3FBF0FD7-A671-4811-9685-315249948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2" y="3099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Rectangle 72">
                <a:extLst>
                  <a:ext uri="{FF2B5EF4-FFF2-40B4-BE49-F238E27FC236}">
                    <a16:creationId xmlns:a16="http://schemas.microsoft.com/office/drawing/2014/main" id="{9DAF2405-34E9-4B3B-9DFF-AE7EA3C45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1" y="3099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Rectangle 73">
                <a:extLst>
                  <a:ext uri="{FF2B5EF4-FFF2-40B4-BE49-F238E27FC236}">
                    <a16:creationId xmlns:a16="http://schemas.microsoft.com/office/drawing/2014/main" id="{22857E3B-6CB8-47A9-9EAF-82D88C2EE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5" y="3099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Rectangle 74">
                <a:extLst>
                  <a:ext uri="{FF2B5EF4-FFF2-40B4-BE49-F238E27FC236}">
                    <a16:creationId xmlns:a16="http://schemas.microsoft.com/office/drawing/2014/main" id="{1744AE34-4544-4B72-BB65-D796F9B8B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3099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Rectangle 75">
                <a:extLst>
                  <a:ext uri="{FF2B5EF4-FFF2-40B4-BE49-F238E27FC236}">
                    <a16:creationId xmlns:a16="http://schemas.microsoft.com/office/drawing/2014/main" id="{A15FE3B6-6DCA-4158-8078-A4884C1FD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" y="3099"/>
                <a:ext cx="3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|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Rectangle 76">
                <a:extLst>
                  <a:ext uri="{FF2B5EF4-FFF2-40B4-BE49-F238E27FC236}">
                    <a16:creationId xmlns:a16="http://schemas.microsoft.com/office/drawing/2014/main" id="{E990543F-91F3-4FE0-87B4-9AA3EA029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3234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Rectangle 77">
                <a:extLst>
                  <a:ext uri="{FF2B5EF4-FFF2-40B4-BE49-F238E27FC236}">
                    <a16:creationId xmlns:a16="http://schemas.microsoft.com/office/drawing/2014/main" id="{2B2C4616-7271-4168-A22A-12C0AD6C0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2990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Rectangle 78">
                <a:extLst>
                  <a:ext uri="{FF2B5EF4-FFF2-40B4-BE49-F238E27FC236}">
                    <a16:creationId xmlns:a16="http://schemas.microsoft.com/office/drawing/2014/main" id="{D3224BE3-F41E-429D-A867-1EA456BAC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" y="3099"/>
                <a:ext cx="3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|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Rectangle 79">
                <a:extLst>
                  <a:ext uri="{FF2B5EF4-FFF2-40B4-BE49-F238E27FC236}">
                    <a16:creationId xmlns:a16="http://schemas.microsoft.com/office/drawing/2014/main" id="{3EF46825-1066-49BF-9773-3B455F258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9" y="3099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Rectangle 80">
                <a:extLst>
                  <a:ext uri="{FF2B5EF4-FFF2-40B4-BE49-F238E27FC236}">
                    <a16:creationId xmlns:a16="http://schemas.microsoft.com/office/drawing/2014/main" id="{663FE535-D3A3-4260-A901-707F2D011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3099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Rectangle 81">
                <a:extLst>
                  <a:ext uri="{FF2B5EF4-FFF2-40B4-BE49-F238E27FC236}">
                    <a16:creationId xmlns:a16="http://schemas.microsoft.com/office/drawing/2014/main" id="{EF2C39D4-E771-4FDA-8867-EA789BD30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2" y="3099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Rectangle 82">
                <a:extLst>
                  <a:ext uri="{FF2B5EF4-FFF2-40B4-BE49-F238E27FC236}">
                    <a16:creationId xmlns:a16="http://schemas.microsoft.com/office/drawing/2014/main" id="{C9318E49-E741-40BE-AD66-89E6A40B7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1" y="3099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Rectangle 83">
                <a:extLst>
                  <a:ext uri="{FF2B5EF4-FFF2-40B4-BE49-F238E27FC236}">
                    <a16:creationId xmlns:a16="http://schemas.microsoft.com/office/drawing/2014/main" id="{75DCC463-5337-465A-9512-B94DD57F4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" y="3099"/>
                <a:ext cx="3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|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Rectangle 84">
                <a:extLst>
                  <a:ext uri="{FF2B5EF4-FFF2-40B4-BE49-F238E27FC236}">
                    <a16:creationId xmlns:a16="http://schemas.microsoft.com/office/drawing/2014/main" id="{32E92389-DDEE-4458-8EDD-FC0786F2A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" y="3234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Rectangle 85">
                <a:extLst>
                  <a:ext uri="{FF2B5EF4-FFF2-40B4-BE49-F238E27FC236}">
                    <a16:creationId xmlns:a16="http://schemas.microsoft.com/office/drawing/2014/main" id="{4455CE1D-AD3A-4359-A74C-C368FA161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2990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0" name="Rectangle 86">
                <a:extLst>
                  <a:ext uri="{FF2B5EF4-FFF2-40B4-BE49-F238E27FC236}">
                    <a16:creationId xmlns:a16="http://schemas.microsoft.com/office/drawing/2014/main" id="{989FCBE9-1D52-46C6-AE5B-F5D28A5EA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3099"/>
                <a:ext cx="3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|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Rectangle 87">
                <a:extLst>
                  <a:ext uri="{FF2B5EF4-FFF2-40B4-BE49-F238E27FC236}">
                    <a16:creationId xmlns:a16="http://schemas.microsoft.com/office/drawing/2014/main" id="{EF5B4820-F8A3-4275-8D73-5BA3D7C50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99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Rectangle 88">
                <a:extLst>
                  <a:ext uri="{FF2B5EF4-FFF2-40B4-BE49-F238E27FC236}">
                    <a16:creationId xmlns:a16="http://schemas.microsoft.com/office/drawing/2014/main" id="{160E68BC-867D-4620-9012-B5C3B71DF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3099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3" name="Rectangle 89">
                <a:extLst>
                  <a:ext uri="{FF2B5EF4-FFF2-40B4-BE49-F238E27FC236}">
                    <a16:creationId xmlns:a16="http://schemas.microsoft.com/office/drawing/2014/main" id="{8E198ECE-3E2D-4FC4-A07A-4E9D08034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" y="3099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Rectangle 90">
                <a:extLst>
                  <a:ext uri="{FF2B5EF4-FFF2-40B4-BE49-F238E27FC236}">
                    <a16:creationId xmlns:a16="http://schemas.microsoft.com/office/drawing/2014/main" id="{C06B4196-FFD4-4DBE-9A85-DC0675B52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99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Rectangle 91">
                <a:extLst>
                  <a:ext uri="{FF2B5EF4-FFF2-40B4-BE49-F238E27FC236}">
                    <a16:creationId xmlns:a16="http://schemas.microsoft.com/office/drawing/2014/main" id="{CD4DEE39-3947-4795-950C-AAE808B7A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" y="3099"/>
                <a:ext cx="3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|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92">
            <a:extLst>
              <a:ext uri="{FF2B5EF4-FFF2-40B4-BE49-F238E27FC236}">
                <a16:creationId xmlns:a16="http://schemas.microsoft.com/office/drawing/2014/main" id="{1FF764B7-346C-413E-AACD-42EAD4C4B8CF}"/>
              </a:ext>
            </a:extLst>
          </p:cNvPr>
          <p:cNvGrpSpPr>
            <a:grpSpLocks/>
          </p:cNvGrpSpPr>
          <p:nvPr/>
        </p:nvGrpSpPr>
        <p:grpSpPr bwMode="auto">
          <a:xfrm>
            <a:off x="2006600" y="5027613"/>
            <a:ext cx="4418013" cy="406400"/>
            <a:chOff x="1264" y="3167"/>
            <a:chExt cx="2783" cy="256"/>
          </a:xfrm>
        </p:grpSpPr>
        <p:sp>
          <p:nvSpPr>
            <p:cNvPr id="8256" name="Rectangle 93">
              <a:extLst>
                <a:ext uri="{FF2B5EF4-FFF2-40B4-BE49-F238E27FC236}">
                  <a16:creationId xmlns:a16="http://schemas.microsoft.com/office/drawing/2014/main" id="{9110F373-A93B-46A1-AB9C-208B99761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3297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57" name="Rectangle 94">
              <a:extLst>
                <a:ext uri="{FF2B5EF4-FFF2-40B4-BE49-F238E27FC236}">
                  <a16:creationId xmlns:a16="http://schemas.microsoft.com/office/drawing/2014/main" id="{C8FC8901-C4A7-485C-B153-C2959490D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297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58" name="Rectangle 95">
              <a:extLst>
                <a:ext uri="{FF2B5EF4-FFF2-40B4-BE49-F238E27FC236}">
                  <a16:creationId xmlns:a16="http://schemas.microsoft.com/office/drawing/2014/main" id="{D0E7E413-7708-40D8-9740-22867754F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297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59" name="Rectangle 96">
              <a:extLst>
                <a:ext uri="{FF2B5EF4-FFF2-40B4-BE49-F238E27FC236}">
                  <a16:creationId xmlns:a16="http://schemas.microsoft.com/office/drawing/2014/main" id="{89FA1D96-876D-433E-B9C4-B1D8221EE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297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990099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solidFill>
                  <a:srgbClr val="990099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60" name="Rectangle 97">
              <a:extLst>
                <a:ext uri="{FF2B5EF4-FFF2-40B4-BE49-F238E27FC236}">
                  <a16:creationId xmlns:a16="http://schemas.microsoft.com/office/drawing/2014/main" id="{FA7052DC-7530-41B2-AC88-C08E32CC7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3297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61" name="Rectangle 98">
              <a:extLst>
                <a:ext uri="{FF2B5EF4-FFF2-40B4-BE49-F238E27FC236}">
                  <a16:creationId xmlns:a16="http://schemas.microsoft.com/office/drawing/2014/main" id="{39AAF6F5-E609-489D-96D8-3222D857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" y="3297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62" name="Rectangle 99">
              <a:extLst>
                <a:ext uri="{FF2B5EF4-FFF2-40B4-BE49-F238E27FC236}">
                  <a16:creationId xmlns:a16="http://schemas.microsoft.com/office/drawing/2014/main" id="{CA61D948-1C66-4014-8FC7-B256C2B5B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3297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300" b="1" i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63" name="Rectangle 100">
              <a:extLst>
                <a:ext uri="{FF2B5EF4-FFF2-40B4-BE49-F238E27FC236}">
                  <a16:creationId xmlns:a16="http://schemas.microsoft.com/office/drawing/2014/main" id="{16A92513-691E-44AF-96F8-048B924DC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3187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E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64" name="Rectangle 101">
              <a:extLst>
                <a:ext uri="{FF2B5EF4-FFF2-40B4-BE49-F238E27FC236}">
                  <a16:creationId xmlns:a16="http://schemas.microsoft.com/office/drawing/2014/main" id="{D4C80D03-3676-4F54-9900-EB20C38FD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187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65" name="Rectangle 102">
              <a:extLst>
                <a:ext uri="{FF2B5EF4-FFF2-40B4-BE49-F238E27FC236}">
                  <a16:creationId xmlns:a16="http://schemas.microsoft.com/office/drawing/2014/main" id="{2E4F22D2-50AE-4C0E-B31E-91EDE69BD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" y="3187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66" name="Rectangle 103">
              <a:extLst>
                <a:ext uri="{FF2B5EF4-FFF2-40B4-BE49-F238E27FC236}">
                  <a16:creationId xmlns:a16="http://schemas.microsoft.com/office/drawing/2014/main" id="{12289056-97DE-477B-A88F-2B456FCCE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87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67" name="Rectangle 104">
              <a:extLst>
                <a:ext uri="{FF2B5EF4-FFF2-40B4-BE49-F238E27FC236}">
                  <a16:creationId xmlns:a16="http://schemas.microsoft.com/office/drawing/2014/main" id="{2513DA35-3824-40C0-AE0C-B6A249A9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187"/>
              <a:ext cx="1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990099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Q</a:t>
              </a:r>
              <a:endParaRPr lang="en-US" altLang="zh-CN" sz="2800">
                <a:solidFill>
                  <a:srgbClr val="990099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68" name="Rectangle 105">
              <a:extLst>
                <a:ext uri="{FF2B5EF4-FFF2-40B4-BE49-F238E27FC236}">
                  <a16:creationId xmlns:a16="http://schemas.microsoft.com/office/drawing/2014/main" id="{145E5586-DE3F-4781-AAB3-5BE1F5874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3187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69" name="Rectangle 106">
              <a:extLst>
                <a:ext uri="{FF2B5EF4-FFF2-40B4-BE49-F238E27FC236}">
                  <a16:creationId xmlns:a16="http://schemas.microsoft.com/office/drawing/2014/main" id="{6B737C2F-276A-46D1-B32E-1974DF0DA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187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70" name="Rectangle 107">
              <a:extLst>
                <a:ext uri="{FF2B5EF4-FFF2-40B4-BE49-F238E27FC236}">
                  <a16:creationId xmlns:a16="http://schemas.microsoft.com/office/drawing/2014/main" id="{5DA6A708-DCA1-4C15-A814-E3E8FC911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3187"/>
              <a:ext cx="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71" name="Rectangle 108">
              <a:extLst>
                <a:ext uri="{FF2B5EF4-FFF2-40B4-BE49-F238E27FC236}">
                  <a16:creationId xmlns:a16="http://schemas.microsoft.com/office/drawing/2014/main" id="{EB65449B-D825-46DF-B6B0-17A5C31BC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187"/>
              <a:ext cx="1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 i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endParaRPr lang="en-US" altLang="zh-CN" sz="280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72" name="Rectangle 109">
              <a:extLst>
                <a:ext uri="{FF2B5EF4-FFF2-40B4-BE49-F238E27FC236}">
                  <a16:creationId xmlns:a16="http://schemas.microsoft.com/office/drawing/2014/main" id="{19C935C4-A18B-42F0-A45B-19DE1E62E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3167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73" name="Rectangle 110">
              <a:extLst>
                <a:ext uri="{FF2B5EF4-FFF2-40B4-BE49-F238E27FC236}">
                  <a16:creationId xmlns:a16="http://schemas.microsoft.com/office/drawing/2014/main" id="{D7B04237-577D-46A2-8502-47D81C093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3167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74" name="Rectangle 111">
              <a:extLst>
                <a:ext uri="{FF2B5EF4-FFF2-40B4-BE49-F238E27FC236}">
                  <a16:creationId xmlns:a16="http://schemas.microsoft.com/office/drawing/2014/main" id="{E9C0491B-28D6-4458-BF8A-CCCA2FBDE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3167"/>
              <a:ext cx="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75" name="Rectangle 112">
              <a:extLst>
                <a:ext uri="{FF2B5EF4-FFF2-40B4-BE49-F238E27FC236}">
                  <a16:creationId xmlns:a16="http://schemas.microsoft.com/office/drawing/2014/main" id="{C0EA6BCB-699A-4AAF-B403-1512C41E0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3167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76" name="Rectangle 113">
              <a:extLst>
                <a:ext uri="{FF2B5EF4-FFF2-40B4-BE49-F238E27FC236}">
                  <a16:creationId xmlns:a16="http://schemas.microsoft.com/office/drawing/2014/main" id="{BE93A886-C322-413A-9210-C0107B98C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3187"/>
              <a:ext cx="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|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77" name="Rectangle 114">
              <a:extLst>
                <a:ext uri="{FF2B5EF4-FFF2-40B4-BE49-F238E27FC236}">
                  <a16:creationId xmlns:a16="http://schemas.microsoft.com/office/drawing/2014/main" id="{63FE943A-3E36-44C6-9DB6-2E5179C08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3" y="3187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78" name="Rectangle 115">
              <a:extLst>
                <a:ext uri="{FF2B5EF4-FFF2-40B4-BE49-F238E27FC236}">
                  <a16:creationId xmlns:a16="http://schemas.microsoft.com/office/drawing/2014/main" id="{31D67AB4-2B89-4004-9DB5-E44A5FB8E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3187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79" name="Rectangle 116">
              <a:extLst>
                <a:ext uri="{FF2B5EF4-FFF2-40B4-BE49-F238E27FC236}">
                  <a16:creationId xmlns:a16="http://schemas.microsoft.com/office/drawing/2014/main" id="{9485C538-EFAC-44F5-91A9-689AFD0E7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3187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80" name="Rectangle 117">
              <a:extLst>
                <a:ext uri="{FF2B5EF4-FFF2-40B4-BE49-F238E27FC236}">
                  <a16:creationId xmlns:a16="http://schemas.microsoft.com/office/drawing/2014/main" id="{F4F306E4-1DCD-4FDF-894C-4D8CC1760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3187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81" name="Rectangle 118">
              <a:extLst>
                <a:ext uri="{FF2B5EF4-FFF2-40B4-BE49-F238E27FC236}">
                  <a16:creationId xmlns:a16="http://schemas.microsoft.com/office/drawing/2014/main" id="{200BBEC7-529A-4153-BF65-1257C7B5D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" y="3187"/>
              <a:ext cx="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|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82" name="Rectangle 119">
              <a:extLst>
                <a:ext uri="{FF2B5EF4-FFF2-40B4-BE49-F238E27FC236}">
                  <a16:creationId xmlns:a16="http://schemas.microsoft.com/office/drawing/2014/main" id="{09120B21-1565-427F-AB18-E10F3412B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3187"/>
              <a:ext cx="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|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83" name="Rectangle 120">
              <a:extLst>
                <a:ext uri="{FF2B5EF4-FFF2-40B4-BE49-F238E27FC236}">
                  <a16:creationId xmlns:a16="http://schemas.microsoft.com/office/drawing/2014/main" id="{6D3F4456-935D-4738-939B-6960D525F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3187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84" name="Rectangle 121">
              <a:extLst>
                <a:ext uri="{FF2B5EF4-FFF2-40B4-BE49-F238E27FC236}">
                  <a16:creationId xmlns:a16="http://schemas.microsoft.com/office/drawing/2014/main" id="{E51A7F8B-721E-48A9-9189-568C2990C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3187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85" name="Rectangle 122">
              <a:extLst>
                <a:ext uri="{FF2B5EF4-FFF2-40B4-BE49-F238E27FC236}">
                  <a16:creationId xmlns:a16="http://schemas.microsoft.com/office/drawing/2014/main" id="{CE79DA56-5961-4433-8BA1-C12AC8F3A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3187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86" name="Rectangle 123">
              <a:extLst>
                <a:ext uri="{FF2B5EF4-FFF2-40B4-BE49-F238E27FC236}">
                  <a16:creationId xmlns:a16="http://schemas.microsoft.com/office/drawing/2014/main" id="{81AC9950-6F1B-4F5B-BBD1-00B9A0C2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3187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87" name="Rectangle 124">
              <a:extLst>
                <a:ext uri="{FF2B5EF4-FFF2-40B4-BE49-F238E27FC236}">
                  <a16:creationId xmlns:a16="http://schemas.microsoft.com/office/drawing/2014/main" id="{D3608239-B13A-466C-B75C-EA26FAB0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3187"/>
              <a:ext cx="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|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901" name="AutoShape 125">
            <a:extLst>
              <a:ext uri="{FF2B5EF4-FFF2-40B4-BE49-F238E27FC236}">
                <a16:creationId xmlns:a16="http://schemas.microsoft.com/office/drawing/2014/main" id="{27D80BBC-7DCA-4FD3-AFD1-05B358624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1054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902" name="Text Box 126">
            <a:extLst>
              <a:ext uri="{FF2B5EF4-FFF2-40B4-BE49-F238E27FC236}">
                <a16:creationId xmlns:a16="http://schemas.microsoft.com/office/drawing/2014/main" id="{CDBC59DE-08FA-48FE-9B65-105E339E9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768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</a:t>
            </a:r>
            <a:endParaRPr lang="en-US" altLang="zh-CN">
              <a:solidFill>
                <a:srgbClr val="FF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903" name="Text Box 127">
            <a:extLst>
              <a:ext uri="{FF2B5EF4-FFF2-40B4-BE49-F238E27FC236}">
                <a16:creationId xmlns:a16="http://schemas.microsoft.com/office/drawing/2014/main" id="{88564F21-4AAF-4167-AB2E-938584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4102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</a:t>
            </a:r>
            <a:endParaRPr lang="en-US" altLang="zh-CN">
              <a:solidFill>
                <a:srgbClr val="FF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904" name="AutoShape 128">
            <a:extLst>
              <a:ext uri="{FF2B5EF4-FFF2-40B4-BE49-F238E27FC236}">
                <a16:creationId xmlns:a16="http://schemas.microsoft.com/office/drawing/2014/main" id="{9CB08B08-993F-44D6-A2EA-BFC1663AD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6092825"/>
            <a:ext cx="509587" cy="227013"/>
          </a:xfrm>
          <a:prstGeom prst="rightArrow">
            <a:avLst>
              <a:gd name="adj1" fmla="val 50000"/>
              <a:gd name="adj2" fmla="val 56119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905" name="Rectangle 129">
            <a:extLst>
              <a:ext uri="{FF2B5EF4-FFF2-40B4-BE49-F238E27FC236}">
                <a16:creationId xmlns:a16="http://schemas.microsoft.com/office/drawing/2014/main" id="{15333BFD-23E3-44F1-9D62-37A8112BC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248400"/>
            <a:ext cx="1524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159">
            <a:extLst>
              <a:ext uri="{FF2B5EF4-FFF2-40B4-BE49-F238E27FC236}">
                <a16:creationId xmlns:a16="http://schemas.microsoft.com/office/drawing/2014/main" id="{D83EB4FF-B3D5-44E6-B219-E014663076D1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429000"/>
            <a:ext cx="2089150" cy="720725"/>
            <a:chOff x="1836" y="1797"/>
            <a:chExt cx="1316" cy="454"/>
          </a:xfrm>
        </p:grpSpPr>
        <p:sp>
          <p:nvSpPr>
            <p:cNvPr id="8254" name="AutoShape 160">
              <a:extLst>
                <a:ext uri="{FF2B5EF4-FFF2-40B4-BE49-F238E27FC236}">
                  <a16:creationId xmlns:a16="http://schemas.microsoft.com/office/drawing/2014/main" id="{9F89A8BA-3967-416F-90A0-8B27D1F70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1797"/>
              <a:ext cx="1271" cy="411"/>
            </a:xfrm>
            <a:prstGeom prst="wedgeRectCallout">
              <a:avLst>
                <a:gd name="adj1" fmla="val -48662"/>
                <a:gd name="adj2" fmla="val 2959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55" name="AutoShape 161">
              <a:extLst>
                <a:ext uri="{FF2B5EF4-FFF2-40B4-BE49-F238E27FC236}">
                  <a16:creationId xmlns:a16="http://schemas.microsoft.com/office/drawing/2014/main" id="{727D3DCC-2D38-4619-8FF7-3B689040E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1797"/>
              <a:ext cx="1316" cy="454"/>
            </a:xfrm>
            <a:prstGeom prst="wedgeRectCallout">
              <a:avLst>
                <a:gd name="adj1" fmla="val 51519"/>
                <a:gd name="adj2" fmla="val 256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两者同号</a:t>
              </a:r>
            </a:p>
          </p:txBody>
        </p:sp>
      </p:grpSp>
      <p:grpSp>
        <p:nvGrpSpPr>
          <p:cNvPr id="10" name="Group 162">
            <a:extLst>
              <a:ext uri="{FF2B5EF4-FFF2-40B4-BE49-F238E27FC236}">
                <a16:creationId xmlns:a16="http://schemas.microsoft.com/office/drawing/2014/main" id="{1C469465-7E9B-4DC9-B4C4-CBD5867D379F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5734050"/>
            <a:ext cx="2520950" cy="685800"/>
            <a:chOff x="1247" y="3626"/>
            <a:chExt cx="1588" cy="432"/>
          </a:xfrm>
        </p:grpSpPr>
        <p:sp>
          <p:nvSpPr>
            <p:cNvPr id="8240" name="Rectangle 163">
              <a:extLst>
                <a:ext uri="{FF2B5EF4-FFF2-40B4-BE49-F238E27FC236}">
                  <a16:creationId xmlns:a16="http://schemas.microsoft.com/office/drawing/2014/main" id="{FB888802-3885-4259-804A-6CDA78FC6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79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1" name="Rectangle 164">
              <a:extLst>
                <a:ext uri="{FF2B5EF4-FFF2-40B4-BE49-F238E27FC236}">
                  <a16:creationId xmlns:a16="http://schemas.microsoft.com/office/drawing/2014/main" id="{AA706D9E-96CE-46AD-B36D-7031960EF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3793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2" name="Rectangle 165">
              <a:extLst>
                <a:ext uri="{FF2B5EF4-FFF2-40B4-BE49-F238E27FC236}">
                  <a16:creationId xmlns:a16="http://schemas.microsoft.com/office/drawing/2014/main" id="{7D21AD08-D349-49E7-A7FD-B17F6706B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7" y="3793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3" name="Rectangle 166">
              <a:extLst>
                <a:ext uri="{FF2B5EF4-FFF2-40B4-BE49-F238E27FC236}">
                  <a16:creationId xmlns:a16="http://schemas.microsoft.com/office/drawing/2014/main" id="{8E9DF5C2-1F5F-423E-9432-147229422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3793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4" name="Rectangle 167">
              <a:extLst>
                <a:ext uri="{FF2B5EF4-FFF2-40B4-BE49-F238E27FC236}">
                  <a16:creationId xmlns:a16="http://schemas.microsoft.com/office/drawing/2014/main" id="{5928CFC4-4B68-4CF7-A2BE-7582D95F8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3793"/>
              <a:ext cx="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5" name="Rectangle 168">
              <a:extLst>
                <a:ext uri="{FF2B5EF4-FFF2-40B4-BE49-F238E27FC236}">
                  <a16:creationId xmlns:a16="http://schemas.microsoft.com/office/drawing/2014/main" id="{26D063C7-BCA9-4B77-884C-25E9E7CC4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3771"/>
              <a:ext cx="1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6" name="Rectangle 169">
              <a:extLst>
                <a:ext uri="{FF2B5EF4-FFF2-40B4-BE49-F238E27FC236}">
                  <a16:creationId xmlns:a16="http://schemas.microsoft.com/office/drawing/2014/main" id="{AB7417EB-21BA-4B83-BEEB-3E78600FF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3922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4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7" name="Rectangle 170">
              <a:extLst>
                <a:ext uri="{FF2B5EF4-FFF2-40B4-BE49-F238E27FC236}">
                  <a16:creationId xmlns:a16="http://schemas.microsoft.com/office/drawing/2014/main" id="{B48F7CC2-822D-4FB6-B3B7-48C542333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922"/>
              <a:ext cx="5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4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8" name="Rectangle 171">
              <a:extLst>
                <a:ext uri="{FF2B5EF4-FFF2-40B4-BE49-F238E27FC236}">
                  <a16:creationId xmlns:a16="http://schemas.microsoft.com/office/drawing/2014/main" id="{00FE2BCF-173A-4D97-989F-30A7645A4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3922"/>
              <a:ext cx="6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49" name="Rectangle 172">
              <a:extLst>
                <a:ext uri="{FF2B5EF4-FFF2-40B4-BE49-F238E27FC236}">
                  <a16:creationId xmlns:a16="http://schemas.microsoft.com/office/drawing/2014/main" id="{6C5374FA-7869-4E27-8AD6-18F680449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3793"/>
              <a:ext cx="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50" name="Rectangle 173">
              <a:extLst>
                <a:ext uri="{FF2B5EF4-FFF2-40B4-BE49-F238E27FC236}">
                  <a16:creationId xmlns:a16="http://schemas.microsoft.com/office/drawing/2014/main" id="{6CD66D72-4006-4B9A-B847-A01828340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3793"/>
              <a:ext cx="2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400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51" name="Rectangle 174">
              <a:extLst>
                <a:ext uri="{FF2B5EF4-FFF2-40B4-BE49-F238E27FC236}">
                  <a16:creationId xmlns:a16="http://schemas.microsoft.com/office/drawing/2014/main" id="{F5C62575-F654-4CAD-84EE-0CEEC6F7D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3793"/>
              <a:ext cx="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52" name="Rectangle 175">
              <a:extLst>
                <a:ext uri="{FF2B5EF4-FFF2-40B4-BE49-F238E27FC236}">
                  <a16:creationId xmlns:a16="http://schemas.microsoft.com/office/drawing/2014/main" id="{560AB0D6-CBB4-4049-8555-66AF26439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3793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endParaRPr lang="en-US" altLang="zh-CN" sz="28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53" name="Rectangle 176">
              <a:extLst>
                <a:ext uri="{FF2B5EF4-FFF2-40B4-BE49-F238E27FC236}">
                  <a16:creationId xmlns:a16="http://schemas.microsoft.com/office/drawing/2014/main" id="{93B0A950-75C2-4DE2-A49A-5AF9EB8EE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626"/>
              <a:ext cx="4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8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</p:grpSp>
      <p:sp>
        <p:nvSpPr>
          <p:cNvPr id="75953" name="AutoShape 177">
            <a:extLst>
              <a:ext uri="{FF2B5EF4-FFF2-40B4-BE49-F238E27FC236}">
                <a16:creationId xmlns:a16="http://schemas.microsoft.com/office/drawing/2014/main" id="{09C84BF4-6EC7-456F-A967-409F23F6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6092825"/>
            <a:ext cx="509587" cy="227013"/>
          </a:xfrm>
          <a:prstGeom prst="rightArrow">
            <a:avLst>
              <a:gd name="adj1" fmla="val 50000"/>
              <a:gd name="adj2" fmla="val 56119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5954" name="Object 178">
            <a:extLst>
              <a:ext uri="{FF2B5EF4-FFF2-40B4-BE49-F238E27FC236}">
                <a16:creationId xmlns:a16="http://schemas.microsoft.com/office/drawing/2014/main" id="{4F245936-138B-433E-9B61-95EEF5F858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537311"/>
              </p:ext>
            </p:extLst>
          </p:nvPr>
        </p:nvGraphicFramePr>
        <p:xfrm>
          <a:off x="5292725" y="6016625"/>
          <a:ext cx="18002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公式" r:id="rId9" imgW="939800" imgH="228600" progId="Equation.3">
                  <p:embed/>
                </p:oleObj>
              </mc:Choice>
              <mc:Fallback>
                <p:oleObj name="公式" r:id="rId9" imgW="939800" imgH="228600" progId="Equation.3">
                  <p:embed/>
                  <p:pic>
                    <p:nvPicPr>
                      <p:cNvPr id="75954" name="Object 178">
                        <a:extLst>
                          <a:ext uri="{FF2B5EF4-FFF2-40B4-BE49-F238E27FC236}">
                            <a16:creationId xmlns:a16="http://schemas.microsoft.com/office/drawing/2014/main" id="{4F245936-138B-433E-9B61-95EEF5F858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6016625"/>
                        <a:ext cx="18002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87">
            <a:extLst>
              <a:ext uri="{FF2B5EF4-FFF2-40B4-BE49-F238E27FC236}">
                <a16:creationId xmlns:a16="http://schemas.microsoft.com/office/drawing/2014/main" id="{5FD83616-65CC-4C8F-AA5F-7C8928D81E85}"/>
              </a:ext>
            </a:extLst>
          </p:cNvPr>
          <p:cNvGrpSpPr>
            <a:grpSpLocks/>
          </p:cNvGrpSpPr>
          <p:nvPr/>
        </p:nvGrpSpPr>
        <p:grpSpPr bwMode="auto">
          <a:xfrm>
            <a:off x="1368425" y="5516563"/>
            <a:ext cx="5651500" cy="461962"/>
            <a:chOff x="862" y="3475"/>
            <a:chExt cx="3560" cy="291"/>
          </a:xfrm>
        </p:grpSpPr>
        <p:sp>
          <p:nvSpPr>
            <p:cNvPr id="8212" name="Text Box 131">
              <a:extLst>
                <a:ext uri="{FF2B5EF4-FFF2-40B4-BE49-F238E27FC236}">
                  <a16:creationId xmlns:a16="http://schemas.microsoft.com/office/drawing/2014/main" id="{8201AF49-8477-49F3-863D-B1E575AA4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" y="3475"/>
              <a:ext cx="24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则                                          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</a:p>
          </p:txBody>
        </p:sp>
        <p:grpSp>
          <p:nvGrpSpPr>
            <p:cNvPr id="8213" name="Group 185">
              <a:extLst>
                <a:ext uri="{FF2B5EF4-FFF2-40B4-BE49-F238E27FC236}">
                  <a16:creationId xmlns:a16="http://schemas.microsoft.com/office/drawing/2014/main" id="{919730F9-D351-47CF-9DBA-CD86A4DE2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3478"/>
              <a:ext cx="3175" cy="270"/>
              <a:chOff x="1157" y="3478"/>
              <a:chExt cx="3175" cy="270"/>
            </a:xfrm>
          </p:grpSpPr>
          <p:sp>
            <p:nvSpPr>
              <p:cNvPr id="8214" name="Rectangle 135">
                <a:extLst>
                  <a:ext uri="{FF2B5EF4-FFF2-40B4-BE49-F238E27FC236}">
                    <a16:creationId xmlns:a16="http://schemas.microsoft.com/office/drawing/2014/main" id="{4DDA3369-BEAD-4C47-8542-A790B3DA3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3478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5" name="Rectangle 136">
                <a:extLst>
                  <a:ext uri="{FF2B5EF4-FFF2-40B4-BE49-F238E27FC236}">
                    <a16:creationId xmlns:a16="http://schemas.microsoft.com/office/drawing/2014/main" id="{D69EBCF4-85E5-4F8F-B3E0-43344B753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" y="3478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6" name="Rectangle 137">
                <a:extLst>
                  <a:ext uri="{FF2B5EF4-FFF2-40B4-BE49-F238E27FC236}">
                    <a16:creationId xmlns:a16="http://schemas.microsoft.com/office/drawing/2014/main" id="{2A868281-F53D-4613-9ADC-98B1940B0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6" y="3497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7" name="Rectangle 138">
                <a:extLst>
                  <a:ext uri="{FF2B5EF4-FFF2-40B4-BE49-F238E27FC236}">
                    <a16:creationId xmlns:a16="http://schemas.microsoft.com/office/drawing/2014/main" id="{C10B3816-DE8F-48F7-ADAF-4FD3E276B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5" y="3497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8" name="Rectangle 139">
                <a:extLst>
                  <a:ext uri="{FF2B5EF4-FFF2-40B4-BE49-F238E27FC236}">
                    <a16:creationId xmlns:a16="http://schemas.microsoft.com/office/drawing/2014/main" id="{E77F8FE7-A8E1-4B77-9125-EDBA18DF5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" y="3497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Rectangle 140">
                <a:extLst>
                  <a:ext uri="{FF2B5EF4-FFF2-40B4-BE49-F238E27FC236}">
                    <a16:creationId xmlns:a16="http://schemas.microsoft.com/office/drawing/2014/main" id="{996CCC41-41C2-4D52-A18E-BAC84BA71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3497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Rectangle 143">
                <a:extLst>
                  <a:ext uri="{FF2B5EF4-FFF2-40B4-BE49-F238E27FC236}">
                    <a16:creationId xmlns:a16="http://schemas.microsoft.com/office/drawing/2014/main" id="{3D366A20-F00C-4078-802F-24D280FE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1" y="3579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Rectangle 144">
                <a:extLst>
                  <a:ext uri="{FF2B5EF4-FFF2-40B4-BE49-F238E27FC236}">
                    <a16:creationId xmlns:a16="http://schemas.microsoft.com/office/drawing/2014/main" id="{A0032AAB-12AC-4EC8-9F2F-965CC54A9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" y="3598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Rectangle 145">
                <a:extLst>
                  <a:ext uri="{FF2B5EF4-FFF2-40B4-BE49-F238E27FC236}">
                    <a16:creationId xmlns:a16="http://schemas.microsoft.com/office/drawing/2014/main" id="{73568667-484B-45D5-837A-EBF6E7786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3" y="3598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Rectangle 146">
                <a:extLst>
                  <a:ext uri="{FF2B5EF4-FFF2-40B4-BE49-F238E27FC236}">
                    <a16:creationId xmlns:a16="http://schemas.microsoft.com/office/drawing/2014/main" id="{9EDE49BA-0211-45DC-B950-B243499DF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" y="3598"/>
                <a:ext cx="59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rgbClr val="008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Rectangle 149">
                <a:extLst>
                  <a:ext uri="{FF2B5EF4-FFF2-40B4-BE49-F238E27FC236}">
                    <a16:creationId xmlns:a16="http://schemas.microsoft.com/office/drawing/2014/main" id="{10DBD6F7-33CC-400B-9FC1-BA765919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3478"/>
                <a:ext cx="4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Rectangle 150">
                <a:extLst>
                  <a:ext uri="{FF2B5EF4-FFF2-40B4-BE49-F238E27FC236}">
                    <a16:creationId xmlns:a16="http://schemas.microsoft.com/office/drawing/2014/main" id="{26388E5A-37FD-4F11-916D-2457FABAE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8" y="3478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Rectangle 151">
                <a:extLst>
                  <a:ext uri="{FF2B5EF4-FFF2-40B4-BE49-F238E27FC236}">
                    <a16:creationId xmlns:a16="http://schemas.microsoft.com/office/drawing/2014/main" id="{5BFF2659-613C-4E99-9F75-3C039E412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497"/>
                <a:ext cx="4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Rectangle 152">
                <a:extLst>
                  <a:ext uri="{FF2B5EF4-FFF2-40B4-BE49-F238E27FC236}">
                    <a16:creationId xmlns:a16="http://schemas.microsoft.com/office/drawing/2014/main" id="{32F1254E-F234-417C-A6C0-0EB8B233B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3497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Rectangle 153">
                <a:extLst>
                  <a:ext uri="{FF2B5EF4-FFF2-40B4-BE49-F238E27FC236}">
                    <a16:creationId xmlns:a16="http://schemas.microsoft.com/office/drawing/2014/main" id="{C53191D0-65B9-49BC-A771-73FAD0CE0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" y="3497"/>
                <a:ext cx="4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Rectangle 154">
                <a:extLst>
                  <a:ext uri="{FF2B5EF4-FFF2-40B4-BE49-F238E27FC236}">
                    <a16:creationId xmlns:a16="http://schemas.microsoft.com/office/drawing/2014/main" id="{E95F52CB-053D-4F14-BEE1-0884402B1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" y="3497"/>
                <a:ext cx="11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8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endParaRPr lang="en-US" altLang="zh-CN" sz="280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Rectangle 155">
                <a:extLst>
                  <a:ext uri="{FF2B5EF4-FFF2-40B4-BE49-F238E27FC236}">
                    <a16:creationId xmlns:a16="http://schemas.microsoft.com/office/drawing/2014/main" id="{AE7B3186-BF18-416C-8AF9-9AC81BEEE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2" y="3478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Rectangle 156">
                <a:extLst>
                  <a:ext uri="{FF2B5EF4-FFF2-40B4-BE49-F238E27FC236}">
                    <a16:creationId xmlns:a16="http://schemas.microsoft.com/office/drawing/2014/main" id="{BECFABB3-FF10-4CB7-ABEF-06A274F77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478"/>
                <a:ext cx="10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Rectangle 157">
                <a:extLst>
                  <a:ext uri="{FF2B5EF4-FFF2-40B4-BE49-F238E27FC236}">
                    <a16:creationId xmlns:a16="http://schemas.microsoft.com/office/drawing/2014/main" id="{92AF76A6-C9A3-4331-BDB8-F0948DC24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3478"/>
                <a:ext cx="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8233" name="Object 158">
                <a:extLst>
                  <a:ext uri="{FF2B5EF4-FFF2-40B4-BE49-F238E27FC236}">
                    <a16:creationId xmlns:a16="http://schemas.microsoft.com/office/drawing/2014/main" id="{0B59E7C1-524E-4BEA-870D-C4FBD0B8A2A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44" y="3524"/>
              <a:ext cx="1088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3" name="公式" r:id="rId11" imgW="1028254" imgH="203112" progId="Equation.3">
                      <p:embed/>
                    </p:oleObj>
                  </mc:Choice>
                  <mc:Fallback>
                    <p:oleObj name="公式" r:id="rId11" imgW="1028254" imgH="203112" progId="Equation.3">
                      <p:embed/>
                      <p:pic>
                        <p:nvPicPr>
                          <p:cNvPr id="8233" name="Object 158">
                            <a:extLst>
                              <a:ext uri="{FF2B5EF4-FFF2-40B4-BE49-F238E27FC236}">
                                <a16:creationId xmlns:a16="http://schemas.microsoft.com/office/drawing/2014/main" id="{0B59E7C1-524E-4BEA-870D-C4FBD0B8A2A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4" y="3524"/>
                            <a:ext cx="1088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34" name="Rectangle 179">
                <a:extLst>
                  <a:ext uri="{FF2B5EF4-FFF2-40B4-BE49-F238E27FC236}">
                    <a16:creationId xmlns:a16="http://schemas.microsoft.com/office/drawing/2014/main" id="{5BFB9639-9A70-4D74-967D-560C7B849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3478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Rectangle 180">
                <a:extLst>
                  <a:ext uri="{FF2B5EF4-FFF2-40B4-BE49-F238E27FC236}">
                    <a16:creationId xmlns:a16="http://schemas.microsoft.com/office/drawing/2014/main" id="{9F43FE43-709F-4B92-B3F6-F1A1748AE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3478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Rectangle 181">
                <a:extLst>
                  <a:ext uri="{FF2B5EF4-FFF2-40B4-BE49-F238E27FC236}">
                    <a16:creationId xmlns:a16="http://schemas.microsoft.com/office/drawing/2014/main" id="{75EFEEAF-971E-45DA-8406-5BC5C79A7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1" y="3579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Rectangle 182">
                <a:extLst>
                  <a:ext uri="{FF2B5EF4-FFF2-40B4-BE49-F238E27FC236}">
                    <a16:creationId xmlns:a16="http://schemas.microsoft.com/office/drawing/2014/main" id="{51878587-35A9-47DA-A24A-C251152A1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579"/>
                <a:ext cx="59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 i="1">
                    <a:solidFill>
                      <a:srgbClr val="990099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rgbClr val="990099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Rectangle 183">
                <a:extLst>
                  <a:ext uri="{FF2B5EF4-FFF2-40B4-BE49-F238E27FC236}">
                    <a16:creationId xmlns:a16="http://schemas.microsoft.com/office/drawing/2014/main" id="{A6E1DE06-3C3B-4156-9E73-FD56486BF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9" y="3478"/>
                <a:ext cx="4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Rectangle 184">
                <a:extLst>
                  <a:ext uri="{FF2B5EF4-FFF2-40B4-BE49-F238E27FC236}">
                    <a16:creationId xmlns:a16="http://schemas.microsoft.com/office/drawing/2014/main" id="{52969AF7-9D09-4293-99DE-E252B4842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3478"/>
                <a:ext cx="1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rgbClr val="990099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Q</a:t>
                </a:r>
                <a:endParaRPr lang="en-US" altLang="zh-CN" sz="2800">
                  <a:solidFill>
                    <a:srgbClr val="990099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85FF221-CE24-43AB-8BB7-418B3E91A0A8}"/>
                  </a:ext>
                </a:extLst>
              </p14:cNvPr>
              <p14:cNvContentPartPr/>
              <p14:nvPr/>
            </p14:nvContentPartPr>
            <p14:xfrm>
              <a:off x="59760" y="243720"/>
              <a:ext cx="8967960" cy="62240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85FF221-CE24-43AB-8BB7-418B3E91A0A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400" y="234360"/>
                <a:ext cx="8986680" cy="624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5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5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5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5" grpId="0" autoUpdateAnimBg="0"/>
      <p:bldP spid="75808" grpId="0" autoUpdateAnimBg="0"/>
      <p:bldP spid="75901" grpId="0" animBg="1"/>
      <p:bldP spid="75902" grpId="0" autoUpdateAnimBg="0"/>
      <p:bldP spid="75903" grpId="0" autoUpdateAnimBg="0"/>
      <p:bldP spid="75904" grpId="0" animBg="1"/>
      <p:bldP spid="75905" grpId="0" animBg="1"/>
      <p:bldP spid="759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5D64BEF-142F-4A38-BBC0-394F15E89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§6  Optimal Approximation</a:t>
            </a: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id="{D37ACA87-F586-468D-B89F-D0BA5DE45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1000"/>
            <a:ext cx="861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39825" indent="-11398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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由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Chebyshev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定理可推出：</a:t>
            </a:r>
            <a:r>
              <a:rPr lang="en-US" altLang="zh-CN" sz="24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CN" sz="2400" b="1" i="1" baseline="-250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在定义域上至少变号</a:t>
            </a:r>
            <a:r>
              <a:rPr lang="zh-CN" altLang="en-US" sz="2400" b="1" i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次，故至少有            个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根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b="1">
              <a:solidFill>
                <a:srgbClr val="008000"/>
              </a:solidFill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67">
            <a:extLst>
              <a:ext uri="{FF2B5EF4-FFF2-40B4-BE49-F238E27FC236}">
                <a16:creationId xmlns:a16="http://schemas.microsoft.com/office/drawing/2014/main" id="{00750343-CF1F-4DD9-B4FE-DA4583DBDF24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1346200"/>
            <a:ext cx="5273675" cy="3998913"/>
            <a:chOff x="278" y="848"/>
            <a:chExt cx="3322" cy="2519"/>
          </a:xfrm>
        </p:grpSpPr>
        <p:sp>
          <p:nvSpPr>
            <p:cNvPr id="9281" name="Freeform 62">
              <a:extLst>
                <a:ext uri="{FF2B5EF4-FFF2-40B4-BE49-F238E27FC236}">
                  <a16:creationId xmlns:a16="http://schemas.microsoft.com/office/drawing/2014/main" id="{31E20447-8CC0-458F-A999-4447EF1A01C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37" y="3072"/>
              <a:ext cx="3263" cy="63"/>
            </a:xfrm>
            <a:custGeom>
              <a:avLst/>
              <a:gdLst>
                <a:gd name="T0" fmla="*/ 47 w 2887"/>
                <a:gd name="T1" fmla="*/ 0 h 63"/>
                <a:gd name="T2" fmla="*/ 133 w 2887"/>
                <a:gd name="T3" fmla="*/ 0 h 63"/>
                <a:gd name="T4" fmla="*/ 218 w 2887"/>
                <a:gd name="T5" fmla="*/ 0 h 63"/>
                <a:gd name="T6" fmla="*/ 304 w 2887"/>
                <a:gd name="T7" fmla="*/ 0 h 63"/>
                <a:gd name="T8" fmla="*/ 383 w 2887"/>
                <a:gd name="T9" fmla="*/ 0 h 63"/>
                <a:gd name="T10" fmla="*/ 468 w 2887"/>
                <a:gd name="T11" fmla="*/ 0 h 63"/>
                <a:gd name="T12" fmla="*/ 553 w 2887"/>
                <a:gd name="T13" fmla="*/ 0 h 63"/>
                <a:gd name="T14" fmla="*/ 640 w 2887"/>
                <a:gd name="T15" fmla="*/ 0 h 63"/>
                <a:gd name="T16" fmla="*/ 724 w 2887"/>
                <a:gd name="T17" fmla="*/ 0 h 63"/>
                <a:gd name="T18" fmla="*/ 810 w 2887"/>
                <a:gd name="T19" fmla="*/ 0 h 63"/>
                <a:gd name="T20" fmla="*/ 880 w 2887"/>
                <a:gd name="T21" fmla="*/ 0 h 63"/>
                <a:gd name="T22" fmla="*/ 965 w 2887"/>
                <a:gd name="T23" fmla="*/ 0 h 63"/>
                <a:gd name="T24" fmla="*/ 1060 w 2887"/>
                <a:gd name="T25" fmla="*/ 0 h 63"/>
                <a:gd name="T26" fmla="*/ 1145 w 2887"/>
                <a:gd name="T27" fmla="*/ 0 h 63"/>
                <a:gd name="T28" fmla="*/ 1232 w 2887"/>
                <a:gd name="T29" fmla="*/ 0 h 63"/>
                <a:gd name="T30" fmla="*/ 1317 w 2887"/>
                <a:gd name="T31" fmla="*/ 0 h 63"/>
                <a:gd name="T32" fmla="*/ 1387 w 2887"/>
                <a:gd name="T33" fmla="*/ 0 h 63"/>
                <a:gd name="T34" fmla="*/ 1473 w 2887"/>
                <a:gd name="T35" fmla="*/ 0 h 63"/>
                <a:gd name="T36" fmla="*/ 1559 w 2887"/>
                <a:gd name="T37" fmla="*/ 0 h 63"/>
                <a:gd name="T38" fmla="*/ 1644 w 2887"/>
                <a:gd name="T39" fmla="*/ 0 h 63"/>
                <a:gd name="T40" fmla="*/ 1729 w 2887"/>
                <a:gd name="T41" fmla="*/ 0 h 63"/>
                <a:gd name="T42" fmla="*/ 1823 w 2887"/>
                <a:gd name="T43" fmla="*/ 0 h 63"/>
                <a:gd name="T44" fmla="*/ 1893 w 2887"/>
                <a:gd name="T45" fmla="*/ 0 h 63"/>
                <a:gd name="T46" fmla="*/ 1980 w 2887"/>
                <a:gd name="T47" fmla="*/ 0 h 63"/>
                <a:gd name="T48" fmla="*/ 2064 w 2887"/>
                <a:gd name="T49" fmla="*/ 0 h 63"/>
                <a:gd name="T50" fmla="*/ 2151 w 2887"/>
                <a:gd name="T51" fmla="*/ 0 h 63"/>
                <a:gd name="T52" fmla="*/ 2237 w 2887"/>
                <a:gd name="T53" fmla="*/ 0 h 63"/>
                <a:gd name="T54" fmla="*/ 2322 w 2887"/>
                <a:gd name="T55" fmla="*/ 0 h 63"/>
                <a:gd name="T56" fmla="*/ 2393 w 2887"/>
                <a:gd name="T57" fmla="*/ 0 h 63"/>
                <a:gd name="T58" fmla="*/ 2485 w 2887"/>
                <a:gd name="T59" fmla="*/ 0 h 63"/>
                <a:gd name="T60" fmla="*/ 2571 w 2887"/>
                <a:gd name="T61" fmla="*/ 0 h 63"/>
                <a:gd name="T62" fmla="*/ 2657 w 2887"/>
                <a:gd name="T63" fmla="*/ 0 h 63"/>
                <a:gd name="T64" fmla="*/ 2743 w 2887"/>
                <a:gd name="T65" fmla="*/ 0 h 63"/>
                <a:gd name="T66" fmla="*/ 2828 w 2887"/>
                <a:gd name="T67" fmla="*/ 0 h 63"/>
                <a:gd name="T68" fmla="*/ 2900 w 2887"/>
                <a:gd name="T69" fmla="*/ 0 h 63"/>
                <a:gd name="T70" fmla="*/ 2984 w 2887"/>
                <a:gd name="T71" fmla="*/ 0 h 63"/>
                <a:gd name="T72" fmla="*/ 3070 w 2887"/>
                <a:gd name="T73" fmla="*/ 0 h 63"/>
                <a:gd name="T74" fmla="*/ 3157 w 2887"/>
                <a:gd name="T75" fmla="*/ 0 h 63"/>
                <a:gd name="T76" fmla="*/ 3248 w 2887"/>
                <a:gd name="T77" fmla="*/ 0 h 63"/>
                <a:gd name="T78" fmla="*/ 3335 w 2887"/>
                <a:gd name="T79" fmla="*/ 0 h 63"/>
                <a:gd name="T80" fmla="*/ 3404 w 2887"/>
                <a:gd name="T81" fmla="*/ 0 h 63"/>
                <a:gd name="T82" fmla="*/ 3491 w 2887"/>
                <a:gd name="T83" fmla="*/ 0 h 63"/>
                <a:gd name="T84" fmla="*/ 3577 w 2887"/>
                <a:gd name="T85" fmla="*/ 0 h 63"/>
                <a:gd name="T86" fmla="*/ 3661 w 2887"/>
                <a:gd name="T87" fmla="*/ 0 h 63"/>
                <a:gd name="T88" fmla="*/ 3748 w 2887"/>
                <a:gd name="T89" fmla="*/ 0 h 63"/>
                <a:gd name="T90" fmla="*/ 3834 w 2887"/>
                <a:gd name="T91" fmla="*/ 0 h 63"/>
                <a:gd name="T92" fmla="*/ 3912 w 2887"/>
                <a:gd name="T93" fmla="*/ 0 h 63"/>
                <a:gd name="T94" fmla="*/ 3999 w 2887"/>
                <a:gd name="T95" fmla="*/ 0 h 63"/>
                <a:gd name="T96" fmla="*/ 4082 w 2887"/>
                <a:gd name="T97" fmla="*/ 0 h 63"/>
                <a:gd name="T98" fmla="*/ 4168 w 2887"/>
                <a:gd name="T99" fmla="*/ 0 h 6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87"/>
                <a:gd name="T151" fmla="*/ 0 h 63"/>
                <a:gd name="T152" fmla="*/ 2887 w 2887"/>
                <a:gd name="T153" fmla="*/ 63 h 6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87" h="63">
                  <a:moveTo>
                    <a:pt x="0" y="0"/>
                  </a:moveTo>
                  <a:lnTo>
                    <a:pt x="33" y="0"/>
                  </a:lnTo>
                  <a:lnTo>
                    <a:pt x="65" y="0"/>
                  </a:lnTo>
                  <a:lnTo>
                    <a:pt x="92" y="0"/>
                  </a:lnTo>
                  <a:lnTo>
                    <a:pt x="124" y="0"/>
                  </a:lnTo>
                  <a:lnTo>
                    <a:pt x="151" y="0"/>
                  </a:lnTo>
                  <a:lnTo>
                    <a:pt x="184" y="0"/>
                  </a:lnTo>
                  <a:lnTo>
                    <a:pt x="211" y="0"/>
                  </a:lnTo>
                  <a:lnTo>
                    <a:pt x="232" y="0"/>
                  </a:lnTo>
                  <a:lnTo>
                    <a:pt x="265" y="0"/>
                  </a:lnTo>
                  <a:lnTo>
                    <a:pt x="292" y="0"/>
                  </a:lnTo>
                  <a:lnTo>
                    <a:pt x="324" y="0"/>
                  </a:lnTo>
                  <a:lnTo>
                    <a:pt x="351" y="0"/>
                  </a:lnTo>
                  <a:lnTo>
                    <a:pt x="383" y="0"/>
                  </a:lnTo>
                  <a:lnTo>
                    <a:pt x="410" y="0"/>
                  </a:lnTo>
                  <a:lnTo>
                    <a:pt x="443" y="0"/>
                  </a:lnTo>
                  <a:lnTo>
                    <a:pt x="470" y="0"/>
                  </a:lnTo>
                  <a:lnTo>
                    <a:pt x="502" y="0"/>
                  </a:lnTo>
                  <a:lnTo>
                    <a:pt x="534" y="0"/>
                  </a:lnTo>
                  <a:lnTo>
                    <a:pt x="561" y="0"/>
                  </a:lnTo>
                  <a:lnTo>
                    <a:pt x="583" y="0"/>
                  </a:lnTo>
                  <a:lnTo>
                    <a:pt x="610" y="0"/>
                  </a:lnTo>
                  <a:lnTo>
                    <a:pt x="642" y="0"/>
                  </a:lnTo>
                  <a:lnTo>
                    <a:pt x="669" y="0"/>
                  </a:lnTo>
                  <a:lnTo>
                    <a:pt x="702" y="0"/>
                  </a:lnTo>
                  <a:lnTo>
                    <a:pt x="734" y="0"/>
                  </a:lnTo>
                  <a:lnTo>
                    <a:pt x="761" y="0"/>
                  </a:lnTo>
                  <a:lnTo>
                    <a:pt x="793" y="0"/>
                  </a:lnTo>
                  <a:lnTo>
                    <a:pt x="820" y="0"/>
                  </a:lnTo>
                  <a:lnTo>
                    <a:pt x="853" y="0"/>
                  </a:lnTo>
                  <a:lnTo>
                    <a:pt x="880" y="0"/>
                  </a:lnTo>
                  <a:lnTo>
                    <a:pt x="912" y="0"/>
                  </a:lnTo>
                  <a:lnTo>
                    <a:pt x="934" y="0"/>
                  </a:lnTo>
                  <a:lnTo>
                    <a:pt x="961" y="0"/>
                  </a:lnTo>
                  <a:lnTo>
                    <a:pt x="993" y="0"/>
                  </a:lnTo>
                  <a:lnTo>
                    <a:pt x="1020" y="0"/>
                  </a:lnTo>
                  <a:lnTo>
                    <a:pt x="1052" y="0"/>
                  </a:lnTo>
                  <a:lnTo>
                    <a:pt x="1079" y="0"/>
                  </a:lnTo>
                  <a:lnTo>
                    <a:pt x="1112" y="0"/>
                  </a:lnTo>
                  <a:lnTo>
                    <a:pt x="1139" y="0"/>
                  </a:lnTo>
                  <a:lnTo>
                    <a:pt x="1171" y="0"/>
                  </a:lnTo>
                  <a:lnTo>
                    <a:pt x="1198" y="0"/>
                  </a:lnTo>
                  <a:lnTo>
                    <a:pt x="1231" y="0"/>
                  </a:lnTo>
                  <a:lnTo>
                    <a:pt x="1263" y="0"/>
                  </a:lnTo>
                  <a:lnTo>
                    <a:pt x="1279" y="0"/>
                  </a:lnTo>
                  <a:lnTo>
                    <a:pt x="1311" y="0"/>
                  </a:lnTo>
                  <a:lnTo>
                    <a:pt x="1338" y="0"/>
                  </a:lnTo>
                  <a:lnTo>
                    <a:pt x="1371" y="0"/>
                  </a:lnTo>
                  <a:lnTo>
                    <a:pt x="1398" y="0"/>
                  </a:lnTo>
                  <a:lnTo>
                    <a:pt x="1430" y="0"/>
                  </a:lnTo>
                  <a:lnTo>
                    <a:pt x="1457" y="0"/>
                  </a:lnTo>
                  <a:lnTo>
                    <a:pt x="1490" y="0"/>
                  </a:lnTo>
                  <a:lnTo>
                    <a:pt x="1522" y="0"/>
                  </a:lnTo>
                  <a:lnTo>
                    <a:pt x="1549" y="0"/>
                  </a:lnTo>
                  <a:lnTo>
                    <a:pt x="1581" y="0"/>
                  </a:lnTo>
                  <a:lnTo>
                    <a:pt x="1608" y="0"/>
                  </a:lnTo>
                  <a:lnTo>
                    <a:pt x="1630" y="0"/>
                  </a:lnTo>
                  <a:lnTo>
                    <a:pt x="1657" y="0"/>
                  </a:lnTo>
                  <a:lnTo>
                    <a:pt x="1689" y="0"/>
                  </a:lnTo>
                  <a:lnTo>
                    <a:pt x="1722" y="0"/>
                  </a:lnTo>
                  <a:lnTo>
                    <a:pt x="1749" y="0"/>
                  </a:lnTo>
                  <a:lnTo>
                    <a:pt x="1781" y="0"/>
                  </a:lnTo>
                  <a:lnTo>
                    <a:pt x="1808" y="0"/>
                  </a:lnTo>
                  <a:lnTo>
                    <a:pt x="1840" y="0"/>
                  </a:lnTo>
                  <a:lnTo>
                    <a:pt x="1867" y="0"/>
                  </a:lnTo>
                  <a:lnTo>
                    <a:pt x="1900" y="0"/>
                  </a:lnTo>
                  <a:lnTo>
                    <a:pt x="1927" y="0"/>
                  </a:lnTo>
                  <a:lnTo>
                    <a:pt x="1959" y="0"/>
                  </a:lnTo>
                  <a:lnTo>
                    <a:pt x="1981" y="0"/>
                  </a:lnTo>
                  <a:lnTo>
                    <a:pt x="2008" y="0"/>
                  </a:lnTo>
                  <a:lnTo>
                    <a:pt x="2040" y="0"/>
                  </a:lnTo>
                  <a:lnTo>
                    <a:pt x="2067" y="0"/>
                  </a:lnTo>
                  <a:lnTo>
                    <a:pt x="2099" y="0"/>
                  </a:lnTo>
                  <a:lnTo>
                    <a:pt x="2126" y="0"/>
                  </a:lnTo>
                  <a:lnTo>
                    <a:pt x="2159" y="0"/>
                  </a:lnTo>
                  <a:lnTo>
                    <a:pt x="2186" y="0"/>
                  </a:lnTo>
                  <a:lnTo>
                    <a:pt x="2218" y="0"/>
                  </a:lnTo>
                  <a:lnTo>
                    <a:pt x="2250" y="0"/>
                  </a:lnTo>
                  <a:lnTo>
                    <a:pt x="2277" y="0"/>
                  </a:lnTo>
                  <a:lnTo>
                    <a:pt x="2310" y="0"/>
                  </a:lnTo>
                  <a:lnTo>
                    <a:pt x="2326" y="0"/>
                  </a:lnTo>
                  <a:lnTo>
                    <a:pt x="2358" y="0"/>
                  </a:lnTo>
                  <a:lnTo>
                    <a:pt x="2385" y="0"/>
                  </a:lnTo>
                  <a:lnTo>
                    <a:pt x="2418" y="0"/>
                  </a:lnTo>
                  <a:lnTo>
                    <a:pt x="2445" y="0"/>
                  </a:lnTo>
                  <a:lnTo>
                    <a:pt x="2477" y="0"/>
                  </a:lnTo>
                  <a:lnTo>
                    <a:pt x="2509" y="0"/>
                  </a:lnTo>
                  <a:lnTo>
                    <a:pt x="2536" y="0"/>
                  </a:lnTo>
                  <a:lnTo>
                    <a:pt x="2569" y="0"/>
                  </a:lnTo>
                  <a:lnTo>
                    <a:pt x="2596" y="0"/>
                  </a:lnTo>
                  <a:lnTo>
                    <a:pt x="2628" y="0"/>
                  </a:lnTo>
                  <a:lnTo>
                    <a:pt x="2655" y="0"/>
                  </a:lnTo>
                  <a:lnTo>
                    <a:pt x="2677" y="0"/>
                  </a:lnTo>
                  <a:lnTo>
                    <a:pt x="2709" y="0"/>
                  </a:lnTo>
                  <a:lnTo>
                    <a:pt x="2736" y="0"/>
                  </a:lnTo>
                  <a:lnTo>
                    <a:pt x="2769" y="0"/>
                  </a:lnTo>
                  <a:lnTo>
                    <a:pt x="2795" y="0"/>
                  </a:lnTo>
                  <a:lnTo>
                    <a:pt x="2828" y="0"/>
                  </a:lnTo>
                  <a:lnTo>
                    <a:pt x="2855" y="0"/>
                  </a:lnTo>
                  <a:lnTo>
                    <a:pt x="2887" y="0"/>
                  </a:lnTo>
                </a:path>
              </a:pathLst>
            </a:custGeom>
            <a:noFill/>
            <a:ln w="17526">
              <a:solidFill>
                <a:srgbClr val="0000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82" name="Rectangle 63">
              <a:extLst>
                <a:ext uri="{FF2B5EF4-FFF2-40B4-BE49-F238E27FC236}">
                  <a16:creationId xmlns:a16="http://schemas.microsoft.com/office/drawing/2014/main" id="{EE1FB76F-A619-4BEF-A7F5-5AFF450AC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28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83" name="Freeform 64">
              <a:extLst>
                <a:ext uri="{FF2B5EF4-FFF2-40B4-BE49-F238E27FC236}">
                  <a16:creationId xmlns:a16="http://schemas.microsoft.com/office/drawing/2014/main" id="{6DD67033-514E-4326-845D-F5B36E85D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" y="875"/>
              <a:ext cx="1" cy="2260"/>
            </a:xfrm>
            <a:custGeom>
              <a:avLst/>
              <a:gdLst>
                <a:gd name="T0" fmla="*/ 0 w 1"/>
                <a:gd name="T1" fmla="*/ 2238 h 2260"/>
                <a:gd name="T2" fmla="*/ 0 w 1"/>
                <a:gd name="T3" fmla="*/ 2190 h 2260"/>
                <a:gd name="T4" fmla="*/ 0 w 1"/>
                <a:gd name="T5" fmla="*/ 2152 h 2260"/>
                <a:gd name="T6" fmla="*/ 0 w 1"/>
                <a:gd name="T7" fmla="*/ 2104 h 2260"/>
                <a:gd name="T8" fmla="*/ 0 w 1"/>
                <a:gd name="T9" fmla="*/ 2061 h 2260"/>
                <a:gd name="T10" fmla="*/ 0 w 1"/>
                <a:gd name="T11" fmla="*/ 2012 h 2260"/>
                <a:gd name="T12" fmla="*/ 0 w 1"/>
                <a:gd name="T13" fmla="*/ 1964 h 2260"/>
                <a:gd name="T14" fmla="*/ 0 w 1"/>
                <a:gd name="T15" fmla="*/ 1921 h 2260"/>
                <a:gd name="T16" fmla="*/ 0 w 1"/>
                <a:gd name="T17" fmla="*/ 1873 h 2260"/>
                <a:gd name="T18" fmla="*/ 0 w 1"/>
                <a:gd name="T19" fmla="*/ 1835 h 2260"/>
                <a:gd name="T20" fmla="*/ 0 w 1"/>
                <a:gd name="T21" fmla="*/ 1781 h 2260"/>
                <a:gd name="T22" fmla="*/ 0 w 1"/>
                <a:gd name="T23" fmla="*/ 1733 h 2260"/>
                <a:gd name="T24" fmla="*/ 0 w 1"/>
                <a:gd name="T25" fmla="*/ 1695 h 2260"/>
                <a:gd name="T26" fmla="*/ 0 w 1"/>
                <a:gd name="T27" fmla="*/ 1641 h 2260"/>
                <a:gd name="T28" fmla="*/ 0 w 1"/>
                <a:gd name="T29" fmla="*/ 1603 h 2260"/>
                <a:gd name="T30" fmla="*/ 0 w 1"/>
                <a:gd name="T31" fmla="*/ 1555 h 2260"/>
                <a:gd name="T32" fmla="*/ 0 w 1"/>
                <a:gd name="T33" fmla="*/ 1507 h 2260"/>
                <a:gd name="T34" fmla="*/ 0 w 1"/>
                <a:gd name="T35" fmla="*/ 1464 h 2260"/>
                <a:gd name="T36" fmla="*/ 0 w 1"/>
                <a:gd name="T37" fmla="*/ 1415 h 2260"/>
                <a:gd name="T38" fmla="*/ 0 w 1"/>
                <a:gd name="T39" fmla="*/ 1377 h 2260"/>
                <a:gd name="T40" fmla="*/ 0 w 1"/>
                <a:gd name="T41" fmla="*/ 1324 h 2260"/>
                <a:gd name="T42" fmla="*/ 0 w 1"/>
                <a:gd name="T43" fmla="*/ 1275 h 2260"/>
                <a:gd name="T44" fmla="*/ 0 w 1"/>
                <a:gd name="T45" fmla="*/ 1238 h 2260"/>
                <a:gd name="T46" fmla="*/ 0 w 1"/>
                <a:gd name="T47" fmla="*/ 1184 h 2260"/>
                <a:gd name="T48" fmla="*/ 0 w 1"/>
                <a:gd name="T49" fmla="*/ 1146 h 2260"/>
                <a:gd name="T50" fmla="*/ 0 w 1"/>
                <a:gd name="T51" fmla="*/ 1098 h 2260"/>
                <a:gd name="T52" fmla="*/ 0 w 1"/>
                <a:gd name="T53" fmla="*/ 1049 h 2260"/>
                <a:gd name="T54" fmla="*/ 0 w 1"/>
                <a:gd name="T55" fmla="*/ 1006 h 2260"/>
                <a:gd name="T56" fmla="*/ 0 w 1"/>
                <a:gd name="T57" fmla="*/ 958 h 2260"/>
                <a:gd name="T58" fmla="*/ 0 w 1"/>
                <a:gd name="T59" fmla="*/ 920 h 2260"/>
                <a:gd name="T60" fmla="*/ 0 w 1"/>
                <a:gd name="T61" fmla="*/ 866 h 2260"/>
                <a:gd name="T62" fmla="*/ 0 w 1"/>
                <a:gd name="T63" fmla="*/ 829 h 2260"/>
                <a:gd name="T64" fmla="*/ 0 w 1"/>
                <a:gd name="T65" fmla="*/ 780 h 2260"/>
                <a:gd name="T66" fmla="*/ 0 w 1"/>
                <a:gd name="T67" fmla="*/ 726 h 2260"/>
                <a:gd name="T68" fmla="*/ 0 w 1"/>
                <a:gd name="T69" fmla="*/ 689 h 2260"/>
                <a:gd name="T70" fmla="*/ 0 w 1"/>
                <a:gd name="T71" fmla="*/ 640 h 2260"/>
                <a:gd name="T72" fmla="*/ 0 w 1"/>
                <a:gd name="T73" fmla="*/ 597 h 2260"/>
                <a:gd name="T74" fmla="*/ 0 w 1"/>
                <a:gd name="T75" fmla="*/ 549 h 2260"/>
                <a:gd name="T76" fmla="*/ 0 w 1"/>
                <a:gd name="T77" fmla="*/ 500 h 2260"/>
                <a:gd name="T78" fmla="*/ 0 w 1"/>
                <a:gd name="T79" fmla="*/ 463 h 2260"/>
                <a:gd name="T80" fmla="*/ 0 w 1"/>
                <a:gd name="T81" fmla="*/ 409 h 2260"/>
                <a:gd name="T82" fmla="*/ 0 w 1"/>
                <a:gd name="T83" fmla="*/ 371 h 2260"/>
                <a:gd name="T84" fmla="*/ 0 w 1"/>
                <a:gd name="T85" fmla="*/ 323 h 2260"/>
                <a:gd name="T86" fmla="*/ 0 w 1"/>
                <a:gd name="T87" fmla="*/ 269 h 2260"/>
                <a:gd name="T88" fmla="*/ 0 w 1"/>
                <a:gd name="T89" fmla="*/ 231 h 2260"/>
                <a:gd name="T90" fmla="*/ 0 w 1"/>
                <a:gd name="T91" fmla="*/ 183 h 2260"/>
                <a:gd name="T92" fmla="*/ 0 w 1"/>
                <a:gd name="T93" fmla="*/ 140 h 2260"/>
                <a:gd name="T94" fmla="*/ 0 w 1"/>
                <a:gd name="T95" fmla="*/ 91 h 2260"/>
                <a:gd name="T96" fmla="*/ 0 w 1"/>
                <a:gd name="T97" fmla="*/ 43 h 2260"/>
                <a:gd name="T98" fmla="*/ 0 w 1"/>
                <a:gd name="T99" fmla="*/ 0 h 226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"/>
                <a:gd name="T151" fmla="*/ 0 h 2260"/>
                <a:gd name="T152" fmla="*/ 1 w 1"/>
                <a:gd name="T153" fmla="*/ 2260 h 226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" h="2260">
                  <a:moveTo>
                    <a:pt x="0" y="2260"/>
                  </a:moveTo>
                  <a:lnTo>
                    <a:pt x="0" y="2238"/>
                  </a:lnTo>
                  <a:lnTo>
                    <a:pt x="0" y="2222"/>
                  </a:lnTo>
                  <a:lnTo>
                    <a:pt x="0" y="2190"/>
                  </a:lnTo>
                  <a:lnTo>
                    <a:pt x="0" y="2169"/>
                  </a:lnTo>
                  <a:lnTo>
                    <a:pt x="0" y="2152"/>
                  </a:lnTo>
                  <a:lnTo>
                    <a:pt x="0" y="2120"/>
                  </a:lnTo>
                  <a:lnTo>
                    <a:pt x="0" y="2104"/>
                  </a:lnTo>
                  <a:lnTo>
                    <a:pt x="0" y="2082"/>
                  </a:lnTo>
                  <a:lnTo>
                    <a:pt x="0" y="2061"/>
                  </a:lnTo>
                  <a:lnTo>
                    <a:pt x="0" y="2034"/>
                  </a:lnTo>
                  <a:lnTo>
                    <a:pt x="0" y="2012"/>
                  </a:lnTo>
                  <a:lnTo>
                    <a:pt x="0" y="1991"/>
                  </a:lnTo>
                  <a:lnTo>
                    <a:pt x="0" y="1964"/>
                  </a:lnTo>
                  <a:lnTo>
                    <a:pt x="0" y="1943"/>
                  </a:lnTo>
                  <a:lnTo>
                    <a:pt x="0" y="1921"/>
                  </a:lnTo>
                  <a:lnTo>
                    <a:pt x="0" y="1894"/>
                  </a:lnTo>
                  <a:lnTo>
                    <a:pt x="0" y="1873"/>
                  </a:lnTo>
                  <a:lnTo>
                    <a:pt x="0" y="1851"/>
                  </a:lnTo>
                  <a:lnTo>
                    <a:pt x="0" y="1835"/>
                  </a:lnTo>
                  <a:lnTo>
                    <a:pt x="0" y="1803"/>
                  </a:lnTo>
                  <a:lnTo>
                    <a:pt x="0" y="1781"/>
                  </a:lnTo>
                  <a:lnTo>
                    <a:pt x="0" y="1765"/>
                  </a:lnTo>
                  <a:lnTo>
                    <a:pt x="0" y="1733"/>
                  </a:lnTo>
                  <a:lnTo>
                    <a:pt x="0" y="1711"/>
                  </a:lnTo>
                  <a:lnTo>
                    <a:pt x="0" y="1695"/>
                  </a:lnTo>
                  <a:lnTo>
                    <a:pt x="0" y="1663"/>
                  </a:lnTo>
                  <a:lnTo>
                    <a:pt x="0" y="1641"/>
                  </a:lnTo>
                  <a:lnTo>
                    <a:pt x="0" y="1625"/>
                  </a:lnTo>
                  <a:lnTo>
                    <a:pt x="0" y="1603"/>
                  </a:lnTo>
                  <a:lnTo>
                    <a:pt x="0" y="1577"/>
                  </a:lnTo>
                  <a:lnTo>
                    <a:pt x="0" y="1555"/>
                  </a:lnTo>
                  <a:lnTo>
                    <a:pt x="0" y="1534"/>
                  </a:lnTo>
                  <a:lnTo>
                    <a:pt x="0" y="1507"/>
                  </a:lnTo>
                  <a:lnTo>
                    <a:pt x="0" y="1485"/>
                  </a:lnTo>
                  <a:lnTo>
                    <a:pt x="0" y="1464"/>
                  </a:lnTo>
                  <a:lnTo>
                    <a:pt x="0" y="1447"/>
                  </a:lnTo>
                  <a:lnTo>
                    <a:pt x="0" y="1415"/>
                  </a:lnTo>
                  <a:lnTo>
                    <a:pt x="0" y="1394"/>
                  </a:lnTo>
                  <a:lnTo>
                    <a:pt x="0" y="1377"/>
                  </a:lnTo>
                  <a:lnTo>
                    <a:pt x="0" y="1345"/>
                  </a:lnTo>
                  <a:lnTo>
                    <a:pt x="0" y="1324"/>
                  </a:lnTo>
                  <a:lnTo>
                    <a:pt x="0" y="1307"/>
                  </a:lnTo>
                  <a:lnTo>
                    <a:pt x="0" y="1275"/>
                  </a:lnTo>
                  <a:lnTo>
                    <a:pt x="0" y="1254"/>
                  </a:lnTo>
                  <a:lnTo>
                    <a:pt x="0" y="1238"/>
                  </a:lnTo>
                  <a:lnTo>
                    <a:pt x="0" y="1216"/>
                  </a:lnTo>
                  <a:lnTo>
                    <a:pt x="0" y="1184"/>
                  </a:lnTo>
                  <a:lnTo>
                    <a:pt x="0" y="1168"/>
                  </a:lnTo>
                  <a:lnTo>
                    <a:pt x="0" y="1146"/>
                  </a:lnTo>
                  <a:lnTo>
                    <a:pt x="0" y="1119"/>
                  </a:lnTo>
                  <a:lnTo>
                    <a:pt x="0" y="1098"/>
                  </a:lnTo>
                  <a:lnTo>
                    <a:pt x="0" y="1076"/>
                  </a:lnTo>
                  <a:lnTo>
                    <a:pt x="0" y="1049"/>
                  </a:lnTo>
                  <a:lnTo>
                    <a:pt x="0" y="1028"/>
                  </a:lnTo>
                  <a:lnTo>
                    <a:pt x="0" y="1006"/>
                  </a:lnTo>
                  <a:lnTo>
                    <a:pt x="0" y="985"/>
                  </a:lnTo>
                  <a:lnTo>
                    <a:pt x="0" y="958"/>
                  </a:lnTo>
                  <a:lnTo>
                    <a:pt x="0" y="936"/>
                  </a:lnTo>
                  <a:lnTo>
                    <a:pt x="0" y="920"/>
                  </a:lnTo>
                  <a:lnTo>
                    <a:pt x="0" y="888"/>
                  </a:lnTo>
                  <a:lnTo>
                    <a:pt x="0" y="866"/>
                  </a:lnTo>
                  <a:lnTo>
                    <a:pt x="0" y="850"/>
                  </a:lnTo>
                  <a:lnTo>
                    <a:pt x="0" y="829"/>
                  </a:lnTo>
                  <a:lnTo>
                    <a:pt x="0" y="796"/>
                  </a:lnTo>
                  <a:lnTo>
                    <a:pt x="0" y="780"/>
                  </a:lnTo>
                  <a:lnTo>
                    <a:pt x="0" y="759"/>
                  </a:lnTo>
                  <a:lnTo>
                    <a:pt x="0" y="726"/>
                  </a:lnTo>
                  <a:lnTo>
                    <a:pt x="0" y="710"/>
                  </a:lnTo>
                  <a:lnTo>
                    <a:pt x="0" y="689"/>
                  </a:lnTo>
                  <a:lnTo>
                    <a:pt x="0" y="656"/>
                  </a:lnTo>
                  <a:lnTo>
                    <a:pt x="0" y="640"/>
                  </a:lnTo>
                  <a:lnTo>
                    <a:pt x="0" y="619"/>
                  </a:lnTo>
                  <a:lnTo>
                    <a:pt x="0" y="597"/>
                  </a:lnTo>
                  <a:lnTo>
                    <a:pt x="0" y="570"/>
                  </a:lnTo>
                  <a:lnTo>
                    <a:pt x="0" y="549"/>
                  </a:lnTo>
                  <a:lnTo>
                    <a:pt x="0" y="527"/>
                  </a:lnTo>
                  <a:lnTo>
                    <a:pt x="0" y="500"/>
                  </a:lnTo>
                  <a:lnTo>
                    <a:pt x="0" y="479"/>
                  </a:lnTo>
                  <a:lnTo>
                    <a:pt x="0" y="463"/>
                  </a:lnTo>
                  <a:lnTo>
                    <a:pt x="0" y="430"/>
                  </a:lnTo>
                  <a:lnTo>
                    <a:pt x="0" y="409"/>
                  </a:lnTo>
                  <a:lnTo>
                    <a:pt x="0" y="393"/>
                  </a:lnTo>
                  <a:lnTo>
                    <a:pt x="0" y="371"/>
                  </a:lnTo>
                  <a:lnTo>
                    <a:pt x="0" y="339"/>
                  </a:lnTo>
                  <a:lnTo>
                    <a:pt x="0" y="323"/>
                  </a:lnTo>
                  <a:lnTo>
                    <a:pt x="0" y="301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1"/>
                  </a:lnTo>
                  <a:lnTo>
                    <a:pt x="0" y="210"/>
                  </a:lnTo>
                  <a:lnTo>
                    <a:pt x="0" y="183"/>
                  </a:lnTo>
                  <a:lnTo>
                    <a:pt x="0" y="161"/>
                  </a:lnTo>
                  <a:lnTo>
                    <a:pt x="0" y="140"/>
                  </a:lnTo>
                  <a:lnTo>
                    <a:pt x="0" y="113"/>
                  </a:lnTo>
                  <a:lnTo>
                    <a:pt x="0" y="91"/>
                  </a:lnTo>
                  <a:lnTo>
                    <a:pt x="0" y="70"/>
                  </a:lnTo>
                  <a:lnTo>
                    <a:pt x="0" y="43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17526">
              <a:solidFill>
                <a:srgbClr val="0000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84" name="Rectangle 65">
              <a:extLst>
                <a:ext uri="{FF2B5EF4-FFF2-40B4-BE49-F238E27FC236}">
                  <a16:creationId xmlns:a16="http://schemas.microsoft.com/office/drawing/2014/main" id="{B2B7623E-B60B-409B-941D-FA2921933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" y="848"/>
              <a:ext cx="7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85" name="Rectangle 66">
              <a:extLst>
                <a:ext uri="{FF2B5EF4-FFF2-40B4-BE49-F238E27FC236}">
                  <a16:creationId xmlns:a16="http://schemas.microsoft.com/office/drawing/2014/main" id="{E8F02929-8C42-41EC-90D2-243B8298D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3173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76">
            <a:extLst>
              <a:ext uri="{FF2B5EF4-FFF2-40B4-BE49-F238E27FC236}">
                <a16:creationId xmlns:a16="http://schemas.microsoft.com/office/drawing/2014/main" id="{846C0EEC-4CC6-4A41-AC08-94C01E1D0FD8}"/>
              </a:ext>
            </a:extLst>
          </p:cNvPr>
          <p:cNvGrpSpPr>
            <a:grpSpLocks/>
          </p:cNvGrpSpPr>
          <p:nvPr/>
        </p:nvGrpSpPr>
        <p:grpSpPr bwMode="auto">
          <a:xfrm>
            <a:off x="885825" y="2590800"/>
            <a:ext cx="5208588" cy="1676400"/>
            <a:chOff x="558" y="1632"/>
            <a:chExt cx="3281" cy="1056"/>
          </a:xfrm>
        </p:grpSpPr>
        <p:sp>
          <p:nvSpPr>
            <p:cNvPr id="9273" name="Freeform 68">
              <a:extLst>
                <a:ext uri="{FF2B5EF4-FFF2-40B4-BE49-F238E27FC236}">
                  <a16:creationId xmlns:a16="http://schemas.microsoft.com/office/drawing/2014/main" id="{44F68006-89B5-49B3-8844-F81CBF4AD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" y="1720"/>
              <a:ext cx="2596" cy="968"/>
            </a:xfrm>
            <a:custGeom>
              <a:avLst/>
              <a:gdLst>
                <a:gd name="T0" fmla="*/ 44 w 2596"/>
                <a:gd name="T1" fmla="*/ 936 h 968"/>
                <a:gd name="T2" fmla="*/ 81 w 2596"/>
                <a:gd name="T3" fmla="*/ 898 h 968"/>
                <a:gd name="T4" fmla="*/ 119 w 2596"/>
                <a:gd name="T5" fmla="*/ 866 h 968"/>
                <a:gd name="T6" fmla="*/ 151 w 2596"/>
                <a:gd name="T7" fmla="*/ 839 h 968"/>
                <a:gd name="T8" fmla="*/ 189 w 2596"/>
                <a:gd name="T9" fmla="*/ 818 h 968"/>
                <a:gd name="T10" fmla="*/ 232 w 2596"/>
                <a:gd name="T11" fmla="*/ 791 h 968"/>
                <a:gd name="T12" fmla="*/ 270 w 2596"/>
                <a:gd name="T13" fmla="*/ 758 h 968"/>
                <a:gd name="T14" fmla="*/ 313 w 2596"/>
                <a:gd name="T15" fmla="*/ 732 h 968"/>
                <a:gd name="T16" fmla="*/ 351 w 2596"/>
                <a:gd name="T17" fmla="*/ 699 h 968"/>
                <a:gd name="T18" fmla="*/ 384 w 2596"/>
                <a:gd name="T19" fmla="*/ 667 h 968"/>
                <a:gd name="T20" fmla="*/ 421 w 2596"/>
                <a:gd name="T21" fmla="*/ 651 h 968"/>
                <a:gd name="T22" fmla="*/ 448 w 2596"/>
                <a:gd name="T23" fmla="*/ 629 h 968"/>
                <a:gd name="T24" fmla="*/ 491 w 2596"/>
                <a:gd name="T25" fmla="*/ 602 h 968"/>
                <a:gd name="T26" fmla="*/ 529 w 2596"/>
                <a:gd name="T27" fmla="*/ 581 h 968"/>
                <a:gd name="T28" fmla="*/ 572 w 2596"/>
                <a:gd name="T29" fmla="*/ 549 h 968"/>
                <a:gd name="T30" fmla="*/ 610 w 2596"/>
                <a:gd name="T31" fmla="*/ 532 h 968"/>
                <a:gd name="T32" fmla="*/ 643 w 2596"/>
                <a:gd name="T33" fmla="*/ 500 h 968"/>
                <a:gd name="T34" fmla="*/ 680 w 2596"/>
                <a:gd name="T35" fmla="*/ 479 h 968"/>
                <a:gd name="T36" fmla="*/ 718 w 2596"/>
                <a:gd name="T37" fmla="*/ 462 h 968"/>
                <a:gd name="T38" fmla="*/ 761 w 2596"/>
                <a:gd name="T39" fmla="*/ 441 h 968"/>
                <a:gd name="T40" fmla="*/ 788 w 2596"/>
                <a:gd name="T41" fmla="*/ 419 h 968"/>
                <a:gd name="T42" fmla="*/ 831 w 2596"/>
                <a:gd name="T43" fmla="*/ 403 h 968"/>
                <a:gd name="T44" fmla="*/ 880 w 2596"/>
                <a:gd name="T45" fmla="*/ 371 h 968"/>
                <a:gd name="T46" fmla="*/ 907 w 2596"/>
                <a:gd name="T47" fmla="*/ 349 h 968"/>
                <a:gd name="T48" fmla="*/ 961 w 2596"/>
                <a:gd name="T49" fmla="*/ 333 h 968"/>
                <a:gd name="T50" fmla="*/ 1010 w 2596"/>
                <a:gd name="T51" fmla="*/ 312 h 968"/>
                <a:gd name="T52" fmla="*/ 1058 w 2596"/>
                <a:gd name="T53" fmla="*/ 290 h 968"/>
                <a:gd name="T54" fmla="*/ 1090 w 2596"/>
                <a:gd name="T55" fmla="*/ 274 h 968"/>
                <a:gd name="T56" fmla="*/ 1139 w 2596"/>
                <a:gd name="T57" fmla="*/ 253 h 968"/>
                <a:gd name="T58" fmla="*/ 1171 w 2596"/>
                <a:gd name="T59" fmla="*/ 231 h 968"/>
                <a:gd name="T60" fmla="*/ 1209 w 2596"/>
                <a:gd name="T61" fmla="*/ 220 h 968"/>
                <a:gd name="T62" fmla="*/ 1247 w 2596"/>
                <a:gd name="T63" fmla="*/ 204 h 968"/>
                <a:gd name="T64" fmla="*/ 1301 w 2596"/>
                <a:gd name="T65" fmla="*/ 193 h 968"/>
                <a:gd name="T66" fmla="*/ 1328 w 2596"/>
                <a:gd name="T67" fmla="*/ 172 h 968"/>
                <a:gd name="T68" fmla="*/ 1371 w 2596"/>
                <a:gd name="T69" fmla="*/ 161 h 968"/>
                <a:gd name="T70" fmla="*/ 1420 w 2596"/>
                <a:gd name="T71" fmla="*/ 140 h 968"/>
                <a:gd name="T72" fmla="*/ 1457 w 2596"/>
                <a:gd name="T73" fmla="*/ 134 h 968"/>
                <a:gd name="T74" fmla="*/ 1501 w 2596"/>
                <a:gd name="T75" fmla="*/ 123 h 968"/>
                <a:gd name="T76" fmla="*/ 1549 w 2596"/>
                <a:gd name="T77" fmla="*/ 113 h 968"/>
                <a:gd name="T78" fmla="*/ 1587 w 2596"/>
                <a:gd name="T79" fmla="*/ 102 h 968"/>
                <a:gd name="T80" fmla="*/ 1630 w 2596"/>
                <a:gd name="T81" fmla="*/ 80 h 968"/>
                <a:gd name="T82" fmla="*/ 1679 w 2596"/>
                <a:gd name="T83" fmla="*/ 75 h 968"/>
                <a:gd name="T84" fmla="*/ 1727 w 2596"/>
                <a:gd name="T85" fmla="*/ 64 h 968"/>
                <a:gd name="T86" fmla="*/ 1765 w 2596"/>
                <a:gd name="T87" fmla="*/ 53 h 968"/>
                <a:gd name="T88" fmla="*/ 1819 w 2596"/>
                <a:gd name="T89" fmla="*/ 43 h 968"/>
                <a:gd name="T90" fmla="*/ 1868 w 2596"/>
                <a:gd name="T91" fmla="*/ 43 h 968"/>
                <a:gd name="T92" fmla="*/ 1916 w 2596"/>
                <a:gd name="T93" fmla="*/ 32 h 968"/>
                <a:gd name="T94" fmla="*/ 1965 w 2596"/>
                <a:gd name="T95" fmla="*/ 21 h 968"/>
                <a:gd name="T96" fmla="*/ 2019 w 2596"/>
                <a:gd name="T97" fmla="*/ 21 h 968"/>
                <a:gd name="T98" fmla="*/ 2067 w 2596"/>
                <a:gd name="T99" fmla="*/ 10 h 968"/>
                <a:gd name="T100" fmla="*/ 2116 w 2596"/>
                <a:gd name="T101" fmla="*/ 10 h 968"/>
                <a:gd name="T102" fmla="*/ 2164 w 2596"/>
                <a:gd name="T103" fmla="*/ 0 h 968"/>
                <a:gd name="T104" fmla="*/ 2218 w 2596"/>
                <a:gd name="T105" fmla="*/ 0 h 968"/>
                <a:gd name="T106" fmla="*/ 2267 w 2596"/>
                <a:gd name="T107" fmla="*/ 0 h 968"/>
                <a:gd name="T108" fmla="*/ 2315 w 2596"/>
                <a:gd name="T109" fmla="*/ 0 h 968"/>
                <a:gd name="T110" fmla="*/ 2364 w 2596"/>
                <a:gd name="T111" fmla="*/ 0 h 968"/>
                <a:gd name="T112" fmla="*/ 2418 w 2596"/>
                <a:gd name="T113" fmla="*/ 0 h 968"/>
                <a:gd name="T114" fmla="*/ 2456 w 2596"/>
                <a:gd name="T115" fmla="*/ 10 h 968"/>
                <a:gd name="T116" fmla="*/ 2504 w 2596"/>
                <a:gd name="T117" fmla="*/ 10 h 968"/>
                <a:gd name="T118" fmla="*/ 2553 w 2596"/>
                <a:gd name="T119" fmla="*/ 10 h 968"/>
                <a:gd name="T120" fmla="*/ 2596 w 2596"/>
                <a:gd name="T121" fmla="*/ 21 h 96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596"/>
                <a:gd name="T184" fmla="*/ 0 h 968"/>
                <a:gd name="T185" fmla="*/ 2596 w 2596"/>
                <a:gd name="T186" fmla="*/ 968 h 96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596" h="968">
                  <a:moveTo>
                    <a:pt x="0" y="968"/>
                  </a:moveTo>
                  <a:lnTo>
                    <a:pt x="11" y="958"/>
                  </a:lnTo>
                  <a:lnTo>
                    <a:pt x="22" y="947"/>
                  </a:lnTo>
                  <a:lnTo>
                    <a:pt x="33" y="936"/>
                  </a:lnTo>
                  <a:lnTo>
                    <a:pt x="44" y="936"/>
                  </a:lnTo>
                  <a:lnTo>
                    <a:pt x="54" y="931"/>
                  </a:lnTo>
                  <a:lnTo>
                    <a:pt x="60" y="920"/>
                  </a:lnTo>
                  <a:lnTo>
                    <a:pt x="71" y="909"/>
                  </a:lnTo>
                  <a:lnTo>
                    <a:pt x="81" y="909"/>
                  </a:lnTo>
                  <a:lnTo>
                    <a:pt x="81" y="898"/>
                  </a:lnTo>
                  <a:lnTo>
                    <a:pt x="92" y="898"/>
                  </a:lnTo>
                  <a:lnTo>
                    <a:pt x="92" y="888"/>
                  </a:lnTo>
                  <a:lnTo>
                    <a:pt x="103" y="888"/>
                  </a:lnTo>
                  <a:lnTo>
                    <a:pt x="114" y="877"/>
                  </a:lnTo>
                  <a:lnTo>
                    <a:pt x="119" y="866"/>
                  </a:lnTo>
                  <a:lnTo>
                    <a:pt x="130" y="861"/>
                  </a:lnTo>
                  <a:lnTo>
                    <a:pt x="141" y="861"/>
                  </a:lnTo>
                  <a:lnTo>
                    <a:pt x="141" y="850"/>
                  </a:lnTo>
                  <a:lnTo>
                    <a:pt x="151" y="850"/>
                  </a:lnTo>
                  <a:lnTo>
                    <a:pt x="151" y="839"/>
                  </a:lnTo>
                  <a:lnTo>
                    <a:pt x="162" y="839"/>
                  </a:lnTo>
                  <a:lnTo>
                    <a:pt x="173" y="828"/>
                  </a:lnTo>
                  <a:lnTo>
                    <a:pt x="184" y="828"/>
                  </a:lnTo>
                  <a:lnTo>
                    <a:pt x="184" y="818"/>
                  </a:lnTo>
                  <a:lnTo>
                    <a:pt x="189" y="818"/>
                  </a:lnTo>
                  <a:lnTo>
                    <a:pt x="200" y="807"/>
                  </a:lnTo>
                  <a:lnTo>
                    <a:pt x="211" y="796"/>
                  </a:lnTo>
                  <a:lnTo>
                    <a:pt x="222" y="796"/>
                  </a:lnTo>
                  <a:lnTo>
                    <a:pt x="222" y="791"/>
                  </a:lnTo>
                  <a:lnTo>
                    <a:pt x="232" y="791"/>
                  </a:lnTo>
                  <a:lnTo>
                    <a:pt x="232" y="780"/>
                  </a:lnTo>
                  <a:lnTo>
                    <a:pt x="243" y="780"/>
                  </a:lnTo>
                  <a:lnTo>
                    <a:pt x="249" y="769"/>
                  </a:lnTo>
                  <a:lnTo>
                    <a:pt x="259" y="758"/>
                  </a:lnTo>
                  <a:lnTo>
                    <a:pt x="270" y="758"/>
                  </a:lnTo>
                  <a:lnTo>
                    <a:pt x="270" y="748"/>
                  </a:lnTo>
                  <a:lnTo>
                    <a:pt x="281" y="748"/>
                  </a:lnTo>
                  <a:lnTo>
                    <a:pt x="292" y="737"/>
                  </a:lnTo>
                  <a:lnTo>
                    <a:pt x="303" y="732"/>
                  </a:lnTo>
                  <a:lnTo>
                    <a:pt x="313" y="732"/>
                  </a:lnTo>
                  <a:lnTo>
                    <a:pt x="319" y="721"/>
                  </a:lnTo>
                  <a:lnTo>
                    <a:pt x="330" y="710"/>
                  </a:lnTo>
                  <a:lnTo>
                    <a:pt x="340" y="710"/>
                  </a:lnTo>
                  <a:lnTo>
                    <a:pt x="340" y="699"/>
                  </a:lnTo>
                  <a:lnTo>
                    <a:pt x="351" y="699"/>
                  </a:lnTo>
                  <a:lnTo>
                    <a:pt x="362" y="689"/>
                  </a:lnTo>
                  <a:lnTo>
                    <a:pt x="373" y="689"/>
                  </a:lnTo>
                  <a:lnTo>
                    <a:pt x="373" y="678"/>
                  </a:lnTo>
                  <a:lnTo>
                    <a:pt x="384" y="678"/>
                  </a:lnTo>
                  <a:lnTo>
                    <a:pt x="384" y="667"/>
                  </a:lnTo>
                  <a:lnTo>
                    <a:pt x="389" y="667"/>
                  </a:lnTo>
                  <a:lnTo>
                    <a:pt x="400" y="662"/>
                  </a:lnTo>
                  <a:lnTo>
                    <a:pt x="411" y="662"/>
                  </a:lnTo>
                  <a:lnTo>
                    <a:pt x="411" y="651"/>
                  </a:lnTo>
                  <a:lnTo>
                    <a:pt x="421" y="651"/>
                  </a:lnTo>
                  <a:lnTo>
                    <a:pt x="432" y="651"/>
                  </a:lnTo>
                  <a:lnTo>
                    <a:pt x="432" y="640"/>
                  </a:lnTo>
                  <a:lnTo>
                    <a:pt x="443" y="640"/>
                  </a:lnTo>
                  <a:lnTo>
                    <a:pt x="443" y="629"/>
                  </a:lnTo>
                  <a:lnTo>
                    <a:pt x="448" y="629"/>
                  </a:lnTo>
                  <a:lnTo>
                    <a:pt x="459" y="619"/>
                  </a:lnTo>
                  <a:lnTo>
                    <a:pt x="470" y="619"/>
                  </a:lnTo>
                  <a:lnTo>
                    <a:pt x="470" y="608"/>
                  </a:lnTo>
                  <a:lnTo>
                    <a:pt x="481" y="608"/>
                  </a:lnTo>
                  <a:lnTo>
                    <a:pt x="491" y="602"/>
                  </a:lnTo>
                  <a:lnTo>
                    <a:pt x="502" y="602"/>
                  </a:lnTo>
                  <a:lnTo>
                    <a:pt x="502" y="592"/>
                  </a:lnTo>
                  <a:lnTo>
                    <a:pt x="513" y="592"/>
                  </a:lnTo>
                  <a:lnTo>
                    <a:pt x="518" y="581"/>
                  </a:lnTo>
                  <a:lnTo>
                    <a:pt x="529" y="581"/>
                  </a:lnTo>
                  <a:lnTo>
                    <a:pt x="529" y="570"/>
                  </a:lnTo>
                  <a:lnTo>
                    <a:pt x="540" y="570"/>
                  </a:lnTo>
                  <a:lnTo>
                    <a:pt x="551" y="559"/>
                  </a:lnTo>
                  <a:lnTo>
                    <a:pt x="562" y="559"/>
                  </a:lnTo>
                  <a:lnTo>
                    <a:pt x="572" y="549"/>
                  </a:lnTo>
                  <a:lnTo>
                    <a:pt x="578" y="549"/>
                  </a:lnTo>
                  <a:lnTo>
                    <a:pt x="578" y="538"/>
                  </a:lnTo>
                  <a:lnTo>
                    <a:pt x="589" y="538"/>
                  </a:lnTo>
                  <a:lnTo>
                    <a:pt x="599" y="532"/>
                  </a:lnTo>
                  <a:lnTo>
                    <a:pt x="610" y="532"/>
                  </a:lnTo>
                  <a:lnTo>
                    <a:pt x="610" y="522"/>
                  </a:lnTo>
                  <a:lnTo>
                    <a:pt x="621" y="522"/>
                  </a:lnTo>
                  <a:lnTo>
                    <a:pt x="632" y="511"/>
                  </a:lnTo>
                  <a:lnTo>
                    <a:pt x="643" y="511"/>
                  </a:lnTo>
                  <a:lnTo>
                    <a:pt x="643" y="500"/>
                  </a:lnTo>
                  <a:lnTo>
                    <a:pt x="648" y="500"/>
                  </a:lnTo>
                  <a:lnTo>
                    <a:pt x="659" y="489"/>
                  </a:lnTo>
                  <a:lnTo>
                    <a:pt x="670" y="489"/>
                  </a:lnTo>
                  <a:lnTo>
                    <a:pt x="680" y="489"/>
                  </a:lnTo>
                  <a:lnTo>
                    <a:pt x="680" y="479"/>
                  </a:lnTo>
                  <a:lnTo>
                    <a:pt x="691" y="479"/>
                  </a:lnTo>
                  <a:lnTo>
                    <a:pt x="702" y="468"/>
                  </a:lnTo>
                  <a:lnTo>
                    <a:pt x="713" y="468"/>
                  </a:lnTo>
                  <a:lnTo>
                    <a:pt x="713" y="462"/>
                  </a:lnTo>
                  <a:lnTo>
                    <a:pt x="718" y="462"/>
                  </a:lnTo>
                  <a:lnTo>
                    <a:pt x="729" y="462"/>
                  </a:lnTo>
                  <a:lnTo>
                    <a:pt x="729" y="452"/>
                  </a:lnTo>
                  <a:lnTo>
                    <a:pt x="740" y="452"/>
                  </a:lnTo>
                  <a:lnTo>
                    <a:pt x="750" y="441"/>
                  </a:lnTo>
                  <a:lnTo>
                    <a:pt x="761" y="441"/>
                  </a:lnTo>
                  <a:lnTo>
                    <a:pt x="761" y="430"/>
                  </a:lnTo>
                  <a:lnTo>
                    <a:pt x="772" y="430"/>
                  </a:lnTo>
                  <a:lnTo>
                    <a:pt x="777" y="430"/>
                  </a:lnTo>
                  <a:lnTo>
                    <a:pt x="777" y="419"/>
                  </a:lnTo>
                  <a:lnTo>
                    <a:pt x="788" y="419"/>
                  </a:lnTo>
                  <a:lnTo>
                    <a:pt x="799" y="409"/>
                  </a:lnTo>
                  <a:lnTo>
                    <a:pt x="810" y="409"/>
                  </a:lnTo>
                  <a:lnTo>
                    <a:pt x="821" y="409"/>
                  </a:lnTo>
                  <a:lnTo>
                    <a:pt x="821" y="403"/>
                  </a:lnTo>
                  <a:lnTo>
                    <a:pt x="831" y="403"/>
                  </a:lnTo>
                  <a:lnTo>
                    <a:pt x="842" y="393"/>
                  </a:lnTo>
                  <a:lnTo>
                    <a:pt x="848" y="393"/>
                  </a:lnTo>
                  <a:lnTo>
                    <a:pt x="858" y="382"/>
                  </a:lnTo>
                  <a:lnTo>
                    <a:pt x="869" y="382"/>
                  </a:lnTo>
                  <a:lnTo>
                    <a:pt x="880" y="371"/>
                  </a:lnTo>
                  <a:lnTo>
                    <a:pt x="891" y="371"/>
                  </a:lnTo>
                  <a:lnTo>
                    <a:pt x="891" y="360"/>
                  </a:lnTo>
                  <a:lnTo>
                    <a:pt x="902" y="360"/>
                  </a:lnTo>
                  <a:lnTo>
                    <a:pt x="907" y="360"/>
                  </a:lnTo>
                  <a:lnTo>
                    <a:pt x="907" y="349"/>
                  </a:lnTo>
                  <a:lnTo>
                    <a:pt x="918" y="349"/>
                  </a:lnTo>
                  <a:lnTo>
                    <a:pt x="929" y="349"/>
                  </a:lnTo>
                  <a:lnTo>
                    <a:pt x="939" y="339"/>
                  </a:lnTo>
                  <a:lnTo>
                    <a:pt x="950" y="339"/>
                  </a:lnTo>
                  <a:lnTo>
                    <a:pt x="961" y="333"/>
                  </a:lnTo>
                  <a:lnTo>
                    <a:pt x="972" y="333"/>
                  </a:lnTo>
                  <a:lnTo>
                    <a:pt x="977" y="323"/>
                  </a:lnTo>
                  <a:lnTo>
                    <a:pt x="988" y="323"/>
                  </a:lnTo>
                  <a:lnTo>
                    <a:pt x="999" y="312"/>
                  </a:lnTo>
                  <a:lnTo>
                    <a:pt x="1010" y="312"/>
                  </a:lnTo>
                  <a:lnTo>
                    <a:pt x="1020" y="301"/>
                  </a:lnTo>
                  <a:lnTo>
                    <a:pt x="1031" y="301"/>
                  </a:lnTo>
                  <a:lnTo>
                    <a:pt x="1042" y="290"/>
                  </a:lnTo>
                  <a:lnTo>
                    <a:pt x="1047" y="290"/>
                  </a:lnTo>
                  <a:lnTo>
                    <a:pt x="1058" y="290"/>
                  </a:lnTo>
                  <a:lnTo>
                    <a:pt x="1058" y="280"/>
                  </a:lnTo>
                  <a:lnTo>
                    <a:pt x="1069" y="280"/>
                  </a:lnTo>
                  <a:lnTo>
                    <a:pt x="1080" y="280"/>
                  </a:lnTo>
                  <a:lnTo>
                    <a:pt x="1080" y="274"/>
                  </a:lnTo>
                  <a:lnTo>
                    <a:pt x="1090" y="274"/>
                  </a:lnTo>
                  <a:lnTo>
                    <a:pt x="1101" y="274"/>
                  </a:lnTo>
                  <a:lnTo>
                    <a:pt x="1107" y="263"/>
                  </a:lnTo>
                  <a:lnTo>
                    <a:pt x="1117" y="263"/>
                  </a:lnTo>
                  <a:lnTo>
                    <a:pt x="1128" y="253"/>
                  </a:lnTo>
                  <a:lnTo>
                    <a:pt x="1139" y="253"/>
                  </a:lnTo>
                  <a:lnTo>
                    <a:pt x="1150" y="253"/>
                  </a:lnTo>
                  <a:lnTo>
                    <a:pt x="1150" y="242"/>
                  </a:lnTo>
                  <a:lnTo>
                    <a:pt x="1161" y="242"/>
                  </a:lnTo>
                  <a:lnTo>
                    <a:pt x="1171" y="242"/>
                  </a:lnTo>
                  <a:lnTo>
                    <a:pt x="1171" y="231"/>
                  </a:lnTo>
                  <a:lnTo>
                    <a:pt x="1177" y="231"/>
                  </a:lnTo>
                  <a:lnTo>
                    <a:pt x="1188" y="231"/>
                  </a:lnTo>
                  <a:lnTo>
                    <a:pt x="1198" y="231"/>
                  </a:lnTo>
                  <a:lnTo>
                    <a:pt x="1198" y="220"/>
                  </a:lnTo>
                  <a:lnTo>
                    <a:pt x="1209" y="220"/>
                  </a:lnTo>
                  <a:lnTo>
                    <a:pt x="1220" y="220"/>
                  </a:lnTo>
                  <a:lnTo>
                    <a:pt x="1231" y="210"/>
                  </a:lnTo>
                  <a:lnTo>
                    <a:pt x="1236" y="210"/>
                  </a:lnTo>
                  <a:lnTo>
                    <a:pt x="1247" y="210"/>
                  </a:lnTo>
                  <a:lnTo>
                    <a:pt x="1247" y="204"/>
                  </a:lnTo>
                  <a:lnTo>
                    <a:pt x="1258" y="204"/>
                  </a:lnTo>
                  <a:lnTo>
                    <a:pt x="1269" y="204"/>
                  </a:lnTo>
                  <a:lnTo>
                    <a:pt x="1279" y="193"/>
                  </a:lnTo>
                  <a:lnTo>
                    <a:pt x="1290" y="193"/>
                  </a:lnTo>
                  <a:lnTo>
                    <a:pt x="1301" y="193"/>
                  </a:lnTo>
                  <a:lnTo>
                    <a:pt x="1301" y="183"/>
                  </a:lnTo>
                  <a:lnTo>
                    <a:pt x="1306" y="183"/>
                  </a:lnTo>
                  <a:lnTo>
                    <a:pt x="1317" y="183"/>
                  </a:lnTo>
                  <a:lnTo>
                    <a:pt x="1328" y="183"/>
                  </a:lnTo>
                  <a:lnTo>
                    <a:pt x="1328" y="172"/>
                  </a:lnTo>
                  <a:lnTo>
                    <a:pt x="1339" y="172"/>
                  </a:lnTo>
                  <a:lnTo>
                    <a:pt x="1350" y="172"/>
                  </a:lnTo>
                  <a:lnTo>
                    <a:pt x="1360" y="172"/>
                  </a:lnTo>
                  <a:lnTo>
                    <a:pt x="1360" y="161"/>
                  </a:lnTo>
                  <a:lnTo>
                    <a:pt x="1371" y="161"/>
                  </a:lnTo>
                  <a:lnTo>
                    <a:pt x="1376" y="161"/>
                  </a:lnTo>
                  <a:lnTo>
                    <a:pt x="1387" y="150"/>
                  </a:lnTo>
                  <a:lnTo>
                    <a:pt x="1398" y="150"/>
                  </a:lnTo>
                  <a:lnTo>
                    <a:pt x="1409" y="150"/>
                  </a:lnTo>
                  <a:lnTo>
                    <a:pt x="1420" y="140"/>
                  </a:lnTo>
                  <a:lnTo>
                    <a:pt x="1430" y="140"/>
                  </a:lnTo>
                  <a:lnTo>
                    <a:pt x="1436" y="140"/>
                  </a:lnTo>
                  <a:lnTo>
                    <a:pt x="1447" y="140"/>
                  </a:lnTo>
                  <a:lnTo>
                    <a:pt x="1447" y="134"/>
                  </a:lnTo>
                  <a:lnTo>
                    <a:pt x="1457" y="134"/>
                  </a:lnTo>
                  <a:lnTo>
                    <a:pt x="1468" y="134"/>
                  </a:lnTo>
                  <a:lnTo>
                    <a:pt x="1479" y="134"/>
                  </a:lnTo>
                  <a:lnTo>
                    <a:pt x="1479" y="123"/>
                  </a:lnTo>
                  <a:lnTo>
                    <a:pt x="1490" y="123"/>
                  </a:lnTo>
                  <a:lnTo>
                    <a:pt x="1501" y="123"/>
                  </a:lnTo>
                  <a:lnTo>
                    <a:pt x="1506" y="123"/>
                  </a:lnTo>
                  <a:lnTo>
                    <a:pt x="1517" y="113"/>
                  </a:lnTo>
                  <a:lnTo>
                    <a:pt x="1528" y="113"/>
                  </a:lnTo>
                  <a:lnTo>
                    <a:pt x="1538" y="113"/>
                  </a:lnTo>
                  <a:lnTo>
                    <a:pt x="1549" y="113"/>
                  </a:lnTo>
                  <a:lnTo>
                    <a:pt x="1549" y="102"/>
                  </a:lnTo>
                  <a:lnTo>
                    <a:pt x="1560" y="102"/>
                  </a:lnTo>
                  <a:lnTo>
                    <a:pt x="1565" y="102"/>
                  </a:lnTo>
                  <a:lnTo>
                    <a:pt x="1576" y="102"/>
                  </a:lnTo>
                  <a:lnTo>
                    <a:pt x="1587" y="102"/>
                  </a:lnTo>
                  <a:lnTo>
                    <a:pt x="1587" y="91"/>
                  </a:lnTo>
                  <a:lnTo>
                    <a:pt x="1598" y="91"/>
                  </a:lnTo>
                  <a:lnTo>
                    <a:pt x="1609" y="91"/>
                  </a:lnTo>
                  <a:lnTo>
                    <a:pt x="1619" y="91"/>
                  </a:lnTo>
                  <a:lnTo>
                    <a:pt x="1630" y="80"/>
                  </a:lnTo>
                  <a:lnTo>
                    <a:pt x="1636" y="80"/>
                  </a:lnTo>
                  <a:lnTo>
                    <a:pt x="1646" y="80"/>
                  </a:lnTo>
                  <a:lnTo>
                    <a:pt x="1657" y="80"/>
                  </a:lnTo>
                  <a:lnTo>
                    <a:pt x="1668" y="75"/>
                  </a:lnTo>
                  <a:lnTo>
                    <a:pt x="1679" y="75"/>
                  </a:lnTo>
                  <a:lnTo>
                    <a:pt x="1689" y="75"/>
                  </a:lnTo>
                  <a:lnTo>
                    <a:pt x="1700" y="75"/>
                  </a:lnTo>
                  <a:lnTo>
                    <a:pt x="1706" y="75"/>
                  </a:lnTo>
                  <a:lnTo>
                    <a:pt x="1716" y="64"/>
                  </a:lnTo>
                  <a:lnTo>
                    <a:pt x="1727" y="64"/>
                  </a:lnTo>
                  <a:lnTo>
                    <a:pt x="1738" y="64"/>
                  </a:lnTo>
                  <a:lnTo>
                    <a:pt x="1749" y="64"/>
                  </a:lnTo>
                  <a:lnTo>
                    <a:pt x="1760" y="64"/>
                  </a:lnTo>
                  <a:lnTo>
                    <a:pt x="1760" y="53"/>
                  </a:lnTo>
                  <a:lnTo>
                    <a:pt x="1765" y="53"/>
                  </a:lnTo>
                  <a:lnTo>
                    <a:pt x="1776" y="53"/>
                  </a:lnTo>
                  <a:lnTo>
                    <a:pt x="1787" y="53"/>
                  </a:lnTo>
                  <a:lnTo>
                    <a:pt x="1797" y="53"/>
                  </a:lnTo>
                  <a:lnTo>
                    <a:pt x="1808" y="53"/>
                  </a:lnTo>
                  <a:lnTo>
                    <a:pt x="1819" y="43"/>
                  </a:lnTo>
                  <a:lnTo>
                    <a:pt x="1830" y="43"/>
                  </a:lnTo>
                  <a:lnTo>
                    <a:pt x="1835" y="43"/>
                  </a:lnTo>
                  <a:lnTo>
                    <a:pt x="1846" y="43"/>
                  </a:lnTo>
                  <a:lnTo>
                    <a:pt x="1857" y="43"/>
                  </a:lnTo>
                  <a:lnTo>
                    <a:pt x="1868" y="43"/>
                  </a:lnTo>
                  <a:lnTo>
                    <a:pt x="1878" y="32"/>
                  </a:lnTo>
                  <a:lnTo>
                    <a:pt x="1889" y="32"/>
                  </a:lnTo>
                  <a:lnTo>
                    <a:pt x="1895" y="32"/>
                  </a:lnTo>
                  <a:lnTo>
                    <a:pt x="1905" y="32"/>
                  </a:lnTo>
                  <a:lnTo>
                    <a:pt x="1916" y="32"/>
                  </a:lnTo>
                  <a:lnTo>
                    <a:pt x="1927" y="32"/>
                  </a:lnTo>
                  <a:lnTo>
                    <a:pt x="1938" y="32"/>
                  </a:lnTo>
                  <a:lnTo>
                    <a:pt x="1949" y="21"/>
                  </a:lnTo>
                  <a:lnTo>
                    <a:pt x="1959" y="21"/>
                  </a:lnTo>
                  <a:lnTo>
                    <a:pt x="1965" y="21"/>
                  </a:lnTo>
                  <a:lnTo>
                    <a:pt x="1975" y="21"/>
                  </a:lnTo>
                  <a:lnTo>
                    <a:pt x="1986" y="21"/>
                  </a:lnTo>
                  <a:lnTo>
                    <a:pt x="1997" y="21"/>
                  </a:lnTo>
                  <a:lnTo>
                    <a:pt x="2008" y="21"/>
                  </a:lnTo>
                  <a:lnTo>
                    <a:pt x="2019" y="21"/>
                  </a:lnTo>
                  <a:lnTo>
                    <a:pt x="2029" y="10"/>
                  </a:lnTo>
                  <a:lnTo>
                    <a:pt x="2035" y="10"/>
                  </a:lnTo>
                  <a:lnTo>
                    <a:pt x="2046" y="10"/>
                  </a:lnTo>
                  <a:lnTo>
                    <a:pt x="2056" y="10"/>
                  </a:lnTo>
                  <a:lnTo>
                    <a:pt x="2067" y="10"/>
                  </a:lnTo>
                  <a:lnTo>
                    <a:pt x="2078" y="10"/>
                  </a:lnTo>
                  <a:lnTo>
                    <a:pt x="2089" y="10"/>
                  </a:lnTo>
                  <a:lnTo>
                    <a:pt x="2094" y="10"/>
                  </a:lnTo>
                  <a:lnTo>
                    <a:pt x="2105" y="10"/>
                  </a:lnTo>
                  <a:lnTo>
                    <a:pt x="2116" y="10"/>
                  </a:lnTo>
                  <a:lnTo>
                    <a:pt x="2127" y="10"/>
                  </a:lnTo>
                  <a:lnTo>
                    <a:pt x="2137" y="10"/>
                  </a:lnTo>
                  <a:lnTo>
                    <a:pt x="2148" y="10"/>
                  </a:lnTo>
                  <a:lnTo>
                    <a:pt x="2159" y="0"/>
                  </a:lnTo>
                  <a:lnTo>
                    <a:pt x="2164" y="0"/>
                  </a:lnTo>
                  <a:lnTo>
                    <a:pt x="2175" y="0"/>
                  </a:lnTo>
                  <a:lnTo>
                    <a:pt x="2186" y="0"/>
                  </a:lnTo>
                  <a:lnTo>
                    <a:pt x="2197" y="0"/>
                  </a:lnTo>
                  <a:lnTo>
                    <a:pt x="2208" y="0"/>
                  </a:lnTo>
                  <a:lnTo>
                    <a:pt x="2218" y="0"/>
                  </a:lnTo>
                  <a:lnTo>
                    <a:pt x="2224" y="0"/>
                  </a:lnTo>
                  <a:lnTo>
                    <a:pt x="2235" y="0"/>
                  </a:lnTo>
                  <a:lnTo>
                    <a:pt x="2245" y="0"/>
                  </a:lnTo>
                  <a:lnTo>
                    <a:pt x="2256" y="0"/>
                  </a:lnTo>
                  <a:lnTo>
                    <a:pt x="2267" y="0"/>
                  </a:lnTo>
                  <a:lnTo>
                    <a:pt x="2278" y="0"/>
                  </a:lnTo>
                  <a:lnTo>
                    <a:pt x="2288" y="0"/>
                  </a:lnTo>
                  <a:lnTo>
                    <a:pt x="2294" y="0"/>
                  </a:lnTo>
                  <a:lnTo>
                    <a:pt x="2305" y="0"/>
                  </a:lnTo>
                  <a:lnTo>
                    <a:pt x="2315" y="0"/>
                  </a:lnTo>
                  <a:lnTo>
                    <a:pt x="2326" y="0"/>
                  </a:lnTo>
                  <a:lnTo>
                    <a:pt x="2337" y="0"/>
                  </a:lnTo>
                  <a:lnTo>
                    <a:pt x="2348" y="0"/>
                  </a:lnTo>
                  <a:lnTo>
                    <a:pt x="2359" y="0"/>
                  </a:lnTo>
                  <a:lnTo>
                    <a:pt x="2364" y="0"/>
                  </a:lnTo>
                  <a:lnTo>
                    <a:pt x="2375" y="0"/>
                  </a:lnTo>
                  <a:lnTo>
                    <a:pt x="2386" y="0"/>
                  </a:lnTo>
                  <a:lnTo>
                    <a:pt x="2396" y="0"/>
                  </a:lnTo>
                  <a:lnTo>
                    <a:pt x="2407" y="0"/>
                  </a:lnTo>
                  <a:lnTo>
                    <a:pt x="2418" y="0"/>
                  </a:lnTo>
                  <a:lnTo>
                    <a:pt x="2423" y="0"/>
                  </a:lnTo>
                  <a:lnTo>
                    <a:pt x="2434" y="0"/>
                  </a:lnTo>
                  <a:lnTo>
                    <a:pt x="2445" y="0"/>
                  </a:lnTo>
                  <a:lnTo>
                    <a:pt x="2456" y="0"/>
                  </a:lnTo>
                  <a:lnTo>
                    <a:pt x="2456" y="10"/>
                  </a:lnTo>
                  <a:lnTo>
                    <a:pt x="2467" y="10"/>
                  </a:lnTo>
                  <a:lnTo>
                    <a:pt x="2477" y="10"/>
                  </a:lnTo>
                  <a:lnTo>
                    <a:pt x="2488" y="10"/>
                  </a:lnTo>
                  <a:lnTo>
                    <a:pt x="2494" y="10"/>
                  </a:lnTo>
                  <a:lnTo>
                    <a:pt x="2504" y="10"/>
                  </a:lnTo>
                  <a:lnTo>
                    <a:pt x="2515" y="10"/>
                  </a:lnTo>
                  <a:lnTo>
                    <a:pt x="2526" y="10"/>
                  </a:lnTo>
                  <a:lnTo>
                    <a:pt x="2537" y="10"/>
                  </a:lnTo>
                  <a:lnTo>
                    <a:pt x="2548" y="10"/>
                  </a:lnTo>
                  <a:lnTo>
                    <a:pt x="2553" y="10"/>
                  </a:lnTo>
                  <a:lnTo>
                    <a:pt x="2564" y="10"/>
                  </a:lnTo>
                  <a:lnTo>
                    <a:pt x="2574" y="10"/>
                  </a:lnTo>
                  <a:lnTo>
                    <a:pt x="2585" y="10"/>
                  </a:lnTo>
                  <a:lnTo>
                    <a:pt x="2585" y="21"/>
                  </a:lnTo>
                  <a:lnTo>
                    <a:pt x="2596" y="21"/>
                  </a:lnTo>
                </a:path>
              </a:pathLst>
            </a:custGeom>
            <a:noFill/>
            <a:ln w="27051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274" name="Group 69">
              <a:extLst>
                <a:ext uri="{FF2B5EF4-FFF2-40B4-BE49-F238E27FC236}">
                  <a16:creationId xmlns:a16="http://schemas.microsoft.com/office/drawing/2014/main" id="{3536FD77-B39F-49AB-92AB-E55C4AAEEE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1632"/>
              <a:ext cx="575" cy="212"/>
              <a:chOff x="3192" y="1629"/>
              <a:chExt cx="575" cy="212"/>
            </a:xfrm>
          </p:grpSpPr>
          <p:sp>
            <p:nvSpPr>
              <p:cNvPr id="9275" name="Rectangle 70">
                <a:extLst>
                  <a:ext uri="{FF2B5EF4-FFF2-40B4-BE49-F238E27FC236}">
                    <a16:creationId xmlns:a16="http://schemas.microsoft.com/office/drawing/2014/main" id="{7A3220FF-6699-46FA-8508-6A0CF4B41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1647"/>
                <a:ext cx="7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6" name="Rectangle 71">
                <a:extLst>
                  <a:ext uri="{FF2B5EF4-FFF2-40B4-BE49-F238E27FC236}">
                    <a16:creationId xmlns:a16="http://schemas.microsoft.com/office/drawing/2014/main" id="{4476E343-914A-4550-8737-FB5B3A3F2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" y="1647"/>
                <a:ext cx="7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endParaRPr lang="en-US" altLang="zh-CN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7" name="Rectangle 72">
                <a:extLst>
                  <a:ext uri="{FF2B5EF4-FFF2-40B4-BE49-F238E27FC236}">
                    <a16:creationId xmlns:a16="http://schemas.microsoft.com/office/drawing/2014/main" id="{3ABC6EDB-3DE3-4D68-885D-D6FB35670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" y="1647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8" name="Rectangle 73">
                <a:extLst>
                  <a:ext uri="{FF2B5EF4-FFF2-40B4-BE49-F238E27FC236}">
                    <a16:creationId xmlns:a16="http://schemas.microsoft.com/office/drawing/2014/main" id="{2B265EC2-D7C9-4825-9D16-B0D228426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3" y="1629"/>
                <a:ext cx="9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9" name="Rectangle 74">
                <a:extLst>
                  <a:ext uri="{FF2B5EF4-FFF2-40B4-BE49-F238E27FC236}">
                    <a16:creationId xmlns:a16="http://schemas.microsoft.com/office/drawing/2014/main" id="{C506B2B9-BA71-4B63-9AD3-0ABD289B1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5" y="1647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0" name="Rectangle 75">
                <a:extLst>
                  <a:ext uri="{FF2B5EF4-FFF2-40B4-BE49-F238E27FC236}">
                    <a16:creationId xmlns:a16="http://schemas.microsoft.com/office/drawing/2014/main" id="{72383FC6-9C8C-45DB-A3D6-D73BF479D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" y="1647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100">
            <a:extLst>
              <a:ext uri="{FF2B5EF4-FFF2-40B4-BE49-F238E27FC236}">
                <a16:creationId xmlns:a16="http://schemas.microsoft.com/office/drawing/2014/main" id="{C008552F-E254-465B-9B46-67FC3FE3CA71}"/>
              </a:ext>
            </a:extLst>
          </p:cNvPr>
          <p:cNvGrpSpPr>
            <a:grpSpLocks/>
          </p:cNvGrpSpPr>
          <p:nvPr/>
        </p:nvGrpSpPr>
        <p:grpSpPr bwMode="auto">
          <a:xfrm>
            <a:off x="885825" y="1920875"/>
            <a:ext cx="4649788" cy="1903413"/>
            <a:chOff x="558" y="1210"/>
            <a:chExt cx="2929" cy="1199"/>
          </a:xfrm>
        </p:grpSpPr>
        <p:sp>
          <p:nvSpPr>
            <p:cNvPr id="9262" name="Freeform 78">
              <a:extLst>
                <a:ext uri="{FF2B5EF4-FFF2-40B4-BE49-F238E27FC236}">
                  <a16:creationId xmlns:a16="http://schemas.microsoft.com/office/drawing/2014/main" id="{6F86980D-788C-4B5C-8AF2-F65C92405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" y="1445"/>
              <a:ext cx="2596" cy="964"/>
            </a:xfrm>
            <a:custGeom>
              <a:avLst/>
              <a:gdLst>
                <a:gd name="T0" fmla="*/ 22 w 2596"/>
                <a:gd name="T1" fmla="*/ 942 h 964"/>
                <a:gd name="T2" fmla="*/ 54 w 2596"/>
                <a:gd name="T3" fmla="*/ 915 h 964"/>
                <a:gd name="T4" fmla="*/ 92 w 2596"/>
                <a:gd name="T5" fmla="*/ 883 h 964"/>
                <a:gd name="T6" fmla="*/ 119 w 2596"/>
                <a:gd name="T7" fmla="*/ 867 h 964"/>
                <a:gd name="T8" fmla="*/ 162 w 2596"/>
                <a:gd name="T9" fmla="*/ 834 h 964"/>
                <a:gd name="T10" fmla="*/ 189 w 2596"/>
                <a:gd name="T11" fmla="*/ 807 h 964"/>
                <a:gd name="T12" fmla="*/ 232 w 2596"/>
                <a:gd name="T13" fmla="*/ 775 h 964"/>
                <a:gd name="T14" fmla="*/ 259 w 2596"/>
                <a:gd name="T15" fmla="*/ 754 h 964"/>
                <a:gd name="T16" fmla="*/ 303 w 2596"/>
                <a:gd name="T17" fmla="*/ 727 h 964"/>
                <a:gd name="T18" fmla="*/ 330 w 2596"/>
                <a:gd name="T19" fmla="*/ 705 h 964"/>
                <a:gd name="T20" fmla="*/ 362 w 2596"/>
                <a:gd name="T21" fmla="*/ 678 h 964"/>
                <a:gd name="T22" fmla="*/ 400 w 2596"/>
                <a:gd name="T23" fmla="*/ 657 h 964"/>
                <a:gd name="T24" fmla="*/ 448 w 2596"/>
                <a:gd name="T25" fmla="*/ 624 h 964"/>
                <a:gd name="T26" fmla="*/ 481 w 2596"/>
                <a:gd name="T27" fmla="*/ 598 h 964"/>
                <a:gd name="T28" fmla="*/ 518 w 2596"/>
                <a:gd name="T29" fmla="*/ 576 h 964"/>
                <a:gd name="T30" fmla="*/ 562 w 2596"/>
                <a:gd name="T31" fmla="*/ 555 h 964"/>
                <a:gd name="T32" fmla="*/ 589 w 2596"/>
                <a:gd name="T33" fmla="*/ 528 h 964"/>
                <a:gd name="T34" fmla="*/ 632 w 2596"/>
                <a:gd name="T35" fmla="*/ 506 h 964"/>
                <a:gd name="T36" fmla="*/ 670 w 2596"/>
                <a:gd name="T37" fmla="*/ 479 h 964"/>
                <a:gd name="T38" fmla="*/ 713 w 2596"/>
                <a:gd name="T39" fmla="*/ 458 h 964"/>
                <a:gd name="T40" fmla="*/ 750 w 2596"/>
                <a:gd name="T41" fmla="*/ 436 h 964"/>
                <a:gd name="T42" fmla="*/ 788 w 2596"/>
                <a:gd name="T43" fmla="*/ 415 h 964"/>
                <a:gd name="T44" fmla="*/ 821 w 2596"/>
                <a:gd name="T45" fmla="*/ 398 h 964"/>
                <a:gd name="T46" fmla="*/ 858 w 2596"/>
                <a:gd name="T47" fmla="*/ 377 h 964"/>
                <a:gd name="T48" fmla="*/ 902 w 2596"/>
                <a:gd name="T49" fmla="*/ 350 h 964"/>
                <a:gd name="T50" fmla="*/ 939 w 2596"/>
                <a:gd name="T51" fmla="*/ 339 h 964"/>
                <a:gd name="T52" fmla="*/ 988 w 2596"/>
                <a:gd name="T53" fmla="*/ 307 h 964"/>
                <a:gd name="T54" fmla="*/ 1042 w 2596"/>
                <a:gd name="T55" fmla="*/ 285 h 964"/>
                <a:gd name="T56" fmla="*/ 1080 w 2596"/>
                <a:gd name="T57" fmla="*/ 269 h 964"/>
                <a:gd name="T58" fmla="*/ 1128 w 2596"/>
                <a:gd name="T59" fmla="*/ 248 h 964"/>
                <a:gd name="T60" fmla="*/ 1161 w 2596"/>
                <a:gd name="T61" fmla="*/ 226 h 964"/>
                <a:gd name="T62" fmla="*/ 1198 w 2596"/>
                <a:gd name="T63" fmla="*/ 221 h 964"/>
                <a:gd name="T64" fmla="*/ 1247 w 2596"/>
                <a:gd name="T65" fmla="*/ 199 h 964"/>
                <a:gd name="T66" fmla="*/ 1290 w 2596"/>
                <a:gd name="T67" fmla="*/ 189 h 964"/>
                <a:gd name="T68" fmla="*/ 1317 w 2596"/>
                <a:gd name="T69" fmla="*/ 167 h 964"/>
                <a:gd name="T70" fmla="*/ 1371 w 2596"/>
                <a:gd name="T71" fmla="*/ 156 h 964"/>
                <a:gd name="T72" fmla="*/ 1420 w 2596"/>
                <a:gd name="T73" fmla="*/ 140 h 964"/>
                <a:gd name="T74" fmla="*/ 1457 w 2596"/>
                <a:gd name="T75" fmla="*/ 129 h 964"/>
                <a:gd name="T76" fmla="*/ 1501 w 2596"/>
                <a:gd name="T77" fmla="*/ 119 h 964"/>
                <a:gd name="T78" fmla="*/ 1538 w 2596"/>
                <a:gd name="T79" fmla="*/ 97 h 964"/>
                <a:gd name="T80" fmla="*/ 1587 w 2596"/>
                <a:gd name="T81" fmla="*/ 86 h 964"/>
                <a:gd name="T82" fmla="*/ 1630 w 2596"/>
                <a:gd name="T83" fmla="*/ 81 h 964"/>
                <a:gd name="T84" fmla="*/ 1668 w 2596"/>
                <a:gd name="T85" fmla="*/ 70 h 964"/>
                <a:gd name="T86" fmla="*/ 1716 w 2596"/>
                <a:gd name="T87" fmla="*/ 59 h 964"/>
                <a:gd name="T88" fmla="*/ 1760 w 2596"/>
                <a:gd name="T89" fmla="*/ 49 h 964"/>
                <a:gd name="T90" fmla="*/ 1797 w 2596"/>
                <a:gd name="T91" fmla="*/ 38 h 964"/>
                <a:gd name="T92" fmla="*/ 1846 w 2596"/>
                <a:gd name="T93" fmla="*/ 38 h 964"/>
                <a:gd name="T94" fmla="*/ 1889 w 2596"/>
                <a:gd name="T95" fmla="*/ 27 h 964"/>
                <a:gd name="T96" fmla="*/ 1927 w 2596"/>
                <a:gd name="T97" fmla="*/ 22 h 964"/>
                <a:gd name="T98" fmla="*/ 1975 w 2596"/>
                <a:gd name="T99" fmla="*/ 22 h 964"/>
                <a:gd name="T100" fmla="*/ 2019 w 2596"/>
                <a:gd name="T101" fmla="*/ 11 h 964"/>
                <a:gd name="T102" fmla="*/ 2067 w 2596"/>
                <a:gd name="T103" fmla="*/ 11 h 964"/>
                <a:gd name="T104" fmla="*/ 2116 w 2596"/>
                <a:gd name="T105" fmla="*/ 0 h 964"/>
                <a:gd name="T106" fmla="*/ 2164 w 2596"/>
                <a:gd name="T107" fmla="*/ 0 h 964"/>
                <a:gd name="T108" fmla="*/ 2218 w 2596"/>
                <a:gd name="T109" fmla="*/ 0 h 964"/>
                <a:gd name="T110" fmla="*/ 2267 w 2596"/>
                <a:gd name="T111" fmla="*/ 0 h 964"/>
                <a:gd name="T112" fmla="*/ 2315 w 2596"/>
                <a:gd name="T113" fmla="*/ 0 h 964"/>
                <a:gd name="T114" fmla="*/ 2364 w 2596"/>
                <a:gd name="T115" fmla="*/ 0 h 964"/>
                <a:gd name="T116" fmla="*/ 2418 w 2596"/>
                <a:gd name="T117" fmla="*/ 0 h 964"/>
                <a:gd name="T118" fmla="*/ 2467 w 2596"/>
                <a:gd name="T119" fmla="*/ 0 h 964"/>
                <a:gd name="T120" fmla="*/ 2515 w 2596"/>
                <a:gd name="T121" fmla="*/ 0 h 964"/>
                <a:gd name="T122" fmla="*/ 2553 w 2596"/>
                <a:gd name="T123" fmla="*/ 11 h 96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596"/>
                <a:gd name="T187" fmla="*/ 0 h 964"/>
                <a:gd name="T188" fmla="*/ 2596 w 2596"/>
                <a:gd name="T189" fmla="*/ 964 h 96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596" h="964">
                  <a:moveTo>
                    <a:pt x="0" y="964"/>
                  </a:moveTo>
                  <a:lnTo>
                    <a:pt x="0" y="953"/>
                  </a:lnTo>
                  <a:lnTo>
                    <a:pt x="11" y="953"/>
                  </a:lnTo>
                  <a:lnTo>
                    <a:pt x="11" y="942"/>
                  </a:lnTo>
                  <a:lnTo>
                    <a:pt x="22" y="942"/>
                  </a:lnTo>
                  <a:lnTo>
                    <a:pt x="22" y="937"/>
                  </a:lnTo>
                  <a:lnTo>
                    <a:pt x="33" y="937"/>
                  </a:lnTo>
                  <a:lnTo>
                    <a:pt x="44" y="926"/>
                  </a:lnTo>
                  <a:lnTo>
                    <a:pt x="54" y="926"/>
                  </a:lnTo>
                  <a:lnTo>
                    <a:pt x="54" y="915"/>
                  </a:lnTo>
                  <a:lnTo>
                    <a:pt x="60" y="915"/>
                  </a:lnTo>
                  <a:lnTo>
                    <a:pt x="60" y="904"/>
                  </a:lnTo>
                  <a:lnTo>
                    <a:pt x="71" y="904"/>
                  </a:lnTo>
                  <a:lnTo>
                    <a:pt x="81" y="894"/>
                  </a:lnTo>
                  <a:lnTo>
                    <a:pt x="92" y="883"/>
                  </a:lnTo>
                  <a:lnTo>
                    <a:pt x="103" y="883"/>
                  </a:lnTo>
                  <a:lnTo>
                    <a:pt x="103" y="877"/>
                  </a:lnTo>
                  <a:lnTo>
                    <a:pt x="114" y="877"/>
                  </a:lnTo>
                  <a:lnTo>
                    <a:pt x="114" y="867"/>
                  </a:lnTo>
                  <a:lnTo>
                    <a:pt x="119" y="867"/>
                  </a:lnTo>
                  <a:lnTo>
                    <a:pt x="119" y="856"/>
                  </a:lnTo>
                  <a:lnTo>
                    <a:pt x="130" y="856"/>
                  </a:lnTo>
                  <a:lnTo>
                    <a:pt x="141" y="845"/>
                  </a:lnTo>
                  <a:lnTo>
                    <a:pt x="151" y="834"/>
                  </a:lnTo>
                  <a:lnTo>
                    <a:pt x="162" y="834"/>
                  </a:lnTo>
                  <a:lnTo>
                    <a:pt x="162" y="824"/>
                  </a:lnTo>
                  <a:lnTo>
                    <a:pt x="173" y="824"/>
                  </a:lnTo>
                  <a:lnTo>
                    <a:pt x="184" y="813"/>
                  </a:lnTo>
                  <a:lnTo>
                    <a:pt x="189" y="813"/>
                  </a:lnTo>
                  <a:lnTo>
                    <a:pt x="189" y="807"/>
                  </a:lnTo>
                  <a:lnTo>
                    <a:pt x="200" y="807"/>
                  </a:lnTo>
                  <a:lnTo>
                    <a:pt x="200" y="797"/>
                  </a:lnTo>
                  <a:lnTo>
                    <a:pt x="211" y="797"/>
                  </a:lnTo>
                  <a:lnTo>
                    <a:pt x="222" y="786"/>
                  </a:lnTo>
                  <a:lnTo>
                    <a:pt x="232" y="775"/>
                  </a:lnTo>
                  <a:lnTo>
                    <a:pt x="243" y="775"/>
                  </a:lnTo>
                  <a:lnTo>
                    <a:pt x="243" y="764"/>
                  </a:lnTo>
                  <a:lnTo>
                    <a:pt x="249" y="764"/>
                  </a:lnTo>
                  <a:lnTo>
                    <a:pt x="249" y="754"/>
                  </a:lnTo>
                  <a:lnTo>
                    <a:pt x="259" y="754"/>
                  </a:lnTo>
                  <a:lnTo>
                    <a:pt x="270" y="743"/>
                  </a:lnTo>
                  <a:lnTo>
                    <a:pt x="281" y="737"/>
                  </a:lnTo>
                  <a:lnTo>
                    <a:pt x="292" y="737"/>
                  </a:lnTo>
                  <a:lnTo>
                    <a:pt x="292" y="727"/>
                  </a:lnTo>
                  <a:lnTo>
                    <a:pt x="303" y="727"/>
                  </a:lnTo>
                  <a:lnTo>
                    <a:pt x="313" y="727"/>
                  </a:lnTo>
                  <a:lnTo>
                    <a:pt x="313" y="716"/>
                  </a:lnTo>
                  <a:lnTo>
                    <a:pt x="319" y="716"/>
                  </a:lnTo>
                  <a:lnTo>
                    <a:pt x="319" y="705"/>
                  </a:lnTo>
                  <a:lnTo>
                    <a:pt x="330" y="705"/>
                  </a:lnTo>
                  <a:lnTo>
                    <a:pt x="340" y="694"/>
                  </a:lnTo>
                  <a:lnTo>
                    <a:pt x="351" y="694"/>
                  </a:lnTo>
                  <a:lnTo>
                    <a:pt x="351" y="684"/>
                  </a:lnTo>
                  <a:lnTo>
                    <a:pt x="362" y="684"/>
                  </a:lnTo>
                  <a:lnTo>
                    <a:pt x="362" y="678"/>
                  </a:lnTo>
                  <a:lnTo>
                    <a:pt x="373" y="678"/>
                  </a:lnTo>
                  <a:lnTo>
                    <a:pt x="384" y="668"/>
                  </a:lnTo>
                  <a:lnTo>
                    <a:pt x="389" y="668"/>
                  </a:lnTo>
                  <a:lnTo>
                    <a:pt x="389" y="657"/>
                  </a:lnTo>
                  <a:lnTo>
                    <a:pt x="400" y="657"/>
                  </a:lnTo>
                  <a:lnTo>
                    <a:pt x="411" y="646"/>
                  </a:lnTo>
                  <a:lnTo>
                    <a:pt x="421" y="635"/>
                  </a:lnTo>
                  <a:lnTo>
                    <a:pt x="432" y="635"/>
                  </a:lnTo>
                  <a:lnTo>
                    <a:pt x="443" y="624"/>
                  </a:lnTo>
                  <a:lnTo>
                    <a:pt x="448" y="624"/>
                  </a:lnTo>
                  <a:lnTo>
                    <a:pt x="448" y="614"/>
                  </a:lnTo>
                  <a:lnTo>
                    <a:pt x="459" y="614"/>
                  </a:lnTo>
                  <a:lnTo>
                    <a:pt x="470" y="608"/>
                  </a:lnTo>
                  <a:lnTo>
                    <a:pt x="481" y="608"/>
                  </a:lnTo>
                  <a:lnTo>
                    <a:pt x="481" y="598"/>
                  </a:lnTo>
                  <a:lnTo>
                    <a:pt x="491" y="598"/>
                  </a:lnTo>
                  <a:lnTo>
                    <a:pt x="502" y="587"/>
                  </a:lnTo>
                  <a:lnTo>
                    <a:pt x="513" y="587"/>
                  </a:lnTo>
                  <a:lnTo>
                    <a:pt x="513" y="576"/>
                  </a:lnTo>
                  <a:lnTo>
                    <a:pt x="518" y="576"/>
                  </a:lnTo>
                  <a:lnTo>
                    <a:pt x="529" y="565"/>
                  </a:lnTo>
                  <a:lnTo>
                    <a:pt x="540" y="565"/>
                  </a:lnTo>
                  <a:lnTo>
                    <a:pt x="540" y="555"/>
                  </a:lnTo>
                  <a:lnTo>
                    <a:pt x="551" y="555"/>
                  </a:lnTo>
                  <a:lnTo>
                    <a:pt x="562" y="555"/>
                  </a:lnTo>
                  <a:lnTo>
                    <a:pt x="562" y="549"/>
                  </a:lnTo>
                  <a:lnTo>
                    <a:pt x="572" y="549"/>
                  </a:lnTo>
                  <a:lnTo>
                    <a:pt x="578" y="538"/>
                  </a:lnTo>
                  <a:lnTo>
                    <a:pt x="589" y="538"/>
                  </a:lnTo>
                  <a:lnTo>
                    <a:pt x="589" y="528"/>
                  </a:lnTo>
                  <a:lnTo>
                    <a:pt x="599" y="528"/>
                  </a:lnTo>
                  <a:lnTo>
                    <a:pt x="610" y="517"/>
                  </a:lnTo>
                  <a:lnTo>
                    <a:pt x="621" y="517"/>
                  </a:lnTo>
                  <a:lnTo>
                    <a:pt x="621" y="506"/>
                  </a:lnTo>
                  <a:lnTo>
                    <a:pt x="632" y="506"/>
                  </a:lnTo>
                  <a:lnTo>
                    <a:pt x="643" y="495"/>
                  </a:lnTo>
                  <a:lnTo>
                    <a:pt x="648" y="495"/>
                  </a:lnTo>
                  <a:lnTo>
                    <a:pt x="648" y="485"/>
                  </a:lnTo>
                  <a:lnTo>
                    <a:pt x="659" y="485"/>
                  </a:lnTo>
                  <a:lnTo>
                    <a:pt x="670" y="479"/>
                  </a:lnTo>
                  <a:lnTo>
                    <a:pt x="680" y="479"/>
                  </a:lnTo>
                  <a:lnTo>
                    <a:pt x="691" y="479"/>
                  </a:lnTo>
                  <a:lnTo>
                    <a:pt x="691" y="468"/>
                  </a:lnTo>
                  <a:lnTo>
                    <a:pt x="702" y="468"/>
                  </a:lnTo>
                  <a:lnTo>
                    <a:pt x="713" y="458"/>
                  </a:lnTo>
                  <a:lnTo>
                    <a:pt x="718" y="458"/>
                  </a:lnTo>
                  <a:lnTo>
                    <a:pt x="718" y="447"/>
                  </a:lnTo>
                  <a:lnTo>
                    <a:pt x="729" y="447"/>
                  </a:lnTo>
                  <a:lnTo>
                    <a:pt x="740" y="436"/>
                  </a:lnTo>
                  <a:lnTo>
                    <a:pt x="750" y="436"/>
                  </a:lnTo>
                  <a:lnTo>
                    <a:pt x="761" y="425"/>
                  </a:lnTo>
                  <a:lnTo>
                    <a:pt x="772" y="425"/>
                  </a:lnTo>
                  <a:lnTo>
                    <a:pt x="772" y="415"/>
                  </a:lnTo>
                  <a:lnTo>
                    <a:pt x="777" y="415"/>
                  </a:lnTo>
                  <a:lnTo>
                    <a:pt x="788" y="415"/>
                  </a:lnTo>
                  <a:lnTo>
                    <a:pt x="788" y="409"/>
                  </a:lnTo>
                  <a:lnTo>
                    <a:pt x="799" y="409"/>
                  </a:lnTo>
                  <a:lnTo>
                    <a:pt x="810" y="409"/>
                  </a:lnTo>
                  <a:lnTo>
                    <a:pt x="810" y="398"/>
                  </a:lnTo>
                  <a:lnTo>
                    <a:pt x="821" y="398"/>
                  </a:lnTo>
                  <a:lnTo>
                    <a:pt x="831" y="398"/>
                  </a:lnTo>
                  <a:lnTo>
                    <a:pt x="831" y="388"/>
                  </a:lnTo>
                  <a:lnTo>
                    <a:pt x="842" y="388"/>
                  </a:lnTo>
                  <a:lnTo>
                    <a:pt x="848" y="377"/>
                  </a:lnTo>
                  <a:lnTo>
                    <a:pt x="858" y="377"/>
                  </a:lnTo>
                  <a:lnTo>
                    <a:pt x="869" y="366"/>
                  </a:lnTo>
                  <a:lnTo>
                    <a:pt x="880" y="366"/>
                  </a:lnTo>
                  <a:lnTo>
                    <a:pt x="891" y="355"/>
                  </a:lnTo>
                  <a:lnTo>
                    <a:pt x="902" y="355"/>
                  </a:lnTo>
                  <a:lnTo>
                    <a:pt x="902" y="350"/>
                  </a:lnTo>
                  <a:lnTo>
                    <a:pt x="907" y="350"/>
                  </a:lnTo>
                  <a:lnTo>
                    <a:pt x="918" y="350"/>
                  </a:lnTo>
                  <a:lnTo>
                    <a:pt x="918" y="339"/>
                  </a:lnTo>
                  <a:lnTo>
                    <a:pt x="929" y="339"/>
                  </a:lnTo>
                  <a:lnTo>
                    <a:pt x="939" y="339"/>
                  </a:lnTo>
                  <a:lnTo>
                    <a:pt x="950" y="328"/>
                  </a:lnTo>
                  <a:lnTo>
                    <a:pt x="961" y="328"/>
                  </a:lnTo>
                  <a:lnTo>
                    <a:pt x="972" y="318"/>
                  </a:lnTo>
                  <a:lnTo>
                    <a:pt x="977" y="318"/>
                  </a:lnTo>
                  <a:lnTo>
                    <a:pt x="988" y="307"/>
                  </a:lnTo>
                  <a:lnTo>
                    <a:pt x="999" y="307"/>
                  </a:lnTo>
                  <a:lnTo>
                    <a:pt x="1010" y="296"/>
                  </a:lnTo>
                  <a:lnTo>
                    <a:pt x="1020" y="296"/>
                  </a:lnTo>
                  <a:lnTo>
                    <a:pt x="1031" y="285"/>
                  </a:lnTo>
                  <a:lnTo>
                    <a:pt x="1042" y="285"/>
                  </a:lnTo>
                  <a:lnTo>
                    <a:pt x="1047" y="280"/>
                  </a:lnTo>
                  <a:lnTo>
                    <a:pt x="1058" y="280"/>
                  </a:lnTo>
                  <a:lnTo>
                    <a:pt x="1069" y="280"/>
                  </a:lnTo>
                  <a:lnTo>
                    <a:pt x="1069" y="269"/>
                  </a:lnTo>
                  <a:lnTo>
                    <a:pt x="1080" y="269"/>
                  </a:lnTo>
                  <a:lnTo>
                    <a:pt x="1090" y="269"/>
                  </a:lnTo>
                  <a:lnTo>
                    <a:pt x="1101" y="259"/>
                  </a:lnTo>
                  <a:lnTo>
                    <a:pt x="1107" y="259"/>
                  </a:lnTo>
                  <a:lnTo>
                    <a:pt x="1117" y="248"/>
                  </a:lnTo>
                  <a:lnTo>
                    <a:pt x="1128" y="248"/>
                  </a:lnTo>
                  <a:lnTo>
                    <a:pt x="1139" y="248"/>
                  </a:lnTo>
                  <a:lnTo>
                    <a:pt x="1139" y="237"/>
                  </a:lnTo>
                  <a:lnTo>
                    <a:pt x="1150" y="237"/>
                  </a:lnTo>
                  <a:lnTo>
                    <a:pt x="1161" y="237"/>
                  </a:lnTo>
                  <a:lnTo>
                    <a:pt x="1161" y="226"/>
                  </a:lnTo>
                  <a:lnTo>
                    <a:pt x="1171" y="226"/>
                  </a:lnTo>
                  <a:lnTo>
                    <a:pt x="1177" y="226"/>
                  </a:lnTo>
                  <a:lnTo>
                    <a:pt x="1188" y="226"/>
                  </a:lnTo>
                  <a:lnTo>
                    <a:pt x="1188" y="221"/>
                  </a:lnTo>
                  <a:lnTo>
                    <a:pt x="1198" y="221"/>
                  </a:lnTo>
                  <a:lnTo>
                    <a:pt x="1209" y="221"/>
                  </a:lnTo>
                  <a:lnTo>
                    <a:pt x="1220" y="210"/>
                  </a:lnTo>
                  <a:lnTo>
                    <a:pt x="1231" y="210"/>
                  </a:lnTo>
                  <a:lnTo>
                    <a:pt x="1236" y="199"/>
                  </a:lnTo>
                  <a:lnTo>
                    <a:pt x="1247" y="199"/>
                  </a:lnTo>
                  <a:lnTo>
                    <a:pt x="1258" y="199"/>
                  </a:lnTo>
                  <a:lnTo>
                    <a:pt x="1258" y="189"/>
                  </a:lnTo>
                  <a:lnTo>
                    <a:pt x="1269" y="189"/>
                  </a:lnTo>
                  <a:lnTo>
                    <a:pt x="1279" y="189"/>
                  </a:lnTo>
                  <a:lnTo>
                    <a:pt x="1290" y="189"/>
                  </a:lnTo>
                  <a:lnTo>
                    <a:pt x="1290" y="178"/>
                  </a:lnTo>
                  <a:lnTo>
                    <a:pt x="1301" y="178"/>
                  </a:lnTo>
                  <a:lnTo>
                    <a:pt x="1306" y="178"/>
                  </a:lnTo>
                  <a:lnTo>
                    <a:pt x="1317" y="178"/>
                  </a:lnTo>
                  <a:lnTo>
                    <a:pt x="1317" y="167"/>
                  </a:lnTo>
                  <a:lnTo>
                    <a:pt x="1328" y="167"/>
                  </a:lnTo>
                  <a:lnTo>
                    <a:pt x="1339" y="167"/>
                  </a:lnTo>
                  <a:lnTo>
                    <a:pt x="1350" y="156"/>
                  </a:lnTo>
                  <a:lnTo>
                    <a:pt x="1360" y="156"/>
                  </a:lnTo>
                  <a:lnTo>
                    <a:pt x="1371" y="156"/>
                  </a:lnTo>
                  <a:lnTo>
                    <a:pt x="1376" y="151"/>
                  </a:lnTo>
                  <a:lnTo>
                    <a:pt x="1387" y="151"/>
                  </a:lnTo>
                  <a:lnTo>
                    <a:pt x="1398" y="151"/>
                  </a:lnTo>
                  <a:lnTo>
                    <a:pt x="1409" y="140"/>
                  </a:lnTo>
                  <a:lnTo>
                    <a:pt x="1420" y="140"/>
                  </a:lnTo>
                  <a:lnTo>
                    <a:pt x="1430" y="140"/>
                  </a:lnTo>
                  <a:lnTo>
                    <a:pt x="1436" y="140"/>
                  </a:lnTo>
                  <a:lnTo>
                    <a:pt x="1436" y="129"/>
                  </a:lnTo>
                  <a:lnTo>
                    <a:pt x="1447" y="129"/>
                  </a:lnTo>
                  <a:lnTo>
                    <a:pt x="1457" y="129"/>
                  </a:lnTo>
                  <a:lnTo>
                    <a:pt x="1468" y="129"/>
                  </a:lnTo>
                  <a:lnTo>
                    <a:pt x="1468" y="119"/>
                  </a:lnTo>
                  <a:lnTo>
                    <a:pt x="1479" y="119"/>
                  </a:lnTo>
                  <a:lnTo>
                    <a:pt x="1490" y="119"/>
                  </a:lnTo>
                  <a:lnTo>
                    <a:pt x="1501" y="119"/>
                  </a:lnTo>
                  <a:lnTo>
                    <a:pt x="1501" y="108"/>
                  </a:lnTo>
                  <a:lnTo>
                    <a:pt x="1506" y="108"/>
                  </a:lnTo>
                  <a:lnTo>
                    <a:pt x="1517" y="108"/>
                  </a:lnTo>
                  <a:lnTo>
                    <a:pt x="1528" y="108"/>
                  </a:lnTo>
                  <a:lnTo>
                    <a:pt x="1538" y="97"/>
                  </a:lnTo>
                  <a:lnTo>
                    <a:pt x="1549" y="97"/>
                  </a:lnTo>
                  <a:lnTo>
                    <a:pt x="1560" y="97"/>
                  </a:lnTo>
                  <a:lnTo>
                    <a:pt x="1565" y="97"/>
                  </a:lnTo>
                  <a:lnTo>
                    <a:pt x="1576" y="86"/>
                  </a:lnTo>
                  <a:lnTo>
                    <a:pt x="1587" y="86"/>
                  </a:lnTo>
                  <a:lnTo>
                    <a:pt x="1598" y="86"/>
                  </a:lnTo>
                  <a:lnTo>
                    <a:pt x="1609" y="86"/>
                  </a:lnTo>
                  <a:lnTo>
                    <a:pt x="1609" y="81"/>
                  </a:lnTo>
                  <a:lnTo>
                    <a:pt x="1619" y="81"/>
                  </a:lnTo>
                  <a:lnTo>
                    <a:pt x="1630" y="81"/>
                  </a:lnTo>
                  <a:lnTo>
                    <a:pt x="1636" y="81"/>
                  </a:lnTo>
                  <a:lnTo>
                    <a:pt x="1646" y="81"/>
                  </a:lnTo>
                  <a:lnTo>
                    <a:pt x="1646" y="70"/>
                  </a:lnTo>
                  <a:lnTo>
                    <a:pt x="1657" y="70"/>
                  </a:lnTo>
                  <a:lnTo>
                    <a:pt x="1668" y="70"/>
                  </a:lnTo>
                  <a:lnTo>
                    <a:pt x="1679" y="70"/>
                  </a:lnTo>
                  <a:lnTo>
                    <a:pt x="1689" y="70"/>
                  </a:lnTo>
                  <a:lnTo>
                    <a:pt x="1700" y="59"/>
                  </a:lnTo>
                  <a:lnTo>
                    <a:pt x="1706" y="59"/>
                  </a:lnTo>
                  <a:lnTo>
                    <a:pt x="1716" y="59"/>
                  </a:lnTo>
                  <a:lnTo>
                    <a:pt x="1727" y="59"/>
                  </a:lnTo>
                  <a:lnTo>
                    <a:pt x="1738" y="59"/>
                  </a:lnTo>
                  <a:lnTo>
                    <a:pt x="1738" y="49"/>
                  </a:lnTo>
                  <a:lnTo>
                    <a:pt x="1749" y="49"/>
                  </a:lnTo>
                  <a:lnTo>
                    <a:pt x="1760" y="49"/>
                  </a:lnTo>
                  <a:lnTo>
                    <a:pt x="1765" y="49"/>
                  </a:lnTo>
                  <a:lnTo>
                    <a:pt x="1776" y="49"/>
                  </a:lnTo>
                  <a:lnTo>
                    <a:pt x="1787" y="49"/>
                  </a:lnTo>
                  <a:lnTo>
                    <a:pt x="1787" y="38"/>
                  </a:lnTo>
                  <a:lnTo>
                    <a:pt x="1797" y="38"/>
                  </a:lnTo>
                  <a:lnTo>
                    <a:pt x="1808" y="38"/>
                  </a:lnTo>
                  <a:lnTo>
                    <a:pt x="1819" y="38"/>
                  </a:lnTo>
                  <a:lnTo>
                    <a:pt x="1830" y="38"/>
                  </a:lnTo>
                  <a:lnTo>
                    <a:pt x="1835" y="38"/>
                  </a:lnTo>
                  <a:lnTo>
                    <a:pt x="1846" y="38"/>
                  </a:lnTo>
                  <a:lnTo>
                    <a:pt x="1846" y="27"/>
                  </a:lnTo>
                  <a:lnTo>
                    <a:pt x="1857" y="27"/>
                  </a:lnTo>
                  <a:lnTo>
                    <a:pt x="1868" y="27"/>
                  </a:lnTo>
                  <a:lnTo>
                    <a:pt x="1878" y="27"/>
                  </a:lnTo>
                  <a:lnTo>
                    <a:pt x="1889" y="27"/>
                  </a:lnTo>
                  <a:lnTo>
                    <a:pt x="1895" y="27"/>
                  </a:lnTo>
                  <a:lnTo>
                    <a:pt x="1905" y="27"/>
                  </a:lnTo>
                  <a:lnTo>
                    <a:pt x="1905" y="22"/>
                  </a:lnTo>
                  <a:lnTo>
                    <a:pt x="1916" y="22"/>
                  </a:lnTo>
                  <a:lnTo>
                    <a:pt x="1927" y="22"/>
                  </a:lnTo>
                  <a:lnTo>
                    <a:pt x="1938" y="22"/>
                  </a:lnTo>
                  <a:lnTo>
                    <a:pt x="1949" y="22"/>
                  </a:lnTo>
                  <a:lnTo>
                    <a:pt x="1959" y="22"/>
                  </a:lnTo>
                  <a:lnTo>
                    <a:pt x="1965" y="22"/>
                  </a:lnTo>
                  <a:lnTo>
                    <a:pt x="1975" y="22"/>
                  </a:lnTo>
                  <a:lnTo>
                    <a:pt x="1986" y="22"/>
                  </a:lnTo>
                  <a:lnTo>
                    <a:pt x="1986" y="11"/>
                  </a:lnTo>
                  <a:lnTo>
                    <a:pt x="1997" y="11"/>
                  </a:lnTo>
                  <a:lnTo>
                    <a:pt x="2008" y="11"/>
                  </a:lnTo>
                  <a:lnTo>
                    <a:pt x="2019" y="11"/>
                  </a:lnTo>
                  <a:lnTo>
                    <a:pt x="2029" y="11"/>
                  </a:lnTo>
                  <a:lnTo>
                    <a:pt x="2035" y="11"/>
                  </a:lnTo>
                  <a:lnTo>
                    <a:pt x="2046" y="11"/>
                  </a:lnTo>
                  <a:lnTo>
                    <a:pt x="2056" y="11"/>
                  </a:lnTo>
                  <a:lnTo>
                    <a:pt x="2067" y="11"/>
                  </a:lnTo>
                  <a:lnTo>
                    <a:pt x="2078" y="11"/>
                  </a:lnTo>
                  <a:lnTo>
                    <a:pt x="2089" y="11"/>
                  </a:lnTo>
                  <a:lnTo>
                    <a:pt x="2094" y="0"/>
                  </a:lnTo>
                  <a:lnTo>
                    <a:pt x="2105" y="0"/>
                  </a:lnTo>
                  <a:lnTo>
                    <a:pt x="2116" y="0"/>
                  </a:lnTo>
                  <a:lnTo>
                    <a:pt x="2127" y="0"/>
                  </a:lnTo>
                  <a:lnTo>
                    <a:pt x="2137" y="0"/>
                  </a:lnTo>
                  <a:lnTo>
                    <a:pt x="2148" y="0"/>
                  </a:lnTo>
                  <a:lnTo>
                    <a:pt x="2159" y="0"/>
                  </a:lnTo>
                  <a:lnTo>
                    <a:pt x="2164" y="0"/>
                  </a:lnTo>
                  <a:lnTo>
                    <a:pt x="2175" y="0"/>
                  </a:lnTo>
                  <a:lnTo>
                    <a:pt x="2186" y="0"/>
                  </a:lnTo>
                  <a:lnTo>
                    <a:pt x="2197" y="0"/>
                  </a:lnTo>
                  <a:lnTo>
                    <a:pt x="2208" y="0"/>
                  </a:lnTo>
                  <a:lnTo>
                    <a:pt x="2218" y="0"/>
                  </a:lnTo>
                  <a:lnTo>
                    <a:pt x="2224" y="0"/>
                  </a:lnTo>
                  <a:lnTo>
                    <a:pt x="2235" y="0"/>
                  </a:lnTo>
                  <a:lnTo>
                    <a:pt x="2245" y="0"/>
                  </a:lnTo>
                  <a:lnTo>
                    <a:pt x="2256" y="0"/>
                  </a:lnTo>
                  <a:lnTo>
                    <a:pt x="2267" y="0"/>
                  </a:lnTo>
                  <a:lnTo>
                    <a:pt x="2278" y="0"/>
                  </a:lnTo>
                  <a:lnTo>
                    <a:pt x="2288" y="0"/>
                  </a:lnTo>
                  <a:lnTo>
                    <a:pt x="2294" y="0"/>
                  </a:lnTo>
                  <a:lnTo>
                    <a:pt x="2305" y="0"/>
                  </a:lnTo>
                  <a:lnTo>
                    <a:pt x="2315" y="0"/>
                  </a:lnTo>
                  <a:lnTo>
                    <a:pt x="2326" y="0"/>
                  </a:lnTo>
                  <a:lnTo>
                    <a:pt x="2337" y="0"/>
                  </a:lnTo>
                  <a:lnTo>
                    <a:pt x="2348" y="0"/>
                  </a:lnTo>
                  <a:lnTo>
                    <a:pt x="2359" y="0"/>
                  </a:lnTo>
                  <a:lnTo>
                    <a:pt x="2364" y="0"/>
                  </a:lnTo>
                  <a:lnTo>
                    <a:pt x="2375" y="0"/>
                  </a:lnTo>
                  <a:lnTo>
                    <a:pt x="2386" y="0"/>
                  </a:lnTo>
                  <a:lnTo>
                    <a:pt x="2396" y="0"/>
                  </a:lnTo>
                  <a:lnTo>
                    <a:pt x="2407" y="0"/>
                  </a:lnTo>
                  <a:lnTo>
                    <a:pt x="2418" y="0"/>
                  </a:lnTo>
                  <a:lnTo>
                    <a:pt x="2423" y="0"/>
                  </a:lnTo>
                  <a:lnTo>
                    <a:pt x="2434" y="0"/>
                  </a:lnTo>
                  <a:lnTo>
                    <a:pt x="2445" y="0"/>
                  </a:lnTo>
                  <a:lnTo>
                    <a:pt x="2456" y="0"/>
                  </a:lnTo>
                  <a:lnTo>
                    <a:pt x="2467" y="0"/>
                  </a:lnTo>
                  <a:lnTo>
                    <a:pt x="2477" y="0"/>
                  </a:lnTo>
                  <a:lnTo>
                    <a:pt x="2488" y="0"/>
                  </a:lnTo>
                  <a:lnTo>
                    <a:pt x="2494" y="0"/>
                  </a:lnTo>
                  <a:lnTo>
                    <a:pt x="2504" y="0"/>
                  </a:lnTo>
                  <a:lnTo>
                    <a:pt x="2515" y="0"/>
                  </a:lnTo>
                  <a:lnTo>
                    <a:pt x="2515" y="11"/>
                  </a:lnTo>
                  <a:lnTo>
                    <a:pt x="2526" y="11"/>
                  </a:lnTo>
                  <a:lnTo>
                    <a:pt x="2537" y="11"/>
                  </a:lnTo>
                  <a:lnTo>
                    <a:pt x="2548" y="11"/>
                  </a:lnTo>
                  <a:lnTo>
                    <a:pt x="2553" y="11"/>
                  </a:lnTo>
                  <a:lnTo>
                    <a:pt x="2564" y="11"/>
                  </a:lnTo>
                  <a:lnTo>
                    <a:pt x="2574" y="11"/>
                  </a:lnTo>
                  <a:lnTo>
                    <a:pt x="2585" y="11"/>
                  </a:lnTo>
                  <a:lnTo>
                    <a:pt x="2596" y="11"/>
                  </a:lnTo>
                </a:path>
              </a:pathLst>
            </a:custGeom>
            <a:noFill/>
            <a:ln w="17526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263" name="Group 79">
              <a:extLst>
                <a:ext uri="{FF2B5EF4-FFF2-40B4-BE49-F238E27FC236}">
                  <a16:creationId xmlns:a16="http://schemas.microsoft.com/office/drawing/2014/main" id="{6E448DA6-A9AD-4077-B223-324E1FD564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2" y="1210"/>
              <a:ext cx="905" cy="234"/>
              <a:chOff x="2582" y="1210"/>
              <a:chExt cx="905" cy="234"/>
            </a:xfrm>
          </p:grpSpPr>
          <p:sp>
            <p:nvSpPr>
              <p:cNvPr id="9264" name="Rectangle 80">
                <a:extLst>
                  <a:ext uri="{FF2B5EF4-FFF2-40B4-BE49-F238E27FC236}">
                    <a16:creationId xmlns:a16="http://schemas.microsoft.com/office/drawing/2014/main" id="{8AA1E5E7-E989-4B78-B8BC-DFD0CC5E5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1228"/>
                <a:ext cx="7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5" name="Rectangle 81">
                <a:extLst>
                  <a:ext uri="{FF2B5EF4-FFF2-40B4-BE49-F238E27FC236}">
                    <a16:creationId xmlns:a16="http://schemas.microsoft.com/office/drawing/2014/main" id="{54F37249-5717-4E6A-9867-A19B181CF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6" y="1228"/>
                <a:ext cx="7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endParaRPr lang="en-US" altLang="zh-CN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6" name="Rectangle 82">
                <a:extLst>
                  <a:ext uri="{FF2B5EF4-FFF2-40B4-BE49-F238E27FC236}">
                    <a16:creationId xmlns:a16="http://schemas.microsoft.com/office/drawing/2014/main" id="{85F103FE-36A5-4965-8BCE-FAA9005B4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" y="1228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7" name="Rectangle 83">
                <a:extLst>
                  <a:ext uri="{FF2B5EF4-FFF2-40B4-BE49-F238E27FC236}">
                    <a16:creationId xmlns:a16="http://schemas.microsoft.com/office/drawing/2014/main" id="{B8F21C3C-034C-4DB8-A77B-CA7D6DFF8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1228"/>
                <a:ext cx="10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E</a:t>
                </a:r>
                <a:endParaRPr lang="en-US" altLang="zh-CN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8" name="Rectangle 84">
                <a:extLst>
                  <a:ext uri="{FF2B5EF4-FFF2-40B4-BE49-F238E27FC236}">
                    <a16:creationId xmlns:a16="http://schemas.microsoft.com/office/drawing/2014/main" id="{21EF8EB7-B8C9-45A2-83CC-69C20F4CB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3" y="1328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9" name="Rectangle 85">
                <a:extLst>
                  <a:ext uri="{FF2B5EF4-FFF2-40B4-BE49-F238E27FC236}">
                    <a16:creationId xmlns:a16="http://schemas.microsoft.com/office/drawing/2014/main" id="{D84248CD-836E-4674-AECA-127768579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3" y="1210"/>
                <a:ext cx="9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0" name="Rectangle 86">
                <a:extLst>
                  <a:ext uri="{FF2B5EF4-FFF2-40B4-BE49-F238E27FC236}">
                    <a16:creationId xmlns:a16="http://schemas.microsoft.com/office/drawing/2014/main" id="{A977B699-36A2-45D8-8103-AEB0BC28E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1210"/>
                <a:ext cx="9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1" name="Rectangle 87">
                <a:extLst>
                  <a:ext uri="{FF2B5EF4-FFF2-40B4-BE49-F238E27FC236}">
                    <a16:creationId xmlns:a16="http://schemas.microsoft.com/office/drawing/2014/main" id="{4C589A61-BD00-4F78-B4CB-B12F7E77C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1228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2" name="Rectangle 88">
                <a:extLst>
                  <a:ext uri="{FF2B5EF4-FFF2-40B4-BE49-F238E27FC236}">
                    <a16:creationId xmlns:a16="http://schemas.microsoft.com/office/drawing/2014/main" id="{9C6406BE-30FE-452B-AE24-C984463E7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1228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Group 99">
            <a:extLst>
              <a:ext uri="{FF2B5EF4-FFF2-40B4-BE49-F238E27FC236}">
                <a16:creationId xmlns:a16="http://schemas.microsoft.com/office/drawing/2014/main" id="{129F422B-D229-4A8C-A774-02D9BA163AE5}"/>
              </a:ext>
            </a:extLst>
          </p:cNvPr>
          <p:cNvGrpSpPr>
            <a:grpSpLocks/>
          </p:cNvGrpSpPr>
          <p:nvPr/>
        </p:nvGrpSpPr>
        <p:grpSpPr bwMode="auto">
          <a:xfrm>
            <a:off x="885825" y="3190875"/>
            <a:ext cx="4649788" cy="1520825"/>
            <a:chOff x="558" y="2010"/>
            <a:chExt cx="2929" cy="958"/>
          </a:xfrm>
        </p:grpSpPr>
        <p:sp>
          <p:nvSpPr>
            <p:cNvPr id="9251" name="Freeform 77">
              <a:extLst>
                <a:ext uri="{FF2B5EF4-FFF2-40B4-BE49-F238E27FC236}">
                  <a16:creationId xmlns:a16="http://schemas.microsoft.com/office/drawing/2014/main" id="{87BC13D8-BB55-4308-8DCE-F3E5D0199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" y="2010"/>
              <a:ext cx="2596" cy="958"/>
            </a:xfrm>
            <a:custGeom>
              <a:avLst/>
              <a:gdLst>
                <a:gd name="T0" fmla="*/ 22 w 2596"/>
                <a:gd name="T1" fmla="*/ 937 h 958"/>
                <a:gd name="T2" fmla="*/ 54 w 2596"/>
                <a:gd name="T3" fmla="*/ 915 h 958"/>
                <a:gd name="T4" fmla="*/ 81 w 2596"/>
                <a:gd name="T5" fmla="*/ 899 h 958"/>
                <a:gd name="T6" fmla="*/ 119 w 2596"/>
                <a:gd name="T7" fmla="*/ 867 h 958"/>
                <a:gd name="T8" fmla="*/ 151 w 2596"/>
                <a:gd name="T9" fmla="*/ 834 h 958"/>
                <a:gd name="T10" fmla="*/ 200 w 2596"/>
                <a:gd name="T11" fmla="*/ 808 h 958"/>
                <a:gd name="T12" fmla="*/ 232 w 2596"/>
                <a:gd name="T13" fmla="*/ 775 h 958"/>
                <a:gd name="T14" fmla="*/ 259 w 2596"/>
                <a:gd name="T15" fmla="*/ 748 h 958"/>
                <a:gd name="T16" fmla="*/ 303 w 2596"/>
                <a:gd name="T17" fmla="*/ 727 h 958"/>
                <a:gd name="T18" fmla="*/ 340 w 2596"/>
                <a:gd name="T19" fmla="*/ 700 h 958"/>
                <a:gd name="T20" fmla="*/ 384 w 2596"/>
                <a:gd name="T21" fmla="*/ 668 h 958"/>
                <a:gd name="T22" fmla="*/ 421 w 2596"/>
                <a:gd name="T23" fmla="*/ 641 h 958"/>
                <a:gd name="T24" fmla="*/ 459 w 2596"/>
                <a:gd name="T25" fmla="*/ 619 h 958"/>
                <a:gd name="T26" fmla="*/ 491 w 2596"/>
                <a:gd name="T27" fmla="*/ 587 h 958"/>
                <a:gd name="T28" fmla="*/ 529 w 2596"/>
                <a:gd name="T29" fmla="*/ 571 h 958"/>
                <a:gd name="T30" fmla="*/ 572 w 2596"/>
                <a:gd name="T31" fmla="*/ 538 h 958"/>
                <a:gd name="T32" fmla="*/ 610 w 2596"/>
                <a:gd name="T33" fmla="*/ 517 h 958"/>
                <a:gd name="T34" fmla="*/ 648 w 2596"/>
                <a:gd name="T35" fmla="*/ 501 h 958"/>
                <a:gd name="T36" fmla="*/ 691 w 2596"/>
                <a:gd name="T37" fmla="*/ 468 h 958"/>
                <a:gd name="T38" fmla="*/ 718 w 2596"/>
                <a:gd name="T39" fmla="*/ 447 h 958"/>
                <a:gd name="T40" fmla="*/ 761 w 2596"/>
                <a:gd name="T41" fmla="*/ 431 h 958"/>
                <a:gd name="T42" fmla="*/ 799 w 2596"/>
                <a:gd name="T43" fmla="*/ 409 h 958"/>
                <a:gd name="T44" fmla="*/ 842 w 2596"/>
                <a:gd name="T45" fmla="*/ 388 h 958"/>
                <a:gd name="T46" fmla="*/ 880 w 2596"/>
                <a:gd name="T47" fmla="*/ 372 h 958"/>
                <a:gd name="T48" fmla="*/ 907 w 2596"/>
                <a:gd name="T49" fmla="*/ 350 h 958"/>
                <a:gd name="T50" fmla="*/ 939 w 2596"/>
                <a:gd name="T51" fmla="*/ 329 h 958"/>
                <a:gd name="T52" fmla="*/ 977 w 2596"/>
                <a:gd name="T53" fmla="*/ 318 h 958"/>
                <a:gd name="T54" fmla="*/ 1010 w 2596"/>
                <a:gd name="T55" fmla="*/ 302 h 958"/>
                <a:gd name="T56" fmla="*/ 1047 w 2596"/>
                <a:gd name="T57" fmla="*/ 280 h 958"/>
                <a:gd name="T58" fmla="*/ 1090 w 2596"/>
                <a:gd name="T59" fmla="*/ 269 h 958"/>
                <a:gd name="T60" fmla="*/ 1117 w 2596"/>
                <a:gd name="T61" fmla="*/ 248 h 958"/>
                <a:gd name="T62" fmla="*/ 1171 w 2596"/>
                <a:gd name="T63" fmla="*/ 232 h 958"/>
                <a:gd name="T64" fmla="*/ 1209 w 2596"/>
                <a:gd name="T65" fmla="*/ 210 h 958"/>
                <a:gd name="T66" fmla="*/ 1258 w 2596"/>
                <a:gd name="T67" fmla="*/ 199 h 958"/>
                <a:gd name="T68" fmla="*/ 1301 w 2596"/>
                <a:gd name="T69" fmla="*/ 178 h 958"/>
                <a:gd name="T70" fmla="*/ 1339 w 2596"/>
                <a:gd name="T71" fmla="*/ 162 h 958"/>
                <a:gd name="T72" fmla="*/ 1376 w 2596"/>
                <a:gd name="T73" fmla="*/ 151 h 958"/>
                <a:gd name="T74" fmla="*/ 1420 w 2596"/>
                <a:gd name="T75" fmla="*/ 140 h 958"/>
                <a:gd name="T76" fmla="*/ 1468 w 2596"/>
                <a:gd name="T77" fmla="*/ 119 h 958"/>
                <a:gd name="T78" fmla="*/ 1517 w 2596"/>
                <a:gd name="T79" fmla="*/ 113 h 958"/>
                <a:gd name="T80" fmla="*/ 1560 w 2596"/>
                <a:gd name="T81" fmla="*/ 103 h 958"/>
                <a:gd name="T82" fmla="*/ 1598 w 2596"/>
                <a:gd name="T83" fmla="*/ 92 h 958"/>
                <a:gd name="T84" fmla="*/ 1646 w 2596"/>
                <a:gd name="T85" fmla="*/ 70 h 958"/>
                <a:gd name="T86" fmla="*/ 1689 w 2596"/>
                <a:gd name="T87" fmla="*/ 59 h 958"/>
                <a:gd name="T88" fmla="*/ 1738 w 2596"/>
                <a:gd name="T89" fmla="*/ 49 h 958"/>
                <a:gd name="T90" fmla="*/ 1776 w 2596"/>
                <a:gd name="T91" fmla="*/ 43 h 958"/>
                <a:gd name="T92" fmla="*/ 1830 w 2596"/>
                <a:gd name="T93" fmla="*/ 43 h 958"/>
                <a:gd name="T94" fmla="*/ 1868 w 2596"/>
                <a:gd name="T95" fmla="*/ 33 h 958"/>
                <a:gd name="T96" fmla="*/ 1905 w 2596"/>
                <a:gd name="T97" fmla="*/ 22 h 958"/>
                <a:gd name="T98" fmla="*/ 1959 w 2596"/>
                <a:gd name="T99" fmla="*/ 22 h 958"/>
                <a:gd name="T100" fmla="*/ 2008 w 2596"/>
                <a:gd name="T101" fmla="*/ 11 h 958"/>
                <a:gd name="T102" fmla="*/ 2056 w 2596"/>
                <a:gd name="T103" fmla="*/ 11 h 958"/>
                <a:gd name="T104" fmla="*/ 2105 w 2596"/>
                <a:gd name="T105" fmla="*/ 0 h 958"/>
                <a:gd name="T106" fmla="*/ 2159 w 2596"/>
                <a:gd name="T107" fmla="*/ 0 h 958"/>
                <a:gd name="T108" fmla="*/ 2208 w 2596"/>
                <a:gd name="T109" fmla="*/ 0 h 958"/>
                <a:gd name="T110" fmla="*/ 2256 w 2596"/>
                <a:gd name="T111" fmla="*/ 0 h 958"/>
                <a:gd name="T112" fmla="*/ 2305 w 2596"/>
                <a:gd name="T113" fmla="*/ 0 h 958"/>
                <a:gd name="T114" fmla="*/ 2359 w 2596"/>
                <a:gd name="T115" fmla="*/ 0 h 958"/>
                <a:gd name="T116" fmla="*/ 2407 w 2596"/>
                <a:gd name="T117" fmla="*/ 0 h 958"/>
                <a:gd name="T118" fmla="*/ 2456 w 2596"/>
                <a:gd name="T119" fmla="*/ 0 h 958"/>
                <a:gd name="T120" fmla="*/ 2504 w 2596"/>
                <a:gd name="T121" fmla="*/ 0 h 958"/>
                <a:gd name="T122" fmla="*/ 2548 w 2596"/>
                <a:gd name="T123" fmla="*/ 11 h 958"/>
                <a:gd name="T124" fmla="*/ 2596 w 2596"/>
                <a:gd name="T125" fmla="*/ 11 h 95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596"/>
                <a:gd name="T190" fmla="*/ 0 h 958"/>
                <a:gd name="T191" fmla="*/ 2596 w 2596"/>
                <a:gd name="T192" fmla="*/ 958 h 95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596" h="958">
                  <a:moveTo>
                    <a:pt x="0" y="958"/>
                  </a:moveTo>
                  <a:lnTo>
                    <a:pt x="11" y="958"/>
                  </a:lnTo>
                  <a:lnTo>
                    <a:pt x="11" y="947"/>
                  </a:lnTo>
                  <a:lnTo>
                    <a:pt x="22" y="947"/>
                  </a:lnTo>
                  <a:lnTo>
                    <a:pt x="22" y="937"/>
                  </a:lnTo>
                  <a:lnTo>
                    <a:pt x="33" y="937"/>
                  </a:lnTo>
                  <a:lnTo>
                    <a:pt x="33" y="926"/>
                  </a:lnTo>
                  <a:lnTo>
                    <a:pt x="44" y="926"/>
                  </a:lnTo>
                  <a:lnTo>
                    <a:pt x="54" y="926"/>
                  </a:lnTo>
                  <a:lnTo>
                    <a:pt x="54" y="915"/>
                  </a:lnTo>
                  <a:lnTo>
                    <a:pt x="60" y="915"/>
                  </a:lnTo>
                  <a:lnTo>
                    <a:pt x="60" y="904"/>
                  </a:lnTo>
                  <a:lnTo>
                    <a:pt x="71" y="904"/>
                  </a:lnTo>
                  <a:lnTo>
                    <a:pt x="71" y="899"/>
                  </a:lnTo>
                  <a:lnTo>
                    <a:pt x="81" y="899"/>
                  </a:lnTo>
                  <a:lnTo>
                    <a:pt x="92" y="888"/>
                  </a:lnTo>
                  <a:lnTo>
                    <a:pt x="103" y="877"/>
                  </a:lnTo>
                  <a:lnTo>
                    <a:pt x="114" y="877"/>
                  </a:lnTo>
                  <a:lnTo>
                    <a:pt x="114" y="867"/>
                  </a:lnTo>
                  <a:lnTo>
                    <a:pt x="119" y="867"/>
                  </a:lnTo>
                  <a:lnTo>
                    <a:pt x="119" y="856"/>
                  </a:lnTo>
                  <a:lnTo>
                    <a:pt x="130" y="856"/>
                  </a:lnTo>
                  <a:lnTo>
                    <a:pt x="130" y="845"/>
                  </a:lnTo>
                  <a:lnTo>
                    <a:pt x="141" y="845"/>
                  </a:lnTo>
                  <a:lnTo>
                    <a:pt x="151" y="834"/>
                  </a:lnTo>
                  <a:lnTo>
                    <a:pt x="162" y="829"/>
                  </a:lnTo>
                  <a:lnTo>
                    <a:pt x="173" y="829"/>
                  </a:lnTo>
                  <a:lnTo>
                    <a:pt x="184" y="818"/>
                  </a:lnTo>
                  <a:lnTo>
                    <a:pt x="189" y="808"/>
                  </a:lnTo>
                  <a:lnTo>
                    <a:pt x="200" y="808"/>
                  </a:lnTo>
                  <a:lnTo>
                    <a:pt x="200" y="797"/>
                  </a:lnTo>
                  <a:lnTo>
                    <a:pt x="211" y="797"/>
                  </a:lnTo>
                  <a:lnTo>
                    <a:pt x="211" y="786"/>
                  </a:lnTo>
                  <a:lnTo>
                    <a:pt x="222" y="786"/>
                  </a:lnTo>
                  <a:lnTo>
                    <a:pt x="232" y="775"/>
                  </a:lnTo>
                  <a:lnTo>
                    <a:pt x="243" y="770"/>
                  </a:lnTo>
                  <a:lnTo>
                    <a:pt x="249" y="770"/>
                  </a:lnTo>
                  <a:lnTo>
                    <a:pt x="249" y="759"/>
                  </a:lnTo>
                  <a:lnTo>
                    <a:pt x="259" y="759"/>
                  </a:lnTo>
                  <a:lnTo>
                    <a:pt x="259" y="748"/>
                  </a:lnTo>
                  <a:lnTo>
                    <a:pt x="270" y="748"/>
                  </a:lnTo>
                  <a:lnTo>
                    <a:pt x="281" y="738"/>
                  </a:lnTo>
                  <a:lnTo>
                    <a:pt x="292" y="738"/>
                  </a:lnTo>
                  <a:lnTo>
                    <a:pt x="292" y="727"/>
                  </a:lnTo>
                  <a:lnTo>
                    <a:pt x="303" y="727"/>
                  </a:lnTo>
                  <a:lnTo>
                    <a:pt x="313" y="716"/>
                  </a:lnTo>
                  <a:lnTo>
                    <a:pt x="319" y="716"/>
                  </a:lnTo>
                  <a:lnTo>
                    <a:pt x="319" y="705"/>
                  </a:lnTo>
                  <a:lnTo>
                    <a:pt x="330" y="705"/>
                  </a:lnTo>
                  <a:lnTo>
                    <a:pt x="340" y="700"/>
                  </a:lnTo>
                  <a:lnTo>
                    <a:pt x="351" y="689"/>
                  </a:lnTo>
                  <a:lnTo>
                    <a:pt x="362" y="689"/>
                  </a:lnTo>
                  <a:lnTo>
                    <a:pt x="362" y="678"/>
                  </a:lnTo>
                  <a:lnTo>
                    <a:pt x="373" y="678"/>
                  </a:lnTo>
                  <a:lnTo>
                    <a:pt x="384" y="668"/>
                  </a:lnTo>
                  <a:lnTo>
                    <a:pt x="389" y="657"/>
                  </a:lnTo>
                  <a:lnTo>
                    <a:pt x="400" y="657"/>
                  </a:lnTo>
                  <a:lnTo>
                    <a:pt x="400" y="646"/>
                  </a:lnTo>
                  <a:lnTo>
                    <a:pt x="411" y="646"/>
                  </a:lnTo>
                  <a:lnTo>
                    <a:pt x="421" y="641"/>
                  </a:lnTo>
                  <a:lnTo>
                    <a:pt x="432" y="641"/>
                  </a:lnTo>
                  <a:lnTo>
                    <a:pt x="443" y="630"/>
                  </a:lnTo>
                  <a:lnTo>
                    <a:pt x="448" y="630"/>
                  </a:lnTo>
                  <a:lnTo>
                    <a:pt x="448" y="619"/>
                  </a:lnTo>
                  <a:lnTo>
                    <a:pt x="459" y="619"/>
                  </a:lnTo>
                  <a:lnTo>
                    <a:pt x="459" y="608"/>
                  </a:lnTo>
                  <a:lnTo>
                    <a:pt x="470" y="608"/>
                  </a:lnTo>
                  <a:lnTo>
                    <a:pt x="481" y="598"/>
                  </a:lnTo>
                  <a:lnTo>
                    <a:pt x="491" y="598"/>
                  </a:lnTo>
                  <a:lnTo>
                    <a:pt x="491" y="587"/>
                  </a:lnTo>
                  <a:lnTo>
                    <a:pt x="502" y="587"/>
                  </a:lnTo>
                  <a:lnTo>
                    <a:pt x="513" y="576"/>
                  </a:lnTo>
                  <a:lnTo>
                    <a:pt x="518" y="576"/>
                  </a:lnTo>
                  <a:lnTo>
                    <a:pt x="518" y="571"/>
                  </a:lnTo>
                  <a:lnTo>
                    <a:pt x="529" y="571"/>
                  </a:lnTo>
                  <a:lnTo>
                    <a:pt x="540" y="560"/>
                  </a:lnTo>
                  <a:lnTo>
                    <a:pt x="551" y="560"/>
                  </a:lnTo>
                  <a:lnTo>
                    <a:pt x="562" y="549"/>
                  </a:lnTo>
                  <a:lnTo>
                    <a:pt x="572" y="549"/>
                  </a:lnTo>
                  <a:lnTo>
                    <a:pt x="572" y="538"/>
                  </a:lnTo>
                  <a:lnTo>
                    <a:pt x="578" y="538"/>
                  </a:lnTo>
                  <a:lnTo>
                    <a:pt x="589" y="528"/>
                  </a:lnTo>
                  <a:lnTo>
                    <a:pt x="599" y="528"/>
                  </a:lnTo>
                  <a:lnTo>
                    <a:pt x="599" y="517"/>
                  </a:lnTo>
                  <a:lnTo>
                    <a:pt x="610" y="517"/>
                  </a:lnTo>
                  <a:lnTo>
                    <a:pt x="621" y="506"/>
                  </a:lnTo>
                  <a:lnTo>
                    <a:pt x="632" y="506"/>
                  </a:lnTo>
                  <a:lnTo>
                    <a:pt x="632" y="501"/>
                  </a:lnTo>
                  <a:lnTo>
                    <a:pt x="643" y="501"/>
                  </a:lnTo>
                  <a:lnTo>
                    <a:pt x="648" y="501"/>
                  </a:lnTo>
                  <a:lnTo>
                    <a:pt x="648" y="490"/>
                  </a:lnTo>
                  <a:lnTo>
                    <a:pt x="659" y="490"/>
                  </a:lnTo>
                  <a:lnTo>
                    <a:pt x="670" y="479"/>
                  </a:lnTo>
                  <a:lnTo>
                    <a:pt x="680" y="479"/>
                  </a:lnTo>
                  <a:lnTo>
                    <a:pt x="691" y="468"/>
                  </a:lnTo>
                  <a:lnTo>
                    <a:pt x="702" y="468"/>
                  </a:lnTo>
                  <a:lnTo>
                    <a:pt x="702" y="458"/>
                  </a:lnTo>
                  <a:lnTo>
                    <a:pt x="713" y="458"/>
                  </a:lnTo>
                  <a:lnTo>
                    <a:pt x="718" y="458"/>
                  </a:lnTo>
                  <a:lnTo>
                    <a:pt x="718" y="447"/>
                  </a:lnTo>
                  <a:lnTo>
                    <a:pt x="729" y="447"/>
                  </a:lnTo>
                  <a:lnTo>
                    <a:pt x="740" y="442"/>
                  </a:lnTo>
                  <a:lnTo>
                    <a:pt x="750" y="442"/>
                  </a:lnTo>
                  <a:lnTo>
                    <a:pt x="750" y="431"/>
                  </a:lnTo>
                  <a:lnTo>
                    <a:pt x="761" y="431"/>
                  </a:lnTo>
                  <a:lnTo>
                    <a:pt x="772" y="431"/>
                  </a:lnTo>
                  <a:lnTo>
                    <a:pt x="772" y="420"/>
                  </a:lnTo>
                  <a:lnTo>
                    <a:pt x="777" y="420"/>
                  </a:lnTo>
                  <a:lnTo>
                    <a:pt x="788" y="409"/>
                  </a:lnTo>
                  <a:lnTo>
                    <a:pt x="799" y="409"/>
                  </a:lnTo>
                  <a:lnTo>
                    <a:pt x="810" y="409"/>
                  </a:lnTo>
                  <a:lnTo>
                    <a:pt x="810" y="399"/>
                  </a:lnTo>
                  <a:lnTo>
                    <a:pt x="821" y="399"/>
                  </a:lnTo>
                  <a:lnTo>
                    <a:pt x="831" y="388"/>
                  </a:lnTo>
                  <a:lnTo>
                    <a:pt x="842" y="388"/>
                  </a:lnTo>
                  <a:lnTo>
                    <a:pt x="848" y="377"/>
                  </a:lnTo>
                  <a:lnTo>
                    <a:pt x="858" y="377"/>
                  </a:lnTo>
                  <a:lnTo>
                    <a:pt x="858" y="372"/>
                  </a:lnTo>
                  <a:lnTo>
                    <a:pt x="869" y="372"/>
                  </a:lnTo>
                  <a:lnTo>
                    <a:pt x="880" y="372"/>
                  </a:lnTo>
                  <a:lnTo>
                    <a:pt x="880" y="361"/>
                  </a:lnTo>
                  <a:lnTo>
                    <a:pt x="891" y="361"/>
                  </a:lnTo>
                  <a:lnTo>
                    <a:pt x="902" y="361"/>
                  </a:lnTo>
                  <a:lnTo>
                    <a:pt x="902" y="350"/>
                  </a:lnTo>
                  <a:lnTo>
                    <a:pt x="907" y="350"/>
                  </a:lnTo>
                  <a:lnTo>
                    <a:pt x="918" y="350"/>
                  </a:lnTo>
                  <a:lnTo>
                    <a:pt x="918" y="339"/>
                  </a:lnTo>
                  <a:lnTo>
                    <a:pt x="929" y="339"/>
                  </a:lnTo>
                  <a:lnTo>
                    <a:pt x="939" y="339"/>
                  </a:lnTo>
                  <a:lnTo>
                    <a:pt x="939" y="329"/>
                  </a:lnTo>
                  <a:lnTo>
                    <a:pt x="950" y="329"/>
                  </a:lnTo>
                  <a:lnTo>
                    <a:pt x="961" y="329"/>
                  </a:lnTo>
                  <a:lnTo>
                    <a:pt x="961" y="318"/>
                  </a:lnTo>
                  <a:lnTo>
                    <a:pt x="972" y="318"/>
                  </a:lnTo>
                  <a:lnTo>
                    <a:pt x="977" y="318"/>
                  </a:lnTo>
                  <a:lnTo>
                    <a:pt x="977" y="312"/>
                  </a:lnTo>
                  <a:lnTo>
                    <a:pt x="988" y="312"/>
                  </a:lnTo>
                  <a:lnTo>
                    <a:pt x="999" y="312"/>
                  </a:lnTo>
                  <a:lnTo>
                    <a:pt x="999" y="302"/>
                  </a:lnTo>
                  <a:lnTo>
                    <a:pt x="1010" y="302"/>
                  </a:lnTo>
                  <a:lnTo>
                    <a:pt x="1020" y="302"/>
                  </a:lnTo>
                  <a:lnTo>
                    <a:pt x="1020" y="291"/>
                  </a:lnTo>
                  <a:lnTo>
                    <a:pt x="1031" y="291"/>
                  </a:lnTo>
                  <a:lnTo>
                    <a:pt x="1042" y="291"/>
                  </a:lnTo>
                  <a:lnTo>
                    <a:pt x="1047" y="280"/>
                  </a:lnTo>
                  <a:lnTo>
                    <a:pt x="1058" y="280"/>
                  </a:lnTo>
                  <a:lnTo>
                    <a:pt x="1069" y="280"/>
                  </a:lnTo>
                  <a:lnTo>
                    <a:pt x="1069" y="269"/>
                  </a:lnTo>
                  <a:lnTo>
                    <a:pt x="1080" y="269"/>
                  </a:lnTo>
                  <a:lnTo>
                    <a:pt x="1090" y="269"/>
                  </a:lnTo>
                  <a:lnTo>
                    <a:pt x="1090" y="259"/>
                  </a:lnTo>
                  <a:lnTo>
                    <a:pt x="1101" y="259"/>
                  </a:lnTo>
                  <a:lnTo>
                    <a:pt x="1107" y="259"/>
                  </a:lnTo>
                  <a:lnTo>
                    <a:pt x="1107" y="248"/>
                  </a:lnTo>
                  <a:lnTo>
                    <a:pt x="1117" y="248"/>
                  </a:lnTo>
                  <a:lnTo>
                    <a:pt x="1128" y="248"/>
                  </a:lnTo>
                  <a:lnTo>
                    <a:pt x="1139" y="242"/>
                  </a:lnTo>
                  <a:lnTo>
                    <a:pt x="1150" y="242"/>
                  </a:lnTo>
                  <a:lnTo>
                    <a:pt x="1161" y="232"/>
                  </a:lnTo>
                  <a:lnTo>
                    <a:pt x="1171" y="232"/>
                  </a:lnTo>
                  <a:lnTo>
                    <a:pt x="1177" y="232"/>
                  </a:lnTo>
                  <a:lnTo>
                    <a:pt x="1188" y="221"/>
                  </a:lnTo>
                  <a:lnTo>
                    <a:pt x="1198" y="221"/>
                  </a:lnTo>
                  <a:lnTo>
                    <a:pt x="1209" y="221"/>
                  </a:lnTo>
                  <a:lnTo>
                    <a:pt x="1209" y="210"/>
                  </a:lnTo>
                  <a:lnTo>
                    <a:pt x="1220" y="210"/>
                  </a:lnTo>
                  <a:lnTo>
                    <a:pt x="1231" y="210"/>
                  </a:lnTo>
                  <a:lnTo>
                    <a:pt x="1236" y="199"/>
                  </a:lnTo>
                  <a:lnTo>
                    <a:pt x="1247" y="199"/>
                  </a:lnTo>
                  <a:lnTo>
                    <a:pt x="1258" y="199"/>
                  </a:lnTo>
                  <a:lnTo>
                    <a:pt x="1258" y="189"/>
                  </a:lnTo>
                  <a:lnTo>
                    <a:pt x="1269" y="189"/>
                  </a:lnTo>
                  <a:lnTo>
                    <a:pt x="1279" y="189"/>
                  </a:lnTo>
                  <a:lnTo>
                    <a:pt x="1290" y="178"/>
                  </a:lnTo>
                  <a:lnTo>
                    <a:pt x="1301" y="178"/>
                  </a:lnTo>
                  <a:lnTo>
                    <a:pt x="1306" y="178"/>
                  </a:lnTo>
                  <a:lnTo>
                    <a:pt x="1317" y="172"/>
                  </a:lnTo>
                  <a:lnTo>
                    <a:pt x="1328" y="172"/>
                  </a:lnTo>
                  <a:lnTo>
                    <a:pt x="1339" y="172"/>
                  </a:lnTo>
                  <a:lnTo>
                    <a:pt x="1339" y="162"/>
                  </a:lnTo>
                  <a:lnTo>
                    <a:pt x="1350" y="162"/>
                  </a:lnTo>
                  <a:lnTo>
                    <a:pt x="1360" y="162"/>
                  </a:lnTo>
                  <a:lnTo>
                    <a:pt x="1371" y="162"/>
                  </a:lnTo>
                  <a:lnTo>
                    <a:pt x="1371" y="151"/>
                  </a:lnTo>
                  <a:lnTo>
                    <a:pt x="1376" y="151"/>
                  </a:lnTo>
                  <a:lnTo>
                    <a:pt x="1387" y="151"/>
                  </a:lnTo>
                  <a:lnTo>
                    <a:pt x="1398" y="151"/>
                  </a:lnTo>
                  <a:lnTo>
                    <a:pt x="1398" y="140"/>
                  </a:lnTo>
                  <a:lnTo>
                    <a:pt x="1409" y="140"/>
                  </a:lnTo>
                  <a:lnTo>
                    <a:pt x="1420" y="140"/>
                  </a:lnTo>
                  <a:lnTo>
                    <a:pt x="1430" y="140"/>
                  </a:lnTo>
                  <a:lnTo>
                    <a:pt x="1436" y="129"/>
                  </a:lnTo>
                  <a:lnTo>
                    <a:pt x="1447" y="129"/>
                  </a:lnTo>
                  <a:lnTo>
                    <a:pt x="1457" y="129"/>
                  </a:lnTo>
                  <a:lnTo>
                    <a:pt x="1468" y="119"/>
                  </a:lnTo>
                  <a:lnTo>
                    <a:pt x="1479" y="119"/>
                  </a:lnTo>
                  <a:lnTo>
                    <a:pt x="1490" y="119"/>
                  </a:lnTo>
                  <a:lnTo>
                    <a:pt x="1501" y="113"/>
                  </a:lnTo>
                  <a:lnTo>
                    <a:pt x="1506" y="113"/>
                  </a:lnTo>
                  <a:lnTo>
                    <a:pt x="1517" y="113"/>
                  </a:lnTo>
                  <a:lnTo>
                    <a:pt x="1528" y="113"/>
                  </a:lnTo>
                  <a:lnTo>
                    <a:pt x="1528" y="103"/>
                  </a:lnTo>
                  <a:lnTo>
                    <a:pt x="1538" y="103"/>
                  </a:lnTo>
                  <a:lnTo>
                    <a:pt x="1549" y="103"/>
                  </a:lnTo>
                  <a:lnTo>
                    <a:pt x="1560" y="103"/>
                  </a:lnTo>
                  <a:lnTo>
                    <a:pt x="1565" y="103"/>
                  </a:lnTo>
                  <a:lnTo>
                    <a:pt x="1565" y="92"/>
                  </a:lnTo>
                  <a:lnTo>
                    <a:pt x="1576" y="92"/>
                  </a:lnTo>
                  <a:lnTo>
                    <a:pt x="1587" y="92"/>
                  </a:lnTo>
                  <a:lnTo>
                    <a:pt x="1598" y="92"/>
                  </a:lnTo>
                  <a:lnTo>
                    <a:pt x="1609" y="81"/>
                  </a:lnTo>
                  <a:lnTo>
                    <a:pt x="1619" y="81"/>
                  </a:lnTo>
                  <a:lnTo>
                    <a:pt x="1630" y="81"/>
                  </a:lnTo>
                  <a:lnTo>
                    <a:pt x="1636" y="81"/>
                  </a:lnTo>
                  <a:lnTo>
                    <a:pt x="1646" y="70"/>
                  </a:lnTo>
                  <a:lnTo>
                    <a:pt x="1657" y="70"/>
                  </a:lnTo>
                  <a:lnTo>
                    <a:pt x="1668" y="70"/>
                  </a:lnTo>
                  <a:lnTo>
                    <a:pt x="1679" y="70"/>
                  </a:lnTo>
                  <a:lnTo>
                    <a:pt x="1689" y="70"/>
                  </a:lnTo>
                  <a:lnTo>
                    <a:pt x="1689" y="59"/>
                  </a:lnTo>
                  <a:lnTo>
                    <a:pt x="1700" y="59"/>
                  </a:lnTo>
                  <a:lnTo>
                    <a:pt x="1706" y="59"/>
                  </a:lnTo>
                  <a:lnTo>
                    <a:pt x="1716" y="59"/>
                  </a:lnTo>
                  <a:lnTo>
                    <a:pt x="1727" y="59"/>
                  </a:lnTo>
                  <a:lnTo>
                    <a:pt x="1738" y="49"/>
                  </a:lnTo>
                  <a:lnTo>
                    <a:pt x="1749" y="49"/>
                  </a:lnTo>
                  <a:lnTo>
                    <a:pt x="1760" y="49"/>
                  </a:lnTo>
                  <a:lnTo>
                    <a:pt x="1765" y="49"/>
                  </a:lnTo>
                  <a:lnTo>
                    <a:pt x="1776" y="49"/>
                  </a:lnTo>
                  <a:lnTo>
                    <a:pt x="1776" y="43"/>
                  </a:lnTo>
                  <a:lnTo>
                    <a:pt x="1787" y="43"/>
                  </a:lnTo>
                  <a:lnTo>
                    <a:pt x="1797" y="43"/>
                  </a:lnTo>
                  <a:lnTo>
                    <a:pt x="1808" y="43"/>
                  </a:lnTo>
                  <a:lnTo>
                    <a:pt x="1819" y="43"/>
                  </a:lnTo>
                  <a:lnTo>
                    <a:pt x="1830" y="43"/>
                  </a:lnTo>
                  <a:lnTo>
                    <a:pt x="1835" y="43"/>
                  </a:lnTo>
                  <a:lnTo>
                    <a:pt x="1835" y="33"/>
                  </a:lnTo>
                  <a:lnTo>
                    <a:pt x="1846" y="33"/>
                  </a:lnTo>
                  <a:lnTo>
                    <a:pt x="1857" y="33"/>
                  </a:lnTo>
                  <a:lnTo>
                    <a:pt x="1868" y="33"/>
                  </a:lnTo>
                  <a:lnTo>
                    <a:pt x="1878" y="33"/>
                  </a:lnTo>
                  <a:lnTo>
                    <a:pt x="1889" y="33"/>
                  </a:lnTo>
                  <a:lnTo>
                    <a:pt x="1895" y="33"/>
                  </a:lnTo>
                  <a:lnTo>
                    <a:pt x="1895" y="22"/>
                  </a:lnTo>
                  <a:lnTo>
                    <a:pt x="1905" y="22"/>
                  </a:lnTo>
                  <a:lnTo>
                    <a:pt x="1916" y="22"/>
                  </a:lnTo>
                  <a:lnTo>
                    <a:pt x="1927" y="22"/>
                  </a:lnTo>
                  <a:lnTo>
                    <a:pt x="1938" y="22"/>
                  </a:lnTo>
                  <a:lnTo>
                    <a:pt x="1949" y="22"/>
                  </a:lnTo>
                  <a:lnTo>
                    <a:pt x="1959" y="22"/>
                  </a:lnTo>
                  <a:lnTo>
                    <a:pt x="1965" y="22"/>
                  </a:lnTo>
                  <a:lnTo>
                    <a:pt x="1975" y="11"/>
                  </a:lnTo>
                  <a:lnTo>
                    <a:pt x="1986" y="11"/>
                  </a:lnTo>
                  <a:lnTo>
                    <a:pt x="1997" y="11"/>
                  </a:lnTo>
                  <a:lnTo>
                    <a:pt x="2008" y="11"/>
                  </a:lnTo>
                  <a:lnTo>
                    <a:pt x="2019" y="11"/>
                  </a:lnTo>
                  <a:lnTo>
                    <a:pt x="2029" y="11"/>
                  </a:lnTo>
                  <a:lnTo>
                    <a:pt x="2035" y="11"/>
                  </a:lnTo>
                  <a:lnTo>
                    <a:pt x="2046" y="11"/>
                  </a:lnTo>
                  <a:lnTo>
                    <a:pt x="2056" y="11"/>
                  </a:lnTo>
                  <a:lnTo>
                    <a:pt x="2067" y="11"/>
                  </a:lnTo>
                  <a:lnTo>
                    <a:pt x="2078" y="0"/>
                  </a:lnTo>
                  <a:lnTo>
                    <a:pt x="2089" y="0"/>
                  </a:lnTo>
                  <a:lnTo>
                    <a:pt x="2094" y="0"/>
                  </a:lnTo>
                  <a:lnTo>
                    <a:pt x="2105" y="0"/>
                  </a:lnTo>
                  <a:lnTo>
                    <a:pt x="2116" y="0"/>
                  </a:lnTo>
                  <a:lnTo>
                    <a:pt x="2127" y="0"/>
                  </a:lnTo>
                  <a:lnTo>
                    <a:pt x="2137" y="0"/>
                  </a:lnTo>
                  <a:lnTo>
                    <a:pt x="2148" y="0"/>
                  </a:lnTo>
                  <a:lnTo>
                    <a:pt x="2159" y="0"/>
                  </a:lnTo>
                  <a:lnTo>
                    <a:pt x="2164" y="0"/>
                  </a:lnTo>
                  <a:lnTo>
                    <a:pt x="2175" y="0"/>
                  </a:lnTo>
                  <a:lnTo>
                    <a:pt x="2186" y="0"/>
                  </a:lnTo>
                  <a:lnTo>
                    <a:pt x="2197" y="0"/>
                  </a:lnTo>
                  <a:lnTo>
                    <a:pt x="2208" y="0"/>
                  </a:lnTo>
                  <a:lnTo>
                    <a:pt x="2218" y="0"/>
                  </a:lnTo>
                  <a:lnTo>
                    <a:pt x="2224" y="0"/>
                  </a:lnTo>
                  <a:lnTo>
                    <a:pt x="2235" y="0"/>
                  </a:lnTo>
                  <a:lnTo>
                    <a:pt x="2245" y="0"/>
                  </a:lnTo>
                  <a:lnTo>
                    <a:pt x="2256" y="0"/>
                  </a:lnTo>
                  <a:lnTo>
                    <a:pt x="2267" y="0"/>
                  </a:lnTo>
                  <a:lnTo>
                    <a:pt x="2278" y="0"/>
                  </a:lnTo>
                  <a:lnTo>
                    <a:pt x="2288" y="0"/>
                  </a:lnTo>
                  <a:lnTo>
                    <a:pt x="2294" y="0"/>
                  </a:lnTo>
                  <a:lnTo>
                    <a:pt x="2305" y="0"/>
                  </a:lnTo>
                  <a:lnTo>
                    <a:pt x="2315" y="0"/>
                  </a:lnTo>
                  <a:lnTo>
                    <a:pt x="2326" y="0"/>
                  </a:lnTo>
                  <a:lnTo>
                    <a:pt x="2337" y="0"/>
                  </a:lnTo>
                  <a:lnTo>
                    <a:pt x="2348" y="0"/>
                  </a:lnTo>
                  <a:lnTo>
                    <a:pt x="2359" y="0"/>
                  </a:lnTo>
                  <a:lnTo>
                    <a:pt x="2364" y="0"/>
                  </a:lnTo>
                  <a:lnTo>
                    <a:pt x="2375" y="0"/>
                  </a:lnTo>
                  <a:lnTo>
                    <a:pt x="2386" y="0"/>
                  </a:lnTo>
                  <a:lnTo>
                    <a:pt x="2396" y="0"/>
                  </a:lnTo>
                  <a:lnTo>
                    <a:pt x="2407" y="0"/>
                  </a:lnTo>
                  <a:lnTo>
                    <a:pt x="2418" y="0"/>
                  </a:lnTo>
                  <a:lnTo>
                    <a:pt x="2423" y="0"/>
                  </a:lnTo>
                  <a:lnTo>
                    <a:pt x="2434" y="0"/>
                  </a:lnTo>
                  <a:lnTo>
                    <a:pt x="2445" y="0"/>
                  </a:lnTo>
                  <a:lnTo>
                    <a:pt x="2456" y="0"/>
                  </a:lnTo>
                  <a:lnTo>
                    <a:pt x="2467" y="0"/>
                  </a:lnTo>
                  <a:lnTo>
                    <a:pt x="2477" y="0"/>
                  </a:lnTo>
                  <a:lnTo>
                    <a:pt x="2488" y="0"/>
                  </a:lnTo>
                  <a:lnTo>
                    <a:pt x="2494" y="0"/>
                  </a:lnTo>
                  <a:lnTo>
                    <a:pt x="2504" y="0"/>
                  </a:lnTo>
                  <a:lnTo>
                    <a:pt x="2515" y="0"/>
                  </a:lnTo>
                  <a:lnTo>
                    <a:pt x="2526" y="0"/>
                  </a:lnTo>
                  <a:lnTo>
                    <a:pt x="2537" y="0"/>
                  </a:lnTo>
                  <a:lnTo>
                    <a:pt x="2537" y="11"/>
                  </a:lnTo>
                  <a:lnTo>
                    <a:pt x="2548" y="11"/>
                  </a:lnTo>
                  <a:lnTo>
                    <a:pt x="2553" y="11"/>
                  </a:lnTo>
                  <a:lnTo>
                    <a:pt x="2564" y="11"/>
                  </a:lnTo>
                  <a:lnTo>
                    <a:pt x="2574" y="11"/>
                  </a:lnTo>
                  <a:lnTo>
                    <a:pt x="2585" y="11"/>
                  </a:lnTo>
                  <a:lnTo>
                    <a:pt x="2596" y="11"/>
                  </a:lnTo>
                </a:path>
              </a:pathLst>
            </a:custGeom>
            <a:noFill/>
            <a:ln w="17526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252" name="Group 89">
              <a:extLst>
                <a:ext uri="{FF2B5EF4-FFF2-40B4-BE49-F238E27FC236}">
                  <a16:creationId xmlns:a16="http://schemas.microsoft.com/office/drawing/2014/main" id="{8D6ED137-3C0A-493A-92AC-402EDC3A0E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2" y="2048"/>
              <a:ext cx="905" cy="235"/>
              <a:chOff x="2582" y="2048"/>
              <a:chExt cx="905" cy="235"/>
            </a:xfrm>
          </p:grpSpPr>
          <p:sp>
            <p:nvSpPr>
              <p:cNvPr id="9253" name="Rectangle 90">
                <a:extLst>
                  <a:ext uri="{FF2B5EF4-FFF2-40B4-BE49-F238E27FC236}">
                    <a16:creationId xmlns:a16="http://schemas.microsoft.com/office/drawing/2014/main" id="{E5814F9F-B292-4A2C-A89B-091D4E438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2066"/>
                <a:ext cx="7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4" name="Rectangle 91">
                <a:extLst>
                  <a:ext uri="{FF2B5EF4-FFF2-40B4-BE49-F238E27FC236}">
                    <a16:creationId xmlns:a16="http://schemas.microsoft.com/office/drawing/2014/main" id="{DDB80F6D-3552-48A7-B256-C6C0480DA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6" y="2066"/>
                <a:ext cx="7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endParaRPr lang="en-US" altLang="zh-CN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5" name="Rectangle 92">
                <a:extLst>
                  <a:ext uri="{FF2B5EF4-FFF2-40B4-BE49-F238E27FC236}">
                    <a16:creationId xmlns:a16="http://schemas.microsoft.com/office/drawing/2014/main" id="{0FB00FFF-BC7F-4FE3-95A3-12567C0D6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" y="2066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6" name="Rectangle 93">
                <a:extLst>
                  <a:ext uri="{FF2B5EF4-FFF2-40B4-BE49-F238E27FC236}">
                    <a16:creationId xmlns:a16="http://schemas.microsoft.com/office/drawing/2014/main" id="{6D25BDAA-BC2D-4015-A6B2-2EAEF53BC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4" y="2066"/>
                <a:ext cx="10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E</a:t>
                </a:r>
                <a:endParaRPr lang="en-US" altLang="zh-CN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7" name="Rectangle 94">
                <a:extLst>
                  <a:ext uri="{FF2B5EF4-FFF2-40B4-BE49-F238E27FC236}">
                    <a16:creationId xmlns:a16="http://schemas.microsoft.com/office/drawing/2014/main" id="{99FA8C0A-7353-42B4-A6F4-4B18014BA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3" y="2167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8" name="Rectangle 95">
                <a:extLst>
                  <a:ext uri="{FF2B5EF4-FFF2-40B4-BE49-F238E27FC236}">
                    <a16:creationId xmlns:a16="http://schemas.microsoft.com/office/drawing/2014/main" id="{81CC24DD-E98A-4F8C-B1FB-A5917757C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3" y="2048"/>
                <a:ext cx="9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9" name="Rectangle 96">
                <a:extLst>
                  <a:ext uri="{FF2B5EF4-FFF2-40B4-BE49-F238E27FC236}">
                    <a16:creationId xmlns:a16="http://schemas.microsoft.com/office/drawing/2014/main" id="{8B864F06-A79A-49E9-8180-DC9530429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2048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0" name="Rectangle 97">
                <a:extLst>
                  <a:ext uri="{FF2B5EF4-FFF2-40B4-BE49-F238E27FC236}">
                    <a16:creationId xmlns:a16="http://schemas.microsoft.com/office/drawing/2014/main" id="{532A67F7-5150-4281-B0AF-24FE22EA6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2066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61" name="Rectangle 98">
                <a:extLst>
                  <a:ext uri="{FF2B5EF4-FFF2-40B4-BE49-F238E27FC236}">
                    <a16:creationId xmlns:a16="http://schemas.microsoft.com/office/drawing/2014/main" id="{863F22B1-B75F-4358-9D60-9B0B64A28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2066"/>
                <a:ext cx="5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4613" name="Freeform 101">
            <a:extLst>
              <a:ext uri="{FF2B5EF4-FFF2-40B4-BE49-F238E27FC236}">
                <a16:creationId xmlns:a16="http://schemas.microsoft.com/office/drawing/2014/main" id="{0921FD93-7986-4442-A382-B19BD13E0426}"/>
              </a:ext>
            </a:extLst>
          </p:cNvPr>
          <p:cNvSpPr>
            <a:spLocks/>
          </p:cNvSpPr>
          <p:nvPr/>
        </p:nvSpPr>
        <p:spPr bwMode="auto">
          <a:xfrm>
            <a:off x="885825" y="2319338"/>
            <a:ext cx="4121150" cy="2392362"/>
          </a:xfrm>
          <a:custGeom>
            <a:avLst/>
            <a:gdLst>
              <a:gd name="T0" fmla="*/ 2147483646 w 2596"/>
              <a:gd name="T1" fmla="*/ 2147483646 h 1507"/>
              <a:gd name="T2" fmla="*/ 2147483646 w 2596"/>
              <a:gd name="T3" fmla="*/ 2147483646 h 1507"/>
              <a:gd name="T4" fmla="*/ 2147483646 w 2596"/>
              <a:gd name="T5" fmla="*/ 2147483646 h 1507"/>
              <a:gd name="T6" fmla="*/ 2147483646 w 2596"/>
              <a:gd name="T7" fmla="*/ 2147483646 h 1507"/>
              <a:gd name="T8" fmla="*/ 2147483646 w 2596"/>
              <a:gd name="T9" fmla="*/ 2147483646 h 1507"/>
              <a:gd name="T10" fmla="*/ 2147483646 w 2596"/>
              <a:gd name="T11" fmla="*/ 2147483646 h 1507"/>
              <a:gd name="T12" fmla="*/ 2147483646 w 2596"/>
              <a:gd name="T13" fmla="*/ 2147483646 h 1507"/>
              <a:gd name="T14" fmla="*/ 2147483646 w 2596"/>
              <a:gd name="T15" fmla="*/ 2147483646 h 1507"/>
              <a:gd name="T16" fmla="*/ 2147483646 w 2596"/>
              <a:gd name="T17" fmla="*/ 2147483646 h 1507"/>
              <a:gd name="T18" fmla="*/ 2147483646 w 2596"/>
              <a:gd name="T19" fmla="*/ 2147483646 h 1507"/>
              <a:gd name="T20" fmla="*/ 2147483646 w 2596"/>
              <a:gd name="T21" fmla="*/ 2147483646 h 1507"/>
              <a:gd name="T22" fmla="*/ 2147483646 w 2596"/>
              <a:gd name="T23" fmla="*/ 2147483646 h 1507"/>
              <a:gd name="T24" fmla="*/ 2147483646 w 2596"/>
              <a:gd name="T25" fmla="*/ 2147483646 h 1507"/>
              <a:gd name="T26" fmla="*/ 2147483646 w 2596"/>
              <a:gd name="T27" fmla="*/ 2147483646 h 1507"/>
              <a:gd name="T28" fmla="*/ 2147483646 w 2596"/>
              <a:gd name="T29" fmla="*/ 2147483646 h 1507"/>
              <a:gd name="T30" fmla="*/ 2147483646 w 2596"/>
              <a:gd name="T31" fmla="*/ 2147483646 h 1507"/>
              <a:gd name="T32" fmla="*/ 2147483646 w 2596"/>
              <a:gd name="T33" fmla="*/ 2147483646 h 1507"/>
              <a:gd name="T34" fmla="*/ 2147483646 w 2596"/>
              <a:gd name="T35" fmla="*/ 2147483646 h 1507"/>
              <a:gd name="T36" fmla="*/ 2147483646 w 2596"/>
              <a:gd name="T37" fmla="*/ 2147483646 h 1507"/>
              <a:gd name="T38" fmla="*/ 2147483646 w 2596"/>
              <a:gd name="T39" fmla="*/ 2147483646 h 1507"/>
              <a:gd name="T40" fmla="*/ 2147483646 w 2596"/>
              <a:gd name="T41" fmla="*/ 2147483646 h 1507"/>
              <a:gd name="T42" fmla="*/ 2147483646 w 2596"/>
              <a:gd name="T43" fmla="*/ 2147483646 h 1507"/>
              <a:gd name="T44" fmla="*/ 2147483646 w 2596"/>
              <a:gd name="T45" fmla="*/ 2147483646 h 1507"/>
              <a:gd name="T46" fmla="*/ 2147483646 w 2596"/>
              <a:gd name="T47" fmla="*/ 2147483646 h 1507"/>
              <a:gd name="T48" fmla="*/ 2147483646 w 2596"/>
              <a:gd name="T49" fmla="*/ 2147483646 h 1507"/>
              <a:gd name="T50" fmla="*/ 2147483646 w 2596"/>
              <a:gd name="T51" fmla="*/ 2147483646 h 1507"/>
              <a:gd name="T52" fmla="*/ 2147483646 w 2596"/>
              <a:gd name="T53" fmla="*/ 2147483646 h 1507"/>
              <a:gd name="T54" fmla="*/ 2147483646 w 2596"/>
              <a:gd name="T55" fmla="*/ 2147483646 h 1507"/>
              <a:gd name="T56" fmla="*/ 2147483646 w 2596"/>
              <a:gd name="T57" fmla="*/ 2147483646 h 1507"/>
              <a:gd name="T58" fmla="*/ 2147483646 w 2596"/>
              <a:gd name="T59" fmla="*/ 2147483646 h 1507"/>
              <a:gd name="T60" fmla="*/ 2147483646 w 2596"/>
              <a:gd name="T61" fmla="*/ 2147483646 h 1507"/>
              <a:gd name="T62" fmla="*/ 2147483646 w 2596"/>
              <a:gd name="T63" fmla="*/ 2147483646 h 1507"/>
              <a:gd name="T64" fmla="*/ 2147483646 w 2596"/>
              <a:gd name="T65" fmla="*/ 2147483646 h 1507"/>
              <a:gd name="T66" fmla="*/ 2147483646 w 2596"/>
              <a:gd name="T67" fmla="*/ 2147483646 h 1507"/>
              <a:gd name="T68" fmla="*/ 2147483646 w 2596"/>
              <a:gd name="T69" fmla="*/ 2147483646 h 1507"/>
              <a:gd name="T70" fmla="*/ 2147483646 w 2596"/>
              <a:gd name="T71" fmla="*/ 2147483646 h 1507"/>
              <a:gd name="T72" fmla="*/ 2147483646 w 2596"/>
              <a:gd name="T73" fmla="*/ 2147483646 h 1507"/>
              <a:gd name="T74" fmla="*/ 2147483646 w 2596"/>
              <a:gd name="T75" fmla="*/ 2147483646 h 1507"/>
              <a:gd name="T76" fmla="*/ 2147483646 w 2596"/>
              <a:gd name="T77" fmla="*/ 2147483646 h 1507"/>
              <a:gd name="T78" fmla="*/ 2147483646 w 2596"/>
              <a:gd name="T79" fmla="*/ 2147483646 h 1507"/>
              <a:gd name="T80" fmla="*/ 2147483646 w 2596"/>
              <a:gd name="T81" fmla="*/ 2147483646 h 1507"/>
              <a:gd name="T82" fmla="*/ 2147483646 w 2596"/>
              <a:gd name="T83" fmla="*/ 2147483646 h 1507"/>
              <a:gd name="T84" fmla="*/ 2147483646 w 2596"/>
              <a:gd name="T85" fmla="*/ 2147483646 h 1507"/>
              <a:gd name="T86" fmla="*/ 2147483646 w 2596"/>
              <a:gd name="T87" fmla="*/ 2147483646 h 1507"/>
              <a:gd name="T88" fmla="*/ 2147483646 w 2596"/>
              <a:gd name="T89" fmla="*/ 2147483646 h 1507"/>
              <a:gd name="T90" fmla="*/ 2147483646 w 2596"/>
              <a:gd name="T91" fmla="*/ 2147483646 h 1507"/>
              <a:gd name="T92" fmla="*/ 2147483646 w 2596"/>
              <a:gd name="T93" fmla="*/ 2147483646 h 1507"/>
              <a:gd name="T94" fmla="*/ 2147483646 w 2596"/>
              <a:gd name="T95" fmla="*/ 2147483646 h 1507"/>
              <a:gd name="T96" fmla="*/ 2147483646 w 2596"/>
              <a:gd name="T97" fmla="*/ 2147483646 h 1507"/>
              <a:gd name="T98" fmla="*/ 2147483646 w 2596"/>
              <a:gd name="T99" fmla="*/ 2147483646 h 1507"/>
              <a:gd name="T100" fmla="*/ 2147483646 w 2596"/>
              <a:gd name="T101" fmla="*/ 2147483646 h 1507"/>
              <a:gd name="T102" fmla="*/ 2147483646 w 2596"/>
              <a:gd name="T103" fmla="*/ 2147483646 h 1507"/>
              <a:gd name="T104" fmla="*/ 2147483646 w 2596"/>
              <a:gd name="T105" fmla="*/ 2147483646 h 1507"/>
              <a:gd name="T106" fmla="*/ 2147483646 w 2596"/>
              <a:gd name="T107" fmla="*/ 2147483646 h 1507"/>
              <a:gd name="T108" fmla="*/ 2147483646 w 2596"/>
              <a:gd name="T109" fmla="*/ 2147483646 h 1507"/>
              <a:gd name="T110" fmla="*/ 2147483646 w 2596"/>
              <a:gd name="T111" fmla="*/ 2147483646 h 1507"/>
              <a:gd name="T112" fmla="*/ 2147483646 w 2596"/>
              <a:gd name="T113" fmla="*/ 2147483646 h 1507"/>
              <a:gd name="T114" fmla="*/ 2147483646 w 2596"/>
              <a:gd name="T115" fmla="*/ 2147483646 h 1507"/>
              <a:gd name="T116" fmla="*/ 2147483646 w 2596"/>
              <a:gd name="T117" fmla="*/ 2147483646 h 1507"/>
              <a:gd name="T118" fmla="*/ 2147483646 w 2596"/>
              <a:gd name="T119" fmla="*/ 2147483646 h 1507"/>
              <a:gd name="T120" fmla="*/ 2147483646 w 2596"/>
              <a:gd name="T121" fmla="*/ 2147483646 h 150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596"/>
              <a:gd name="T184" fmla="*/ 0 h 1507"/>
              <a:gd name="T185" fmla="*/ 2596 w 2596"/>
              <a:gd name="T186" fmla="*/ 1507 h 1507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596" h="1507">
                <a:moveTo>
                  <a:pt x="0" y="1507"/>
                </a:moveTo>
                <a:lnTo>
                  <a:pt x="0" y="1496"/>
                </a:lnTo>
                <a:lnTo>
                  <a:pt x="11" y="1486"/>
                </a:lnTo>
                <a:lnTo>
                  <a:pt x="11" y="1475"/>
                </a:lnTo>
                <a:lnTo>
                  <a:pt x="22" y="1464"/>
                </a:lnTo>
                <a:lnTo>
                  <a:pt x="33" y="1453"/>
                </a:lnTo>
                <a:lnTo>
                  <a:pt x="33" y="1448"/>
                </a:lnTo>
                <a:lnTo>
                  <a:pt x="44" y="1426"/>
                </a:lnTo>
                <a:lnTo>
                  <a:pt x="54" y="1416"/>
                </a:lnTo>
                <a:lnTo>
                  <a:pt x="54" y="1405"/>
                </a:lnTo>
                <a:lnTo>
                  <a:pt x="60" y="1394"/>
                </a:lnTo>
                <a:lnTo>
                  <a:pt x="60" y="1383"/>
                </a:lnTo>
                <a:lnTo>
                  <a:pt x="71" y="1367"/>
                </a:lnTo>
                <a:lnTo>
                  <a:pt x="71" y="1357"/>
                </a:lnTo>
                <a:lnTo>
                  <a:pt x="81" y="1346"/>
                </a:lnTo>
                <a:lnTo>
                  <a:pt x="81" y="1324"/>
                </a:lnTo>
                <a:lnTo>
                  <a:pt x="92" y="1319"/>
                </a:lnTo>
                <a:lnTo>
                  <a:pt x="92" y="1308"/>
                </a:lnTo>
                <a:lnTo>
                  <a:pt x="103" y="1287"/>
                </a:lnTo>
                <a:lnTo>
                  <a:pt x="103" y="1276"/>
                </a:lnTo>
                <a:lnTo>
                  <a:pt x="114" y="1254"/>
                </a:lnTo>
                <a:lnTo>
                  <a:pt x="114" y="1238"/>
                </a:lnTo>
                <a:lnTo>
                  <a:pt x="119" y="1227"/>
                </a:lnTo>
                <a:lnTo>
                  <a:pt x="119" y="1206"/>
                </a:lnTo>
                <a:lnTo>
                  <a:pt x="130" y="1195"/>
                </a:lnTo>
                <a:lnTo>
                  <a:pt x="130" y="1179"/>
                </a:lnTo>
                <a:lnTo>
                  <a:pt x="141" y="1168"/>
                </a:lnTo>
                <a:lnTo>
                  <a:pt x="141" y="1147"/>
                </a:lnTo>
                <a:lnTo>
                  <a:pt x="151" y="1125"/>
                </a:lnTo>
                <a:lnTo>
                  <a:pt x="151" y="1120"/>
                </a:lnTo>
                <a:lnTo>
                  <a:pt x="162" y="1098"/>
                </a:lnTo>
                <a:lnTo>
                  <a:pt x="162" y="1077"/>
                </a:lnTo>
                <a:lnTo>
                  <a:pt x="173" y="1066"/>
                </a:lnTo>
                <a:lnTo>
                  <a:pt x="184" y="1050"/>
                </a:lnTo>
                <a:lnTo>
                  <a:pt x="184" y="1028"/>
                </a:lnTo>
                <a:lnTo>
                  <a:pt x="189" y="1017"/>
                </a:lnTo>
                <a:lnTo>
                  <a:pt x="189" y="996"/>
                </a:lnTo>
                <a:lnTo>
                  <a:pt x="200" y="991"/>
                </a:lnTo>
                <a:lnTo>
                  <a:pt x="200" y="969"/>
                </a:lnTo>
                <a:lnTo>
                  <a:pt x="211" y="958"/>
                </a:lnTo>
                <a:lnTo>
                  <a:pt x="211" y="937"/>
                </a:lnTo>
                <a:lnTo>
                  <a:pt x="222" y="926"/>
                </a:lnTo>
                <a:lnTo>
                  <a:pt x="222" y="910"/>
                </a:lnTo>
                <a:lnTo>
                  <a:pt x="232" y="899"/>
                </a:lnTo>
                <a:lnTo>
                  <a:pt x="232" y="878"/>
                </a:lnTo>
                <a:lnTo>
                  <a:pt x="243" y="867"/>
                </a:lnTo>
                <a:lnTo>
                  <a:pt x="243" y="851"/>
                </a:lnTo>
                <a:lnTo>
                  <a:pt x="249" y="840"/>
                </a:lnTo>
                <a:lnTo>
                  <a:pt x="249" y="829"/>
                </a:lnTo>
                <a:lnTo>
                  <a:pt x="259" y="818"/>
                </a:lnTo>
                <a:lnTo>
                  <a:pt x="259" y="797"/>
                </a:lnTo>
                <a:lnTo>
                  <a:pt x="270" y="791"/>
                </a:lnTo>
                <a:lnTo>
                  <a:pt x="270" y="781"/>
                </a:lnTo>
                <a:lnTo>
                  <a:pt x="281" y="770"/>
                </a:lnTo>
                <a:lnTo>
                  <a:pt x="281" y="759"/>
                </a:lnTo>
                <a:lnTo>
                  <a:pt x="292" y="748"/>
                </a:lnTo>
                <a:lnTo>
                  <a:pt x="292" y="738"/>
                </a:lnTo>
                <a:lnTo>
                  <a:pt x="303" y="727"/>
                </a:lnTo>
                <a:lnTo>
                  <a:pt x="313" y="721"/>
                </a:lnTo>
                <a:lnTo>
                  <a:pt x="319" y="711"/>
                </a:lnTo>
                <a:lnTo>
                  <a:pt x="319" y="700"/>
                </a:lnTo>
                <a:lnTo>
                  <a:pt x="330" y="700"/>
                </a:lnTo>
                <a:lnTo>
                  <a:pt x="330" y="689"/>
                </a:lnTo>
                <a:lnTo>
                  <a:pt x="340" y="678"/>
                </a:lnTo>
                <a:lnTo>
                  <a:pt x="351" y="678"/>
                </a:lnTo>
                <a:lnTo>
                  <a:pt x="351" y="668"/>
                </a:lnTo>
                <a:lnTo>
                  <a:pt x="362" y="668"/>
                </a:lnTo>
                <a:lnTo>
                  <a:pt x="373" y="662"/>
                </a:lnTo>
                <a:lnTo>
                  <a:pt x="384" y="662"/>
                </a:lnTo>
                <a:lnTo>
                  <a:pt x="389" y="662"/>
                </a:lnTo>
                <a:lnTo>
                  <a:pt x="400" y="662"/>
                </a:lnTo>
                <a:lnTo>
                  <a:pt x="400" y="668"/>
                </a:lnTo>
                <a:lnTo>
                  <a:pt x="411" y="668"/>
                </a:lnTo>
                <a:lnTo>
                  <a:pt x="421" y="668"/>
                </a:lnTo>
                <a:lnTo>
                  <a:pt x="432" y="678"/>
                </a:lnTo>
                <a:lnTo>
                  <a:pt x="443" y="689"/>
                </a:lnTo>
                <a:lnTo>
                  <a:pt x="448" y="700"/>
                </a:lnTo>
                <a:lnTo>
                  <a:pt x="459" y="711"/>
                </a:lnTo>
                <a:lnTo>
                  <a:pt x="470" y="721"/>
                </a:lnTo>
                <a:lnTo>
                  <a:pt x="470" y="727"/>
                </a:lnTo>
                <a:lnTo>
                  <a:pt x="481" y="727"/>
                </a:lnTo>
                <a:lnTo>
                  <a:pt x="481" y="738"/>
                </a:lnTo>
                <a:lnTo>
                  <a:pt x="491" y="748"/>
                </a:lnTo>
                <a:lnTo>
                  <a:pt x="491" y="759"/>
                </a:lnTo>
                <a:lnTo>
                  <a:pt x="502" y="759"/>
                </a:lnTo>
                <a:lnTo>
                  <a:pt x="502" y="770"/>
                </a:lnTo>
                <a:lnTo>
                  <a:pt x="513" y="781"/>
                </a:lnTo>
                <a:lnTo>
                  <a:pt x="513" y="791"/>
                </a:lnTo>
                <a:lnTo>
                  <a:pt x="518" y="797"/>
                </a:lnTo>
                <a:lnTo>
                  <a:pt x="518" y="808"/>
                </a:lnTo>
                <a:lnTo>
                  <a:pt x="529" y="818"/>
                </a:lnTo>
                <a:lnTo>
                  <a:pt x="529" y="829"/>
                </a:lnTo>
                <a:lnTo>
                  <a:pt x="540" y="829"/>
                </a:lnTo>
                <a:lnTo>
                  <a:pt x="540" y="840"/>
                </a:lnTo>
                <a:lnTo>
                  <a:pt x="551" y="851"/>
                </a:lnTo>
                <a:lnTo>
                  <a:pt x="562" y="861"/>
                </a:lnTo>
                <a:lnTo>
                  <a:pt x="562" y="867"/>
                </a:lnTo>
                <a:lnTo>
                  <a:pt x="572" y="878"/>
                </a:lnTo>
                <a:lnTo>
                  <a:pt x="572" y="888"/>
                </a:lnTo>
                <a:lnTo>
                  <a:pt x="578" y="899"/>
                </a:lnTo>
                <a:lnTo>
                  <a:pt x="589" y="910"/>
                </a:lnTo>
                <a:lnTo>
                  <a:pt x="589" y="921"/>
                </a:lnTo>
                <a:lnTo>
                  <a:pt x="599" y="926"/>
                </a:lnTo>
                <a:lnTo>
                  <a:pt x="599" y="937"/>
                </a:lnTo>
                <a:lnTo>
                  <a:pt x="610" y="937"/>
                </a:lnTo>
                <a:lnTo>
                  <a:pt x="610" y="948"/>
                </a:lnTo>
                <a:lnTo>
                  <a:pt x="621" y="958"/>
                </a:lnTo>
                <a:lnTo>
                  <a:pt x="632" y="969"/>
                </a:lnTo>
                <a:lnTo>
                  <a:pt x="643" y="980"/>
                </a:lnTo>
                <a:lnTo>
                  <a:pt x="648" y="991"/>
                </a:lnTo>
                <a:lnTo>
                  <a:pt x="659" y="996"/>
                </a:lnTo>
                <a:lnTo>
                  <a:pt x="670" y="996"/>
                </a:lnTo>
                <a:lnTo>
                  <a:pt x="680" y="996"/>
                </a:lnTo>
                <a:lnTo>
                  <a:pt x="680" y="1007"/>
                </a:lnTo>
                <a:lnTo>
                  <a:pt x="691" y="1007"/>
                </a:lnTo>
                <a:lnTo>
                  <a:pt x="702" y="1007"/>
                </a:lnTo>
                <a:lnTo>
                  <a:pt x="713" y="1007"/>
                </a:lnTo>
                <a:lnTo>
                  <a:pt x="718" y="996"/>
                </a:lnTo>
                <a:lnTo>
                  <a:pt x="729" y="996"/>
                </a:lnTo>
                <a:lnTo>
                  <a:pt x="740" y="991"/>
                </a:lnTo>
                <a:lnTo>
                  <a:pt x="750" y="980"/>
                </a:lnTo>
                <a:lnTo>
                  <a:pt x="761" y="969"/>
                </a:lnTo>
                <a:lnTo>
                  <a:pt x="772" y="958"/>
                </a:lnTo>
                <a:lnTo>
                  <a:pt x="772" y="948"/>
                </a:lnTo>
                <a:lnTo>
                  <a:pt x="777" y="937"/>
                </a:lnTo>
                <a:lnTo>
                  <a:pt x="777" y="926"/>
                </a:lnTo>
                <a:lnTo>
                  <a:pt x="788" y="926"/>
                </a:lnTo>
                <a:lnTo>
                  <a:pt x="788" y="921"/>
                </a:lnTo>
                <a:lnTo>
                  <a:pt x="799" y="910"/>
                </a:lnTo>
                <a:lnTo>
                  <a:pt x="810" y="899"/>
                </a:lnTo>
                <a:lnTo>
                  <a:pt x="810" y="888"/>
                </a:lnTo>
                <a:lnTo>
                  <a:pt x="821" y="878"/>
                </a:lnTo>
                <a:lnTo>
                  <a:pt x="821" y="861"/>
                </a:lnTo>
                <a:lnTo>
                  <a:pt x="831" y="851"/>
                </a:lnTo>
                <a:lnTo>
                  <a:pt x="831" y="840"/>
                </a:lnTo>
                <a:lnTo>
                  <a:pt x="842" y="829"/>
                </a:lnTo>
                <a:lnTo>
                  <a:pt x="842" y="808"/>
                </a:lnTo>
                <a:lnTo>
                  <a:pt x="848" y="797"/>
                </a:lnTo>
                <a:lnTo>
                  <a:pt x="848" y="791"/>
                </a:lnTo>
                <a:lnTo>
                  <a:pt x="858" y="781"/>
                </a:lnTo>
                <a:lnTo>
                  <a:pt x="858" y="759"/>
                </a:lnTo>
                <a:lnTo>
                  <a:pt x="869" y="748"/>
                </a:lnTo>
                <a:lnTo>
                  <a:pt x="869" y="727"/>
                </a:lnTo>
                <a:lnTo>
                  <a:pt x="880" y="721"/>
                </a:lnTo>
                <a:lnTo>
                  <a:pt x="880" y="700"/>
                </a:lnTo>
                <a:lnTo>
                  <a:pt x="891" y="689"/>
                </a:lnTo>
                <a:lnTo>
                  <a:pt x="891" y="678"/>
                </a:lnTo>
                <a:lnTo>
                  <a:pt x="902" y="662"/>
                </a:lnTo>
                <a:lnTo>
                  <a:pt x="902" y="652"/>
                </a:lnTo>
                <a:lnTo>
                  <a:pt x="907" y="630"/>
                </a:lnTo>
                <a:lnTo>
                  <a:pt x="907" y="619"/>
                </a:lnTo>
                <a:lnTo>
                  <a:pt x="918" y="598"/>
                </a:lnTo>
                <a:lnTo>
                  <a:pt x="918" y="592"/>
                </a:lnTo>
                <a:lnTo>
                  <a:pt x="929" y="571"/>
                </a:lnTo>
                <a:lnTo>
                  <a:pt x="939" y="560"/>
                </a:lnTo>
                <a:lnTo>
                  <a:pt x="939" y="539"/>
                </a:lnTo>
                <a:lnTo>
                  <a:pt x="950" y="533"/>
                </a:lnTo>
                <a:lnTo>
                  <a:pt x="950" y="512"/>
                </a:lnTo>
                <a:lnTo>
                  <a:pt x="961" y="501"/>
                </a:lnTo>
                <a:lnTo>
                  <a:pt x="961" y="479"/>
                </a:lnTo>
                <a:lnTo>
                  <a:pt x="972" y="469"/>
                </a:lnTo>
                <a:lnTo>
                  <a:pt x="972" y="463"/>
                </a:lnTo>
                <a:lnTo>
                  <a:pt x="977" y="442"/>
                </a:lnTo>
                <a:lnTo>
                  <a:pt x="977" y="431"/>
                </a:lnTo>
                <a:lnTo>
                  <a:pt x="988" y="420"/>
                </a:lnTo>
                <a:lnTo>
                  <a:pt x="988" y="399"/>
                </a:lnTo>
                <a:lnTo>
                  <a:pt x="999" y="393"/>
                </a:lnTo>
                <a:lnTo>
                  <a:pt x="999" y="382"/>
                </a:lnTo>
                <a:lnTo>
                  <a:pt x="1010" y="372"/>
                </a:lnTo>
                <a:lnTo>
                  <a:pt x="1010" y="361"/>
                </a:lnTo>
                <a:lnTo>
                  <a:pt x="1020" y="350"/>
                </a:lnTo>
                <a:lnTo>
                  <a:pt x="1020" y="339"/>
                </a:lnTo>
                <a:lnTo>
                  <a:pt x="1031" y="334"/>
                </a:lnTo>
                <a:lnTo>
                  <a:pt x="1031" y="323"/>
                </a:lnTo>
                <a:lnTo>
                  <a:pt x="1042" y="312"/>
                </a:lnTo>
                <a:lnTo>
                  <a:pt x="1042" y="302"/>
                </a:lnTo>
                <a:lnTo>
                  <a:pt x="1047" y="291"/>
                </a:lnTo>
                <a:lnTo>
                  <a:pt x="1058" y="291"/>
                </a:lnTo>
                <a:lnTo>
                  <a:pt x="1058" y="280"/>
                </a:lnTo>
                <a:lnTo>
                  <a:pt x="1069" y="269"/>
                </a:lnTo>
                <a:lnTo>
                  <a:pt x="1080" y="264"/>
                </a:lnTo>
                <a:lnTo>
                  <a:pt x="1090" y="253"/>
                </a:lnTo>
                <a:lnTo>
                  <a:pt x="1101" y="243"/>
                </a:lnTo>
                <a:lnTo>
                  <a:pt x="1107" y="243"/>
                </a:lnTo>
                <a:lnTo>
                  <a:pt x="1117" y="243"/>
                </a:lnTo>
                <a:lnTo>
                  <a:pt x="1128" y="243"/>
                </a:lnTo>
                <a:lnTo>
                  <a:pt x="1139" y="243"/>
                </a:lnTo>
                <a:lnTo>
                  <a:pt x="1150" y="243"/>
                </a:lnTo>
                <a:lnTo>
                  <a:pt x="1161" y="253"/>
                </a:lnTo>
                <a:lnTo>
                  <a:pt x="1171" y="253"/>
                </a:lnTo>
                <a:lnTo>
                  <a:pt x="1171" y="264"/>
                </a:lnTo>
                <a:lnTo>
                  <a:pt x="1177" y="264"/>
                </a:lnTo>
                <a:lnTo>
                  <a:pt x="1188" y="269"/>
                </a:lnTo>
                <a:lnTo>
                  <a:pt x="1198" y="280"/>
                </a:lnTo>
                <a:lnTo>
                  <a:pt x="1198" y="291"/>
                </a:lnTo>
                <a:lnTo>
                  <a:pt x="1209" y="291"/>
                </a:lnTo>
                <a:lnTo>
                  <a:pt x="1209" y="302"/>
                </a:lnTo>
                <a:lnTo>
                  <a:pt x="1220" y="312"/>
                </a:lnTo>
                <a:lnTo>
                  <a:pt x="1220" y="323"/>
                </a:lnTo>
                <a:lnTo>
                  <a:pt x="1231" y="323"/>
                </a:lnTo>
                <a:lnTo>
                  <a:pt x="1231" y="334"/>
                </a:lnTo>
                <a:lnTo>
                  <a:pt x="1236" y="339"/>
                </a:lnTo>
                <a:lnTo>
                  <a:pt x="1236" y="350"/>
                </a:lnTo>
                <a:lnTo>
                  <a:pt x="1247" y="361"/>
                </a:lnTo>
                <a:lnTo>
                  <a:pt x="1247" y="372"/>
                </a:lnTo>
                <a:lnTo>
                  <a:pt x="1258" y="382"/>
                </a:lnTo>
                <a:lnTo>
                  <a:pt x="1258" y="393"/>
                </a:lnTo>
                <a:lnTo>
                  <a:pt x="1269" y="399"/>
                </a:lnTo>
                <a:lnTo>
                  <a:pt x="1269" y="409"/>
                </a:lnTo>
                <a:lnTo>
                  <a:pt x="1279" y="420"/>
                </a:lnTo>
                <a:lnTo>
                  <a:pt x="1279" y="431"/>
                </a:lnTo>
                <a:lnTo>
                  <a:pt x="1290" y="442"/>
                </a:lnTo>
                <a:lnTo>
                  <a:pt x="1290" y="452"/>
                </a:lnTo>
                <a:lnTo>
                  <a:pt x="1301" y="463"/>
                </a:lnTo>
                <a:lnTo>
                  <a:pt x="1301" y="469"/>
                </a:lnTo>
                <a:lnTo>
                  <a:pt x="1306" y="479"/>
                </a:lnTo>
                <a:lnTo>
                  <a:pt x="1317" y="490"/>
                </a:lnTo>
                <a:lnTo>
                  <a:pt x="1317" y="501"/>
                </a:lnTo>
                <a:lnTo>
                  <a:pt x="1328" y="512"/>
                </a:lnTo>
                <a:lnTo>
                  <a:pt x="1328" y="522"/>
                </a:lnTo>
                <a:lnTo>
                  <a:pt x="1339" y="533"/>
                </a:lnTo>
                <a:lnTo>
                  <a:pt x="1339" y="539"/>
                </a:lnTo>
                <a:lnTo>
                  <a:pt x="1350" y="549"/>
                </a:lnTo>
                <a:lnTo>
                  <a:pt x="1350" y="560"/>
                </a:lnTo>
                <a:lnTo>
                  <a:pt x="1360" y="571"/>
                </a:lnTo>
                <a:lnTo>
                  <a:pt x="1360" y="582"/>
                </a:lnTo>
                <a:lnTo>
                  <a:pt x="1371" y="592"/>
                </a:lnTo>
                <a:lnTo>
                  <a:pt x="1376" y="598"/>
                </a:lnTo>
                <a:lnTo>
                  <a:pt x="1376" y="608"/>
                </a:lnTo>
                <a:lnTo>
                  <a:pt x="1387" y="619"/>
                </a:lnTo>
                <a:lnTo>
                  <a:pt x="1398" y="630"/>
                </a:lnTo>
                <a:lnTo>
                  <a:pt x="1398" y="641"/>
                </a:lnTo>
                <a:lnTo>
                  <a:pt x="1409" y="641"/>
                </a:lnTo>
                <a:lnTo>
                  <a:pt x="1409" y="652"/>
                </a:lnTo>
                <a:lnTo>
                  <a:pt x="1420" y="652"/>
                </a:lnTo>
                <a:lnTo>
                  <a:pt x="1420" y="662"/>
                </a:lnTo>
                <a:lnTo>
                  <a:pt x="1430" y="662"/>
                </a:lnTo>
                <a:lnTo>
                  <a:pt x="1436" y="662"/>
                </a:lnTo>
                <a:lnTo>
                  <a:pt x="1447" y="668"/>
                </a:lnTo>
                <a:lnTo>
                  <a:pt x="1457" y="668"/>
                </a:lnTo>
                <a:lnTo>
                  <a:pt x="1468" y="668"/>
                </a:lnTo>
                <a:lnTo>
                  <a:pt x="1479" y="668"/>
                </a:lnTo>
                <a:lnTo>
                  <a:pt x="1490" y="668"/>
                </a:lnTo>
                <a:lnTo>
                  <a:pt x="1490" y="662"/>
                </a:lnTo>
                <a:lnTo>
                  <a:pt x="1501" y="662"/>
                </a:lnTo>
                <a:lnTo>
                  <a:pt x="1506" y="652"/>
                </a:lnTo>
                <a:lnTo>
                  <a:pt x="1517" y="652"/>
                </a:lnTo>
                <a:lnTo>
                  <a:pt x="1517" y="641"/>
                </a:lnTo>
                <a:lnTo>
                  <a:pt x="1528" y="630"/>
                </a:lnTo>
                <a:lnTo>
                  <a:pt x="1538" y="619"/>
                </a:lnTo>
                <a:lnTo>
                  <a:pt x="1538" y="608"/>
                </a:lnTo>
                <a:lnTo>
                  <a:pt x="1549" y="608"/>
                </a:lnTo>
                <a:lnTo>
                  <a:pt x="1549" y="598"/>
                </a:lnTo>
                <a:lnTo>
                  <a:pt x="1560" y="592"/>
                </a:lnTo>
                <a:lnTo>
                  <a:pt x="1565" y="582"/>
                </a:lnTo>
                <a:lnTo>
                  <a:pt x="1565" y="571"/>
                </a:lnTo>
                <a:lnTo>
                  <a:pt x="1576" y="560"/>
                </a:lnTo>
                <a:lnTo>
                  <a:pt x="1576" y="549"/>
                </a:lnTo>
                <a:lnTo>
                  <a:pt x="1587" y="539"/>
                </a:lnTo>
                <a:lnTo>
                  <a:pt x="1587" y="533"/>
                </a:lnTo>
                <a:lnTo>
                  <a:pt x="1598" y="522"/>
                </a:lnTo>
                <a:lnTo>
                  <a:pt x="1598" y="512"/>
                </a:lnTo>
                <a:lnTo>
                  <a:pt x="1609" y="490"/>
                </a:lnTo>
                <a:lnTo>
                  <a:pt x="1609" y="479"/>
                </a:lnTo>
                <a:lnTo>
                  <a:pt x="1619" y="469"/>
                </a:lnTo>
                <a:lnTo>
                  <a:pt x="1619" y="463"/>
                </a:lnTo>
                <a:lnTo>
                  <a:pt x="1630" y="442"/>
                </a:lnTo>
                <a:lnTo>
                  <a:pt x="1630" y="431"/>
                </a:lnTo>
                <a:lnTo>
                  <a:pt x="1636" y="420"/>
                </a:lnTo>
                <a:lnTo>
                  <a:pt x="1636" y="409"/>
                </a:lnTo>
                <a:lnTo>
                  <a:pt x="1646" y="393"/>
                </a:lnTo>
                <a:lnTo>
                  <a:pt x="1646" y="382"/>
                </a:lnTo>
                <a:lnTo>
                  <a:pt x="1657" y="372"/>
                </a:lnTo>
                <a:lnTo>
                  <a:pt x="1657" y="350"/>
                </a:lnTo>
                <a:lnTo>
                  <a:pt x="1668" y="339"/>
                </a:lnTo>
                <a:lnTo>
                  <a:pt x="1668" y="334"/>
                </a:lnTo>
                <a:lnTo>
                  <a:pt x="1679" y="312"/>
                </a:lnTo>
                <a:lnTo>
                  <a:pt x="1689" y="302"/>
                </a:lnTo>
                <a:lnTo>
                  <a:pt x="1689" y="280"/>
                </a:lnTo>
                <a:lnTo>
                  <a:pt x="1700" y="269"/>
                </a:lnTo>
                <a:lnTo>
                  <a:pt x="1700" y="264"/>
                </a:lnTo>
                <a:lnTo>
                  <a:pt x="1706" y="253"/>
                </a:lnTo>
                <a:lnTo>
                  <a:pt x="1706" y="232"/>
                </a:lnTo>
                <a:lnTo>
                  <a:pt x="1716" y="221"/>
                </a:lnTo>
                <a:lnTo>
                  <a:pt x="1716" y="210"/>
                </a:lnTo>
                <a:lnTo>
                  <a:pt x="1727" y="205"/>
                </a:lnTo>
                <a:lnTo>
                  <a:pt x="1727" y="183"/>
                </a:lnTo>
                <a:lnTo>
                  <a:pt x="1738" y="173"/>
                </a:lnTo>
                <a:lnTo>
                  <a:pt x="1738" y="162"/>
                </a:lnTo>
                <a:lnTo>
                  <a:pt x="1749" y="151"/>
                </a:lnTo>
                <a:lnTo>
                  <a:pt x="1749" y="140"/>
                </a:lnTo>
                <a:lnTo>
                  <a:pt x="1760" y="135"/>
                </a:lnTo>
                <a:lnTo>
                  <a:pt x="1760" y="124"/>
                </a:lnTo>
                <a:lnTo>
                  <a:pt x="1765" y="113"/>
                </a:lnTo>
                <a:lnTo>
                  <a:pt x="1765" y="103"/>
                </a:lnTo>
                <a:lnTo>
                  <a:pt x="1776" y="92"/>
                </a:lnTo>
                <a:lnTo>
                  <a:pt x="1776" y="81"/>
                </a:lnTo>
                <a:lnTo>
                  <a:pt x="1787" y="70"/>
                </a:lnTo>
                <a:lnTo>
                  <a:pt x="1797" y="65"/>
                </a:lnTo>
                <a:lnTo>
                  <a:pt x="1797" y="54"/>
                </a:lnTo>
                <a:lnTo>
                  <a:pt x="1808" y="54"/>
                </a:lnTo>
                <a:lnTo>
                  <a:pt x="1819" y="43"/>
                </a:lnTo>
                <a:lnTo>
                  <a:pt x="1830" y="33"/>
                </a:lnTo>
                <a:lnTo>
                  <a:pt x="1835" y="22"/>
                </a:lnTo>
                <a:lnTo>
                  <a:pt x="1846" y="22"/>
                </a:lnTo>
                <a:lnTo>
                  <a:pt x="1857" y="11"/>
                </a:lnTo>
                <a:lnTo>
                  <a:pt x="1868" y="11"/>
                </a:lnTo>
                <a:lnTo>
                  <a:pt x="1878" y="11"/>
                </a:lnTo>
                <a:lnTo>
                  <a:pt x="1889" y="22"/>
                </a:lnTo>
                <a:lnTo>
                  <a:pt x="1895" y="22"/>
                </a:lnTo>
                <a:lnTo>
                  <a:pt x="1905" y="33"/>
                </a:lnTo>
                <a:lnTo>
                  <a:pt x="1916" y="43"/>
                </a:lnTo>
                <a:lnTo>
                  <a:pt x="1927" y="54"/>
                </a:lnTo>
                <a:lnTo>
                  <a:pt x="1927" y="65"/>
                </a:lnTo>
                <a:lnTo>
                  <a:pt x="1938" y="65"/>
                </a:lnTo>
                <a:lnTo>
                  <a:pt x="1949" y="70"/>
                </a:lnTo>
                <a:lnTo>
                  <a:pt x="1949" y="81"/>
                </a:lnTo>
                <a:lnTo>
                  <a:pt x="1959" y="81"/>
                </a:lnTo>
                <a:lnTo>
                  <a:pt x="1959" y="92"/>
                </a:lnTo>
                <a:lnTo>
                  <a:pt x="1965" y="103"/>
                </a:lnTo>
                <a:lnTo>
                  <a:pt x="1965" y="113"/>
                </a:lnTo>
                <a:lnTo>
                  <a:pt x="1975" y="124"/>
                </a:lnTo>
                <a:lnTo>
                  <a:pt x="1975" y="135"/>
                </a:lnTo>
                <a:lnTo>
                  <a:pt x="1986" y="140"/>
                </a:lnTo>
                <a:lnTo>
                  <a:pt x="1986" y="151"/>
                </a:lnTo>
                <a:lnTo>
                  <a:pt x="1997" y="162"/>
                </a:lnTo>
                <a:lnTo>
                  <a:pt x="1997" y="173"/>
                </a:lnTo>
                <a:lnTo>
                  <a:pt x="2008" y="183"/>
                </a:lnTo>
                <a:lnTo>
                  <a:pt x="2008" y="194"/>
                </a:lnTo>
                <a:lnTo>
                  <a:pt x="2019" y="205"/>
                </a:lnTo>
                <a:lnTo>
                  <a:pt x="2019" y="221"/>
                </a:lnTo>
                <a:lnTo>
                  <a:pt x="2029" y="232"/>
                </a:lnTo>
                <a:lnTo>
                  <a:pt x="2029" y="243"/>
                </a:lnTo>
                <a:lnTo>
                  <a:pt x="2035" y="253"/>
                </a:lnTo>
                <a:lnTo>
                  <a:pt x="2035" y="264"/>
                </a:lnTo>
                <a:lnTo>
                  <a:pt x="2046" y="269"/>
                </a:lnTo>
                <a:lnTo>
                  <a:pt x="2046" y="291"/>
                </a:lnTo>
                <a:lnTo>
                  <a:pt x="2056" y="302"/>
                </a:lnTo>
                <a:lnTo>
                  <a:pt x="2067" y="312"/>
                </a:lnTo>
                <a:lnTo>
                  <a:pt x="2067" y="323"/>
                </a:lnTo>
                <a:lnTo>
                  <a:pt x="2078" y="334"/>
                </a:lnTo>
                <a:lnTo>
                  <a:pt x="2078" y="339"/>
                </a:lnTo>
                <a:lnTo>
                  <a:pt x="2089" y="361"/>
                </a:lnTo>
                <a:lnTo>
                  <a:pt x="2089" y="372"/>
                </a:lnTo>
                <a:lnTo>
                  <a:pt x="2094" y="382"/>
                </a:lnTo>
                <a:lnTo>
                  <a:pt x="2094" y="393"/>
                </a:lnTo>
                <a:lnTo>
                  <a:pt x="2105" y="399"/>
                </a:lnTo>
                <a:lnTo>
                  <a:pt x="2105" y="409"/>
                </a:lnTo>
                <a:lnTo>
                  <a:pt x="2116" y="420"/>
                </a:lnTo>
                <a:lnTo>
                  <a:pt x="2116" y="431"/>
                </a:lnTo>
                <a:lnTo>
                  <a:pt x="2127" y="442"/>
                </a:lnTo>
                <a:lnTo>
                  <a:pt x="2127" y="452"/>
                </a:lnTo>
                <a:lnTo>
                  <a:pt x="2137" y="463"/>
                </a:lnTo>
                <a:lnTo>
                  <a:pt x="2137" y="469"/>
                </a:lnTo>
                <a:lnTo>
                  <a:pt x="2148" y="469"/>
                </a:lnTo>
                <a:lnTo>
                  <a:pt x="2148" y="479"/>
                </a:lnTo>
                <a:lnTo>
                  <a:pt x="2159" y="490"/>
                </a:lnTo>
                <a:lnTo>
                  <a:pt x="2159" y="501"/>
                </a:lnTo>
                <a:lnTo>
                  <a:pt x="2164" y="501"/>
                </a:lnTo>
                <a:lnTo>
                  <a:pt x="2164" y="512"/>
                </a:lnTo>
                <a:lnTo>
                  <a:pt x="2175" y="522"/>
                </a:lnTo>
                <a:lnTo>
                  <a:pt x="2186" y="533"/>
                </a:lnTo>
                <a:lnTo>
                  <a:pt x="2197" y="533"/>
                </a:lnTo>
                <a:lnTo>
                  <a:pt x="2208" y="539"/>
                </a:lnTo>
                <a:lnTo>
                  <a:pt x="2218" y="539"/>
                </a:lnTo>
                <a:lnTo>
                  <a:pt x="2224" y="539"/>
                </a:lnTo>
                <a:lnTo>
                  <a:pt x="2224" y="549"/>
                </a:lnTo>
                <a:lnTo>
                  <a:pt x="2235" y="549"/>
                </a:lnTo>
                <a:lnTo>
                  <a:pt x="2245" y="539"/>
                </a:lnTo>
                <a:lnTo>
                  <a:pt x="2256" y="539"/>
                </a:lnTo>
                <a:lnTo>
                  <a:pt x="2267" y="539"/>
                </a:lnTo>
                <a:lnTo>
                  <a:pt x="2267" y="533"/>
                </a:lnTo>
                <a:lnTo>
                  <a:pt x="2278" y="533"/>
                </a:lnTo>
                <a:lnTo>
                  <a:pt x="2278" y="522"/>
                </a:lnTo>
                <a:lnTo>
                  <a:pt x="2288" y="522"/>
                </a:lnTo>
                <a:lnTo>
                  <a:pt x="2288" y="512"/>
                </a:lnTo>
                <a:lnTo>
                  <a:pt x="2294" y="512"/>
                </a:lnTo>
                <a:lnTo>
                  <a:pt x="2294" y="501"/>
                </a:lnTo>
                <a:lnTo>
                  <a:pt x="2305" y="501"/>
                </a:lnTo>
                <a:lnTo>
                  <a:pt x="2315" y="490"/>
                </a:lnTo>
                <a:lnTo>
                  <a:pt x="2315" y="479"/>
                </a:lnTo>
                <a:lnTo>
                  <a:pt x="2326" y="469"/>
                </a:lnTo>
                <a:lnTo>
                  <a:pt x="2326" y="463"/>
                </a:lnTo>
                <a:lnTo>
                  <a:pt x="2337" y="463"/>
                </a:lnTo>
                <a:lnTo>
                  <a:pt x="2337" y="452"/>
                </a:lnTo>
                <a:lnTo>
                  <a:pt x="2348" y="442"/>
                </a:lnTo>
                <a:lnTo>
                  <a:pt x="2348" y="431"/>
                </a:lnTo>
                <a:lnTo>
                  <a:pt x="2359" y="420"/>
                </a:lnTo>
                <a:lnTo>
                  <a:pt x="2359" y="409"/>
                </a:lnTo>
                <a:lnTo>
                  <a:pt x="2364" y="399"/>
                </a:lnTo>
                <a:lnTo>
                  <a:pt x="2364" y="393"/>
                </a:lnTo>
                <a:lnTo>
                  <a:pt x="2375" y="372"/>
                </a:lnTo>
                <a:lnTo>
                  <a:pt x="2375" y="361"/>
                </a:lnTo>
                <a:lnTo>
                  <a:pt x="2386" y="350"/>
                </a:lnTo>
                <a:lnTo>
                  <a:pt x="2386" y="339"/>
                </a:lnTo>
                <a:lnTo>
                  <a:pt x="2396" y="334"/>
                </a:lnTo>
                <a:lnTo>
                  <a:pt x="2396" y="323"/>
                </a:lnTo>
                <a:lnTo>
                  <a:pt x="2407" y="312"/>
                </a:lnTo>
                <a:lnTo>
                  <a:pt x="2407" y="291"/>
                </a:lnTo>
                <a:lnTo>
                  <a:pt x="2418" y="280"/>
                </a:lnTo>
                <a:lnTo>
                  <a:pt x="2418" y="269"/>
                </a:lnTo>
                <a:lnTo>
                  <a:pt x="2423" y="264"/>
                </a:lnTo>
                <a:lnTo>
                  <a:pt x="2423" y="243"/>
                </a:lnTo>
                <a:lnTo>
                  <a:pt x="2434" y="232"/>
                </a:lnTo>
                <a:lnTo>
                  <a:pt x="2445" y="221"/>
                </a:lnTo>
                <a:lnTo>
                  <a:pt x="2445" y="210"/>
                </a:lnTo>
                <a:lnTo>
                  <a:pt x="2456" y="205"/>
                </a:lnTo>
                <a:lnTo>
                  <a:pt x="2456" y="194"/>
                </a:lnTo>
                <a:lnTo>
                  <a:pt x="2467" y="173"/>
                </a:lnTo>
                <a:lnTo>
                  <a:pt x="2467" y="162"/>
                </a:lnTo>
                <a:lnTo>
                  <a:pt x="2477" y="151"/>
                </a:lnTo>
                <a:lnTo>
                  <a:pt x="2477" y="140"/>
                </a:lnTo>
                <a:lnTo>
                  <a:pt x="2488" y="135"/>
                </a:lnTo>
                <a:lnTo>
                  <a:pt x="2488" y="124"/>
                </a:lnTo>
                <a:lnTo>
                  <a:pt x="2494" y="113"/>
                </a:lnTo>
                <a:lnTo>
                  <a:pt x="2494" y="103"/>
                </a:lnTo>
                <a:lnTo>
                  <a:pt x="2504" y="92"/>
                </a:lnTo>
                <a:lnTo>
                  <a:pt x="2504" y="81"/>
                </a:lnTo>
                <a:lnTo>
                  <a:pt x="2515" y="70"/>
                </a:lnTo>
                <a:lnTo>
                  <a:pt x="2515" y="65"/>
                </a:lnTo>
                <a:lnTo>
                  <a:pt x="2526" y="65"/>
                </a:lnTo>
                <a:lnTo>
                  <a:pt x="2526" y="54"/>
                </a:lnTo>
                <a:lnTo>
                  <a:pt x="2537" y="43"/>
                </a:lnTo>
                <a:lnTo>
                  <a:pt x="2548" y="33"/>
                </a:lnTo>
                <a:lnTo>
                  <a:pt x="2548" y="22"/>
                </a:lnTo>
                <a:lnTo>
                  <a:pt x="2553" y="22"/>
                </a:lnTo>
                <a:lnTo>
                  <a:pt x="2553" y="11"/>
                </a:lnTo>
                <a:lnTo>
                  <a:pt x="2564" y="11"/>
                </a:lnTo>
                <a:lnTo>
                  <a:pt x="2574" y="11"/>
                </a:lnTo>
                <a:lnTo>
                  <a:pt x="2574" y="0"/>
                </a:lnTo>
                <a:lnTo>
                  <a:pt x="2585" y="0"/>
                </a:lnTo>
                <a:lnTo>
                  <a:pt x="2596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102">
            <a:extLst>
              <a:ext uri="{FF2B5EF4-FFF2-40B4-BE49-F238E27FC236}">
                <a16:creationId xmlns:a16="http://schemas.microsoft.com/office/drawing/2014/main" id="{EABA7208-307E-4EEA-B73B-402E33CB4A5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362200"/>
            <a:ext cx="998538" cy="371475"/>
            <a:chOff x="1368" y="1436"/>
            <a:chExt cx="629" cy="234"/>
          </a:xfrm>
        </p:grpSpPr>
        <p:sp>
          <p:nvSpPr>
            <p:cNvPr id="9244" name="Rectangle 103">
              <a:extLst>
                <a:ext uri="{FF2B5EF4-FFF2-40B4-BE49-F238E27FC236}">
                  <a16:creationId xmlns:a16="http://schemas.microsoft.com/office/drawing/2014/main" id="{9479CE34-F1BE-4C36-9E6D-1EE8617D4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1454"/>
              <a:ext cx="7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5" name="Rectangle 104">
              <a:extLst>
                <a:ext uri="{FF2B5EF4-FFF2-40B4-BE49-F238E27FC236}">
                  <a16:creationId xmlns:a16="http://schemas.microsoft.com/office/drawing/2014/main" id="{65D953F0-2488-4BAA-942A-A231D080B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454"/>
              <a:ext cx="1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endParaRPr lang="en-US" altLang="zh-CN" sz="28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6" name="Rectangle 105">
              <a:extLst>
                <a:ext uri="{FF2B5EF4-FFF2-40B4-BE49-F238E27FC236}">
                  <a16:creationId xmlns:a16="http://schemas.microsoft.com/office/drawing/2014/main" id="{897079F3-8AA5-4C90-9807-FC5EC9C66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1454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7" name="Rectangle 106">
              <a:extLst>
                <a:ext uri="{FF2B5EF4-FFF2-40B4-BE49-F238E27FC236}">
                  <a16:creationId xmlns:a16="http://schemas.microsoft.com/office/drawing/2014/main" id="{E2F2C549-7ABA-46F0-868C-7C07587EC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554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8" name="Rectangle 107">
              <a:extLst>
                <a:ext uri="{FF2B5EF4-FFF2-40B4-BE49-F238E27FC236}">
                  <a16:creationId xmlns:a16="http://schemas.microsoft.com/office/drawing/2014/main" id="{5FDE6E71-45C7-4D25-8EDC-CA490782D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36"/>
              <a:ext cx="9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9" name="Rectangle 108">
              <a:extLst>
                <a:ext uri="{FF2B5EF4-FFF2-40B4-BE49-F238E27FC236}">
                  <a16:creationId xmlns:a16="http://schemas.microsoft.com/office/drawing/2014/main" id="{A72073E2-D42E-4658-A661-BA98C345B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1454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50" name="Rectangle 109">
              <a:extLst>
                <a:ext uri="{FF2B5EF4-FFF2-40B4-BE49-F238E27FC236}">
                  <a16:creationId xmlns:a16="http://schemas.microsoft.com/office/drawing/2014/main" id="{463BFD3C-E075-4606-B203-B29A066F6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" y="1454"/>
              <a:ext cx="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4622" name="Rectangle 110">
            <a:extLst>
              <a:ext uri="{FF2B5EF4-FFF2-40B4-BE49-F238E27FC236}">
                <a16:creationId xmlns:a16="http://schemas.microsoft.com/office/drawing/2014/main" id="{F2ECC904-1219-4053-AC99-6F66B5BCF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382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400" b="1" i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623" name="Rectangle 111">
            <a:extLst>
              <a:ext uri="{FF2B5EF4-FFF2-40B4-BE49-F238E27FC236}">
                <a16:creationId xmlns:a16="http://schemas.microsoft.com/office/drawing/2014/main" id="{3F05B829-E8B3-447B-BE0D-DC9F30442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8382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400" b="1" i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Group 119">
            <a:extLst>
              <a:ext uri="{FF2B5EF4-FFF2-40B4-BE49-F238E27FC236}">
                <a16:creationId xmlns:a16="http://schemas.microsoft.com/office/drawing/2014/main" id="{33C20EFF-7118-4B6C-8991-AF0DEF395FF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667000"/>
            <a:ext cx="3733800" cy="1447800"/>
            <a:chOff x="672" y="1680"/>
            <a:chExt cx="2352" cy="912"/>
          </a:xfrm>
        </p:grpSpPr>
        <p:sp>
          <p:nvSpPr>
            <p:cNvPr id="9237" name="Oval 112">
              <a:extLst>
                <a:ext uri="{FF2B5EF4-FFF2-40B4-BE49-F238E27FC236}">
                  <a16:creationId xmlns:a16="http://schemas.microsoft.com/office/drawing/2014/main" id="{8D47E3CD-4B21-4FAD-A973-A8B44044B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96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8" name="Oval 113">
              <a:extLst>
                <a:ext uri="{FF2B5EF4-FFF2-40B4-BE49-F238E27FC236}">
                  <a16:creationId xmlns:a16="http://schemas.microsoft.com/office/drawing/2014/main" id="{FB2C1045-54B2-40DE-A5FA-DCA7B8C39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56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9" name="Oval 114">
              <a:extLst>
                <a:ext uri="{FF2B5EF4-FFF2-40B4-BE49-F238E27FC236}">
                  <a16:creationId xmlns:a16="http://schemas.microsoft.com/office/drawing/2014/main" id="{644C70D3-87A4-442C-8E04-141384523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16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0" name="Oval 115">
              <a:extLst>
                <a:ext uri="{FF2B5EF4-FFF2-40B4-BE49-F238E27FC236}">
                  <a16:creationId xmlns:a16="http://schemas.microsoft.com/office/drawing/2014/main" id="{0816F38E-849B-48A6-AB70-BEC8B6104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1872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1" name="Oval 116">
              <a:extLst>
                <a:ext uri="{FF2B5EF4-FFF2-40B4-BE49-F238E27FC236}">
                  <a16:creationId xmlns:a16="http://schemas.microsoft.com/office/drawing/2014/main" id="{2AD60556-7FB1-4D52-AC24-EF921BA6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1750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2" name="Oval 117">
              <a:extLst>
                <a:ext uri="{FF2B5EF4-FFF2-40B4-BE49-F238E27FC236}">
                  <a16:creationId xmlns:a16="http://schemas.microsoft.com/office/drawing/2014/main" id="{8F901B25-9A1D-4EC2-846D-7CAEE5A30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80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3" name="Oval 118">
              <a:extLst>
                <a:ext uri="{FF2B5EF4-FFF2-40B4-BE49-F238E27FC236}">
                  <a16:creationId xmlns:a16="http://schemas.microsoft.com/office/drawing/2014/main" id="{78A8630A-C858-4958-8CFB-FFB741209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680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4632" name="AutoShape 120">
            <a:extLst>
              <a:ext uri="{FF2B5EF4-FFF2-40B4-BE49-F238E27FC236}">
                <a16:creationId xmlns:a16="http://schemas.microsoft.com/office/drawing/2014/main" id="{46234C86-8AD0-4FA9-9C26-2E0EA3B29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066800"/>
            <a:ext cx="3352800" cy="1219200"/>
          </a:xfrm>
          <a:prstGeom prst="wedgeEllipseCallout">
            <a:avLst>
              <a:gd name="adj1" fmla="val -66810"/>
              <a:gd name="adj2" fmla="val 79556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可见</a:t>
            </a:r>
            <a:r>
              <a:rPr lang="en-US" altLang="zh-CN" sz="24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CN" sz="2400" b="1" i="1" baseline="-250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某一个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插值多项式</a:t>
            </a:r>
          </a:p>
        </p:txBody>
      </p:sp>
      <p:grpSp>
        <p:nvGrpSpPr>
          <p:cNvPr id="11" name="Group 128">
            <a:extLst>
              <a:ext uri="{FF2B5EF4-FFF2-40B4-BE49-F238E27FC236}">
                <a16:creationId xmlns:a16="http://schemas.microsoft.com/office/drawing/2014/main" id="{46D57E53-917B-4964-90C4-F28ADBEB421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276600"/>
            <a:ext cx="6629400" cy="3043238"/>
            <a:chOff x="1392" y="2064"/>
            <a:chExt cx="4128" cy="1917"/>
          </a:xfrm>
        </p:grpSpPr>
        <p:sp>
          <p:nvSpPr>
            <p:cNvPr id="9231" name="Text Box 129">
              <a:extLst>
                <a:ext uri="{FF2B5EF4-FFF2-40B4-BE49-F238E27FC236}">
                  <a16:creationId xmlns:a16="http://schemas.microsoft.com/office/drawing/2014/main" id="{365ABDB8-9C4F-4F47-B6DB-769DCC5A4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064"/>
              <a:ext cx="1824" cy="1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如何确定插值节点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{ 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 …, 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}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的位置，使得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 i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刚好是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OUAP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？即，使插值余项</a:t>
              </a:r>
            </a:p>
          </p:txBody>
        </p:sp>
        <p:grpSp>
          <p:nvGrpSpPr>
            <p:cNvPr id="9232" name="Group 130">
              <a:extLst>
                <a:ext uri="{FF2B5EF4-FFF2-40B4-BE49-F238E27FC236}">
                  <a16:creationId xmlns:a16="http://schemas.microsoft.com/office/drawing/2014/main" id="{3F0B80CA-DA31-4E6B-AE4E-AC432E2B29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064"/>
              <a:ext cx="816" cy="327"/>
              <a:chOff x="288" y="288"/>
              <a:chExt cx="816" cy="327"/>
            </a:xfrm>
          </p:grpSpPr>
          <p:pic>
            <p:nvPicPr>
              <p:cNvPr id="9235" name="Picture 131" descr="DARTS">
                <a:extLst>
                  <a:ext uri="{FF2B5EF4-FFF2-40B4-BE49-F238E27FC236}">
                    <a16:creationId xmlns:a16="http://schemas.microsoft.com/office/drawing/2014/main" id="{E140D3DE-028D-458F-B96D-C31E846612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88"/>
                <a:ext cx="32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36" name="Text Box 132">
                <a:extLst>
                  <a:ext uri="{FF2B5EF4-FFF2-40B4-BE49-F238E27FC236}">
                    <a16:creationId xmlns:a16="http://schemas.microsoft.com/office/drawing/2014/main" id="{E8CF6B64-4AFF-467C-8BFE-5F9CC2A576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8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zh-CN" altLang="zh-CN" sz="1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33" name="Text Box 133">
              <a:extLst>
                <a:ext uri="{FF2B5EF4-FFF2-40B4-BE49-F238E27FC236}">
                  <a16:creationId xmlns:a16="http://schemas.microsoft.com/office/drawing/2014/main" id="{9DFA2175-884C-4C43-9D88-C27C0EB93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600"/>
              <a:ext cx="17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达到极小？</a:t>
              </a:r>
            </a:p>
          </p:txBody>
        </p:sp>
        <p:graphicFrame>
          <p:nvGraphicFramePr>
            <p:cNvPr id="9234" name="Object 134">
              <a:extLst>
                <a:ext uri="{FF2B5EF4-FFF2-40B4-BE49-F238E27FC236}">
                  <a16:creationId xmlns:a16="http://schemas.microsoft.com/office/drawing/2014/main" id="{2010A9F5-6477-426A-A3BD-ECC8132023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456"/>
            <a:ext cx="2256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Equation" r:id="rId7" imgW="2070100" imgH="482600" progId="Equation.3">
                    <p:embed/>
                  </p:oleObj>
                </mc:Choice>
                <mc:Fallback>
                  <p:oleObj name="Equation" r:id="rId7" imgW="2070100" imgH="482600" progId="Equation.3">
                    <p:embed/>
                    <p:pic>
                      <p:nvPicPr>
                        <p:cNvPr id="9234" name="Object 134">
                          <a:extLst>
                            <a:ext uri="{FF2B5EF4-FFF2-40B4-BE49-F238E27FC236}">
                              <a16:creationId xmlns:a16="http://schemas.microsoft.com/office/drawing/2014/main" id="{2010A9F5-6477-426A-A3BD-ECC8132023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456"/>
                          <a:ext cx="2256" cy="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8A7346F-DC5B-4C55-A4DF-524105C1F8B4}"/>
                  </a:ext>
                </a:extLst>
              </p14:cNvPr>
              <p14:cNvContentPartPr/>
              <p14:nvPr/>
            </p14:nvContentPartPr>
            <p14:xfrm>
              <a:off x="162360" y="203760"/>
              <a:ext cx="8211960" cy="62726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8A7346F-DC5B-4C55-A4DF-524105C1F8B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000" y="194400"/>
                <a:ext cx="8230680" cy="629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4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4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64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 autoUpdateAnimBg="0"/>
      <p:bldP spid="64622" grpId="0" autoUpdateAnimBg="0"/>
      <p:bldP spid="64623" grpId="0" autoUpdateAnimBg="0"/>
      <p:bldP spid="6463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8">
            <a:extLst>
              <a:ext uri="{FF2B5EF4-FFF2-40B4-BE49-F238E27FC236}">
                <a16:creationId xmlns:a16="http://schemas.microsoft.com/office/drawing/2014/main" id="{57BBD252-1A8B-411F-B76D-A56A4E3D2260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5337175"/>
            <a:ext cx="8382000" cy="539750"/>
            <a:chOff x="113" y="3203"/>
            <a:chExt cx="5280" cy="340"/>
          </a:xfrm>
        </p:grpSpPr>
        <p:sp>
          <p:nvSpPr>
            <p:cNvPr id="10293" name="Text Box 137">
              <a:extLst>
                <a:ext uri="{FF2B5EF4-FFF2-40B4-BE49-F238E27FC236}">
                  <a16:creationId xmlns:a16="http://schemas.microsoft.com/office/drawing/2014/main" id="{D19568EE-A2E0-4AE5-99EA-70AD66A39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203"/>
              <a:ext cx="52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[ 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1]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上求</a:t>
              </a:r>
              <a:r>
                <a:rPr lang="zh-CN" altLang="en-US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切比雪夫交错组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 </a:t>
              </a:r>
              <a:r>
                <a:rPr lang="en-US" altLang="zh-CN" sz="28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800" b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8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…, </a:t>
              </a:r>
              <a:r>
                <a:rPr lang="en-US" altLang="zh-CN" sz="28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800" b="1" i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800" b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+1</a:t>
              </a:r>
              <a:r>
                <a:rPr lang="en-US" altLang="zh-CN" sz="28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 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grpSp>
          <p:nvGrpSpPr>
            <p:cNvPr id="10294" name="Group 134">
              <a:extLst>
                <a:ext uri="{FF2B5EF4-FFF2-40B4-BE49-F238E27FC236}">
                  <a16:creationId xmlns:a16="http://schemas.microsoft.com/office/drawing/2014/main" id="{AF1EF24E-89BE-4F45-B963-247B339EB9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216"/>
              <a:ext cx="816" cy="327"/>
              <a:chOff x="288" y="288"/>
              <a:chExt cx="816" cy="327"/>
            </a:xfrm>
          </p:grpSpPr>
          <p:pic>
            <p:nvPicPr>
              <p:cNvPr id="10295" name="Picture 135" descr="DARTS">
                <a:extLst>
                  <a:ext uri="{FF2B5EF4-FFF2-40B4-BE49-F238E27FC236}">
                    <a16:creationId xmlns:a16="http://schemas.microsoft.com/office/drawing/2014/main" id="{388AA515-3BDD-4FE9-8504-CCF0B0DC6D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88"/>
                <a:ext cx="32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96" name="Text Box 136">
                <a:extLst>
                  <a:ext uri="{FF2B5EF4-FFF2-40B4-BE49-F238E27FC236}">
                    <a16:creationId xmlns:a16="http://schemas.microsoft.com/office/drawing/2014/main" id="{2B179ABC-4260-46C2-ABDB-1FBC0C40C6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8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zh-CN" altLang="zh-CN" sz="1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243" name="Rectangle 57">
            <a:extLst>
              <a:ext uri="{FF2B5EF4-FFF2-40B4-BE49-F238E27FC236}">
                <a16:creationId xmlns:a16="http://schemas.microsoft.com/office/drawing/2014/main" id="{153EADFE-4811-4E5C-BA12-71CDECD76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§6  Optimal Approximation</a:t>
            </a:r>
          </a:p>
        </p:txBody>
      </p:sp>
      <p:grpSp>
        <p:nvGrpSpPr>
          <p:cNvPr id="4" name="Group 146">
            <a:extLst>
              <a:ext uri="{FF2B5EF4-FFF2-40B4-BE49-F238E27FC236}">
                <a16:creationId xmlns:a16="http://schemas.microsoft.com/office/drawing/2014/main" id="{A1720CFA-AEC1-420E-8630-B0D22FC8016D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74663"/>
            <a:ext cx="8294687" cy="1022350"/>
            <a:chOff x="295" y="299"/>
            <a:chExt cx="5225" cy="644"/>
          </a:xfrm>
        </p:grpSpPr>
        <p:grpSp>
          <p:nvGrpSpPr>
            <p:cNvPr id="10270" name="Group 145">
              <a:extLst>
                <a:ext uri="{FF2B5EF4-FFF2-40B4-BE49-F238E27FC236}">
                  <a16:creationId xmlns:a16="http://schemas.microsoft.com/office/drawing/2014/main" id="{5C9B7248-6D80-46BD-9B98-A4CE6B37D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299"/>
              <a:ext cx="5225" cy="644"/>
              <a:chOff x="295" y="299"/>
              <a:chExt cx="5225" cy="644"/>
            </a:xfrm>
          </p:grpSpPr>
          <p:sp>
            <p:nvSpPr>
              <p:cNvPr id="10289" name="Text Box 63">
                <a:extLst>
                  <a:ext uri="{FF2B5EF4-FFF2-40B4-BE49-F238E27FC236}">
                    <a16:creationId xmlns:a16="http://schemas.microsoft.com/office/drawing/2014/main" id="{BDD74820-E68A-43AF-9751-4E380E5A2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" y="346"/>
                <a:ext cx="5225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     </a:t>
                </a:r>
                <a:r>
                  <a:rPr lang="zh-CN" altLang="en-US" sz="28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8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[ </a:t>
                </a:r>
                <a:r>
                  <a:rPr lang="en-US" altLang="zh-CN" sz="2800" b="1"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1</a:t>
                </a:r>
                <a:r>
                  <a:rPr lang="en-US" altLang="zh-CN" sz="28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1]</a:t>
                </a:r>
                <a:r>
                  <a:rPr lang="zh-CN" altLang="en-US" sz="28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上求</a:t>
                </a:r>
                <a:r>
                  <a:rPr lang="en-US" altLang="zh-CN" sz="28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{ </a:t>
                </a:r>
                <a:r>
                  <a:rPr lang="en-US" altLang="zh-CN" sz="28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baseline="-25000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sz="28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i="1" baseline="-25000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} </a:t>
                </a:r>
                <a:r>
                  <a:rPr lang="zh-CN" altLang="en-US" sz="28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使得                            的</a:t>
                </a:r>
                <a:r>
                  <a:rPr lang="en-US" altLang="zh-CN" sz="28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||</a:t>
                </a:r>
                <a:r>
                  <a:rPr lang="en-US" altLang="zh-CN" sz="2800" b="1" i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800" b="1" i="1" baseline="-2500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||</a:t>
                </a:r>
                <a:r>
                  <a:rPr lang="en-US" altLang="zh-CN" sz="2800" b="1" baseline="-25000"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</a:t>
                </a:r>
                <a:r>
                  <a:rPr lang="en-US" altLang="zh-CN" sz="2800" b="1"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800" b="1"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最小。</a:t>
                </a:r>
                <a:endPara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290" name="Group 60">
                <a:extLst>
                  <a:ext uri="{FF2B5EF4-FFF2-40B4-BE49-F238E27FC236}">
                    <a16:creationId xmlns:a16="http://schemas.microsoft.com/office/drawing/2014/main" id="{E7A41C38-B2D0-44C6-9923-E126AFD1BA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" y="299"/>
                <a:ext cx="815" cy="326"/>
                <a:chOff x="288" y="288"/>
                <a:chExt cx="816" cy="331"/>
              </a:xfrm>
            </p:grpSpPr>
            <p:pic>
              <p:nvPicPr>
                <p:cNvPr id="10291" name="Picture 61" descr="DARTS">
                  <a:extLst>
                    <a:ext uri="{FF2B5EF4-FFF2-40B4-BE49-F238E27FC236}">
                      <a16:creationId xmlns:a16="http://schemas.microsoft.com/office/drawing/2014/main" id="{FD36F907-8ED4-49A2-9132-420BEA3507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" y="288"/>
                  <a:ext cx="326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292" name="Text Box 62">
                  <a:extLst>
                    <a:ext uri="{FF2B5EF4-FFF2-40B4-BE49-F238E27FC236}">
                      <a16:creationId xmlns:a16="http://schemas.microsoft.com/office/drawing/2014/main" id="{5052117D-E9E9-43D8-A0F7-43D19EB1BD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" y="384"/>
                  <a:ext cx="480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  <a:defRPr/>
                  </a:pPr>
                  <a:endParaRPr lang="zh-CN" altLang="zh-CN" sz="1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271" name="Group 85">
              <a:extLst>
                <a:ext uri="{FF2B5EF4-FFF2-40B4-BE49-F238E27FC236}">
                  <a16:creationId xmlns:a16="http://schemas.microsoft.com/office/drawing/2014/main" id="{C4C8C48A-D3A2-4481-9D19-8D47484D4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8" y="300"/>
              <a:ext cx="1270" cy="498"/>
              <a:chOff x="3386" y="1893"/>
              <a:chExt cx="1272" cy="507"/>
            </a:xfrm>
          </p:grpSpPr>
          <p:sp>
            <p:nvSpPr>
              <p:cNvPr id="10272" name="Rectangle 68">
                <a:extLst>
                  <a:ext uri="{FF2B5EF4-FFF2-40B4-BE49-F238E27FC236}">
                    <a16:creationId xmlns:a16="http://schemas.microsoft.com/office/drawing/2014/main" id="{80D39CAB-B10E-44AE-897B-A041609D2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3" y="1946"/>
                <a:ext cx="217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35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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Rectangle 69">
                <a:extLst>
                  <a:ext uri="{FF2B5EF4-FFF2-40B4-BE49-F238E27FC236}">
                    <a16:creationId xmlns:a16="http://schemas.microsoft.com/office/drawing/2014/main" id="{F43A636A-C715-4FC0-8656-B7EF00567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5" y="2251"/>
                <a:ext cx="65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4" name="Rectangle 70">
                <a:extLst>
                  <a:ext uri="{FF2B5EF4-FFF2-40B4-BE49-F238E27FC236}">
                    <a16:creationId xmlns:a16="http://schemas.microsoft.com/office/drawing/2014/main" id="{C300CC28-6294-461F-B3B3-538474FDB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1" y="1994"/>
                <a:ext cx="6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Rectangle 71">
                <a:extLst>
                  <a:ext uri="{FF2B5EF4-FFF2-40B4-BE49-F238E27FC236}">
                    <a16:creationId xmlns:a16="http://schemas.microsoft.com/office/drawing/2014/main" id="{D18F819A-130D-4DE7-8B5C-CF85676EF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2" y="1994"/>
                <a:ext cx="106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Rectangle 72">
                <a:extLst>
                  <a:ext uri="{FF2B5EF4-FFF2-40B4-BE49-F238E27FC236}">
                    <a16:creationId xmlns:a16="http://schemas.microsoft.com/office/drawing/2014/main" id="{65F397AF-9332-4763-B998-353B8BEAA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1893"/>
                <a:ext cx="63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7" name="Rectangle 73">
                <a:extLst>
                  <a:ext uri="{FF2B5EF4-FFF2-40B4-BE49-F238E27FC236}">
                    <a16:creationId xmlns:a16="http://schemas.microsoft.com/office/drawing/2014/main" id="{624BE165-0AC2-49A0-B15B-AB0DA71B1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262"/>
                <a:ext cx="31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Rectangle 74">
                <a:extLst>
                  <a:ext uri="{FF2B5EF4-FFF2-40B4-BE49-F238E27FC236}">
                    <a16:creationId xmlns:a16="http://schemas.microsoft.com/office/drawing/2014/main" id="{107DB42A-14AE-48F7-8C2B-BAE2D7AEC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" y="2129"/>
                <a:ext cx="31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Rectangle 75">
                <a:extLst>
                  <a:ext uri="{FF2B5EF4-FFF2-40B4-BE49-F238E27FC236}">
                    <a16:creationId xmlns:a16="http://schemas.microsoft.com/office/drawing/2014/main" id="{44E76F7A-E6E5-46A5-B846-56DF43B65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8" y="2129"/>
                <a:ext cx="63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0" name="Rectangle 76">
                <a:extLst>
                  <a:ext uri="{FF2B5EF4-FFF2-40B4-BE49-F238E27FC236}">
                    <a16:creationId xmlns:a16="http://schemas.microsoft.com/office/drawing/2014/main" id="{8EE6ACD4-1A55-431A-BD4C-EA58DA4C0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2015"/>
                <a:ext cx="9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Rectangle 77">
                <a:extLst>
                  <a:ext uri="{FF2B5EF4-FFF2-40B4-BE49-F238E27FC236}">
                    <a16:creationId xmlns:a16="http://schemas.microsoft.com/office/drawing/2014/main" id="{8FE786E1-C46F-4181-B47D-F107BF804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2015"/>
                <a:ext cx="9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Rectangle 78">
                <a:extLst>
                  <a:ext uri="{FF2B5EF4-FFF2-40B4-BE49-F238E27FC236}">
                    <a16:creationId xmlns:a16="http://schemas.microsoft.com/office/drawing/2014/main" id="{462E9A3E-7A05-41FF-BC66-2543A4F50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" y="2015"/>
                <a:ext cx="9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3" name="Rectangle 79">
                <a:extLst>
                  <a:ext uri="{FF2B5EF4-FFF2-40B4-BE49-F238E27FC236}">
                    <a16:creationId xmlns:a16="http://schemas.microsoft.com/office/drawing/2014/main" id="{06F324C5-D797-4AA8-AC2B-ADBF5EB53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" y="2015"/>
                <a:ext cx="124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w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Rectangle 80">
                <a:extLst>
                  <a:ext uri="{FF2B5EF4-FFF2-40B4-BE49-F238E27FC236}">
                    <a16:creationId xmlns:a16="http://schemas.microsoft.com/office/drawing/2014/main" id="{67281FAD-3F8D-4460-A2EF-C06DC1EEA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" y="2261"/>
                <a:ext cx="57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Rectangle 81">
                <a:extLst>
                  <a:ext uri="{FF2B5EF4-FFF2-40B4-BE49-F238E27FC236}">
                    <a16:creationId xmlns:a16="http://schemas.microsoft.com/office/drawing/2014/main" id="{EB18ED29-A01E-4376-82C7-992984CBC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6" y="2015"/>
                <a:ext cx="6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6" name="Rectangle 82">
                <a:extLst>
                  <a:ext uri="{FF2B5EF4-FFF2-40B4-BE49-F238E27FC236}">
                    <a16:creationId xmlns:a16="http://schemas.microsoft.com/office/drawing/2014/main" id="{2FDEB8FE-1A63-4F69-9040-7BDD1C763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2015"/>
                <a:ext cx="6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Rectangle 83">
                <a:extLst>
                  <a:ext uri="{FF2B5EF4-FFF2-40B4-BE49-F238E27FC236}">
                    <a16:creationId xmlns:a16="http://schemas.microsoft.com/office/drawing/2014/main" id="{93621DB0-7EDE-4508-ACA9-7B640923F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2015"/>
                <a:ext cx="6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Rectangle 84">
                <a:extLst>
                  <a:ext uri="{FF2B5EF4-FFF2-40B4-BE49-F238E27FC236}">
                    <a16:creationId xmlns:a16="http://schemas.microsoft.com/office/drawing/2014/main" id="{22C0E91A-BC14-4E8B-8777-E41F5C4E9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5" y="2015"/>
                <a:ext cx="6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142">
            <a:extLst>
              <a:ext uri="{FF2B5EF4-FFF2-40B4-BE49-F238E27FC236}">
                <a16:creationId xmlns:a16="http://schemas.microsoft.com/office/drawing/2014/main" id="{E56D94D4-900B-4F9D-8B2C-73AC9809658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05000"/>
            <a:ext cx="8305800" cy="525463"/>
            <a:chOff x="288" y="1296"/>
            <a:chExt cx="5232" cy="331"/>
          </a:xfrm>
        </p:grpSpPr>
        <p:sp>
          <p:nvSpPr>
            <p:cNvPr id="10252" name="Text Box 87">
              <a:extLst>
                <a:ext uri="{FF2B5EF4-FFF2-40B4-BE49-F238E27FC236}">
                  <a16:creationId xmlns:a16="http://schemas.microsoft.com/office/drawing/2014/main" id="{EFBB8A15-B7EA-4FA4-BDE3-AA7D1E064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296"/>
              <a:ext cx="523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注意到                           ，要使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||</a:t>
              </a:r>
              <a:r>
                <a:rPr lang="en-US" altLang="zh-CN" sz="2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28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||</a:t>
              </a:r>
              <a:r>
                <a:rPr lang="en-US" altLang="zh-CN" sz="28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最小就意味着</a:t>
              </a:r>
            </a:p>
          </p:txBody>
        </p:sp>
        <p:grpSp>
          <p:nvGrpSpPr>
            <p:cNvPr id="10253" name="Group 141">
              <a:extLst>
                <a:ext uri="{FF2B5EF4-FFF2-40B4-BE49-F238E27FC236}">
                  <a16:creationId xmlns:a16="http://schemas.microsoft.com/office/drawing/2014/main" id="{747215FE-3739-41FC-8E97-B0F1FA769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296"/>
              <a:ext cx="1447" cy="275"/>
              <a:chOff x="988" y="1311"/>
              <a:chExt cx="1447" cy="275"/>
            </a:xfrm>
          </p:grpSpPr>
          <p:sp>
            <p:nvSpPr>
              <p:cNvPr id="10254" name="Rectangle 91">
                <a:extLst>
                  <a:ext uri="{FF2B5EF4-FFF2-40B4-BE49-F238E27FC236}">
                    <a16:creationId xmlns:a16="http://schemas.microsoft.com/office/drawing/2014/main" id="{D0051AED-6863-4366-AA0A-2C3E5A691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0" y="1332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Rectangle 92">
                <a:extLst>
                  <a:ext uri="{FF2B5EF4-FFF2-40B4-BE49-F238E27FC236}">
                    <a16:creationId xmlns:a16="http://schemas.microsoft.com/office/drawing/2014/main" id="{81010C14-E4B7-431E-9088-122FACFF0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7" y="1332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6" name="Rectangle 93">
                <a:extLst>
                  <a:ext uri="{FF2B5EF4-FFF2-40B4-BE49-F238E27FC236}">
                    <a16:creationId xmlns:a16="http://schemas.microsoft.com/office/drawing/2014/main" id="{F3D575AD-6760-4E48-B0F2-711346843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332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Rectangle 94">
                <a:extLst>
                  <a:ext uri="{FF2B5EF4-FFF2-40B4-BE49-F238E27FC236}">
                    <a16:creationId xmlns:a16="http://schemas.microsoft.com/office/drawing/2014/main" id="{B8718465-92A2-46DF-9E3F-F07D04685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" y="1332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Rectangle 95">
                <a:extLst>
                  <a:ext uri="{FF2B5EF4-FFF2-40B4-BE49-F238E27FC236}">
                    <a16:creationId xmlns:a16="http://schemas.microsoft.com/office/drawing/2014/main" id="{38422B85-6A4D-4E83-A10E-587B3EBF4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4" y="1448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9" name="Rectangle 96">
                <a:extLst>
                  <a:ext uri="{FF2B5EF4-FFF2-40B4-BE49-F238E27FC236}">
                    <a16:creationId xmlns:a16="http://schemas.microsoft.com/office/drawing/2014/main" id="{1CAE9CB3-93E4-4E5A-8C0F-1DAB29E6D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1332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Rectangle 97">
                <a:extLst>
                  <a:ext uri="{FF2B5EF4-FFF2-40B4-BE49-F238E27FC236}">
                    <a16:creationId xmlns:a16="http://schemas.microsoft.com/office/drawing/2014/main" id="{E45A13EE-2054-458E-825B-21C15BE31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" y="1332"/>
                <a:ext cx="1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Rectangle 98">
                <a:extLst>
                  <a:ext uri="{FF2B5EF4-FFF2-40B4-BE49-F238E27FC236}">
                    <a16:creationId xmlns:a16="http://schemas.microsoft.com/office/drawing/2014/main" id="{F17881E2-9AC7-44EE-BE03-9C11E32BC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1332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2" name="Rectangle 99">
                <a:extLst>
                  <a:ext uri="{FF2B5EF4-FFF2-40B4-BE49-F238E27FC236}">
                    <a16:creationId xmlns:a16="http://schemas.microsoft.com/office/drawing/2014/main" id="{4054B058-72A3-4938-9F6B-F791D19DC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" y="1332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Rectangle 100">
                <a:extLst>
                  <a:ext uri="{FF2B5EF4-FFF2-40B4-BE49-F238E27FC236}">
                    <a16:creationId xmlns:a16="http://schemas.microsoft.com/office/drawing/2014/main" id="{0F74B63C-EC2F-4F4F-BECF-4E4E9CFD8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8" y="1332"/>
                <a:ext cx="1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w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Rectangle 101">
                <a:extLst>
                  <a:ext uri="{FF2B5EF4-FFF2-40B4-BE49-F238E27FC236}">
                    <a16:creationId xmlns:a16="http://schemas.microsoft.com/office/drawing/2014/main" id="{1279FC1F-47AB-4048-8EF3-5B5960DA6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1450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5" name="Rectangle 102">
                <a:extLst>
                  <a:ext uri="{FF2B5EF4-FFF2-40B4-BE49-F238E27FC236}">
                    <a16:creationId xmlns:a16="http://schemas.microsoft.com/office/drawing/2014/main" id="{A4ED996B-9861-461A-949F-E483F1C70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5" y="1317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Rectangle 103">
                <a:extLst>
                  <a:ext uri="{FF2B5EF4-FFF2-40B4-BE49-F238E27FC236}">
                    <a16:creationId xmlns:a16="http://schemas.microsoft.com/office/drawing/2014/main" id="{A8B1670C-2C8A-41F7-85EF-A7232A662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1450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Rectangle 104">
                <a:extLst>
                  <a:ext uri="{FF2B5EF4-FFF2-40B4-BE49-F238E27FC236}">
                    <a16:creationId xmlns:a16="http://schemas.microsoft.com/office/drawing/2014/main" id="{DA1F5C27-0DB3-47A7-A875-52C68A002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1438"/>
                <a:ext cx="3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8" name="Rectangle 105">
                <a:extLst>
                  <a:ext uri="{FF2B5EF4-FFF2-40B4-BE49-F238E27FC236}">
                    <a16:creationId xmlns:a16="http://schemas.microsoft.com/office/drawing/2014/main" id="{B1A1B2B9-11C1-4248-A1EB-1CCB0D66C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" y="1311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Rectangle 106">
                <a:extLst>
                  <a:ext uri="{FF2B5EF4-FFF2-40B4-BE49-F238E27FC236}">
                    <a16:creationId xmlns:a16="http://schemas.microsoft.com/office/drawing/2014/main" id="{9472E3D8-197A-4D93-AA2A-F8EB1633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6" y="1311"/>
                <a:ext cx="11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Group 147">
            <a:extLst>
              <a:ext uri="{FF2B5EF4-FFF2-40B4-BE49-F238E27FC236}">
                <a16:creationId xmlns:a16="http://schemas.microsoft.com/office/drawing/2014/main" id="{19C7BD20-C15D-4240-9BE2-B6454C97DC3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667000"/>
            <a:ext cx="8001000" cy="560388"/>
            <a:chOff x="68" y="1680"/>
            <a:chExt cx="5040" cy="353"/>
          </a:xfrm>
        </p:grpSpPr>
        <p:sp>
          <p:nvSpPr>
            <p:cNvPr id="10248" name="Text Box 112">
              <a:extLst>
                <a:ext uri="{FF2B5EF4-FFF2-40B4-BE49-F238E27FC236}">
                  <a16:creationId xmlns:a16="http://schemas.microsoft.com/office/drawing/2014/main" id="{46EAFFA6-9903-4C2E-ABFA-556ADDCFC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1706"/>
              <a:ext cx="50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[ 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1]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上求函数 </a:t>
              </a:r>
              <a:r>
                <a:rPr lang="en-US" altLang="zh-CN" sz="28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8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阶</a:t>
              </a:r>
              <a:r>
                <a:rPr lang="zh-CN" altLang="en-US" sz="2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OUAP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grpSp>
          <p:nvGrpSpPr>
            <p:cNvPr id="10249" name="Group 109">
              <a:extLst>
                <a:ext uri="{FF2B5EF4-FFF2-40B4-BE49-F238E27FC236}">
                  <a16:creationId xmlns:a16="http://schemas.microsoft.com/office/drawing/2014/main" id="{441C9000-CE42-417A-A53C-3AEB2CF70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680"/>
              <a:ext cx="816" cy="327"/>
              <a:chOff x="288" y="288"/>
              <a:chExt cx="816" cy="327"/>
            </a:xfrm>
          </p:grpSpPr>
          <p:pic>
            <p:nvPicPr>
              <p:cNvPr id="10250" name="Picture 110" descr="DARTS">
                <a:extLst>
                  <a:ext uri="{FF2B5EF4-FFF2-40B4-BE49-F238E27FC236}">
                    <a16:creationId xmlns:a16="http://schemas.microsoft.com/office/drawing/2014/main" id="{5F9537A9-A506-4ECC-A544-F7163E3C4A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88"/>
                <a:ext cx="32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51" name="Text Box 111">
                <a:extLst>
                  <a:ext uri="{FF2B5EF4-FFF2-40B4-BE49-F238E27FC236}">
                    <a16:creationId xmlns:a16="http://schemas.microsoft.com/office/drawing/2014/main" id="{4F6CFD7A-15C7-48FB-A8FE-BA4E42C897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8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zh-CN" altLang="zh-CN" sz="1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5668" name="Text Box 132">
            <a:extLst>
              <a:ext uri="{FF2B5EF4-FFF2-40B4-BE49-F238E27FC236}">
                <a16:creationId xmlns:a16="http://schemas.microsoft.com/office/drawing/2014/main" id="{BAD1ADB6-B740-4480-BBAB-88DA01727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838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由</a:t>
            </a: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Chebyshev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定理可推出：</a:t>
            </a:r>
            <a:r>
              <a:rPr lang="en-US" altLang="zh-CN" sz="28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CN" sz="2800" b="1" i="1" baseline="-250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sz="2800" b="1" baseline="-250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800" b="1" i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关于</a:t>
            </a:r>
            <a:r>
              <a:rPr lang="en-US" altLang="zh-CN" sz="28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个偏差点，即</a:t>
            </a:r>
            <a:r>
              <a:rPr lang="en-US" altLang="zh-CN" sz="2800" b="1" i="1">
                <a:ea typeface="华文中宋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8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个点上交错取极大、极小值。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E2F7316-741C-479F-AE1B-7A35012E2945}"/>
                  </a:ext>
                </a:extLst>
              </p14:cNvPr>
              <p14:cNvContentPartPr/>
              <p14:nvPr/>
            </p14:nvContentPartPr>
            <p14:xfrm>
              <a:off x="48960" y="0"/>
              <a:ext cx="9189000" cy="6300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E2F7316-741C-479F-AE1B-7A35012E29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00" y="-9360"/>
                <a:ext cx="9207720" cy="63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5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6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B9CEEEF3-CF07-46CD-B40B-2A6F03E15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切比雪夫多项式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Chebyshev polynomials */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8D521EB-176E-43C8-A1AB-7B0739695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§6 Optimal Approximation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8887E7B9-A2E1-4F7C-BBDE-DDBAF2E66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考虑三角函数 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cos(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[ 0,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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]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上的            个极值点。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C924F80C-5194-4CB7-83C8-2B89F1B39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99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+ 1</a:t>
            </a:r>
            <a:endParaRPr lang="en-US" altLang="zh-CN" sz="2400" b="1" i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6A91B7E3-C25D-41C6-B6AF-6F1657C6726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8229600" cy="1343025"/>
            <a:chOff x="288" y="1008"/>
            <a:chExt cx="5184" cy="846"/>
          </a:xfrm>
        </p:grpSpPr>
        <p:sp>
          <p:nvSpPr>
            <p:cNvPr id="11305" name="Text Box 6">
              <a:extLst>
                <a:ext uri="{FF2B5EF4-FFF2-40B4-BE49-F238E27FC236}">
                  <a16:creationId xmlns:a16="http://schemas.microsoft.com/office/drawing/2014/main" id="{44D4CB08-85CB-47FC-AA0F-7A52AF6E9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008"/>
              <a:ext cx="5184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当                                     时，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cos(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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交错达到极大值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和极小值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，且存在系数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…,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使得</a:t>
              </a:r>
            </a:p>
          </p:txBody>
        </p:sp>
        <p:graphicFrame>
          <p:nvGraphicFramePr>
            <p:cNvPr id="11306" name="Object 7">
              <a:extLst>
                <a:ext uri="{FF2B5EF4-FFF2-40B4-BE49-F238E27FC236}">
                  <a16:creationId xmlns:a16="http://schemas.microsoft.com/office/drawing/2014/main" id="{03CA95CE-E9A3-47D9-9F14-0DEAA854D6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1008"/>
            <a:ext cx="1680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9" name="Equation" r:id="rId6" imgW="1688367" imgH="393529" progId="Equation.3">
                    <p:embed/>
                  </p:oleObj>
                </mc:Choice>
                <mc:Fallback>
                  <p:oleObj name="Equation" r:id="rId6" imgW="1688367" imgH="393529" progId="Equation.3">
                    <p:embed/>
                    <p:pic>
                      <p:nvPicPr>
                        <p:cNvPr id="11306" name="Object 7">
                          <a:extLst>
                            <a:ext uri="{FF2B5EF4-FFF2-40B4-BE49-F238E27FC236}">
                              <a16:creationId xmlns:a16="http://schemas.microsoft.com/office/drawing/2014/main" id="{03CA95CE-E9A3-47D9-9F14-0DEAA854D6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008"/>
                          <a:ext cx="1680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7" name="Object 8">
              <a:extLst>
                <a:ext uri="{FF2B5EF4-FFF2-40B4-BE49-F238E27FC236}">
                  <a16:creationId xmlns:a16="http://schemas.microsoft.com/office/drawing/2014/main" id="{44276AD7-010B-4CD0-B478-D5F8A48101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1344"/>
            <a:ext cx="1806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0" name="Equation" r:id="rId8" imgW="1524000" imgH="431800" progId="Equation.3">
                    <p:embed/>
                  </p:oleObj>
                </mc:Choice>
                <mc:Fallback>
                  <p:oleObj name="Equation" r:id="rId8" imgW="1524000" imgH="431800" progId="Equation.3">
                    <p:embed/>
                    <p:pic>
                      <p:nvPicPr>
                        <p:cNvPr id="11307" name="Object 8">
                          <a:extLst>
                            <a:ext uri="{FF2B5EF4-FFF2-40B4-BE49-F238E27FC236}">
                              <a16:creationId xmlns:a16="http://schemas.microsoft.com/office/drawing/2014/main" id="{44276AD7-010B-4CD0-B478-D5F8A48101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344"/>
                          <a:ext cx="1806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3">
            <a:extLst>
              <a:ext uri="{FF2B5EF4-FFF2-40B4-BE49-F238E27FC236}">
                <a16:creationId xmlns:a16="http://schemas.microsoft.com/office/drawing/2014/main" id="{B4967EAA-8E69-44AE-9997-934A74FD42B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43200"/>
            <a:ext cx="8382000" cy="1066800"/>
            <a:chOff x="240" y="1728"/>
            <a:chExt cx="5280" cy="672"/>
          </a:xfrm>
        </p:grpSpPr>
        <p:sp>
          <p:nvSpPr>
            <p:cNvPr id="11285" name="Text Box 10">
              <a:extLst>
                <a:ext uri="{FF2B5EF4-FFF2-40B4-BE49-F238E27FC236}">
                  <a16:creationId xmlns:a16="http://schemas.microsoft.com/office/drawing/2014/main" id="{54B204E1-A5A6-499B-806E-76D2B3228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728"/>
              <a:ext cx="3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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令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 =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cos(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 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，则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[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1 ,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sp>
          <p:nvSpPr>
            <p:cNvPr id="11286" name="Rectangle 14">
              <a:extLst>
                <a:ext uri="{FF2B5EF4-FFF2-40B4-BE49-F238E27FC236}">
                  <a16:creationId xmlns:a16="http://schemas.microsoft.com/office/drawing/2014/main" id="{0BD62D70-0ED1-4327-A4D4-33833516D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2133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7" name="Rectangle 15">
              <a:extLst>
                <a:ext uri="{FF2B5EF4-FFF2-40B4-BE49-F238E27FC236}">
                  <a16:creationId xmlns:a16="http://schemas.microsoft.com/office/drawing/2014/main" id="{1DAD2C9C-4A27-474D-9D51-86BBDBFBA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33"/>
              <a:ext cx="2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cos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8" name="Rectangle 16">
              <a:extLst>
                <a:ext uri="{FF2B5EF4-FFF2-40B4-BE49-F238E27FC236}">
                  <a16:creationId xmlns:a16="http://schemas.microsoft.com/office/drawing/2014/main" id="{5B9AEDB1-F82B-4D37-AB06-AA46FEE4F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133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9" name="Rectangle 17">
              <a:extLst>
                <a:ext uri="{FF2B5EF4-FFF2-40B4-BE49-F238E27FC236}">
                  <a16:creationId xmlns:a16="http://schemas.microsoft.com/office/drawing/2014/main" id="{7C9DD423-C3E1-441D-9171-9FBDFE747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2133"/>
              <a:ext cx="2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arc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0" name="Rectangle 18">
              <a:extLst>
                <a:ext uri="{FF2B5EF4-FFF2-40B4-BE49-F238E27FC236}">
                  <a16:creationId xmlns:a16="http://schemas.microsoft.com/office/drawing/2014/main" id="{A33CCA67-FC56-49AA-9CD1-9B9197716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33"/>
              <a:ext cx="3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cos(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1" name="Rectangle 19">
              <a:extLst>
                <a:ext uri="{FF2B5EF4-FFF2-40B4-BE49-F238E27FC236}">
                  <a16:creationId xmlns:a16="http://schemas.microsoft.com/office/drawing/2014/main" id="{7FDC46E2-F869-4B1D-8882-A94C214BB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2133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2" name="Rectangle 20">
              <a:extLst>
                <a:ext uri="{FF2B5EF4-FFF2-40B4-BE49-F238E27FC236}">
                  <a16:creationId xmlns:a16="http://schemas.microsoft.com/office/drawing/2014/main" id="{03CBA330-B8FE-4881-B1DA-BC33C01E0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2133"/>
              <a:ext cx="3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cos(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3" name="Rectangle 21">
              <a:extLst>
                <a:ext uri="{FF2B5EF4-FFF2-40B4-BE49-F238E27FC236}">
                  <a16:creationId xmlns:a16="http://schemas.microsoft.com/office/drawing/2014/main" id="{A13EAC97-E63E-441E-9D6B-A2CE4F4C3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2133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4" name="Rectangle 22">
              <a:extLst>
                <a:ext uri="{FF2B5EF4-FFF2-40B4-BE49-F238E27FC236}">
                  <a16:creationId xmlns:a16="http://schemas.microsoft.com/office/drawing/2014/main" id="{E4E2BED7-BA1D-43F0-96C6-0E37BD828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133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5" name="Rectangle 23">
              <a:extLst>
                <a:ext uri="{FF2B5EF4-FFF2-40B4-BE49-F238E27FC236}">
                  <a16:creationId xmlns:a16="http://schemas.microsoft.com/office/drawing/2014/main" id="{DA9A2E67-B3CB-482E-9781-53A991311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213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6" name="Rectangle 24">
              <a:extLst>
                <a:ext uri="{FF2B5EF4-FFF2-40B4-BE49-F238E27FC236}">
                  <a16:creationId xmlns:a16="http://schemas.microsoft.com/office/drawing/2014/main" id="{5F0DB1E3-345F-413C-93D1-3FD3A6321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2133"/>
              <a:ext cx="1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n·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7" name="Rectangle 25">
              <a:extLst>
                <a:ext uri="{FF2B5EF4-FFF2-40B4-BE49-F238E27FC236}">
                  <a16:creationId xmlns:a16="http://schemas.microsoft.com/office/drawing/2014/main" id="{B7683953-D936-4B7D-87CC-53DD38218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33"/>
              <a:ext cx="1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8" name="Rectangle 26">
              <a:extLst>
                <a:ext uri="{FF2B5EF4-FFF2-40B4-BE49-F238E27FC236}">
                  <a16:creationId xmlns:a16="http://schemas.microsoft.com/office/drawing/2014/main" id="{C1ABDF85-EF4C-4CDC-9D2E-1E7613CAB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3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9" name="Rectangle 27">
              <a:extLst>
                <a:ext uri="{FF2B5EF4-FFF2-40B4-BE49-F238E27FC236}">
                  <a16:creationId xmlns:a16="http://schemas.microsoft.com/office/drawing/2014/main" id="{5187A35D-6BBC-4AF0-8C4D-C6072E702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2133"/>
              <a:ext cx="1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0" name="Rectangle 28">
              <a:extLst>
                <a:ext uri="{FF2B5EF4-FFF2-40B4-BE49-F238E27FC236}">
                  <a16:creationId xmlns:a16="http://schemas.microsoft.com/office/drawing/2014/main" id="{FAE9E200-882B-43DA-B544-4174C9BF2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2249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8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1" name="Rectangle 30">
              <a:extLst>
                <a:ext uri="{FF2B5EF4-FFF2-40B4-BE49-F238E27FC236}">
                  <a16:creationId xmlns:a16="http://schemas.microsoft.com/office/drawing/2014/main" id="{5F669BA5-80CC-4F9B-8A87-CE57DDC6F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111"/>
              <a:ext cx="1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2" name="Rectangle 31">
              <a:extLst>
                <a:ext uri="{FF2B5EF4-FFF2-40B4-BE49-F238E27FC236}">
                  <a16:creationId xmlns:a16="http://schemas.microsoft.com/office/drawing/2014/main" id="{C27BAD8D-2573-4C9A-9BAA-6A6983F61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2111"/>
              <a:ext cx="1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3" name="Rectangle 32">
              <a:extLst>
                <a:ext uri="{FF2B5EF4-FFF2-40B4-BE49-F238E27FC236}">
                  <a16:creationId xmlns:a16="http://schemas.microsoft.com/office/drawing/2014/main" id="{6FB5946D-0EAC-4382-AFDF-8DF63CD5E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2111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q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4" name="Text Box 12">
              <a:extLst>
                <a:ext uri="{FF2B5EF4-FFF2-40B4-BE49-F238E27FC236}">
                  <a16:creationId xmlns:a16="http://schemas.microsoft.com/office/drawing/2014/main" id="{83B115F6-4E80-4A02-A1DD-2B6793253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112"/>
              <a:ext cx="2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称为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Chebyshev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多项式</a:t>
              </a:r>
            </a:p>
          </p:txBody>
        </p:sp>
      </p:grpSp>
      <p:sp>
        <p:nvSpPr>
          <p:cNvPr id="66594" name="Text Box 34">
            <a:extLst>
              <a:ext uri="{FF2B5EF4-FFF2-40B4-BE49-F238E27FC236}">
                <a16:creationId xmlns:a16="http://schemas.microsoft.com/office/drawing/2014/main" id="{1D88A057-BEF6-4A43-B4A7-C17865114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862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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的重要性质：</a:t>
            </a:r>
            <a:endParaRPr lang="zh-CN" altLang="en-US" sz="2400" b="1" i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46">
            <a:extLst>
              <a:ext uri="{FF2B5EF4-FFF2-40B4-BE49-F238E27FC236}">
                <a16:creationId xmlns:a16="http://schemas.microsoft.com/office/drawing/2014/main" id="{64C041C4-2C60-4A88-9508-E089C10FF58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267200"/>
            <a:ext cx="8001000" cy="1133475"/>
            <a:chOff x="336" y="2688"/>
            <a:chExt cx="5040" cy="714"/>
          </a:xfrm>
        </p:grpSpPr>
        <p:sp>
          <p:nvSpPr>
            <p:cNvPr id="11281" name="Text Box 35">
              <a:extLst>
                <a:ext uri="{FF2B5EF4-FFF2-40B4-BE49-F238E27FC236}">
                  <a16:creationId xmlns:a16="http://schemas.microsoft.com/office/drawing/2014/main" id="{2C928F9A-4ACA-43BB-A289-DC651297B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688"/>
              <a:ext cx="5040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74650" indent="-3746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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当                                           时，         交错取到极大值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和极小值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，即</a:t>
              </a:r>
            </a:p>
          </p:txBody>
        </p:sp>
        <p:graphicFrame>
          <p:nvGraphicFramePr>
            <p:cNvPr id="11282" name="Object 36">
              <a:extLst>
                <a:ext uri="{FF2B5EF4-FFF2-40B4-BE49-F238E27FC236}">
                  <a16:creationId xmlns:a16="http://schemas.microsoft.com/office/drawing/2014/main" id="{221A0D5B-F7B7-4953-B1DD-5740E9B76C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688"/>
            <a:ext cx="2031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1" name="Equation" r:id="rId10" imgW="1930400" imgH="431800" progId="Equation.3">
                    <p:embed/>
                  </p:oleObj>
                </mc:Choice>
                <mc:Fallback>
                  <p:oleObj name="Equation" r:id="rId10" imgW="1930400" imgH="431800" progId="Equation.3">
                    <p:embed/>
                    <p:pic>
                      <p:nvPicPr>
                        <p:cNvPr id="11282" name="Object 36">
                          <a:extLst>
                            <a:ext uri="{FF2B5EF4-FFF2-40B4-BE49-F238E27FC236}">
                              <a16:creationId xmlns:a16="http://schemas.microsoft.com/office/drawing/2014/main" id="{221A0D5B-F7B7-4953-B1DD-5740E9B76C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688"/>
                          <a:ext cx="2031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37">
              <a:extLst>
                <a:ext uri="{FF2B5EF4-FFF2-40B4-BE49-F238E27FC236}">
                  <a16:creationId xmlns:a16="http://schemas.microsoft.com/office/drawing/2014/main" id="{86D29259-8910-4A17-B9AB-3522A85A12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784"/>
            <a:ext cx="48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2" name="Equation" r:id="rId12" imgW="419100" imgH="228600" progId="Equation.3">
                    <p:embed/>
                  </p:oleObj>
                </mc:Choice>
                <mc:Fallback>
                  <p:oleObj name="Equation" r:id="rId12" imgW="419100" imgH="228600" progId="Equation.3">
                    <p:embed/>
                    <p:pic>
                      <p:nvPicPr>
                        <p:cNvPr id="11283" name="Object 37">
                          <a:extLst>
                            <a:ext uri="{FF2B5EF4-FFF2-40B4-BE49-F238E27FC236}">
                              <a16:creationId xmlns:a16="http://schemas.microsoft.com/office/drawing/2014/main" id="{86D29259-8910-4A17-B9AB-3522A85A12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784"/>
                          <a:ext cx="48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38">
              <a:extLst>
                <a:ext uri="{FF2B5EF4-FFF2-40B4-BE49-F238E27FC236}">
                  <a16:creationId xmlns:a16="http://schemas.microsoft.com/office/drawing/2014/main" id="{529BF851-4B80-4554-84B1-CABEA39424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3120"/>
            <a:ext cx="16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3" name="Equation" r:id="rId14" imgW="1536700" imgH="241300" progId="Equation.3">
                    <p:embed/>
                  </p:oleObj>
                </mc:Choice>
                <mc:Fallback>
                  <p:oleObj name="Equation" r:id="rId14" imgW="1536700" imgH="241300" progId="Equation.3">
                    <p:embed/>
                    <p:pic>
                      <p:nvPicPr>
                        <p:cNvPr id="11284" name="Object 38">
                          <a:extLst>
                            <a:ext uri="{FF2B5EF4-FFF2-40B4-BE49-F238E27FC236}">
                              <a16:creationId xmlns:a16="http://schemas.microsoft.com/office/drawing/2014/main" id="{529BF851-4B80-4554-84B1-CABEA39424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120"/>
                          <a:ext cx="16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51B62488-2FE7-4CFB-9499-A84E59ACE99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800600"/>
            <a:ext cx="762000" cy="533400"/>
            <a:chOff x="2832" y="3024"/>
            <a:chExt cx="480" cy="336"/>
          </a:xfrm>
        </p:grpSpPr>
        <p:sp>
          <p:nvSpPr>
            <p:cNvPr id="11279" name="Line 39">
              <a:extLst>
                <a:ext uri="{FF2B5EF4-FFF2-40B4-BE49-F238E27FC236}">
                  <a16:creationId xmlns:a16="http://schemas.microsoft.com/office/drawing/2014/main" id="{C43D421E-AB65-4EEE-9E4D-410307AFA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3072"/>
              <a:ext cx="336" cy="28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0" name="Rectangle 40">
              <a:extLst>
                <a:ext uri="{FF2B5EF4-FFF2-40B4-BE49-F238E27FC236}">
                  <a16:creationId xmlns:a16="http://schemas.microsoft.com/office/drawing/2014/main" id="{B077B2C6-71ED-4463-9990-2DE8ECF3C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6" name="Group 47">
            <a:extLst>
              <a:ext uri="{FF2B5EF4-FFF2-40B4-BE49-F238E27FC236}">
                <a16:creationId xmlns:a16="http://schemas.microsoft.com/office/drawing/2014/main" id="{F28C2830-BB15-4DB8-9410-3AEBB4FEFC6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410200"/>
            <a:ext cx="8077200" cy="1135063"/>
            <a:chOff x="336" y="3408"/>
            <a:chExt cx="5088" cy="715"/>
          </a:xfrm>
        </p:grpSpPr>
        <p:sp>
          <p:nvSpPr>
            <p:cNvPr id="11276" name="Text Box 43">
              <a:extLst>
                <a:ext uri="{FF2B5EF4-FFF2-40B4-BE49-F238E27FC236}">
                  <a16:creationId xmlns:a16="http://schemas.microsoft.com/office/drawing/2014/main" id="{2907A5B4-5F60-4CC1-B7BE-F281A2E14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408"/>
              <a:ext cx="5088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74650" indent="-3746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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当                                                  时                ，即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…,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}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为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个零点。</a:t>
              </a:r>
              <a:endParaRPr lang="zh-CN" altLang="en-US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77" name="Object 44">
              <a:extLst>
                <a:ext uri="{FF2B5EF4-FFF2-40B4-BE49-F238E27FC236}">
                  <a16:creationId xmlns:a16="http://schemas.microsoft.com/office/drawing/2014/main" id="{FFD7D290-B772-4DFD-95CD-416C413910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3408"/>
            <a:ext cx="2352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4" name="Equation" r:id="rId16" imgW="2108200" imgH="431800" progId="Equation.3">
                    <p:embed/>
                  </p:oleObj>
                </mc:Choice>
                <mc:Fallback>
                  <p:oleObj name="Equation" r:id="rId16" imgW="2108200" imgH="431800" progId="Equation.3">
                    <p:embed/>
                    <p:pic>
                      <p:nvPicPr>
                        <p:cNvPr id="11277" name="Object 44">
                          <a:extLst>
                            <a:ext uri="{FF2B5EF4-FFF2-40B4-BE49-F238E27FC236}">
                              <a16:creationId xmlns:a16="http://schemas.microsoft.com/office/drawing/2014/main" id="{FFD7D290-B772-4DFD-95CD-416C413910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408"/>
                          <a:ext cx="2352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8" name="Object 45">
              <a:extLst>
                <a:ext uri="{FF2B5EF4-FFF2-40B4-BE49-F238E27FC236}">
                  <a16:creationId xmlns:a16="http://schemas.microsoft.com/office/drawing/2014/main" id="{F228F7AF-1F6C-483B-A78C-353FB18706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3523"/>
            <a:ext cx="76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5" name="Equation" r:id="rId18" imgW="685800" imgH="228600" progId="Equation.3">
                    <p:embed/>
                  </p:oleObj>
                </mc:Choice>
                <mc:Fallback>
                  <p:oleObj name="Equation" r:id="rId18" imgW="685800" imgH="228600" progId="Equation.3">
                    <p:embed/>
                    <p:pic>
                      <p:nvPicPr>
                        <p:cNvPr id="11278" name="Object 45">
                          <a:extLst>
                            <a:ext uri="{FF2B5EF4-FFF2-40B4-BE49-F238E27FC236}">
                              <a16:creationId xmlns:a16="http://schemas.microsoft.com/office/drawing/2014/main" id="{F228F7AF-1F6C-483B-A78C-353FB18706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523"/>
                          <a:ext cx="76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26AD485-E94C-4500-9FE6-3BA50CE58D17}"/>
                  </a:ext>
                </a:extLst>
              </p14:cNvPr>
              <p14:cNvContentPartPr/>
              <p14:nvPr/>
            </p14:nvContentPartPr>
            <p14:xfrm>
              <a:off x="578160" y="830520"/>
              <a:ext cx="8666280" cy="46562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26AD485-E94C-4500-9FE6-3BA50CE58D1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8800" y="821160"/>
                <a:ext cx="8685000" cy="467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4" grpId="0" autoUpdateAnimBg="0"/>
      <p:bldP spid="66565" grpId="0" autoUpdateAnimBg="0"/>
      <p:bldP spid="6659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096FEC4-3647-4BB4-A50A-2A03B90F9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§6  Optimal Approximation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7D0F257C-2AA7-4FBC-83AC-732D8F2689F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81000"/>
            <a:ext cx="6791325" cy="992188"/>
            <a:chOff x="288" y="240"/>
            <a:chExt cx="4278" cy="625"/>
          </a:xfrm>
        </p:grpSpPr>
        <p:sp>
          <p:nvSpPr>
            <p:cNvPr id="12384" name="Text Box 4">
              <a:extLst>
                <a:ext uri="{FF2B5EF4-FFF2-40B4-BE49-F238E27FC236}">
                  <a16:creationId xmlns:a16="http://schemas.microsoft.com/office/drawing/2014/main" id="{BF791469-85EF-4E4A-81A9-5BD24E6DB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0"/>
              <a:ext cx="4128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74650" indent="-3746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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满足递推关系： 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= 1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=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</a:t>
              </a:r>
            </a:p>
          </p:txBody>
        </p:sp>
        <p:graphicFrame>
          <p:nvGraphicFramePr>
            <p:cNvPr id="12385" name="Object 7">
              <a:extLst>
                <a:ext uri="{FF2B5EF4-FFF2-40B4-BE49-F238E27FC236}">
                  <a16:creationId xmlns:a16="http://schemas.microsoft.com/office/drawing/2014/main" id="{F44B7484-F5A0-4242-B08A-BA835B652B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576"/>
            <a:ext cx="207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2" name="Equation" r:id="rId6" imgW="1778000" imgH="228600" progId="Equation.3">
                    <p:embed/>
                  </p:oleObj>
                </mc:Choice>
                <mc:Fallback>
                  <p:oleObj name="Equation" r:id="rId6" imgW="1778000" imgH="228600" progId="Equation.3">
                    <p:embed/>
                    <p:pic>
                      <p:nvPicPr>
                        <p:cNvPr id="12385" name="Object 7">
                          <a:extLst>
                            <a:ext uri="{FF2B5EF4-FFF2-40B4-BE49-F238E27FC236}">
                              <a16:creationId xmlns:a16="http://schemas.microsoft.com/office/drawing/2014/main" id="{F44B7484-F5A0-4242-B08A-BA835B652B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576"/>
                          <a:ext cx="2070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E809B4F6-69A8-4FED-9EEE-05C4FEA02AA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371600"/>
            <a:ext cx="7696200" cy="968375"/>
            <a:chOff x="576" y="864"/>
            <a:chExt cx="4848" cy="610"/>
          </a:xfrm>
        </p:grpSpPr>
        <p:sp>
          <p:nvSpPr>
            <p:cNvPr id="12382" name="Text Box 11">
              <a:extLst>
                <a:ext uri="{FF2B5EF4-FFF2-40B4-BE49-F238E27FC236}">
                  <a16:creationId xmlns:a16="http://schemas.microsoft.com/office/drawing/2014/main" id="{87709EC1-F8AF-4CE2-9E15-0902FE548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864"/>
              <a:ext cx="4560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次多项式，首项系数为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。且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只含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zh-CN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次幂，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只含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zh-CN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次幂。</a:t>
              </a: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83" name="AutoShape 16">
              <a:extLst>
                <a:ext uri="{FF2B5EF4-FFF2-40B4-BE49-F238E27FC236}">
                  <a16:creationId xmlns:a16="http://schemas.microsoft.com/office/drawing/2014/main" id="{CAEE4CFC-3A8B-4C5B-A8D4-D75890312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05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602" name="Rectangle 18">
            <a:extLst>
              <a:ext uri="{FF2B5EF4-FFF2-40B4-BE49-F238E27FC236}">
                <a16:creationId xmlns:a16="http://schemas.microsoft.com/office/drawing/2014/main" id="{83ED1E0B-3815-4B90-8CAC-89A757C15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4478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endParaRPr lang="en-US" altLang="zh-CN" sz="2400" b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603" name="Rectangle 19">
            <a:extLst>
              <a:ext uri="{FF2B5EF4-FFF2-40B4-BE49-F238E27FC236}">
                <a16:creationId xmlns:a16="http://schemas.microsoft.com/office/drawing/2014/main" id="{0EA51479-60E3-4B4A-8DE3-20A5D006D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05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偶</a:t>
            </a:r>
          </a:p>
        </p:txBody>
      </p:sp>
      <p:sp>
        <p:nvSpPr>
          <p:cNvPr id="67604" name="Rectangle 20">
            <a:extLst>
              <a:ext uri="{FF2B5EF4-FFF2-40B4-BE49-F238E27FC236}">
                <a16:creationId xmlns:a16="http://schemas.microsoft.com/office/drawing/2014/main" id="{F53361DC-2DD7-40FA-91B7-43C35DFC8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05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奇</a:t>
            </a:r>
          </a:p>
        </p:txBody>
      </p:sp>
      <p:grpSp>
        <p:nvGrpSpPr>
          <p:cNvPr id="4" name="Group 111">
            <a:extLst>
              <a:ext uri="{FF2B5EF4-FFF2-40B4-BE49-F238E27FC236}">
                <a16:creationId xmlns:a16="http://schemas.microsoft.com/office/drawing/2014/main" id="{A4C4DD7D-3536-4ECA-B989-50D307CEADB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2200"/>
            <a:ext cx="8291513" cy="2608263"/>
            <a:chOff x="288" y="1488"/>
            <a:chExt cx="5223" cy="1643"/>
          </a:xfrm>
        </p:grpSpPr>
        <p:sp>
          <p:nvSpPr>
            <p:cNvPr id="12378" name="Text Box 22">
              <a:extLst>
                <a:ext uri="{FF2B5EF4-FFF2-40B4-BE49-F238E27FC236}">
                  <a16:creationId xmlns:a16="http://schemas.microsoft.com/office/drawing/2014/main" id="{68881F70-3014-4B84-9375-73826498C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488"/>
              <a:ext cx="5223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74650" indent="-3746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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{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),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), … }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是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[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1 ,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上关于权                         正交的函数族。即在内积                                           的意义下有</a:t>
              </a:r>
            </a:p>
          </p:txBody>
        </p:sp>
        <p:graphicFrame>
          <p:nvGraphicFramePr>
            <p:cNvPr id="12379" name="Object 24">
              <a:extLst>
                <a:ext uri="{FF2B5EF4-FFF2-40B4-BE49-F238E27FC236}">
                  <a16:creationId xmlns:a16="http://schemas.microsoft.com/office/drawing/2014/main" id="{FF1847B1-E0BD-4D5B-A97C-6A6AC4AD48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0" y="1488"/>
            <a:ext cx="1150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3" name="Equation" r:id="rId8" imgW="1015559" imgH="444307" progId="Equation.3">
                    <p:embed/>
                  </p:oleObj>
                </mc:Choice>
                <mc:Fallback>
                  <p:oleObj name="Equation" r:id="rId8" imgW="1015559" imgH="444307" progId="Equation.3">
                    <p:embed/>
                    <p:pic>
                      <p:nvPicPr>
                        <p:cNvPr id="12379" name="Object 24">
                          <a:extLst>
                            <a:ext uri="{FF2B5EF4-FFF2-40B4-BE49-F238E27FC236}">
                              <a16:creationId xmlns:a16="http://schemas.microsoft.com/office/drawing/2014/main" id="{FF1847B1-E0BD-4D5B-A97C-6A6AC4AD48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0" y="1488"/>
                          <a:ext cx="1150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80" name="Object 25">
              <a:extLst>
                <a:ext uri="{FF2B5EF4-FFF2-40B4-BE49-F238E27FC236}">
                  <a16:creationId xmlns:a16="http://schemas.microsoft.com/office/drawing/2014/main" id="{F27D5B29-4A74-4663-82DF-3FEC0974D9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6" y="1872"/>
            <a:ext cx="1965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Equation" r:id="rId10" imgW="1968500" imgH="355600" progId="Equation.3">
                    <p:embed/>
                  </p:oleObj>
                </mc:Choice>
                <mc:Fallback>
                  <p:oleObj name="Equation" r:id="rId10" imgW="1968500" imgH="355600" progId="Equation.3">
                    <p:embed/>
                    <p:pic>
                      <p:nvPicPr>
                        <p:cNvPr id="12380" name="Object 25">
                          <a:extLst>
                            <a:ext uri="{FF2B5EF4-FFF2-40B4-BE49-F238E27FC236}">
                              <a16:creationId xmlns:a16="http://schemas.microsoft.com/office/drawing/2014/main" id="{F27D5B29-4A74-4663-82DF-3FEC0974D9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872"/>
                          <a:ext cx="1965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81" name="Object 26">
              <a:extLst>
                <a:ext uri="{FF2B5EF4-FFF2-40B4-BE49-F238E27FC236}">
                  <a16:creationId xmlns:a16="http://schemas.microsoft.com/office/drawing/2014/main" id="{C5D0009E-30AF-4EE4-9169-8BB0A38BF1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208"/>
            <a:ext cx="1560" cy="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name="Equation" r:id="rId12" imgW="1548728" imgH="863225" progId="Equation.3">
                    <p:embed/>
                  </p:oleObj>
                </mc:Choice>
                <mc:Fallback>
                  <p:oleObj name="Equation" r:id="rId12" imgW="1548728" imgH="863225" progId="Equation.3">
                    <p:embed/>
                    <p:pic>
                      <p:nvPicPr>
                        <p:cNvPr id="12381" name="Object 26">
                          <a:extLst>
                            <a:ext uri="{FF2B5EF4-FFF2-40B4-BE49-F238E27FC236}">
                              <a16:creationId xmlns:a16="http://schemas.microsoft.com/office/drawing/2014/main" id="{C5D0009E-30AF-4EE4-9169-8BB0A38BF1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208"/>
                          <a:ext cx="1560" cy="9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8">
            <a:extLst>
              <a:ext uri="{FF2B5EF4-FFF2-40B4-BE49-F238E27FC236}">
                <a16:creationId xmlns:a16="http://schemas.microsoft.com/office/drawing/2014/main" id="{FF7BD865-91E4-4422-87F1-693BD67EB931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181600"/>
            <a:ext cx="2079625" cy="1390650"/>
            <a:chOff x="1303" y="1686"/>
            <a:chExt cx="2573" cy="1669"/>
          </a:xfrm>
        </p:grpSpPr>
        <p:grpSp>
          <p:nvGrpSpPr>
            <p:cNvPr id="12309" name="Group 29">
              <a:extLst>
                <a:ext uri="{FF2B5EF4-FFF2-40B4-BE49-F238E27FC236}">
                  <a16:creationId xmlns:a16="http://schemas.microsoft.com/office/drawing/2014/main" id="{39642BC1-5FD5-45BE-B3EB-DE24E175C1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12375" name="Freeform 30">
                <a:extLst>
                  <a:ext uri="{FF2B5EF4-FFF2-40B4-BE49-F238E27FC236}">
                    <a16:creationId xmlns:a16="http://schemas.microsoft.com/office/drawing/2014/main" id="{8D3FB095-7166-4D29-AC23-AC7E842F94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2"/>
                <a:ext cx="2573" cy="478"/>
              </a:xfrm>
              <a:custGeom>
                <a:avLst/>
                <a:gdLst>
                  <a:gd name="T0" fmla="*/ 197 w 5145"/>
                  <a:gd name="T1" fmla="*/ 0 h 963"/>
                  <a:gd name="T2" fmla="*/ 644 w 5145"/>
                  <a:gd name="T3" fmla="*/ 0 h 963"/>
                  <a:gd name="T4" fmla="*/ 523 w 5145"/>
                  <a:gd name="T5" fmla="*/ 120 h 963"/>
                  <a:gd name="T6" fmla="*/ 0 w 5145"/>
                  <a:gd name="T7" fmla="*/ 120 h 963"/>
                  <a:gd name="T8" fmla="*/ 197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76" name="Rectangle 31">
                <a:extLst>
                  <a:ext uri="{FF2B5EF4-FFF2-40B4-BE49-F238E27FC236}">
                    <a16:creationId xmlns:a16="http://schemas.microsoft.com/office/drawing/2014/main" id="{C67D65D5-7973-4D82-8F4F-DC01372CC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1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77" name="Freeform 32">
                <a:extLst>
                  <a:ext uri="{FF2B5EF4-FFF2-40B4-BE49-F238E27FC236}">
                    <a16:creationId xmlns:a16="http://schemas.microsoft.com/office/drawing/2014/main" id="{6557E526-CCA1-477B-B072-6B877AC3E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5" y="2762"/>
                <a:ext cx="481" cy="593"/>
              </a:xfrm>
              <a:custGeom>
                <a:avLst/>
                <a:gdLst>
                  <a:gd name="T0" fmla="*/ 121 w 963"/>
                  <a:gd name="T1" fmla="*/ 0 h 1192"/>
                  <a:gd name="T2" fmla="*/ 0 w 963"/>
                  <a:gd name="T3" fmla="*/ 120 h 1192"/>
                  <a:gd name="T4" fmla="*/ 0 w 963"/>
                  <a:gd name="T5" fmla="*/ 148 h 1192"/>
                  <a:gd name="T6" fmla="*/ 121 w 963"/>
                  <a:gd name="T7" fmla="*/ 27 h 1192"/>
                  <a:gd name="T8" fmla="*/ 12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10" name="Freeform 33">
              <a:extLst>
                <a:ext uri="{FF2B5EF4-FFF2-40B4-BE49-F238E27FC236}">
                  <a16:creationId xmlns:a16="http://schemas.microsoft.com/office/drawing/2014/main" id="{6A5AE652-2702-41C7-88F8-81642D511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2128"/>
              <a:ext cx="20" cy="48"/>
            </a:xfrm>
            <a:custGeom>
              <a:avLst/>
              <a:gdLst>
                <a:gd name="T0" fmla="*/ 0 w 39"/>
                <a:gd name="T1" fmla="*/ 4 h 95"/>
                <a:gd name="T2" fmla="*/ 2 w 39"/>
                <a:gd name="T3" fmla="*/ 2 h 95"/>
                <a:gd name="T4" fmla="*/ 5 w 39"/>
                <a:gd name="T5" fmla="*/ 0 h 95"/>
                <a:gd name="T6" fmla="*/ 5 w 39"/>
                <a:gd name="T7" fmla="*/ 12 h 95"/>
                <a:gd name="T8" fmla="*/ 4 w 39"/>
                <a:gd name="T9" fmla="*/ 11 h 95"/>
                <a:gd name="T10" fmla="*/ 3 w 39"/>
                <a:gd name="T11" fmla="*/ 9 h 95"/>
                <a:gd name="T12" fmla="*/ 1 w 39"/>
                <a:gd name="T13" fmla="*/ 7 h 95"/>
                <a:gd name="T14" fmla="*/ 0 w 39"/>
                <a:gd name="T15" fmla="*/ 4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95"/>
                <a:gd name="T26" fmla="*/ 39 w 39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11" name="Group 34">
              <a:extLst>
                <a:ext uri="{FF2B5EF4-FFF2-40B4-BE49-F238E27FC236}">
                  <a16:creationId xmlns:a16="http://schemas.microsoft.com/office/drawing/2014/main" id="{6A74549B-4C30-4A2C-8A85-F66B3D84A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12373" name="Oval 35">
                <a:extLst>
                  <a:ext uri="{FF2B5EF4-FFF2-40B4-BE49-F238E27FC236}">
                    <a16:creationId xmlns:a16="http://schemas.microsoft.com/office/drawing/2014/main" id="{64009DE0-9817-42AA-A5F7-6F4410C73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1978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74" name="Oval 36">
                <a:extLst>
                  <a:ext uri="{FF2B5EF4-FFF2-40B4-BE49-F238E27FC236}">
                    <a16:creationId xmlns:a16="http://schemas.microsoft.com/office/drawing/2014/main" id="{4F183350-1170-4ABD-946B-859CDF344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3"/>
                <a:ext cx="33" cy="34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2" name="Group 37">
              <a:extLst>
                <a:ext uri="{FF2B5EF4-FFF2-40B4-BE49-F238E27FC236}">
                  <a16:creationId xmlns:a16="http://schemas.microsoft.com/office/drawing/2014/main" id="{E6DA76EA-36DB-44B0-A082-7D3E463ABC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12371" name="Oval 38">
                <a:extLst>
                  <a:ext uri="{FF2B5EF4-FFF2-40B4-BE49-F238E27FC236}">
                    <a16:creationId xmlns:a16="http://schemas.microsoft.com/office/drawing/2014/main" id="{AD308807-22DD-4B20-8907-B5733CF99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78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72" name="Oval 39">
                <a:extLst>
                  <a:ext uri="{FF2B5EF4-FFF2-40B4-BE49-F238E27FC236}">
                    <a16:creationId xmlns:a16="http://schemas.microsoft.com/office/drawing/2014/main" id="{9CE1526A-9BFB-4596-ABDB-B2484DE15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1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3" name="Group 40">
              <a:extLst>
                <a:ext uri="{FF2B5EF4-FFF2-40B4-BE49-F238E27FC236}">
                  <a16:creationId xmlns:a16="http://schemas.microsoft.com/office/drawing/2014/main" id="{FD2FC341-6AAF-4636-9FC0-223A4FAA7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12351" name="Group 41">
                <a:extLst>
                  <a:ext uri="{FF2B5EF4-FFF2-40B4-BE49-F238E27FC236}">
                    <a16:creationId xmlns:a16="http://schemas.microsoft.com/office/drawing/2014/main" id="{2DF1070F-53E8-4873-BEEA-929D59AD03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12354" name="Freeform 42">
                  <a:extLst>
                    <a:ext uri="{FF2B5EF4-FFF2-40B4-BE49-F238E27FC236}">
                      <a16:creationId xmlns:a16="http://schemas.microsoft.com/office/drawing/2014/main" id="{4C0D99CD-2A65-4BF3-A9DC-86056C1E12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2" y="1941"/>
                  <a:ext cx="63" cy="154"/>
                </a:xfrm>
                <a:custGeom>
                  <a:avLst/>
                  <a:gdLst>
                    <a:gd name="T0" fmla="*/ 8 w 128"/>
                    <a:gd name="T1" fmla="*/ 2 h 311"/>
                    <a:gd name="T2" fmla="*/ 12 w 128"/>
                    <a:gd name="T3" fmla="*/ 0 h 311"/>
                    <a:gd name="T4" fmla="*/ 14 w 128"/>
                    <a:gd name="T5" fmla="*/ 2 h 311"/>
                    <a:gd name="T6" fmla="*/ 16 w 128"/>
                    <a:gd name="T7" fmla="*/ 7 h 311"/>
                    <a:gd name="T8" fmla="*/ 16 w 128"/>
                    <a:gd name="T9" fmla="*/ 15 h 311"/>
                    <a:gd name="T10" fmla="*/ 16 w 128"/>
                    <a:gd name="T11" fmla="*/ 24 h 311"/>
                    <a:gd name="T12" fmla="*/ 13 w 128"/>
                    <a:gd name="T13" fmla="*/ 32 h 311"/>
                    <a:gd name="T14" fmla="*/ 10 w 128"/>
                    <a:gd name="T15" fmla="*/ 38 h 311"/>
                    <a:gd name="T16" fmla="*/ 5 w 128"/>
                    <a:gd name="T17" fmla="*/ 38 h 311"/>
                    <a:gd name="T18" fmla="*/ 0 w 128"/>
                    <a:gd name="T19" fmla="*/ 27 h 311"/>
                    <a:gd name="T20" fmla="*/ 8 w 128"/>
                    <a:gd name="T21" fmla="*/ 2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8"/>
                    <a:gd name="T34" fmla="*/ 0 h 311"/>
                    <a:gd name="T35" fmla="*/ 128 w 128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5" name="Freeform 43">
                  <a:extLst>
                    <a:ext uri="{FF2B5EF4-FFF2-40B4-BE49-F238E27FC236}">
                      <a16:creationId xmlns:a16="http://schemas.microsoft.com/office/drawing/2014/main" id="{D53999A6-5F48-4C9C-B0A5-94D445B9DD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8" y="1945"/>
                  <a:ext cx="63" cy="154"/>
                </a:xfrm>
                <a:custGeom>
                  <a:avLst/>
                  <a:gdLst>
                    <a:gd name="T0" fmla="*/ 9 w 126"/>
                    <a:gd name="T1" fmla="*/ 2 h 311"/>
                    <a:gd name="T2" fmla="*/ 5 w 126"/>
                    <a:gd name="T3" fmla="*/ 0 h 311"/>
                    <a:gd name="T4" fmla="*/ 3 w 126"/>
                    <a:gd name="T5" fmla="*/ 2 h 311"/>
                    <a:gd name="T6" fmla="*/ 1 w 126"/>
                    <a:gd name="T7" fmla="*/ 7 h 311"/>
                    <a:gd name="T8" fmla="*/ 0 w 126"/>
                    <a:gd name="T9" fmla="*/ 15 h 311"/>
                    <a:gd name="T10" fmla="*/ 1 w 126"/>
                    <a:gd name="T11" fmla="*/ 24 h 311"/>
                    <a:gd name="T12" fmla="*/ 3 w 126"/>
                    <a:gd name="T13" fmla="*/ 32 h 311"/>
                    <a:gd name="T14" fmla="*/ 7 w 126"/>
                    <a:gd name="T15" fmla="*/ 38 h 311"/>
                    <a:gd name="T16" fmla="*/ 12 w 126"/>
                    <a:gd name="T17" fmla="*/ 38 h 311"/>
                    <a:gd name="T18" fmla="*/ 16 w 126"/>
                    <a:gd name="T19" fmla="*/ 27 h 311"/>
                    <a:gd name="T20" fmla="*/ 9 w 126"/>
                    <a:gd name="T21" fmla="*/ 2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"/>
                    <a:gd name="T34" fmla="*/ 0 h 311"/>
                    <a:gd name="T35" fmla="*/ 126 w 126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356" name="Group 44">
                  <a:extLst>
                    <a:ext uri="{FF2B5EF4-FFF2-40B4-BE49-F238E27FC236}">
                      <a16:creationId xmlns:a16="http://schemas.microsoft.com/office/drawing/2014/main" id="{3F3DE45F-DB9D-4BC3-9B11-4B12D499BC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12367" name="Freeform 45">
                    <a:extLst>
                      <a:ext uri="{FF2B5EF4-FFF2-40B4-BE49-F238E27FC236}">
                        <a16:creationId xmlns:a16="http://schemas.microsoft.com/office/drawing/2014/main" id="{477FB519-6F28-4D02-9A09-BEA40AB408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9" cy="655"/>
                  </a:xfrm>
                  <a:custGeom>
                    <a:avLst/>
                    <a:gdLst>
                      <a:gd name="T0" fmla="*/ 70 w 2472"/>
                      <a:gd name="T1" fmla="*/ 164 h 1310"/>
                      <a:gd name="T2" fmla="*/ 70 w 2472"/>
                      <a:gd name="T3" fmla="*/ 158 h 1310"/>
                      <a:gd name="T4" fmla="*/ 70 w 2472"/>
                      <a:gd name="T5" fmla="*/ 148 h 1310"/>
                      <a:gd name="T6" fmla="*/ 71 w 2472"/>
                      <a:gd name="T7" fmla="*/ 137 h 1310"/>
                      <a:gd name="T8" fmla="*/ 64 w 2472"/>
                      <a:gd name="T9" fmla="*/ 141 h 1310"/>
                      <a:gd name="T10" fmla="*/ 58 w 2472"/>
                      <a:gd name="T11" fmla="*/ 145 h 1310"/>
                      <a:gd name="T12" fmla="*/ 45 w 2472"/>
                      <a:gd name="T13" fmla="*/ 150 h 1310"/>
                      <a:gd name="T14" fmla="*/ 34 w 2472"/>
                      <a:gd name="T15" fmla="*/ 151 h 1310"/>
                      <a:gd name="T16" fmla="*/ 26 w 2472"/>
                      <a:gd name="T17" fmla="*/ 151 h 1310"/>
                      <a:gd name="T18" fmla="*/ 21 w 2472"/>
                      <a:gd name="T19" fmla="*/ 148 h 1310"/>
                      <a:gd name="T20" fmla="*/ 15 w 2472"/>
                      <a:gd name="T21" fmla="*/ 141 h 1310"/>
                      <a:gd name="T22" fmla="*/ 9 w 2472"/>
                      <a:gd name="T23" fmla="*/ 129 h 1310"/>
                      <a:gd name="T24" fmla="*/ 5 w 2472"/>
                      <a:gd name="T25" fmla="*/ 120 h 1310"/>
                      <a:gd name="T26" fmla="*/ 3 w 2472"/>
                      <a:gd name="T27" fmla="*/ 112 h 1310"/>
                      <a:gd name="T28" fmla="*/ 2 w 2472"/>
                      <a:gd name="T29" fmla="*/ 104 h 1310"/>
                      <a:gd name="T30" fmla="*/ 1 w 2472"/>
                      <a:gd name="T31" fmla="*/ 97 h 1310"/>
                      <a:gd name="T32" fmla="*/ 0 w 2472"/>
                      <a:gd name="T33" fmla="*/ 89 h 1310"/>
                      <a:gd name="T34" fmla="*/ 0 w 2472"/>
                      <a:gd name="T35" fmla="*/ 78 h 1310"/>
                      <a:gd name="T36" fmla="*/ 1 w 2472"/>
                      <a:gd name="T37" fmla="*/ 69 h 1310"/>
                      <a:gd name="T38" fmla="*/ 2 w 2472"/>
                      <a:gd name="T39" fmla="*/ 60 h 1310"/>
                      <a:gd name="T40" fmla="*/ 4 w 2472"/>
                      <a:gd name="T41" fmla="*/ 51 h 1310"/>
                      <a:gd name="T42" fmla="*/ 5 w 2472"/>
                      <a:gd name="T43" fmla="*/ 42 h 1310"/>
                      <a:gd name="T44" fmla="*/ 8 w 2472"/>
                      <a:gd name="T45" fmla="*/ 34 h 1310"/>
                      <a:gd name="T46" fmla="*/ 11 w 2472"/>
                      <a:gd name="T47" fmla="*/ 23 h 1310"/>
                      <a:gd name="T48" fmla="*/ 14 w 2472"/>
                      <a:gd name="T49" fmla="*/ 17 h 1310"/>
                      <a:gd name="T50" fmla="*/ 18 w 2472"/>
                      <a:gd name="T51" fmla="*/ 10 h 1310"/>
                      <a:gd name="T52" fmla="*/ 21 w 2472"/>
                      <a:gd name="T53" fmla="*/ 15 h 1310"/>
                      <a:gd name="T54" fmla="*/ 24 w 2472"/>
                      <a:gd name="T55" fmla="*/ 19 h 1310"/>
                      <a:gd name="T56" fmla="*/ 30 w 2472"/>
                      <a:gd name="T57" fmla="*/ 26 h 1310"/>
                      <a:gd name="T58" fmla="*/ 34 w 2472"/>
                      <a:gd name="T59" fmla="*/ 29 h 1310"/>
                      <a:gd name="T60" fmla="*/ 40 w 2472"/>
                      <a:gd name="T61" fmla="*/ 30 h 1310"/>
                      <a:gd name="T62" fmla="*/ 50 w 2472"/>
                      <a:gd name="T63" fmla="*/ 28 h 1310"/>
                      <a:gd name="T64" fmla="*/ 60 w 2472"/>
                      <a:gd name="T65" fmla="*/ 22 h 1310"/>
                      <a:gd name="T66" fmla="*/ 61 w 2472"/>
                      <a:gd name="T67" fmla="*/ 35 h 1310"/>
                      <a:gd name="T68" fmla="*/ 65 w 2472"/>
                      <a:gd name="T69" fmla="*/ 64 h 1310"/>
                      <a:gd name="T70" fmla="*/ 64 w 2472"/>
                      <a:gd name="T71" fmla="*/ 78 h 1310"/>
                      <a:gd name="T72" fmla="*/ 74 w 2472"/>
                      <a:gd name="T73" fmla="*/ 58 h 1310"/>
                      <a:gd name="T74" fmla="*/ 83 w 2472"/>
                      <a:gd name="T75" fmla="*/ 44 h 1310"/>
                      <a:gd name="T76" fmla="*/ 91 w 2472"/>
                      <a:gd name="T77" fmla="*/ 34 h 1310"/>
                      <a:gd name="T78" fmla="*/ 103 w 2472"/>
                      <a:gd name="T79" fmla="*/ 22 h 1310"/>
                      <a:gd name="T80" fmla="*/ 113 w 2472"/>
                      <a:gd name="T81" fmla="*/ 13 h 1310"/>
                      <a:gd name="T82" fmla="*/ 133 w 2472"/>
                      <a:gd name="T83" fmla="*/ 5 h 1310"/>
                      <a:gd name="T84" fmla="*/ 156 w 2472"/>
                      <a:gd name="T85" fmla="*/ 0 h 1310"/>
                      <a:gd name="T86" fmla="*/ 183 w 2472"/>
                      <a:gd name="T87" fmla="*/ 0 h 1310"/>
                      <a:gd name="T88" fmla="*/ 229 w 2472"/>
                      <a:gd name="T89" fmla="*/ 8 h 1310"/>
                      <a:gd name="T90" fmla="*/ 259 w 2472"/>
                      <a:gd name="T91" fmla="*/ 21 h 1310"/>
                      <a:gd name="T92" fmla="*/ 278 w 2472"/>
                      <a:gd name="T93" fmla="*/ 36 h 1310"/>
                      <a:gd name="T94" fmla="*/ 291 w 2472"/>
                      <a:gd name="T95" fmla="*/ 55 h 1310"/>
                      <a:gd name="T96" fmla="*/ 302 w 2472"/>
                      <a:gd name="T97" fmla="*/ 74 h 1310"/>
                      <a:gd name="T98" fmla="*/ 308 w 2472"/>
                      <a:gd name="T99" fmla="*/ 93 h 1310"/>
                      <a:gd name="T100" fmla="*/ 309 w 2472"/>
                      <a:gd name="T101" fmla="*/ 133 h 1310"/>
                      <a:gd name="T102" fmla="*/ 308 w 2472"/>
                      <a:gd name="T103" fmla="*/ 164 h 1310"/>
                      <a:gd name="T104" fmla="*/ 70 w 2472"/>
                      <a:gd name="T105" fmla="*/ 164 h 131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472"/>
                      <a:gd name="T160" fmla="*/ 0 h 1310"/>
                      <a:gd name="T161" fmla="*/ 2472 w 2472"/>
                      <a:gd name="T162" fmla="*/ 1310 h 1310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2368" name="Group 46">
                    <a:extLst>
                      <a:ext uri="{FF2B5EF4-FFF2-40B4-BE49-F238E27FC236}">
                        <a16:creationId xmlns:a16="http://schemas.microsoft.com/office/drawing/2014/main" id="{AA0C5F36-0D18-4934-9DD8-F8EB92A4079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12369" name="Freeform 47">
                      <a:extLst>
                        <a:ext uri="{FF2B5EF4-FFF2-40B4-BE49-F238E27FC236}">
                          <a16:creationId xmlns:a16="http://schemas.microsoft.com/office/drawing/2014/main" id="{2508E543-FF41-462A-A492-724CB182E91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4" y="2067"/>
                      <a:ext cx="450" cy="404"/>
                    </a:xfrm>
                    <a:custGeom>
                      <a:avLst/>
                      <a:gdLst>
                        <a:gd name="T0" fmla="*/ 3 w 896"/>
                        <a:gd name="T1" fmla="*/ 21 h 808"/>
                        <a:gd name="T2" fmla="*/ 0 w 896"/>
                        <a:gd name="T3" fmla="*/ 38 h 808"/>
                        <a:gd name="T4" fmla="*/ 5 w 896"/>
                        <a:gd name="T5" fmla="*/ 57 h 808"/>
                        <a:gd name="T6" fmla="*/ 6 w 896"/>
                        <a:gd name="T7" fmla="*/ 68 h 808"/>
                        <a:gd name="T8" fmla="*/ 7 w 896"/>
                        <a:gd name="T9" fmla="*/ 73 h 808"/>
                        <a:gd name="T10" fmla="*/ 9 w 896"/>
                        <a:gd name="T11" fmla="*/ 79 h 808"/>
                        <a:gd name="T12" fmla="*/ 12 w 896"/>
                        <a:gd name="T13" fmla="*/ 85 h 808"/>
                        <a:gd name="T14" fmla="*/ 17 w 896"/>
                        <a:gd name="T15" fmla="*/ 92 h 808"/>
                        <a:gd name="T16" fmla="*/ 21 w 896"/>
                        <a:gd name="T17" fmla="*/ 97 h 808"/>
                        <a:gd name="T18" fmla="*/ 26 w 896"/>
                        <a:gd name="T19" fmla="*/ 101 h 808"/>
                        <a:gd name="T20" fmla="*/ 49 w 896"/>
                        <a:gd name="T21" fmla="*/ 74 h 808"/>
                        <a:gd name="T22" fmla="*/ 75 w 896"/>
                        <a:gd name="T23" fmla="*/ 101 h 808"/>
                        <a:gd name="T24" fmla="*/ 81 w 896"/>
                        <a:gd name="T25" fmla="*/ 96 h 808"/>
                        <a:gd name="T26" fmla="*/ 86 w 896"/>
                        <a:gd name="T27" fmla="*/ 90 h 808"/>
                        <a:gd name="T28" fmla="*/ 90 w 896"/>
                        <a:gd name="T29" fmla="*/ 82 h 808"/>
                        <a:gd name="T30" fmla="*/ 95 w 896"/>
                        <a:gd name="T31" fmla="*/ 74 h 808"/>
                        <a:gd name="T32" fmla="*/ 104 w 896"/>
                        <a:gd name="T33" fmla="*/ 57 h 808"/>
                        <a:gd name="T34" fmla="*/ 110 w 896"/>
                        <a:gd name="T35" fmla="*/ 31 h 808"/>
                        <a:gd name="T36" fmla="*/ 113 w 896"/>
                        <a:gd name="T37" fmla="*/ 18 h 808"/>
                        <a:gd name="T38" fmla="*/ 94 w 896"/>
                        <a:gd name="T39" fmla="*/ 6 h 808"/>
                        <a:gd name="T40" fmla="*/ 74 w 896"/>
                        <a:gd name="T41" fmla="*/ 0 h 808"/>
                        <a:gd name="T42" fmla="*/ 42 w 896"/>
                        <a:gd name="T43" fmla="*/ 2 h 808"/>
                        <a:gd name="T44" fmla="*/ 19 w 896"/>
                        <a:gd name="T45" fmla="*/ 8 h 808"/>
                        <a:gd name="T46" fmla="*/ 3 w 896"/>
                        <a:gd name="T47" fmla="*/ 21 h 808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896"/>
                        <a:gd name="T73" fmla="*/ 0 h 808"/>
                        <a:gd name="T74" fmla="*/ 896 w 896"/>
                        <a:gd name="T75" fmla="*/ 808 h 808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70" name="Freeform 48">
                      <a:extLst>
                        <a:ext uri="{FF2B5EF4-FFF2-40B4-BE49-F238E27FC236}">
                          <a16:creationId xmlns:a16="http://schemas.microsoft.com/office/drawing/2014/main" id="{FEA7296E-E380-4BBC-B553-54AFB096C8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3" y="2360"/>
                      <a:ext cx="277" cy="713"/>
                    </a:xfrm>
                    <a:custGeom>
                      <a:avLst/>
                      <a:gdLst>
                        <a:gd name="T0" fmla="*/ 31 w 553"/>
                        <a:gd name="T1" fmla="*/ 0 h 1424"/>
                        <a:gd name="T2" fmla="*/ 15 w 553"/>
                        <a:gd name="T3" fmla="*/ 20 h 1424"/>
                        <a:gd name="T4" fmla="*/ 21 w 553"/>
                        <a:gd name="T5" fmla="*/ 36 h 1424"/>
                        <a:gd name="T6" fmla="*/ 10 w 553"/>
                        <a:gd name="T7" fmla="*/ 58 h 1424"/>
                        <a:gd name="T8" fmla="*/ 3 w 553"/>
                        <a:gd name="T9" fmla="*/ 88 h 1424"/>
                        <a:gd name="T10" fmla="*/ 0 w 553"/>
                        <a:gd name="T11" fmla="*/ 108 h 1424"/>
                        <a:gd name="T12" fmla="*/ 3 w 553"/>
                        <a:gd name="T13" fmla="*/ 127 h 1424"/>
                        <a:gd name="T14" fmla="*/ 8 w 553"/>
                        <a:gd name="T15" fmla="*/ 150 h 1424"/>
                        <a:gd name="T16" fmla="*/ 36 w 553"/>
                        <a:gd name="T17" fmla="*/ 179 h 1424"/>
                        <a:gd name="T18" fmla="*/ 63 w 553"/>
                        <a:gd name="T19" fmla="*/ 144 h 1424"/>
                        <a:gd name="T20" fmla="*/ 69 w 553"/>
                        <a:gd name="T21" fmla="*/ 112 h 1424"/>
                        <a:gd name="T22" fmla="*/ 64 w 553"/>
                        <a:gd name="T23" fmla="*/ 82 h 1424"/>
                        <a:gd name="T24" fmla="*/ 57 w 553"/>
                        <a:gd name="T25" fmla="*/ 56 h 1424"/>
                        <a:gd name="T26" fmla="*/ 46 w 553"/>
                        <a:gd name="T27" fmla="*/ 35 h 1424"/>
                        <a:gd name="T28" fmla="*/ 54 w 553"/>
                        <a:gd name="T29" fmla="*/ 25 h 1424"/>
                        <a:gd name="T30" fmla="*/ 31 w 553"/>
                        <a:gd name="T31" fmla="*/ 0 h 14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553"/>
                        <a:gd name="T49" fmla="*/ 0 h 1424"/>
                        <a:gd name="T50" fmla="*/ 553 w 553"/>
                        <a:gd name="T51" fmla="*/ 1424 h 142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2357" name="Freeform 49">
                  <a:extLst>
                    <a:ext uri="{FF2B5EF4-FFF2-40B4-BE49-F238E27FC236}">
                      <a16:creationId xmlns:a16="http://schemas.microsoft.com/office/drawing/2014/main" id="{DE291149-472D-43DD-9D06-92F165808B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8"/>
                  <a:ext cx="350" cy="436"/>
                </a:xfrm>
                <a:custGeom>
                  <a:avLst/>
                  <a:gdLst>
                    <a:gd name="T0" fmla="*/ 42 w 693"/>
                    <a:gd name="T1" fmla="*/ 4 h 873"/>
                    <a:gd name="T2" fmla="*/ 44 w 693"/>
                    <a:gd name="T3" fmla="*/ 1 h 873"/>
                    <a:gd name="T4" fmla="*/ 49 w 693"/>
                    <a:gd name="T5" fmla="*/ 0 h 873"/>
                    <a:gd name="T6" fmla="*/ 52 w 693"/>
                    <a:gd name="T7" fmla="*/ 0 h 873"/>
                    <a:gd name="T8" fmla="*/ 53 w 693"/>
                    <a:gd name="T9" fmla="*/ 2 h 873"/>
                    <a:gd name="T10" fmla="*/ 55 w 693"/>
                    <a:gd name="T11" fmla="*/ 6 h 873"/>
                    <a:gd name="T12" fmla="*/ 55 w 693"/>
                    <a:gd name="T13" fmla="*/ 14 h 873"/>
                    <a:gd name="T14" fmla="*/ 55 w 693"/>
                    <a:gd name="T15" fmla="*/ 21 h 873"/>
                    <a:gd name="T16" fmla="*/ 54 w 693"/>
                    <a:gd name="T17" fmla="*/ 26 h 873"/>
                    <a:gd name="T18" fmla="*/ 56 w 693"/>
                    <a:gd name="T19" fmla="*/ 37 h 873"/>
                    <a:gd name="T20" fmla="*/ 58 w 693"/>
                    <a:gd name="T21" fmla="*/ 45 h 873"/>
                    <a:gd name="T22" fmla="*/ 59 w 693"/>
                    <a:gd name="T23" fmla="*/ 48 h 873"/>
                    <a:gd name="T24" fmla="*/ 62 w 693"/>
                    <a:gd name="T25" fmla="*/ 53 h 873"/>
                    <a:gd name="T26" fmla="*/ 67 w 693"/>
                    <a:gd name="T27" fmla="*/ 70 h 873"/>
                    <a:gd name="T28" fmla="*/ 71 w 693"/>
                    <a:gd name="T29" fmla="*/ 74 h 873"/>
                    <a:gd name="T30" fmla="*/ 78 w 693"/>
                    <a:gd name="T31" fmla="*/ 81 h 873"/>
                    <a:gd name="T32" fmla="*/ 87 w 693"/>
                    <a:gd name="T33" fmla="*/ 90 h 873"/>
                    <a:gd name="T34" fmla="*/ 53 w 693"/>
                    <a:gd name="T35" fmla="*/ 109 h 873"/>
                    <a:gd name="T36" fmla="*/ 33 w 693"/>
                    <a:gd name="T37" fmla="*/ 86 h 873"/>
                    <a:gd name="T38" fmla="*/ 25 w 693"/>
                    <a:gd name="T39" fmla="*/ 89 h 873"/>
                    <a:gd name="T40" fmla="*/ 12 w 693"/>
                    <a:gd name="T41" fmla="*/ 92 h 873"/>
                    <a:gd name="T42" fmla="*/ 4 w 693"/>
                    <a:gd name="T43" fmla="*/ 90 h 873"/>
                    <a:gd name="T44" fmla="*/ 0 w 693"/>
                    <a:gd name="T45" fmla="*/ 87 h 873"/>
                    <a:gd name="T46" fmla="*/ 0 w 693"/>
                    <a:gd name="T47" fmla="*/ 83 h 873"/>
                    <a:gd name="T48" fmla="*/ 3 w 693"/>
                    <a:gd name="T49" fmla="*/ 79 h 873"/>
                    <a:gd name="T50" fmla="*/ 10 w 693"/>
                    <a:gd name="T51" fmla="*/ 76 h 873"/>
                    <a:gd name="T52" fmla="*/ 20 w 693"/>
                    <a:gd name="T53" fmla="*/ 74 h 873"/>
                    <a:gd name="T54" fmla="*/ 27 w 693"/>
                    <a:gd name="T55" fmla="*/ 71 h 873"/>
                    <a:gd name="T56" fmla="*/ 31 w 693"/>
                    <a:gd name="T57" fmla="*/ 68 h 873"/>
                    <a:gd name="T58" fmla="*/ 35 w 693"/>
                    <a:gd name="T59" fmla="*/ 63 h 873"/>
                    <a:gd name="T60" fmla="*/ 38 w 693"/>
                    <a:gd name="T61" fmla="*/ 60 h 873"/>
                    <a:gd name="T62" fmla="*/ 41 w 693"/>
                    <a:gd name="T63" fmla="*/ 56 h 873"/>
                    <a:gd name="T64" fmla="*/ 41 w 693"/>
                    <a:gd name="T65" fmla="*/ 47 h 873"/>
                    <a:gd name="T66" fmla="*/ 40 w 693"/>
                    <a:gd name="T67" fmla="*/ 37 h 873"/>
                    <a:gd name="T68" fmla="*/ 38 w 693"/>
                    <a:gd name="T69" fmla="*/ 27 h 873"/>
                    <a:gd name="T70" fmla="*/ 40 w 693"/>
                    <a:gd name="T71" fmla="*/ 12 h 873"/>
                    <a:gd name="T72" fmla="*/ 42 w 693"/>
                    <a:gd name="T73" fmla="*/ 4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93"/>
                    <a:gd name="T112" fmla="*/ 0 h 873"/>
                    <a:gd name="T113" fmla="*/ 693 w 693"/>
                    <a:gd name="T114" fmla="*/ 873 h 87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8" name="Freeform 50">
                  <a:extLst>
                    <a:ext uri="{FF2B5EF4-FFF2-40B4-BE49-F238E27FC236}">
                      <a16:creationId xmlns:a16="http://schemas.microsoft.com/office/drawing/2014/main" id="{DE602F17-989D-46DE-8B55-08313A65A4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2" y="1739"/>
                  <a:ext cx="440" cy="621"/>
                </a:xfrm>
                <a:custGeom>
                  <a:avLst/>
                  <a:gdLst>
                    <a:gd name="T0" fmla="*/ 32 w 874"/>
                    <a:gd name="T1" fmla="*/ 2 h 1244"/>
                    <a:gd name="T2" fmla="*/ 24 w 874"/>
                    <a:gd name="T3" fmla="*/ 8 h 1244"/>
                    <a:gd name="T4" fmla="*/ 19 w 874"/>
                    <a:gd name="T5" fmla="*/ 12 h 1244"/>
                    <a:gd name="T6" fmla="*/ 15 w 874"/>
                    <a:gd name="T7" fmla="*/ 18 h 1244"/>
                    <a:gd name="T8" fmla="*/ 10 w 874"/>
                    <a:gd name="T9" fmla="*/ 25 h 1244"/>
                    <a:gd name="T10" fmla="*/ 8 w 874"/>
                    <a:gd name="T11" fmla="*/ 34 h 1244"/>
                    <a:gd name="T12" fmla="*/ 6 w 874"/>
                    <a:gd name="T13" fmla="*/ 41 h 1244"/>
                    <a:gd name="T14" fmla="*/ 6 w 874"/>
                    <a:gd name="T15" fmla="*/ 50 h 1244"/>
                    <a:gd name="T16" fmla="*/ 8 w 874"/>
                    <a:gd name="T17" fmla="*/ 62 h 1244"/>
                    <a:gd name="T18" fmla="*/ 9 w 874"/>
                    <a:gd name="T19" fmla="*/ 73 h 1244"/>
                    <a:gd name="T20" fmla="*/ 6 w 874"/>
                    <a:gd name="T21" fmla="*/ 85 h 1244"/>
                    <a:gd name="T22" fmla="*/ 3 w 874"/>
                    <a:gd name="T23" fmla="*/ 96 h 1244"/>
                    <a:gd name="T24" fmla="*/ 0 w 874"/>
                    <a:gd name="T25" fmla="*/ 106 h 1244"/>
                    <a:gd name="T26" fmla="*/ 0 w 874"/>
                    <a:gd name="T27" fmla="*/ 115 h 1244"/>
                    <a:gd name="T28" fmla="*/ 1 w 874"/>
                    <a:gd name="T29" fmla="*/ 123 h 1244"/>
                    <a:gd name="T30" fmla="*/ 3 w 874"/>
                    <a:gd name="T31" fmla="*/ 129 h 1244"/>
                    <a:gd name="T32" fmla="*/ 6 w 874"/>
                    <a:gd name="T33" fmla="*/ 136 h 1244"/>
                    <a:gd name="T34" fmla="*/ 10 w 874"/>
                    <a:gd name="T35" fmla="*/ 140 h 1244"/>
                    <a:gd name="T36" fmla="*/ 15 w 874"/>
                    <a:gd name="T37" fmla="*/ 144 h 1244"/>
                    <a:gd name="T38" fmla="*/ 25 w 874"/>
                    <a:gd name="T39" fmla="*/ 150 h 1244"/>
                    <a:gd name="T40" fmla="*/ 36 w 874"/>
                    <a:gd name="T41" fmla="*/ 153 h 1244"/>
                    <a:gd name="T42" fmla="*/ 48 w 874"/>
                    <a:gd name="T43" fmla="*/ 155 h 1244"/>
                    <a:gd name="T44" fmla="*/ 59 w 874"/>
                    <a:gd name="T45" fmla="*/ 153 h 1244"/>
                    <a:gd name="T46" fmla="*/ 68 w 874"/>
                    <a:gd name="T47" fmla="*/ 152 h 1244"/>
                    <a:gd name="T48" fmla="*/ 78 w 874"/>
                    <a:gd name="T49" fmla="*/ 147 h 1244"/>
                    <a:gd name="T50" fmla="*/ 87 w 874"/>
                    <a:gd name="T51" fmla="*/ 143 h 1244"/>
                    <a:gd name="T52" fmla="*/ 94 w 874"/>
                    <a:gd name="T53" fmla="*/ 137 h 1244"/>
                    <a:gd name="T54" fmla="*/ 103 w 874"/>
                    <a:gd name="T55" fmla="*/ 127 h 1244"/>
                    <a:gd name="T56" fmla="*/ 106 w 874"/>
                    <a:gd name="T57" fmla="*/ 122 h 1244"/>
                    <a:gd name="T58" fmla="*/ 108 w 874"/>
                    <a:gd name="T59" fmla="*/ 115 h 1244"/>
                    <a:gd name="T60" fmla="*/ 110 w 874"/>
                    <a:gd name="T61" fmla="*/ 107 h 1244"/>
                    <a:gd name="T62" fmla="*/ 110 w 874"/>
                    <a:gd name="T63" fmla="*/ 101 h 1244"/>
                    <a:gd name="T64" fmla="*/ 109 w 874"/>
                    <a:gd name="T65" fmla="*/ 93 h 1244"/>
                    <a:gd name="T66" fmla="*/ 107 w 874"/>
                    <a:gd name="T67" fmla="*/ 85 h 1244"/>
                    <a:gd name="T68" fmla="*/ 105 w 874"/>
                    <a:gd name="T69" fmla="*/ 70 h 1244"/>
                    <a:gd name="T70" fmla="*/ 106 w 874"/>
                    <a:gd name="T71" fmla="*/ 62 h 1244"/>
                    <a:gd name="T72" fmla="*/ 109 w 874"/>
                    <a:gd name="T73" fmla="*/ 54 h 1244"/>
                    <a:gd name="T74" fmla="*/ 110 w 874"/>
                    <a:gd name="T75" fmla="*/ 39 h 1244"/>
                    <a:gd name="T76" fmla="*/ 109 w 874"/>
                    <a:gd name="T77" fmla="*/ 26 h 1244"/>
                    <a:gd name="T78" fmla="*/ 106 w 874"/>
                    <a:gd name="T79" fmla="*/ 17 h 1244"/>
                    <a:gd name="T80" fmla="*/ 101 w 874"/>
                    <a:gd name="T81" fmla="*/ 11 h 1244"/>
                    <a:gd name="T82" fmla="*/ 89 w 874"/>
                    <a:gd name="T83" fmla="*/ 5 h 1244"/>
                    <a:gd name="T84" fmla="*/ 74 w 874"/>
                    <a:gd name="T85" fmla="*/ 1 h 1244"/>
                    <a:gd name="T86" fmla="*/ 50 w 874"/>
                    <a:gd name="T87" fmla="*/ 0 h 1244"/>
                    <a:gd name="T88" fmla="*/ 32 w 874"/>
                    <a:gd name="T89" fmla="*/ 2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874"/>
                    <a:gd name="T136" fmla="*/ 0 h 1244"/>
                    <a:gd name="T137" fmla="*/ 874 w 874"/>
                    <a:gd name="T138" fmla="*/ 1244 h 124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359" name="Group 51">
                  <a:extLst>
                    <a:ext uri="{FF2B5EF4-FFF2-40B4-BE49-F238E27FC236}">
                      <a16:creationId xmlns:a16="http://schemas.microsoft.com/office/drawing/2014/main" id="{065488BA-90B4-42A9-AA18-54337A8F73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12364" name="Freeform 52">
                    <a:extLst>
                      <a:ext uri="{FF2B5EF4-FFF2-40B4-BE49-F238E27FC236}">
                        <a16:creationId xmlns:a16="http://schemas.microsoft.com/office/drawing/2014/main" id="{8ED84EAF-C326-488C-B8F7-E91BCE7516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6" y="2206"/>
                    <a:ext cx="216" cy="10"/>
                  </a:xfrm>
                  <a:custGeom>
                    <a:avLst/>
                    <a:gdLst>
                      <a:gd name="T0" fmla="*/ 0 w 431"/>
                      <a:gd name="T1" fmla="*/ 0 h 19"/>
                      <a:gd name="T2" fmla="*/ 5 w 431"/>
                      <a:gd name="T3" fmla="*/ 0 h 19"/>
                      <a:gd name="T4" fmla="*/ 13 w 431"/>
                      <a:gd name="T5" fmla="*/ 0 h 19"/>
                      <a:gd name="T6" fmla="*/ 19 w 431"/>
                      <a:gd name="T7" fmla="*/ 0 h 19"/>
                      <a:gd name="T8" fmla="*/ 28 w 431"/>
                      <a:gd name="T9" fmla="*/ 1 h 19"/>
                      <a:gd name="T10" fmla="*/ 37 w 431"/>
                      <a:gd name="T11" fmla="*/ 1 h 19"/>
                      <a:gd name="T12" fmla="*/ 46 w 431"/>
                      <a:gd name="T13" fmla="*/ 1 h 19"/>
                      <a:gd name="T14" fmla="*/ 54 w 431"/>
                      <a:gd name="T15" fmla="*/ 2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1"/>
                      <a:gd name="T25" fmla="*/ 0 h 19"/>
                      <a:gd name="T26" fmla="*/ 431 w 431"/>
                      <a:gd name="T27" fmla="*/ 19 h 1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65" name="Freeform 53">
                    <a:extLst>
                      <a:ext uri="{FF2B5EF4-FFF2-40B4-BE49-F238E27FC236}">
                        <a16:creationId xmlns:a16="http://schemas.microsoft.com/office/drawing/2014/main" id="{60D89437-94DD-4F11-8A9A-829F8F737A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2231"/>
                    <a:ext cx="47" cy="4"/>
                  </a:xfrm>
                  <a:custGeom>
                    <a:avLst/>
                    <a:gdLst>
                      <a:gd name="T0" fmla="*/ 0 w 92"/>
                      <a:gd name="T1" fmla="*/ 1 h 5"/>
                      <a:gd name="T2" fmla="*/ 9 w 92"/>
                      <a:gd name="T3" fmla="*/ 0 h 5"/>
                      <a:gd name="T4" fmla="*/ 12 w 92"/>
                      <a:gd name="T5" fmla="*/ 1 h 5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5"/>
                      <a:gd name="T11" fmla="*/ 92 w 92"/>
                      <a:gd name="T12" fmla="*/ 5 h 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66" name="Freeform 54">
                    <a:extLst>
                      <a:ext uri="{FF2B5EF4-FFF2-40B4-BE49-F238E27FC236}">
                        <a16:creationId xmlns:a16="http://schemas.microsoft.com/office/drawing/2014/main" id="{0CB6E5A4-7C36-4805-99AA-1EC57F09F9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3" y="2002"/>
                    <a:ext cx="100" cy="154"/>
                  </a:xfrm>
                  <a:custGeom>
                    <a:avLst/>
                    <a:gdLst>
                      <a:gd name="T0" fmla="*/ 18 w 202"/>
                      <a:gd name="T1" fmla="*/ 0 h 309"/>
                      <a:gd name="T2" fmla="*/ 17 w 202"/>
                      <a:gd name="T3" fmla="*/ 7 h 309"/>
                      <a:gd name="T4" fmla="*/ 18 w 202"/>
                      <a:gd name="T5" fmla="*/ 13 h 309"/>
                      <a:gd name="T6" fmla="*/ 20 w 202"/>
                      <a:gd name="T7" fmla="*/ 18 h 309"/>
                      <a:gd name="T8" fmla="*/ 23 w 202"/>
                      <a:gd name="T9" fmla="*/ 24 h 309"/>
                      <a:gd name="T10" fmla="*/ 24 w 202"/>
                      <a:gd name="T11" fmla="*/ 28 h 309"/>
                      <a:gd name="T12" fmla="*/ 26 w 202"/>
                      <a:gd name="T13" fmla="*/ 33 h 309"/>
                      <a:gd name="T14" fmla="*/ 24 w 202"/>
                      <a:gd name="T15" fmla="*/ 37 h 309"/>
                      <a:gd name="T16" fmla="*/ 22 w 202"/>
                      <a:gd name="T17" fmla="*/ 38 h 309"/>
                      <a:gd name="T18" fmla="*/ 18 w 202"/>
                      <a:gd name="T19" fmla="*/ 39 h 309"/>
                      <a:gd name="T20" fmla="*/ 14 w 202"/>
                      <a:gd name="T21" fmla="*/ 37 h 309"/>
                      <a:gd name="T22" fmla="*/ 8 w 202"/>
                      <a:gd name="T23" fmla="*/ 36 h 309"/>
                      <a:gd name="T24" fmla="*/ 0 w 202"/>
                      <a:gd name="T25" fmla="*/ 38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2"/>
                      <a:gd name="T40" fmla="*/ 0 h 309"/>
                      <a:gd name="T41" fmla="*/ 202 w 202"/>
                      <a:gd name="T42" fmla="*/ 309 h 30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360" name="Group 55">
                  <a:extLst>
                    <a:ext uri="{FF2B5EF4-FFF2-40B4-BE49-F238E27FC236}">
                      <a16:creationId xmlns:a16="http://schemas.microsoft.com/office/drawing/2014/main" id="{9B68C548-6B08-4268-B4F2-33232A30FC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12362" name="Freeform 56">
                    <a:extLst>
                      <a:ext uri="{FF2B5EF4-FFF2-40B4-BE49-F238E27FC236}">
                        <a16:creationId xmlns:a16="http://schemas.microsoft.com/office/drawing/2014/main" id="{654ED974-1AC1-4D72-BFF3-7E7F7B8511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1"/>
                    <a:ext cx="116" cy="27"/>
                  </a:xfrm>
                  <a:custGeom>
                    <a:avLst/>
                    <a:gdLst>
                      <a:gd name="T0" fmla="*/ 0 w 232"/>
                      <a:gd name="T1" fmla="*/ 6 h 49"/>
                      <a:gd name="T2" fmla="*/ 5 w 232"/>
                      <a:gd name="T3" fmla="*/ 3 h 49"/>
                      <a:gd name="T4" fmla="*/ 8 w 232"/>
                      <a:gd name="T5" fmla="*/ 1 h 49"/>
                      <a:gd name="T6" fmla="*/ 13 w 232"/>
                      <a:gd name="T7" fmla="*/ 0 h 49"/>
                      <a:gd name="T8" fmla="*/ 16 w 232"/>
                      <a:gd name="T9" fmla="*/ 0 h 49"/>
                      <a:gd name="T10" fmla="*/ 19 w 232"/>
                      <a:gd name="T11" fmla="*/ 0 h 49"/>
                      <a:gd name="T12" fmla="*/ 24 w 232"/>
                      <a:gd name="T13" fmla="*/ 1 h 49"/>
                      <a:gd name="T14" fmla="*/ 29 w 232"/>
                      <a:gd name="T15" fmla="*/ 3 h 49"/>
                      <a:gd name="T16" fmla="*/ 29 w 232"/>
                      <a:gd name="T17" fmla="*/ 4 h 49"/>
                      <a:gd name="T18" fmla="*/ 27 w 232"/>
                      <a:gd name="T19" fmla="*/ 5 h 49"/>
                      <a:gd name="T20" fmla="*/ 24 w 232"/>
                      <a:gd name="T21" fmla="*/ 4 h 49"/>
                      <a:gd name="T22" fmla="*/ 19 w 232"/>
                      <a:gd name="T23" fmla="*/ 3 h 49"/>
                      <a:gd name="T24" fmla="*/ 15 w 232"/>
                      <a:gd name="T25" fmla="*/ 3 h 49"/>
                      <a:gd name="T26" fmla="*/ 12 w 232"/>
                      <a:gd name="T27" fmla="*/ 4 h 49"/>
                      <a:gd name="T28" fmla="*/ 8 w 232"/>
                      <a:gd name="T29" fmla="*/ 5 h 49"/>
                      <a:gd name="T30" fmla="*/ 5 w 232"/>
                      <a:gd name="T31" fmla="*/ 5 h 49"/>
                      <a:gd name="T32" fmla="*/ 0 w 232"/>
                      <a:gd name="T33" fmla="*/ 6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2"/>
                      <a:gd name="T52" fmla="*/ 0 h 49"/>
                      <a:gd name="T53" fmla="*/ 232 w 232"/>
                      <a:gd name="T54" fmla="*/ 49 h 4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63" name="Freeform 57">
                    <a:extLst>
                      <a:ext uri="{FF2B5EF4-FFF2-40B4-BE49-F238E27FC236}">
                        <a16:creationId xmlns:a16="http://schemas.microsoft.com/office/drawing/2014/main" id="{ECA9245E-FCA9-47E4-8DF5-598F69E606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7" y="1905"/>
                    <a:ext cx="114" cy="25"/>
                  </a:xfrm>
                  <a:custGeom>
                    <a:avLst/>
                    <a:gdLst>
                      <a:gd name="T0" fmla="*/ 29 w 226"/>
                      <a:gd name="T1" fmla="*/ 6 h 48"/>
                      <a:gd name="T2" fmla="*/ 25 w 226"/>
                      <a:gd name="T3" fmla="*/ 4 h 48"/>
                      <a:gd name="T4" fmla="*/ 21 w 226"/>
                      <a:gd name="T5" fmla="*/ 2 h 48"/>
                      <a:gd name="T6" fmla="*/ 17 w 226"/>
                      <a:gd name="T7" fmla="*/ 1 h 48"/>
                      <a:gd name="T8" fmla="*/ 13 w 226"/>
                      <a:gd name="T9" fmla="*/ 1 h 48"/>
                      <a:gd name="T10" fmla="*/ 11 w 226"/>
                      <a:gd name="T11" fmla="*/ 0 h 48"/>
                      <a:gd name="T12" fmla="*/ 6 w 226"/>
                      <a:gd name="T13" fmla="*/ 2 h 48"/>
                      <a:gd name="T14" fmla="*/ 0 w 226"/>
                      <a:gd name="T15" fmla="*/ 3 h 48"/>
                      <a:gd name="T16" fmla="*/ 1 w 226"/>
                      <a:gd name="T17" fmla="*/ 5 h 48"/>
                      <a:gd name="T18" fmla="*/ 3 w 226"/>
                      <a:gd name="T19" fmla="*/ 5 h 48"/>
                      <a:gd name="T20" fmla="*/ 6 w 226"/>
                      <a:gd name="T21" fmla="*/ 4 h 48"/>
                      <a:gd name="T22" fmla="*/ 11 w 226"/>
                      <a:gd name="T23" fmla="*/ 4 h 48"/>
                      <a:gd name="T24" fmla="*/ 14 w 226"/>
                      <a:gd name="T25" fmla="*/ 4 h 48"/>
                      <a:gd name="T26" fmla="*/ 17 w 226"/>
                      <a:gd name="T27" fmla="*/ 4 h 48"/>
                      <a:gd name="T28" fmla="*/ 21 w 226"/>
                      <a:gd name="T29" fmla="*/ 5 h 48"/>
                      <a:gd name="T30" fmla="*/ 24 w 226"/>
                      <a:gd name="T31" fmla="*/ 6 h 48"/>
                      <a:gd name="T32" fmla="*/ 29 w 226"/>
                      <a:gd name="T33" fmla="*/ 6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26"/>
                      <a:gd name="T52" fmla="*/ 0 h 48"/>
                      <a:gd name="T53" fmla="*/ 226 w 226"/>
                      <a:gd name="T54" fmla="*/ 48 h 4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2361" name="Freeform 58">
                  <a:extLst>
                    <a:ext uri="{FF2B5EF4-FFF2-40B4-BE49-F238E27FC236}">
                      <a16:creationId xmlns:a16="http://schemas.microsoft.com/office/drawing/2014/main" id="{142C844C-DC1D-442C-9AEE-0D181C76D1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86"/>
                  <a:ext cx="452" cy="293"/>
                </a:xfrm>
                <a:custGeom>
                  <a:avLst/>
                  <a:gdLst>
                    <a:gd name="T0" fmla="*/ 2 w 903"/>
                    <a:gd name="T1" fmla="*/ 73 h 586"/>
                    <a:gd name="T2" fmla="*/ 8 w 903"/>
                    <a:gd name="T3" fmla="*/ 74 h 586"/>
                    <a:gd name="T4" fmla="*/ 7 w 903"/>
                    <a:gd name="T5" fmla="*/ 63 h 586"/>
                    <a:gd name="T6" fmla="*/ 13 w 903"/>
                    <a:gd name="T7" fmla="*/ 54 h 586"/>
                    <a:gd name="T8" fmla="*/ 14 w 903"/>
                    <a:gd name="T9" fmla="*/ 43 h 586"/>
                    <a:gd name="T10" fmla="*/ 22 w 903"/>
                    <a:gd name="T11" fmla="*/ 36 h 586"/>
                    <a:gd name="T12" fmla="*/ 22 w 903"/>
                    <a:gd name="T13" fmla="*/ 27 h 586"/>
                    <a:gd name="T14" fmla="*/ 29 w 903"/>
                    <a:gd name="T15" fmla="*/ 26 h 586"/>
                    <a:gd name="T16" fmla="*/ 35 w 903"/>
                    <a:gd name="T17" fmla="*/ 21 h 586"/>
                    <a:gd name="T18" fmla="*/ 46 w 903"/>
                    <a:gd name="T19" fmla="*/ 28 h 586"/>
                    <a:gd name="T20" fmla="*/ 48 w 903"/>
                    <a:gd name="T21" fmla="*/ 24 h 586"/>
                    <a:gd name="T22" fmla="*/ 59 w 903"/>
                    <a:gd name="T23" fmla="*/ 28 h 586"/>
                    <a:gd name="T24" fmla="*/ 56 w 903"/>
                    <a:gd name="T25" fmla="*/ 21 h 586"/>
                    <a:gd name="T26" fmla="*/ 70 w 903"/>
                    <a:gd name="T27" fmla="*/ 29 h 586"/>
                    <a:gd name="T28" fmla="*/ 71 w 903"/>
                    <a:gd name="T29" fmla="*/ 24 h 586"/>
                    <a:gd name="T30" fmla="*/ 84 w 903"/>
                    <a:gd name="T31" fmla="*/ 32 h 586"/>
                    <a:gd name="T32" fmla="*/ 90 w 903"/>
                    <a:gd name="T33" fmla="*/ 30 h 586"/>
                    <a:gd name="T34" fmla="*/ 94 w 903"/>
                    <a:gd name="T35" fmla="*/ 38 h 586"/>
                    <a:gd name="T36" fmla="*/ 98 w 903"/>
                    <a:gd name="T37" fmla="*/ 38 h 586"/>
                    <a:gd name="T38" fmla="*/ 101 w 903"/>
                    <a:gd name="T39" fmla="*/ 43 h 586"/>
                    <a:gd name="T40" fmla="*/ 98 w 903"/>
                    <a:gd name="T41" fmla="*/ 53 h 586"/>
                    <a:gd name="T42" fmla="*/ 99 w 903"/>
                    <a:gd name="T43" fmla="*/ 62 h 586"/>
                    <a:gd name="T44" fmla="*/ 102 w 903"/>
                    <a:gd name="T45" fmla="*/ 72 h 586"/>
                    <a:gd name="T46" fmla="*/ 105 w 903"/>
                    <a:gd name="T47" fmla="*/ 72 h 586"/>
                    <a:gd name="T48" fmla="*/ 109 w 903"/>
                    <a:gd name="T49" fmla="*/ 65 h 586"/>
                    <a:gd name="T50" fmla="*/ 111 w 903"/>
                    <a:gd name="T51" fmla="*/ 58 h 586"/>
                    <a:gd name="T52" fmla="*/ 112 w 903"/>
                    <a:gd name="T53" fmla="*/ 48 h 586"/>
                    <a:gd name="T54" fmla="*/ 111 w 903"/>
                    <a:gd name="T55" fmla="*/ 33 h 586"/>
                    <a:gd name="T56" fmla="*/ 105 w 903"/>
                    <a:gd name="T57" fmla="*/ 23 h 586"/>
                    <a:gd name="T58" fmla="*/ 101 w 903"/>
                    <a:gd name="T59" fmla="*/ 17 h 586"/>
                    <a:gd name="T60" fmla="*/ 94 w 903"/>
                    <a:gd name="T61" fmla="*/ 10 h 586"/>
                    <a:gd name="T62" fmla="*/ 83 w 903"/>
                    <a:gd name="T63" fmla="*/ 5 h 586"/>
                    <a:gd name="T64" fmla="*/ 72 w 903"/>
                    <a:gd name="T65" fmla="*/ 2 h 586"/>
                    <a:gd name="T66" fmla="*/ 56 w 903"/>
                    <a:gd name="T67" fmla="*/ 0 h 586"/>
                    <a:gd name="T68" fmla="*/ 42 w 903"/>
                    <a:gd name="T69" fmla="*/ 2 h 586"/>
                    <a:gd name="T70" fmla="*/ 32 w 903"/>
                    <a:gd name="T71" fmla="*/ 3 h 586"/>
                    <a:gd name="T72" fmla="*/ 24 w 903"/>
                    <a:gd name="T73" fmla="*/ 6 h 586"/>
                    <a:gd name="T74" fmla="*/ 15 w 903"/>
                    <a:gd name="T75" fmla="*/ 12 h 586"/>
                    <a:gd name="T76" fmla="*/ 7 w 903"/>
                    <a:gd name="T77" fmla="*/ 22 h 586"/>
                    <a:gd name="T78" fmla="*/ 3 w 903"/>
                    <a:gd name="T79" fmla="*/ 28 h 586"/>
                    <a:gd name="T80" fmla="*/ 0 w 903"/>
                    <a:gd name="T81" fmla="*/ 41 h 586"/>
                    <a:gd name="T82" fmla="*/ 0 w 903"/>
                    <a:gd name="T83" fmla="*/ 56 h 586"/>
                    <a:gd name="T84" fmla="*/ 0 w 903"/>
                    <a:gd name="T85" fmla="*/ 65 h 586"/>
                    <a:gd name="T86" fmla="*/ 2 w 903"/>
                    <a:gd name="T87" fmla="*/ 73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903"/>
                    <a:gd name="T133" fmla="*/ 0 h 586"/>
                    <a:gd name="T134" fmla="*/ 903 w 903"/>
                    <a:gd name="T135" fmla="*/ 586 h 58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352" name="Freeform 59">
                <a:extLst>
                  <a:ext uri="{FF2B5EF4-FFF2-40B4-BE49-F238E27FC236}">
                    <a16:creationId xmlns:a16="http://schemas.microsoft.com/office/drawing/2014/main" id="{E8450EA3-1F22-4301-AD6A-435C17A99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5" y="2309"/>
                <a:ext cx="477" cy="509"/>
              </a:xfrm>
              <a:custGeom>
                <a:avLst/>
                <a:gdLst>
                  <a:gd name="T0" fmla="*/ 9 w 954"/>
                  <a:gd name="T1" fmla="*/ 18 h 1017"/>
                  <a:gd name="T2" fmla="*/ 27 w 954"/>
                  <a:gd name="T3" fmla="*/ 14 h 1017"/>
                  <a:gd name="T4" fmla="*/ 37 w 954"/>
                  <a:gd name="T5" fmla="*/ 7 h 1017"/>
                  <a:gd name="T6" fmla="*/ 43 w 954"/>
                  <a:gd name="T7" fmla="*/ 0 h 1017"/>
                  <a:gd name="T8" fmla="*/ 59 w 954"/>
                  <a:gd name="T9" fmla="*/ 15 h 1017"/>
                  <a:gd name="T10" fmla="*/ 78 w 954"/>
                  <a:gd name="T11" fmla="*/ 33 h 1017"/>
                  <a:gd name="T12" fmla="*/ 94 w 954"/>
                  <a:gd name="T13" fmla="*/ 48 h 1017"/>
                  <a:gd name="T14" fmla="*/ 100 w 954"/>
                  <a:gd name="T15" fmla="*/ 56 h 1017"/>
                  <a:gd name="T16" fmla="*/ 104 w 954"/>
                  <a:gd name="T17" fmla="*/ 61 h 1017"/>
                  <a:gd name="T18" fmla="*/ 109 w 954"/>
                  <a:gd name="T19" fmla="*/ 67 h 1017"/>
                  <a:gd name="T20" fmla="*/ 113 w 954"/>
                  <a:gd name="T21" fmla="*/ 75 h 1017"/>
                  <a:gd name="T22" fmla="*/ 116 w 954"/>
                  <a:gd name="T23" fmla="*/ 81 h 1017"/>
                  <a:gd name="T24" fmla="*/ 118 w 954"/>
                  <a:gd name="T25" fmla="*/ 88 h 1017"/>
                  <a:gd name="T26" fmla="*/ 120 w 954"/>
                  <a:gd name="T27" fmla="*/ 101 h 1017"/>
                  <a:gd name="T28" fmla="*/ 118 w 954"/>
                  <a:gd name="T29" fmla="*/ 108 h 1017"/>
                  <a:gd name="T30" fmla="*/ 116 w 954"/>
                  <a:gd name="T31" fmla="*/ 114 h 1017"/>
                  <a:gd name="T32" fmla="*/ 108 w 954"/>
                  <a:gd name="T33" fmla="*/ 120 h 1017"/>
                  <a:gd name="T34" fmla="*/ 101 w 954"/>
                  <a:gd name="T35" fmla="*/ 123 h 1017"/>
                  <a:gd name="T36" fmla="*/ 91 w 954"/>
                  <a:gd name="T37" fmla="*/ 126 h 1017"/>
                  <a:gd name="T38" fmla="*/ 83 w 954"/>
                  <a:gd name="T39" fmla="*/ 128 h 1017"/>
                  <a:gd name="T40" fmla="*/ 76 w 954"/>
                  <a:gd name="T41" fmla="*/ 127 h 1017"/>
                  <a:gd name="T42" fmla="*/ 70 w 954"/>
                  <a:gd name="T43" fmla="*/ 126 h 1017"/>
                  <a:gd name="T44" fmla="*/ 64 w 954"/>
                  <a:gd name="T45" fmla="*/ 125 h 1017"/>
                  <a:gd name="T46" fmla="*/ 58 w 954"/>
                  <a:gd name="T47" fmla="*/ 122 h 1017"/>
                  <a:gd name="T48" fmla="*/ 52 w 954"/>
                  <a:gd name="T49" fmla="*/ 118 h 1017"/>
                  <a:gd name="T50" fmla="*/ 47 w 954"/>
                  <a:gd name="T51" fmla="*/ 114 h 1017"/>
                  <a:gd name="T52" fmla="*/ 42 w 954"/>
                  <a:gd name="T53" fmla="*/ 107 h 1017"/>
                  <a:gd name="T54" fmla="*/ 39 w 954"/>
                  <a:gd name="T55" fmla="*/ 102 h 1017"/>
                  <a:gd name="T56" fmla="*/ 32 w 954"/>
                  <a:gd name="T57" fmla="*/ 86 h 1017"/>
                  <a:gd name="T58" fmla="*/ 23 w 954"/>
                  <a:gd name="T59" fmla="*/ 66 h 1017"/>
                  <a:gd name="T60" fmla="*/ 17 w 954"/>
                  <a:gd name="T61" fmla="*/ 50 h 1017"/>
                  <a:gd name="T62" fmla="*/ 6 w 954"/>
                  <a:gd name="T63" fmla="*/ 31 h 1017"/>
                  <a:gd name="T64" fmla="*/ 0 w 954"/>
                  <a:gd name="T65" fmla="*/ 20 h 1017"/>
                  <a:gd name="T66" fmla="*/ 9 w 954"/>
                  <a:gd name="T67" fmla="*/ 18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53" name="Freeform 60">
                <a:extLst>
                  <a:ext uri="{FF2B5EF4-FFF2-40B4-BE49-F238E27FC236}">
                    <a16:creationId xmlns:a16="http://schemas.microsoft.com/office/drawing/2014/main" id="{AAA036A9-B4D2-4C8C-BFF2-958FDF48F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2298"/>
                <a:ext cx="295" cy="242"/>
              </a:xfrm>
              <a:custGeom>
                <a:avLst/>
                <a:gdLst>
                  <a:gd name="T0" fmla="*/ 0 w 581"/>
                  <a:gd name="T1" fmla="*/ 22 h 486"/>
                  <a:gd name="T2" fmla="*/ 6 w 581"/>
                  <a:gd name="T3" fmla="*/ 22 h 486"/>
                  <a:gd name="T4" fmla="*/ 12 w 581"/>
                  <a:gd name="T5" fmla="*/ 20 h 486"/>
                  <a:gd name="T6" fmla="*/ 20 w 581"/>
                  <a:gd name="T7" fmla="*/ 19 h 486"/>
                  <a:gd name="T8" fmla="*/ 24 w 581"/>
                  <a:gd name="T9" fmla="*/ 18 h 486"/>
                  <a:gd name="T10" fmla="*/ 34 w 581"/>
                  <a:gd name="T11" fmla="*/ 13 h 486"/>
                  <a:gd name="T12" fmla="*/ 42 w 581"/>
                  <a:gd name="T13" fmla="*/ 6 h 486"/>
                  <a:gd name="T14" fmla="*/ 47 w 581"/>
                  <a:gd name="T15" fmla="*/ 0 h 486"/>
                  <a:gd name="T16" fmla="*/ 73 w 581"/>
                  <a:gd name="T17" fmla="*/ 27 h 486"/>
                  <a:gd name="T18" fmla="*/ 73 w 581"/>
                  <a:gd name="T19" fmla="*/ 31 h 486"/>
                  <a:gd name="T20" fmla="*/ 71 w 581"/>
                  <a:gd name="T21" fmla="*/ 36 h 486"/>
                  <a:gd name="T22" fmla="*/ 66 w 581"/>
                  <a:gd name="T23" fmla="*/ 41 h 486"/>
                  <a:gd name="T24" fmla="*/ 62 w 581"/>
                  <a:gd name="T25" fmla="*/ 45 h 486"/>
                  <a:gd name="T26" fmla="*/ 57 w 581"/>
                  <a:gd name="T27" fmla="*/ 48 h 486"/>
                  <a:gd name="T28" fmla="*/ 50 w 581"/>
                  <a:gd name="T29" fmla="*/ 52 h 486"/>
                  <a:gd name="T30" fmla="*/ 42 w 581"/>
                  <a:gd name="T31" fmla="*/ 55 h 486"/>
                  <a:gd name="T32" fmla="*/ 32 w 581"/>
                  <a:gd name="T33" fmla="*/ 58 h 486"/>
                  <a:gd name="T34" fmla="*/ 24 w 581"/>
                  <a:gd name="T35" fmla="*/ 60 h 486"/>
                  <a:gd name="T36" fmla="*/ 18 w 581"/>
                  <a:gd name="T37" fmla="*/ 61 h 486"/>
                  <a:gd name="T38" fmla="*/ 0 w 581"/>
                  <a:gd name="T39" fmla="*/ 22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4" name="Group 61">
              <a:extLst>
                <a:ext uri="{FF2B5EF4-FFF2-40B4-BE49-F238E27FC236}">
                  <a16:creationId xmlns:a16="http://schemas.microsoft.com/office/drawing/2014/main" id="{11E48F17-376F-466F-87B4-AF57C31355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12339" name="Group 62">
                <a:extLst>
                  <a:ext uri="{FF2B5EF4-FFF2-40B4-BE49-F238E27FC236}">
                    <a16:creationId xmlns:a16="http://schemas.microsoft.com/office/drawing/2014/main" id="{7A153BBA-E513-441B-9A14-04B49BBCD3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12346" name="Freeform 63">
                  <a:extLst>
                    <a:ext uri="{FF2B5EF4-FFF2-40B4-BE49-F238E27FC236}">
                      <a16:creationId xmlns:a16="http://schemas.microsoft.com/office/drawing/2014/main" id="{FEDFD88D-C58F-4424-AEC0-DBD40FD51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37"/>
                  <a:ext cx="155" cy="126"/>
                </a:xfrm>
                <a:custGeom>
                  <a:avLst/>
                  <a:gdLst>
                    <a:gd name="T0" fmla="*/ 4 w 309"/>
                    <a:gd name="T1" fmla="*/ 2 h 246"/>
                    <a:gd name="T2" fmla="*/ 11 w 309"/>
                    <a:gd name="T3" fmla="*/ 0 h 246"/>
                    <a:gd name="T4" fmla="*/ 19 w 309"/>
                    <a:gd name="T5" fmla="*/ 0 h 246"/>
                    <a:gd name="T6" fmla="*/ 31 w 309"/>
                    <a:gd name="T7" fmla="*/ 1 h 246"/>
                    <a:gd name="T8" fmla="*/ 35 w 309"/>
                    <a:gd name="T9" fmla="*/ 2 h 246"/>
                    <a:gd name="T10" fmla="*/ 39 w 309"/>
                    <a:gd name="T11" fmla="*/ 4 h 246"/>
                    <a:gd name="T12" fmla="*/ 39 w 309"/>
                    <a:gd name="T13" fmla="*/ 9 h 246"/>
                    <a:gd name="T14" fmla="*/ 39 w 309"/>
                    <a:gd name="T15" fmla="*/ 14 h 246"/>
                    <a:gd name="T16" fmla="*/ 38 w 309"/>
                    <a:gd name="T17" fmla="*/ 18 h 246"/>
                    <a:gd name="T18" fmla="*/ 36 w 309"/>
                    <a:gd name="T19" fmla="*/ 21 h 246"/>
                    <a:gd name="T20" fmla="*/ 35 w 309"/>
                    <a:gd name="T21" fmla="*/ 24 h 246"/>
                    <a:gd name="T22" fmla="*/ 34 w 309"/>
                    <a:gd name="T23" fmla="*/ 27 h 246"/>
                    <a:gd name="T24" fmla="*/ 31 w 309"/>
                    <a:gd name="T25" fmla="*/ 29 h 246"/>
                    <a:gd name="T26" fmla="*/ 28 w 309"/>
                    <a:gd name="T27" fmla="*/ 30 h 246"/>
                    <a:gd name="T28" fmla="*/ 23 w 309"/>
                    <a:gd name="T29" fmla="*/ 31 h 246"/>
                    <a:gd name="T30" fmla="*/ 18 w 309"/>
                    <a:gd name="T31" fmla="*/ 32 h 246"/>
                    <a:gd name="T32" fmla="*/ 13 w 309"/>
                    <a:gd name="T33" fmla="*/ 31 h 246"/>
                    <a:gd name="T34" fmla="*/ 10 w 309"/>
                    <a:gd name="T35" fmla="*/ 30 h 246"/>
                    <a:gd name="T36" fmla="*/ 6 w 309"/>
                    <a:gd name="T37" fmla="*/ 29 h 246"/>
                    <a:gd name="T38" fmla="*/ 3 w 309"/>
                    <a:gd name="T39" fmla="*/ 26 h 246"/>
                    <a:gd name="T40" fmla="*/ 2 w 309"/>
                    <a:gd name="T41" fmla="*/ 24 h 246"/>
                    <a:gd name="T42" fmla="*/ 0 w 309"/>
                    <a:gd name="T43" fmla="*/ 17 h 246"/>
                    <a:gd name="T44" fmla="*/ 0 w 309"/>
                    <a:gd name="T45" fmla="*/ 11 h 246"/>
                    <a:gd name="T46" fmla="*/ 0 w 309"/>
                    <a:gd name="T47" fmla="*/ 6 h 246"/>
                    <a:gd name="T48" fmla="*/ 4 w 309"/>
                    <a:gd name="T49" fmla="*/ 2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9"/>
                    <a:gd name="T76" fmla="*/ 0 h 246"/>
                    <a:gd name="T77" fmla="*/ 309 w 309"/>
                    <a:gd name="T78" fmla="*/ 246 h 2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7" name="Freeform 64">
                  <a:extLst>
                    <a:ext uri="{FF2B5EF4-FFF2-40B4-BE49-F238E27FC236}">
                      <a16:creationId xmlns:a16="http://schemas.microsoft.com/office/drawing/2014/main" id="{1C2857A4-4834-4BA6-834F-93CF863F0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3" y="1943"/>
                  <a:ext cx="153" cy="122"/>
                </a:xfrm>
                <a:custGeom>
                  <a:avLst/>
                  <a:gdLst>
                    <a:gd name="T0" fmla="*/ 34 w 308"/>
                    <a:gd name="T1" fmla="*/ 1 h 245"/>
                    <a:gd name="T2" fmla="*/ 27 w 308"/>
                    <a:gd name="T3" fmla="*/ 0 h 245"/>
                    <a:gd name="T4" fmla="*/ 20 w 308"/>
                    <a:gd name="T5" fmla="*/ 0 h 245"/>
                    <a:gd name="T6" fmla="*/ 14 w 308"/>
                    <a:gd name="T7" fmla="*/ 0 h 245"/>
                    <a:gd name="T8" fmla="*/ 8 w 308"/>
                    <a:gd name="T9" fmla="*/ 0 h 245"/>
                    <a:gd name="T10" fmla="*/ 4 w 308"/>
                    <a:gd name="T11" fmla="*/ 1 h 245"/>
                    <a:gd name="T12" fmla="*/ 0 w 308"/>
                    <a:gd name="T13" fmla="*/ 3 h 245"/>
                    <a:gd name="T14" fmla="*/ 0 w 308"/>
                    <a:gd name="T15" fmla="*/ 13 h 245"/>
                    <a:gd name="T16" fmla="*/ 1 w 308"/>
                    <a:gd name="T17" fmla="*/ 19 h 245"/>
                    <a:gd name="T18" fmla="*/ 3 w 308"/>
                    <a:gd name="T19" fmla="*/ 23 h 245"/>
                    <a:gd name="T20" fmla="*/ 5 w 308"/>
                    <a:gd name="T21" fmla="*/ 25 h 245"/>
                    <a:gd name="T22" fmla="*/ 8 w 308"/>
                    <a:gd name="T23" fmla="*/ 27 h 245"/>
                    <a:gd name="T24" fmla="*/ 10 w 308"/>
                    <a:gd name="T25" fmla="*/ 29 h 245"/>
                    <a:gd name="T26" fmla="*/ 13 w 308"/>
                    <a:gd name="T27" fmla="*/ 29 h 245"/>
                    <a:gd name="T28" fmla="*/ 16 w 308"/>
                    <a:gd name="T29" fmla="*/ 30 h 245"/>
                    <a:gd name="T30" fmla="*/ 20 w 308"/>
                    <a:gd name="T31" fmla="*/ 30 h 245"/>
                    <a:gd name="T32" fmla="*/ 26 w 308"/>
                    <a:gd name="T33" fmla="*/ 30 h 245"/>
                    <a:gd name="T34" fmla="*/ 30 w 308"/>
                    <a:gd name="T35" fmla="*/ 29 h 245"/>
                    <a:gd name="T36" fmla="*/ 33 w 308"/>
                    <a:gd name="T37" fmla="*/ 28 h 245"/>
                    <a:gd name="T38" fmla="*/ 36 w 308"/>
                    <a:gd name="T39" fmla="*/ 25 h 245"/>
                    <a:gd name="T40" fmla="*/ 38 w 308"/>
                    <a:gd name="T41" fmla="*/ 21 h 245"/>
                    <a:gd name="T42" fmla="*/ 39 w 308"/>
                    <a:gd name="T43" fmla="*/ 16 h 245"/>
                    <a:gd name="T44" fmla="*/ 39 w 308"/>
                    <a:gd name="T45" fmla="*/ 10 h 245"/>
                    <a:gd name="T46" fmla="*/ 39 w 308"/>
                    <a:gd name="T47" fmla="*/ 5 h 245"/>
                    <a:gd name="T48" fmla="*/ 34 w 308"/>
                    <a:gd name="T49" fmla="*/ 1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8"/>
                    <a:gd name="T76" fmla="*/ 0 h 245"/>
                    <a:gd name="T77" fmla="*/ 308 w 308"/>
                    <a:gd name="T78" fmla="*/ 245 h 24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8" name="Freeform 65">
                  <a:extLst>
                    <a:ext uri="{FF2B5EF4-FFF2-40B4-BE49-F238E27FC236}">
                      <a16:creationId xmlns:a16="http://schemas.microsoft.com/office/drawing/2014/main" id="{5ABFC6C5-0FB1-4C49-873B-F6D3221582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2" y="1958"/>
                  <a:ext cx="24" cy="13"/>
                </a:xfrm>
                <a:custGeom>
                  <a:avLst/>
                  <a:gdLst>
                    <a:gd name="T0" fmla="*/ 0 w 45"/>
                    <a:gd name="T1" fmla="*/ 1 h 33"/>
                    <a:gd name="T2" fmla="*/ 0 w 45"/>
                    <a:gd name="T3" fmla="*/ 0 h 33"/>
                    <a:gd name="T4" fmla="*/ 2 w 45"/>
                    <a:gd name="T5" fmla="*/ 0 h 33"/>
                    <a:gd name="T6" fmla="*/ 3 w 45"/>
                    <a:gd name="T7" fmla="*/ 0 h 33"/>
                    <a:gd name="T8" fmla="*/ 5 w 45"/>
                    <a:gd name="T9" fmla="*/ 0 h 33"/>
                    <a:gd name="T10" fmla="*/ 5 w 45"/>
                    <a:gd name="T11" fmla="*/ 3 h 33"/>
                    <a:gd name="T12" fmla="*/ 4 w 45"/>
                    <a:gd name="T13" fmla="*/ 3 h 33"/>
                    <a:gd name="T14" fmla="*/ 3 w 45"/>
                    <a:gd name="T15" fmla="*/ 3 h 33"/>
                    <a:gd name="T16" fmla="*/ 1 w 45"/>
                    <a:gd name="T17" fmla="*/ 3 h 33"/>
                    <a:gd name="T18" fmla="*/ 0 w 45"/>
                    <a:gd name="T19" fmla="*/ 4 h 33"/>
                    <a:gd name="T20" fmla="*/ 0 w 45"/>
                    <a:gd name="T21" fmla="*/ 1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5"/>
                    <a:gd name="T34" fmla="*/ 0 h 33"/>
                    <a:gd name="T35" fmla="*/ 45 w 45"/>
                    <a:gd name="T36" fmla="*/ 33 h 3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9" name="Freeform 66">
                  <a:extLst>
                    <a:ext uri="{FF2B5EF4-FFF2-40B4-BE49-F238E27FC236}">
                      <a16:creationId xmlns:a16="http://schemas.microsoft.com/office/drawing/2014/main" id="{3D1E1292-CB8C-4990-98A3-B0E02A8D05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7"/>
                </a:xfrm>
                <a:custGeom>
                  <a:avLst/>
                  <a:gdLst>
                    <a:gd name="T0" fmla="*/ 17 w 128"/>
                    <a:gd name="T1" fmla="*/ 3 h 52"/>
                    <a:gd name="T2" fmla="*/ 17 w 128"/>
                    <a:gd name="T3" fmla="*/ 7 h 52"/>
                    <a:gd name="T4" fmla="*/ 2 w 128"/>
                    <a:gd name="T5" fmla="*/ 3 h 52"/>
                    <a:gd name="T6" fmla="*/ 0 w 128"/>
                    <a:gd name="T7" fmla="*/ 0 h 52"/>
                    <a:gd name="T8" fmla="*/ 17 w 128"/>
                    <a:gd name="T9" fmla="*/ 3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52"/>
                    <a:gd name="T17" fmla="*/ 128 w 128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0" name="Freeform 67">
                  <a:extLst>
                    <a:ext uri="{FF2B5EF4-FFF2-40B4-BE49-F238E27FC236}">
                      <a16:creationId xmlns:a16="http://schemas.microsoft.com/office/drawing/2014/main" id="{8D8074E2-B242-4DBA-9687-E38B9E8BF9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6" y="1949"/>
                  <a:ext cx="37" cy="29"/>
                </a:xfrm>
                <a:custGeom>
                  <a:avLst/>
                  <a:gdLst>
                    <a:gd name="T0" fmla="*/ 0 w 74"/>
                    <a:gd name="T1" fmla="*/ 4 h 54"/>
                    <a:gd name="T2" fmla="*/ 0 w 74"/>
                    <a:gd name="T3" fmla="*/ 7 h 54"/>
                    <a:gd name="T4" fmla="*/ 9 w 74"/>
                    <a:gd name="T5" fmla="*/ 3 h 54"/>
                    <a:gd name="T6" fmla="*/ 10 w 74"/>
                    <a:gd name="T7" fmla="*/ 0 h 54"/>
                    <a:gd name="T8" fmla="*/ 0 w 74"/>
                    <a:gd name="T9" fmla="*/ 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54"/>
                    <a:gd name="T17" fmla="*/ 74 w 74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40" name="Group 68">
                <a:extLst>
                  <a:ext uri="{FF2B5EF4-FFF2-40B4-BE49-F238E27FC236}">
                    <a16:creationId xmlns:a16="http://schemas.microsoft.com/office/drawing/2014/main" id="{4C89A203-5785-4385-90F5-ADEFA088EF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12344" name="Oval 69">
                  <a:extLst>
                    <a:ext uri="{FF2B5EF4-FFF2-40B4-BE49-F238E27FC236}">
                      <a16:creationId xmlns:a16="http://schemas.microsoft.com/office/drawing/2014/main" id="{A9A445FC-97C4-408D-8C3E-AFA3189E15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6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5" name="Oval 70">
                  <a:extLst>
                    <a:ext uri="{FF2B5EF4-FFF2-40B4-BE49-F238E27FC236}">
                      <a16:creationId xmlns:a16="http://schemas.microsoft.com/office/drawing/2014/main" id="{8127AA12-337C-41F4-A4EB-519729C2F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7" y="1976"/>
                  <a:ext cx="33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41" name="Group 71">
                <a:extLst>
                  <a:ext uri="{FF2B5EF4-FFF2-40B4-BE49-F238E27FC236}">
                    <a16:creationId xmlns:a16="http://schemas.microsoft.com/office/drawing/2014/main" id="{38A9D27F-7EAA-4E75-B24A-78EE08724E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12342" name="Oval 72">
                  <a:extLst>
                    <a:ext uri="{FF2B5EF4-FFF2-40B4-BE49-F238E27FC236}">
                      <a16:creationId xmlns:a16="http://schemas.microsoft.com/office/drawing/2014/main" id="{771DEC7E-5103-4A31-B498-1C4F72F7D5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" y="1972"/>
                  <a:ext cx="73" cy="63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3" name="Oval 73">
                  <a:extLst>
                    <a:ext uri="{FF2B5EF4-FFF2-40B4-BE49-F238E27FC236}">
                      <a16:creationId xmlns:a16="http://schemas.microsoft.com/office/drawing/2014/main" id="{057E53E1-672D-442C-A266-DD6B20BC60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79"/>
                  <a:ext cx="35" cy="38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2315" name="Freeform 74">
              <a:extLst>
                <a:ext uri="{FF2B5EF4-FFF2-40B4-BE49-F238E27FC236}">
                  <a16:creationId xmlns:a16="http://schemas.microsoft.com/office/drawing/2014/main" id="{815C6E88-11C5-4EA2-AA52-C0D1580A1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063"/>
              <a:ext cx="192" cy="192"/>
            </a:xfrm>
            <a:custGeom>
              <a:avLst/>
              <a:gdLst>
                <a:gd name="T0" fmla="*/ 6 w 487"/>
                <a:gd name="T1" fmla="*/ 0 h 424"/>
                <a:gd name="T2" fmla="*/ 7 w 487"/>
                <a:gd name="T3" fmla="*/ 3 h 424"/>
                <a:gd name="T4" fmla="*/ 7 w 487"/>
                <a:gd name="T5" fmla="*/ 5 h 424"/>
                <a:gd name="T6" fmla="*/ 9 w 487"/>
                <a:gd name="T7" fmla="*/ 8 h 424"/>
                <a:gd name="T8" fmla="*/ 9 w 487"/>
                <a:gd name="T9" fmla="*/ 10 h 424"/>
                <a:gd name="T10" fmla="*/ 11 w 487"/>
                <a:gd name="T11" fmla="*/ 11 h 424"/>
                <a:gd name="T12" fmla="*/ 12 w 487"/>
                <a:gd name="T13" fmla="*/ 13 h 424"/>
                <a:gd name="T14" fmla="*/ 15 w 487"/>
                <a:gd name="T15" fmla="*/ 15 h 424"/>
                <a:gd name="T16" fmla="*/ 18 w 487"/>
                <a:gd name="T17" fmla="*/ 15 h 424"/>
                <a:gd name="T18" fmla="*/ 20 w 487"/>
                <a:gd name="T19" fmla="*/ 15 h 424"/>
                <a:gd name="T20" fmla="*/ 23 w 487"/>
                <a:gd name="T21" fmla="*/ 13 h 424"/>
                <a:gd name="T22" fmla="*/ 27 w 487"/>
                <a:gd name="T23" fmla="*/ 11 h 424"/>
                <a:gd name="T24" fmla="*/ 27 w 487"/>
                <a:gd name="T25" fmla="*/ 13 h 424"/>
                <a:gd name="T26" fmla="*/ 29 w 487"/>
                <a:gd name="T27" fmla="*/ 28 h 424"/>
                <a:gd name="T28" fmla="*/ 30 w 487"/>
                <a:gd name="T29" fmla="*/ 36 h 424"/>
                <a:gd name="T30" fmla="*/ 26 w 487"/>
                <a:gd name="T31" fmla="*/ 38 h 424"/>
                <a:gd name="T32" fmla="*/ 20 w 487"/>
                <a:gd name="T33" fmla="*/ 39 h 424"/>
                <a:gd name="T34" fmla="*/ 17 w 487"/>
                <a:gd name="T35" fmla="*/ 39 h 424"/>
                <a:gd name="T36" fmla="*/ 11 w 487"/>
                <a:gd name="T37" fmla="*/ 37 h 424"/>
                <a:gd name="T38" fmla="*/ 7 w 487"/>
                <a:gd name="T39" fmla="*/ 34 h 424"/>
                <a:gd name="T40" fmla="*/ 4 w 487"/>
                <a:gd name="T41" fmla="*/ 30 h 424"/>
                <a:gd name="T42" fmla="*/ 2 w 487"/>
                <a:gd name="T43" fmla="*/ 26 h 424"/>
                <a:gd name="T44" fmla="*/ 0 w 487"/>
                <a:gd name="T45" fmla="*/ 21 h 424"/>
                <a:gd name="T46" fmla="*/ 1 w 487"/>
                <a:gd name="T47" fmla="*/ 16 h 424"/>
                <a:gd name="T48" fmla="*/ 2 w 487"/>
                <a:gd name="T49" fmla="*/ 10 h 424"/>
                <a:gd name="T50" fmla="*/ 4 w 487"/>
                <a:gd name="T51" fmla="*/ 6 h 424"/>
                <a:gd name="T52" fmla="*/ 6 w 487"/>
                <a:gd name="T53" fmla="*/ 0 h 4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7"/>
                <a:gd name="T82" fmla="*/ 0 h 424"/>
                <a:gd name="T83" fmla="*/ 487 w 487"/>
                <a:gd name="T84" fmla="*/ 424 h 4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16" name="Group 75">
              <a:extLst>
                <a:ext uri="{FF2B5EF4-FFF2-40B4-BE49-F238E27FC236}">
                  <a16:creationId xmlns:a16="http://schemas.microsoft.com/office/drawing/2014/main" id="{5DA753C1-35EC-4239-ADC4-C33703FE145B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12317" name="Freeform 76">
                <a:extLst>
                  <a:ext uri="{FF2B5EF4-FFF2-40B4-BE49-F238E27FC236}">
                    <a16:creationId xmlns:a16="http://schemas.microsoft.com/office/drawing/2014/main" id="{B5DE534E-A4AA-4EF5-9073-2CFC86BC3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2587"/>
                <a:ext cx="1104" cy="808"/>
              </a:xfrm>
              <a:custGeom>
                <a:avLst/>
                <a:gdLst>
                  <a:gd name="T0" fmla="*/ 27 w 3311"/>
                  <a:gd name="T1" fmla="*/ 4 h 2423"/>
                  <a:gd name="T2" fmla="*/ 46 w 3311"/>
                  <a:gd name="T3" fmla="*/ 0 h 2423"/>
                  <a:gd name="T4" fmla="*/ 62 w 3311"/>
                  <a:gd name="T5" fmla="*/ 3 h 2423"/>
                  <a:gd name="T6" fmla="*/ 78 w 3311"/>
                  <a:gd name="T7" fmla="*/ 10 h 2423"/>
                  <a:gd name="T8" fmla="*/ 93 w 3311"/>
                  <a:gd name="T9" fmla="*/ 16 h 2423"/>
                  <a:gd name="T10" fmla="*/ 106 w 3311"/>
                  <a:gd name="T11" fmla="*/ 22 h 2423"/>
                  <a:gd name="T12" fmla="*/ 110 w 3311"/>
                  <a:gd name="T13" fmla="*/ 25 h 2423"/>
                  <a:gd name="T14" fmla="*/ 110 w 3311"/>
                  <a:gd name="T15" fmla="*/ 31 h 2423"/>
                  <a:gd name="T16" fmla="*/ 106 w 3311"/>
                  <a:gd name="T17" fmla="*/ 34 h 2423"/>
                  <a:gd name="T18" fmla="*/ 100 w 3311"/>
                  <a:gd name="T19" fmla="*/ 35 h 2423"/>
                  <a:gd name="T20" fmla="*/ 95 w 3311"/>
                  <a:gd name="T21" fmla="*/ 34 h 2423"/>
                  <a:gd name="T22" fmla="*/ 90 w 3311"/>
                  <a:gd name="T23" fmla="*/ 33 h 2423"/>
                  <a:gd name="T24" fmla="*/ 92 w 3311"/>
                  <a:gd name="T25" fmla="*/ 36 h 2423"/>
                  <a:gd name="T26" fmla="*/ 94 w 3311"/>
                  <a:gd name="T27" fmla="*/ 39 h 2423"/>
                  <a:gd name="T28" fmla="*/ 102 w 3311"/>
                  <a:gd name="T29" fmla="*/ 44 h 2423"/>
                  <a:gd name="T30" fmla="*/ 106 w 3311"/>
                  <a:gd name="T31" fmla="*/ 49 h 2423"/>
                  <a:gd name="T32" fmla="*/ 111 w 3311"/>
                  <a:gd name="T33" fmla="*/ 53 h 2423"/>
                  <a:gd name="T34" fmla="*/ 117 w 3311"/>
                  <a:gd name="T35" fmla="*/ 58 h 2423"/>
                  <a:gd name="T36" fmla="*/ 120 w 3311"/>
                  <a:gd name="T37" fmla="*/ 62 h 2423"/>
                  <a:gd name="T38" fmla="*/ 122 w 3311"/>
                  <a:gd name="T39" fmla="*/ 66 h 2423"/>
                  <a:gd name="T40" fmla="*/ 123 w 3311"/>
                  <a:gd name="T41" fmla="*/ 70 h 2423"/>
                  <a:gd name="T42" fmla="*/ 120 w 3311"/>
                  <a:gd name="T43" fmla="*/ 73 h 2423"/>
                  <a:gd name="T44" fmla="*/ 120 w 3311"/>
                  <a:gd name="T45" fmla="*/ 76 h 2423"/>
                  <a:gd name="T46" fmla="*/ 120 w 3311"/>
                  <a:gd name="T47" fmla="*/ 79 h 2423"/>
                  <a:gd name="T48" fmla="*/ 119 w 3311"/>
                  <a:gd name="T49" fmla="*/ 82 h 2423"/>
                  <a:gd name="T50" fmla="*/ 118 w 3311"/>
                  <a:gd name="T51" fmla="*/ 83 h 2423"/>
                  <a:gd name="T52" fmla="*/ 115 w 3311"/>
                  <a:gd name="T53" fmla="*/ 84 h 2423"/>
                  <a:gd name="T54" fmla="*/ 111 w 3311"/>
                  <a:gd name="T55" fmla="*/ 84 h 2423"/>
                  <a:gd name="T56" fmla="*/ 109 w 3311"/>
                  <a:gd name="T57" fmla="*/ 85 h 2423"/>
                  <a:gd name="T58" fmla="*/ 108 w 3311"/>
                  <a:gd name="T59" fmla="*/ 88 h 2423"/>
                  <a:gd name="T60" fmla="*/ 107 w 3311"/>
                  <a:gd name="T61" fmla="*/ 89 h 2423"/>
                  <a:gd name="T62" fmla="*/ 105 w 3311"/>
                  <a:gd name="T63" fmla="*/ 90 h 2423"/>
                  <a:gd name="T64" fmla="*/ 103 w 3311"/>
                  <a:gd name="T65" fmla="*/ 90 h 2423"/>
                  <a:gd name="T66" fmla="*/ 97 w 3311"/>
                  <a:gd name="T67" fmla="*/ 88 h 2423"/>
                  <a:gd name="T68" fmla="*/ 87 w 3311"/>
                  <a:gd name="T69" fmla="*/ 82 h 2423"/>
                  <a:gd name="T70" fmla="*/ 81 w 3311"/>
                  <a:gd name="T71" fmla="*/ 81 h 2423"/>
                  <a:gd name="T72" fmla="*/ 75 w 3311"/>
                  <a:gd name="T73" fmla="*/ 80 h 2423"/>
                  <a:gd name="T74" fmla="*/ 61 w 3311"/>
                  <a:gd name="T75" fmla="*/ 74 h 2423"/>
                  <a:gd name="T76" fmla="*/ 51 w 3311"/>
                  <a:gd name="T77" fmla="*/ 69 h 2423"/>
                  <a:gd name="T78" fmla="*/ 43 w 3311"/>
                  <a:gd name="T79" fmla="*/ 65 h 2423"/>
                  <a:gd name="T80" fmla="*/ 37 w 3311"/>
                  <a:gd name="T81" fmla="*/ 63 h 2423"/>
                  <a:gd name="T82" fmla="*/ 30 w 3311"/>
                  <a:gd name="T83" fmla="*/ 58 h 2423"/>
                  <a:gd name="T84" fmla="*/ 10 w 3311"/>
                  <a:gd name="T85" fmla="*/ 39 h 2423"/>
                  <a:gd name="T86" fmla="*/ 8 w 3311"/>
                  <a:gd name="T87" fmla="*/ 8 h 24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311"/>
                  <a:gd name="T133" fmla="*/ 0 h 2423"/>
                  <a:gd name="T134" fmla="*/ 3311 w 3311"/>
                  <a:gd name="T135" fmla="*/ 2423 h 24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8" name="Freeform 77">
                <a:extLst>
                  <a:ext uri="{FF2B5EF4-FFF2-40B4-BE49-F238E27FC236}">
                    <a16:creationId xmlns:a16="http://schemas.microsoft.com/office/drawing/2014/main" id="{718DDD27-9C89-41C7-9CC2-FF1C610C1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1" y="3075"/>
                <a:ext cx="338" cy="232"/>
              </a:xfrm>
              <a:custGeom>
                <a:avLst/>
                <a:gdLst>
                  <a:gd name="T0" fmla="*/ 36 w 1008"/>
                  <a:gd name="T1" fmla="*/ 25 h 673"/>
                  <a:gd name="T2" fmla="*/ 37 w 1008"/>
                  <a:gd name="T3" fmla="*/ 23 h 673"/>
                  <a:gd name="T4" fmla="*/ 37 w 1008"/>
                  <a:gd name="T5" fmla="*/ 21 h 673"/>
                  <a:gd name="T6" fmla="*/ 37 w 1008"/>
                  <a:gd name="T7" fmla="*/ 20 h 673"/>
                  <a:gd name="T8" fmla="*/ 36 w 1008"/>
                  <a:gd name="T9" fmla="*/ 17 h 673"/>
                  <a:gd name="T10" fmla="*/ 34 w 1008"/>
                  <a:gd name="T11" fmla="*/ 16 h 673"/>
                  <a:gd name="T12" fmla="*/ 31 w 1008"/>
                  <a:gd name="T13" fmla="*/ 14 h 673"/>
                  <a:gd name="T14" fmla="*/ 28 w 1008"/>
                  <a:gd name="T15" fmla="*/ 12 h 673"/>
                  <a:gd name="T16" fmla="*/ 25 w 1008"/>
                  <a:gd name="T17" fmla="*/ 11 h 673"/>
                  <a:gd name="T18" fmla="*/ 22 w 1008"/>
                  <a:gd name="T19" fmla="*/ 11 h 673"/>
                  <a:gd name="T20" fmla="*/ 21 w 1008"/>
                  <a:gd name="T21" fmla="*/ 9 h 673"/>
                  <a:gd name="T22" fmla="*/ 19 w 1008"/>
                  <a:gd name="T23" fmla="*/ 8 h 673"/>
                  <a:gd name="T24" fmla="*/ 17 w 1008"/>
                  <a:gd name="T25" fmla="*/ 6 h 673"/>
                  <a:gd name="T26" fmla="*/ 15 w 1008"/>
                  <a:gd name="T27" fmla="*/ 5 h 673"/>
                  <a:gd name="T28" fmla="*/ 12 w 1008"/>
                  <a:gd name="T29" fmla="*/ 3 h 673"/>
                  <a:gd name="T30" fmla="*/ 11 w 1008"/>
                  <a:gd name="T31" fmla="*/ 3 h 673"/>
                  <a:gd name="T32" fmla="*/ 8 w 1008"/>
                  <a:gd name="T33" fmla="*/ 1 h 673"/>
                  <a:gd name="T34" fmla="*/ 5 w 1008"/>
                  <a:gd name="T35" fmla="*/ 0 h 673"/>
                  <a:gd name="T36" fmla="*/ 2 w 1008"/>
                  <a:gd name="T37" fmla="*/ 0 h 673"/>
                  <a:gd name="T38" fmla="*/ 0 w 1008"/>
                  <a:gd name="T39" fmla="*/ 0 h 6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08"/>
                  <a:gd name="T61" fmla="*/ 0 h 673"/>
                  <a:gd name="T62" fmla="*/ 1008 w 1008"/>
                  <a:gd name="T63" fmla="*/ 673 h 67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9" name="Freeform 78">
                <a:extLst>
                  <a:ext uri="{FF2B5EF4-FFF2-40B4-BE49-F238E27FC236}">
                    <a16:creationId xmlns:a16="http://schemas.microsoft.com/office/drawing/2014/main" id="{13AC448F-0309-4504-91CC-36CB25296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" y="3055"/>
                <a:ext cx="357" cy="281"/>
              </a:xfrm>
              <a:custGeom>
                <a:avLst/>
                <a:gdLst>
                  <a:gd name="T0" fmla="*/ 40 w 1077"/>
                  <a:gd name="T1" fmla="*/ 31 h 838"/>
                  <a:gd name="T2" fmla="*/ 40 w 1077"/>
                  <a:gd name="T3" fmla="*/ 30 h 838"/>
                  <a:gd name="T4" fmla="*/ 39 w 1077"/>
                  <a:gd name="T5" fmla="*/ 28 h 838"/>
                  <a:gd name="T6" fmla="*/ 38 w 1077"/>
                  <a:gd name="T7" fmla="*/ 27 h 838"/>
                  <a:gd name="T8" fmla="*/ 38 w 1077"/>
                  <a:gd name="T9" fmla="*/ 26 h 838"/>
                  <a:gd name="T10" fmla="*/ 37 w 1077"/>
                  <a:gd name="T11" fmla="*/ 25 h 838"/>
                  <a:gd name="T12" fmla="*/ 34 w 1077"/>
                  <a:gd name="T13" fmla="*/ 23 h 838"/>
                  <a:gd name="T14" fmla="*/ 30 w 1077"/>
                  <a:gd name="T15" fmla="*/ 20 h 838"/>
                  <a:gd name="T16" fmla="*/ 27 w 1077"/>
                  <a:gd name="T17" fmla="*/ 19 h 838"/>
                  <a:gd name="T18" fmla="*/ 24 w 1077"/>
                  <a:gd name="T19" fmla="*/ 18 h 838"/>
                  <a:gd name="T20" fmla="*/ 20 w 1077"/>
                  <a:gd name="T21" fmla="*/ 15 h 838"/>
                  <a:gd name="T22" fmla="*/ 17 w 1077"/>
                  <a:gd name="T23" fmla="*/ 13 h 838"/>
                  <a:gd name="T24" fmla="*/ 14 w 1077"/>
                  <a:gd name="T25" fmla="*/ 10 h 838"/>
                  <a:gd name="T26" fmla="*/ 11 w 1077"/>
                  <a:gd name="T27" fmla="*/ 8 h 838"/>
                  <a:gd name="T28" fmla="*/ 7 w 1077"/>
                  <a:gd name="T29" fmla="*/ 6 h 838"/>
                  <a:gd name="T30" fmla="*/ 4 w 1077"/>
                  <a:gd name="T31" fmla="*/ 3 h 838"/>
                  <a:gd name="T32" fmla="*/ 0 w 1077"/>
                  <a:gd name="T33" fmla="*/ 0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77"/>
                  <a:gd name="T52" fmla="*/ 0 h 838"/>
                  <a:gd name="T53" fmla="*/ 1077 w 1077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20" name="Freeform 79">
                <a:extLst>
                  <a:ext uri="{FF2B5EF4-FFF2-40B4-BE49-F238E27FC236}">
                    <a16:creationId xmlns:a16="http://schemas.microsoft.com/office/drawing/2014/main" id="{B0A51FA6-8F9A-4639-A42C-AB309F142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2976"/>
                <a:ext cx="357" cy="276"/>
              </a:xfrm>
              <a:custGeom>
                <a:avLst/>
                <a:gdLst>
                  <a:gd name="T0" fmla="*/ 40 w 1069"/>
                  <a:gd name="T1" fmla="*/ 31 h 828"/>
                  <a:gd name="T2" fmla="*/ 38 w 1069"/>
                  <a:gd name="T3" fmla="*/ 29 h 828"/>
                  <a:gd name="T4" fmla="*/ 37 w 1069"/>
                  <a:gd name="T5" fmla="*/ 27 h 828"/>
                  <a:gd name="T6" fmla="*/ 35 w 1069"/>
                  <a:gd name="T7" fmla="*/ 26 h 828"/>
                  <a:gd name="T8" fmla="*/ 29 w 1069"/>
                  <a:gd name="T9" fmla="*/ 22 h 828"/>
                  <a:gd name="T10" fmla="*/ 26 w 1069"/>
                  <a:gd name="T11" fmla="*/ 20 h 828"/>
                  <a:gd name="T12" fmla="*/ 23 w 1069"/>
                  <a:gd name="T13" fmla="*/ 17 h 828"/>
                  <a:gd name="T14" fmla="*/ 20 w 1069"/>
                  <a:gd name="T15" fmla="*/ 15 h 828"/>
                  <a:gd name="T16" fmla="*/ 17 w 1069"/>
                  <a:gd name="T17" fmla="*/ 12 h 828"/>
                  <a:gd name="T18" fmla="*/ 14 w 1069"/>
                  <a:gd name="T19" fmla="*/ 10 h 828"/>
                  <a:gd name="T20" fmla="*/ 12 w 1069"/>
                  <a:gd name="T21" fmla="*/ 9 h 828"/>
                  <a:gd name="T22" fmla="*/ 8 w 1069"/>
                  <a:gd name="T23" fmla="*/ 7 h 828"/>
                  <a:gd name="T24" fmla="*/ 5 w 1069"/>
                  <a:gd name="T25" fmla="*/ 3 h 828"/>
                  <a:gd name="T26" fmla="*/ 0 w 1069"/>
                  <a:gd name="T27" fmla="*/ 0 h 8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69"/>
                  <a:gd name="T43" fmla="*/ 0 h 828"/>
                  <a:gd name="T44" fmla="*/ 1069 w 1069"/>
                  <a:gd name="T45" fmla="*/ 828 h 82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21" name="Freeform 80">
                <a:extLst>
                  <a:ext uri="{FF2B5EF4-FFF2-40B4-BE49-F238E27FC236}">
                    <a16:creationId xmlns:a16="http://schemas.microsoft.com/office/drawing/2014/main" id="{14AF9757-4FF4-407D-AC5C-59DF3CAB2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2750"/>
                <a:ext cx="14" cy="108"/>
              </a:xfrm>
              <a:custGeom>
                <a:avLst/>
                <a:gdLst>
                  <a:gd name="T0" fmla="*/ 1 w 36"/>
                  <a:gd name="T1" fmla="*/ 12 h 313"/>
                  <a:gd name="T2" fmla="*/ 0 w 36"/>
                  <a:gd name="T3" fmla="*/ 8 h 313"/>
                  <a:gd name="T4" fmla="*/ 0 w 36"/>
                  <a:gd name="T5" fmla="*/ 6 h 313"/>
                  <a:gd name="T6" fmla="*/ 1 w 36"/>
                  <a:gd name="T7" fmla="*/ 2 h 313"/>
                  <a:gd name="T8" fmla="*/ 1 w 3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313"/>
                  <a:gd name="T17" fmla="*/ 36 w 36"/>
                  <a:gd name="T18" fmla="*/ 313 h 3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22" name="Freeform 81">
                <a:extLst>
                  <a:ext uri="{FF2B5EF4-FFF2-40B4-BE49-F238E27FC236}">
                    <a16:creationId xmlns:a16="http://schemas.microsoft.com/office/drawing/2014/main" id="{F440C490-6314-46FE-B634-5E1B529B5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942"/>
                <a:ext cx="57" cy="59"/>
              </a:xfrm>
              <a:custGeom>
                <a:avLst/>
                <a:gdLst>
                  <a:gd name="T0" fmla="*/ 7 w 177"/>
                  <a:gd name="T1" fmla="*/ 0 h 175"/>
                  <a:gd name="T2" fmla="*/ 5 w 177"/>
                  <a:gd name="T3" fmla="*/ 0 h 175"/>
                  <a:gd name="T4" fmla="*/ 3 w 177"/>
                  <a:gd name="T5" fmla="*/ 1 h 175"/>
                  <a:gd name="T6" fmla="*/ 2 w 177"/>
                  <a:gd name="T7" fmla="*/ 3 h 175"/>
                  <a:gd name="T8" fmla="*/ 1 w 177"/>
                  <a:gd name="T9" fmla="*/ 4 h 175"/>
                  <a:gd name="T10" fmla="*/ 0 w 177"/>
                  <a:gd name="T11" fmla="*/ 7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175"/>
                  <a:gd name="T20" fmla="*/ 177 w 177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23" name="Freeform 82">
                <a:extLst>
                  <a:ext uri="{FF2B5EF4-FFF2-40B4-BE49-F238E27FC236}">
                    <a16:creationId xmlns:a16="http://schemas.microsoft.com/office/drawing/2014/main" id="{43EB3EE0-E7FD-4A58-9F9D-CD8E35697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3036"/>
                <a:ext cx="95" cy="35"/>
              </a:xfrm>
              <a:custGeom>
                <a:avLst/>
                <a:gdLst>
                  <a:gd name="T0" fmla="*/ 10 w 281"/>
                  <a:gd name="T1" fmla="*/ 0 h 123"/>
                  <a:gd name="T2" fmla="*/ 9 w 281"/>
                  <a:gd name="T3" fmla="*/ 0 h 123"/>
                  <a:gd name="T4" fmla="*/ 6 w 281"/>
                  <a:gd name="T5" fmla="*/ 0 h 123"/>
                  <a:gd name="T6" fmla="*/ 3 w 281"/>
                  <a:gd name="T7" fmla="*/ 1 h 123"/>
                  <a:gd name="T8" fmla="*/ 2 w 281"/>
                  <a:gd name="T9" fmla="*/ 2 h 123"/>
                  <a:gd name="T10" fmla="*/ 0 w 281"/>
                  <a:gd name="T11" fmla="*/ 5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123"/>
                  <a:gd name="T20" fmla="*/ 281 w 281"/>
                  <a:gd name="T21" fmla="*/ 123 h 1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24" name="Freeform 83">
                <a:extLst>
                  <a:ext uri="{FF2B5EF4-FFF2-40B4-BE49-F238E27FC236}">
                    <a16:creationId xmlns:a16="http://schemas.microsoft.com/office/drawing/2014/main" id="{49D230A7-3345-4FBB-A272-350F36687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90"/>
                <a:ext cx="105" cy="30"/>
              </a:xfrm>
              <a:custGeom>
                <a:avLst/>
                <a:gdLst>
                  <a:gd name="T0" fmla="*/ 12 w 319"/>
                  <a:gd name="T1" fmla="*/ 0 h 68"/>
                  <a:gd name="T2" fmla="*/ 9 w 319"/>
                  <a:gd name="T3" fmla="*/ 0 h 68"/>
                  <a:gd name="T4" fmla="*/ 6 w 319"/>
                  <a:gd name="T5" fmla="*/ 0 h 68"/>
                  <a:gd name="T6" fmla="*/ 4 w 319"/>
                  <a:gd name="T7" fmla="*/ 1 h 68"/>
                  <a:gd name="T8" fmla="*/ 2 w 319"/>
                  <a:gd name="T9" fmla="*/ 1 h 68"/>
                  <a:gd name="T10" fmla="*/ 0 w 319"/>
                  <a:gd name="T11" fmla="*/ 2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9"/>
                  <a:gd name="T19" fmla="*/ 0 h 68"/>
                  <a:gd name="T20" fmla="*/ 319 w 319"/>
                  <a:gd name="T21" fmla="*/ 68 h 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25" name="Freeform 84">
                <a:extLst>
                  <a:ext uri="{FF2B5EF4-FFF2-40B4-BE49-F238E27FC236}">
                    <a16:creationId xmlns:a16="http://schemas.microsoft.com/office/drawing/2014/main" id="{850D2DEA-9763-4E68-9BEB-5C43A2CC4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3" y="3011"/>
                <a:ext cx="48" cy="34"/>
              </a:xfrm>
              <a:custGeom>
                <a:avLst/>
                <a:gdLst>
                  <a:gd name="T0" fmla="*/ 6 w 150"/>
                  <a:gd name="T1" fmla="*/ 0 h 103"/>
                  <a:gd name="T2" fmla="*/ 4 w 150"/>
                  <a:gd name="T3" fmla="*/ 0 h 103"/>
                  <a:gd name="T4" fmla="*/ 2 w 150"/>
                  <a:gd name="T5" fmla="*/ 2 h 103"/>
                  <a:gd name="T6" fmla="*/ 0 w 150"/>
                  <a:gd name="T7" fmla="*/ 4 h 1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03"/>
                  <a:gd name="T14" fmla="*/ 150 w 150"/>
                  <a:gd name="T15" fmla="*/ 103 h 1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26" name="Freeform 85">
                <a:extLst>
                  <a:ext uri="{FF2B5EF4-FFF2-40B4-BE49-F238E27FC236}">
                    <a16:creationId xmlns:a16="http://schemas.microsoft.com/office/drawing/2014/main" id="{F2A1CE9D-9390-45C0-8688-E5F06A0AF8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3" y="3085"/>
                <a:ext cx="81" cy="39"/>
              </a:xfrm>
              <a:custGeom>
                <a:avLst/>
                <a:gdLst>
                  <a:gd name="T0" fmla="*/ 9 w 242"/>
                  <a:gd name="T1" fmla="*/ 0 h 124"/>
                  <a:gd name="T2" fmla="*/ 6 w 242"/>
                  <a:gd name="T3" fmla="*/ 0 h 124"/>
                  <a:gd name="T4" fmla="*/ 4 w 242"/>
                  <a:gd name="T5" fmla="*/ 1 h 124"/>
                  <a:gd name="T6" fmla="*/ 2 w 242"/>
                  <a:gd name="T7" fmla="*/ 2 h 124"/>
                  <a:gd name="T8" fmla="*/ 0 w 242"/>
                  <a:gd name="T9" fmla="*/ 5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124"/>
                  <a:gd name="T17" fmla="*/ 242 w 242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27" name="Freeform 86">
                <a:extLst>
                  <a:ext uri="{FF2B5EF4-FFF2-40B4-BE49-F238E27FC236}">
                    <a16:creationId xmlns:a16="http://schemas.microsoft.com/office/drawing/2014/main" id="{F04CA3CB-2185-4B63-8A85-862E9AB28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3174"/>
                <a:ext cx="67" cy="30"/>
              </a:xfrm>
              <a:custGeom>
                <a:avLst/>
                <a:gdLst>
                  <a:gd name="T0" fmla="*/ 8 w 205"/>
                  <a:gd name="T1" fmla="*/ 0 h 95"/>
                  <a:gd name="T2" fmla="*/ 6 w 205"/>
                  <a:gd name="T3" fmla="*/ 0 h 95"/>
                  <a:gd name="T4" fmla="*/ 4 w 205"/>
                  <a:gd name="T5" fmla="*/ 1 h 95"/>
                  <a:gd name="T6" fmla="*/ 2 w 205"/>
                  <a:gd name="T7" fmla="*/ 2 h 95"/>
                  <a:gd name="T8" fmla="*/ 0 w 205"/>
                  <a:gd name="T9" fmla="*/ 4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95"/>
                  <a:gd name="T17" fmla="*/ 205 w 205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28" name="Freeform 87">
                <a:extLst>
                  <a:ext uri="{FF2B5EF4-FFF2-40B4-BE49-F238E27FC236}">
                    <a16:creationId xmlns:a16="http://schemas.microsoft.com/office/drawing/2014/main" id="{C2C85746-A895-4C45-B8D5-8B59FF5BD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3"/>
                <a:ext cx="67" cy="39"/>
              </a:xfrm>
              <a:custGeom>
                <a:avLst/>
                <a:gdLst>
                  <a:gd name="T0" fmla="*/ 7 w 199"/>
                  <a:gd name="T1" fmla="*/ 0 h 101"/>
                  <a:gd name="T2" fmla="*/ 5 w 199"/>
                  <a:gd name="T3" fmla="*/ 1 h 101"/>
                  <a:gd name="T4" fmla="*/ 3 w 199"/>
                  <a:gd name="T5" fmla="*/ 1 h 101"/>
                  <a:gd name="T6" fmla="*/ 1 w 199"/>
                  <a:gd name="T7" fmla="*/ 2 h 101"/>
                  <a:gd name="T8" fmla="*/ 0 w 199"/>
                  <a:gd name="T9" fmla="*/ 4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101"/>
                  <a:gd name="T17" fmla="*/ 199 w 19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29" name="Freeform 88">
                <a:extLst>
                  <a:ext uri="{FF2B5EF4-FFF2-40B4-BE49-F238E27FC236}">
                    <a16:creationId xmlns:a16="http://schemas.microsoft.com/office/drawing/2014/main" id="{4EB2F7C0-AC8F-4343-943C-7F537F6E6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" y="2863"/>
                <a:ext cx="95" cy="89"/>
              </a:xfrm>
              <a:custGeom>
                <a:avLst/>
                <a:gdLst>
                  <a:gd name="T0" fmla="*/ 0 w 296"/>
                  <a:gd name="T1" fmla="*/ 10 h 253"/>
                  <a:gd name="T2" fmla="*/ 2 w 296"/>
                  <a:gd name="T3" fmla="*/ 8 h 253"/>
                  <a:gd name="T4" fmla="*/ 5 w 296"/>
                  <a:gd name="T5" fmla="*/ 5 h 253"/>
                  <a:gd name="T6" fmla="*/ 8 w 296"/>
                  <a:gd name="T7" fmla="*/ 3 h 253"/>
                  <a:gd name="T8" fmla="*/ 11 w 296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3"/>
                  <a:gd name="T17" fmla="*/ 296 w 296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30" name="Freeform 89">
                <a:extLst>
                  <a:ext uri="{FF2B5EF4-FFF2-40B4-BE49-F238E27FC236}">
                    <a16:creationId xmlns:a16="http://schemas.microsoft.com/office/drawing/2014/main" id="{E4FACC48-CDBD-44B8-95BD-15DA9E808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" y="3139"/>
                <a:ext cx="81" cy="34"/>
              </a:xfrm>
              <a:custGeom>
                <a:avLst/>
                <a:gdLst>
                  <a:gd name="T0" fmla="*/ 9 w 237"/>
                  <a:gd name="T1" fmla="*/ 0 h 96"/>
                  <a:gd name="T2" fmla="*/ 6 w 237"/>
                  <a:gd name="T3" fmla="*/ 0 h 96"/>
                  <a:gd name="T4" fmla="*/ 3 w 237"/>
                  <a:gd name="T5" fmla="*/ 1 h 96"/>
                  <a:gd name="T6" fmla="*/ 2 w 237"/>
                  <a:gd name="T7" fmla="*/ 2 h 96"/>
                  <a:gd name="T8" fmla="*/ 0 w 237"/>
                  <a:gd name="T9" fmla="*/ 4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7"/>
                  <a:gd name="T16" fmla="*/ 0 h 96"/>
                  <a:gd name="T17" fmla="*/ 237 w 2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31" name="Freeform 90">
                <a:extLst>
                  <a:ext uri="{FF2B5EF4-FFF2-40B4-BE49-F238E27FC236}">
                    <a16:creationId xmlns:a16="http://schemas.microsoft.com/office/drawing/2014/main" id="{D09E2039-4BF3-48D1-B647-4388E05CB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3085"/>
                <a:ext cx="67" cy="30"/>
              </a:xfrm>
              <a:custGeom>
                <a:avLst/>
                <a:gdLst>
                  <a:gd name="T0" fmla="*/ 7 w 198"/>
                  <a:gd name="T1" fmla="*/ 1 h 79"/>
                  <a:gd name="T2" fmla="*/ 5 w 198"/>
                  <a:gd name="T3" fmla="*/ 0 h 79"/>
                  <a:gd name="T4" fmla="*/ 4 w 198"/>
                  <a:gd name="T5" fmla="*/ 0 h 79"/>
                  <a:gd name="T6" fmla="*/ 2 w 198"/>
                  <a:gd name="T7" fmla="*/ 1 h 79"/>
                  <a:gd name="T8" fmla="*/ 1 w 198"/>
                  <a:gd name="T9" fmla="*/ 2 h 79"/>
                  <a:gd name="T10" fmla="*/ 0 w 198"/>
                  <a:gd name="T11" fmla="*/ 3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8"/>
                  <a:gd name="T19" fmla="*/ 0 h 79"/>
                  <a:gd name="T20" fmla="*/ 198 w 198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32" name="Freeform 91">
                <a:extLst>
                  <a:ext uri="{FF2B5EF4-FFF2-40B4-BE49-F238E27FC236}">
                    <a16:creationId xmlns:a16="http://schemas.microsoft.com/office/drawing/2014/main" id="{53116AE3-E105-42CC-9B0D-FE62F08ED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9" y="3178"/>
                <a:ext cx="62" cy="20"/>
              </a:xfrm>
              <a:custGeom>
                <a:avLst/>
                <a:gdLst>
                  <a:gd name="T0" fmla="*/ 7 w 184"/>
                  <a:gd name="T1" fmla="*/ 0 h 72"/>
                  <a:gd name="T2" fmla="*/ 6 w 184"/>
                  <a:gd name="T3" fmla="*/ 0 h 72"/>
                  <a:gd name="T4" fmla="*/ 4 w 184"/>
                  <a:gd name="T5" fmla="*/ 0 h 72"/>
                  <a:gd name="T6" fmla="*/ 2 w 184"/>
                  <a:gd name="T7" fmla="*/ 1 h 72"/>
                  <a:gd name="T8" fmla="*/ 1 w 184"/>
                  <a:gd name="T9" fmla="*/ 1 h 72"/>
                  <a:gd name="T10" fmla="*/ 1 w 184"/>
                  <a:gd name="T11" fmla="*/ 2 h 72"/>
                  <a:gd name="T12" fmla="*/ 0 w 184"/>
                  <a:gd name="T13" fmla="*/ 3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72"/>
                  <a:gd name="T23" fmla="*/ 184 w 184"/>
                  <a:gd name="T24" fmla="*/ 72 h 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33" name="Freeform 92">
                <a:extLst>
                  <a:ext uri="{FF2B5EF4-FFF2-40B4-BE49-F238E27FC236}">
                    <a16:creationId xmlns:a16="http://schemas.microsoft.com/office/drawing/2014/main" id="{68461E71-1CAD-4C65-91E0-60DA9A3F3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3055"/>
                <a:ext cx="14" cy="25"/>
              </a:xfrm>
              <a:custGeom>
                <a:avLst/>
                <a:gdLst>
                  <a:gd name="T0" fmla="*/ 0 w 38"/>
                  <a:gd name="T1" fmla="*/ 3 h 78"/>
                  <a:gd name="T2" fmla="*/ 0 w 38"/>
                  <a:gd name="T3" fmla="*/ 1 h 78"/>
                  <a:gd name="T4" fmla="*/ 1 w 38"/>
                  <a:gd name="T5" fmla="*/ 0 h 78"/>
                  <a:gd name="T6" fmla="*/ 1 w 38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78"/>
                  <a:gd name="T14" fmla="*/ 38 w 38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34" name="Freeform 93">
                <a:extLst>
                  <a:ext uri="{FF2B5EF4-FFF2-40B4-BE49-F238E27FC236}">
                    <a16:creationId xmlns:a16="http://schemas.microsoft.com/office/drawing/2014/main" id="{6333148E-B106-4019-9197-0E26F61FC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2" y="2745"/>
                <a:ext cx="343" cy="94"/>
              </a:xfrm>
              <a:custGeom>
                <a:avLst/>
                <a:gdLst>
                  <a:gd name="T0" fmla="*/ 0 w 1027"/>
                  <a:gd name="T1" fmla="*/ 0 h 266"/>
                  <a:gd name="T2" fmla="*/ 6 w 1027"/>
                  <a:gd name="T3" fmla="*/ 5 h 266"/>
                  <a:gd name="T4" fmla="*/ 10 w 1027"/>
                  <a:gd name="T5" fmla="*/ 8 h 266"/>
                  <a:gd name="T6" fmla="*/ 14 w 1027"/>
                  <a:gd name="T7" fmla="*/ 9 h 266"/>
                  <a:gd name="T8" fmla="*/ 27 w 1027"/>
                  <a:gd name="T9" fmla="*/ 10 h 266"/>
                  <a:gd name="T10" fmla="*/ 32 w 1027"/>
                  <a:gd name="T11" fmla="*/ 9 h 266"/>
                  <a:gd name="T12" fmla="*/ 35 w 1027"/>
                  <a:gd name="T13" fmla="*/ 8 h 266"/>
                  <a:gd name="T14" fmla="*/ 38 w 1027"/>
                  <a:gd name="T15" fmla="*/ 8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27"/>
                  <a:gd name="T25" fmla="*/ 0 h 266"/>
                  <a:gd name="T26" fmla="*/ 1027 w 1027"/>
                  <a:gd name="T27" fmla="*/ 266 h 2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35" name="Freeform 94">
                <a:extLst>
                  <a:ext uri="{FF2B5EF4-FFF2-40B4-BE49-F238E27FC236}">
                    <a16:creationId xmlns:a16="http://schemas.microsoft.com/office/drawing/2014/main" id="{FD889DFA-4E3A-44DC-9A60-B37A2E2383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1" y="2764"/>
                <a:ext cx="57" cy="133"/>
              </a:xfrm>
              <a:custGeom>
                <a:avLst/>
                <a:gdLst>
                  <a:gd name="T0" fmla="*/ 0 w 174"/>
                  <a:gd name="T1" fmla="*/ 0 h 396"/>
                  <a:gd name="T2" fmla="*/ 3 w 174"/>
                  <a:gd name="T3" fmla="*/ 4 h 396"/>
                  <a:gd name="T4" fmla="*/ 5 w 174"/>
                  <a:gd name="T5" fmla="*/ 8 h 396"/>
                  <a:gd name="T6" fmla="*/ 5 w 174"/>
                  <a:gd name="T7" fmla="*/ 11 h 396"/>
                  <a:gd name="T8" fmla="*/ 6 w 174"/>
                  <a:gd name="T9" fmla="*/ 15 h 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96"/>
                  <a:gd name="T17" fmla="*/ 174 w 174"/>
                  <a:gd name="T18" fmla="*/ 396 h 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36" name="Freeform 95">
                <a:extLst>
                  <a:ext uri="{FF2B5EF4-FFF2-40B4-BE49-F238E27FC236}">
                    <a16:creationId xmlns:a16="http://schemas.microsoft.com/office/drawing/2014/main" id="{A477EEC9-7498-46D2-9E83-26E12E6BD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" y="2927"/>
                <a:ext cx="333" cy="143"/>
              </a:xfrm>
              <a:custGeom>
                <a:avLst/>
                <a:gdLst>
                  <a:gd name="T0" fmla="*/ 37 w 992"/>
                  <a:gd name="T1" fmla="*/ 0 h 425"/>
                  <a:gd name="T2" fmla="*/ 30 w 992"/>
                  <a:gd name="T3" fmla="*/ 4 h 425"/>
                  <a:gd name="T4" fmla="*/ 25 w 992"/>
                  <a:gd name="T5" fmla="*/ 5 h 425"/>
                  <a:gd name="T6" fmla="*/ 19 w 992"/>
                  <a:gd name="T7" fmla="*/ 8 h 425"/>
                  <a:gd name="T8" fmla="*/ 12 w 992"/>
                  <a:gd name="T9" fmla="*/ 9 h 425"/>
                  <a:gd name="T10" fmla="*/ 6 w 992"/>
                  <a:gd name="T11" fmla="*/ 12 h 425"/>
                  <a:gd name="T12" fmla="*/ 1 w 992"/>
                  <a:gd name="T13" fmla="*/ 15 h 425"/>
                  <a:gd name="T14" fmla="*/ 0 w 992"/>
                  <a:gd name="T15" fmla="*/ 16 h 4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2"/>
                  <a:gd name="T25" fmla="*/ 0 h 425"/>
                  <a:gd name="T26" fmla="*/ 992 w 992"/>
                  <a:gd name="T27" fmla="*/ 425 h 4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37" name="Freeform 96">
                <a:extLst>
                  <a:ext uri="{FF2B5EF4-FFF2-40B4-BE49-F238E27FC236}">
                    <a16:creationId xmlns:a16="http://schemas.microsoft.com/office/drawing/2014/main" id="{00037C55-9EB4-4F3D-912C-7835ED489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2942"/>
                <a:ext cx="10" cy="39"/>
              </a:xfrm>
              <a:custGeom>
                <a:avLst/>
                <a:gdLst>
                  <a:gd name="T0" fmla="*/ 1 w 27"/>
                  <a:gd name="T1" fmla="*/ 4 h 116"/>
                  <a:gd name="T2" fmla="*/ 1 w 27"/>
                  <a:gd name="T3" fmla="*/ 3 h 116"/>
                  <a:gd name="T4" fmla="*/ 0 w 27"/>
                  <a:gd name="T5" fmla="*/ 1 h 116"/>
                  <a:gd name="T6" fmla="*/ 0 w 27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116"/>
                  <a:gd name="T14" fmla="*/ 27 w 27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38" name="Freeform 97">
                <a:extLst>
                  <a:ext uri="{FF2B5EF4-FFF2-40B4-BE49-F238E27FC236}">
                    <a16:creationId xmlns:a16="http://schemas.microsoft.com/office/drawing/2014/main" id="{6EBB522B-F245-4FAB-836E-BF9A3E4AB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4" y="2814"/>
                <a:ext cx="67" cy="49"/>
              </a:xfrm>
              <a:custGeom>
                <a:avLst/>
                <a:gdLst>
                  <a:gd name="T0" fmla="*/ 0 w 204"/>
                  <a:gd name="T1" fmla="*/ 0 h 149"/>
                  <a:gd name="T2" fmla="*/ 2 w 204"/>
                  <a:gd name="T3" fmla="*/ 2 h 149"/>
                  <a:gd name="T4" fmla="*/ 4 w 204"/>
                  <a:gd name="T5" fmla="*/ 3 h 149"/>
                  <a:gd name="T6" fmla="*/ 8 w 204"/>
                  <a:gd name="T7" fmla="*/ 5 h 1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4"/>
                  <a:gd name="T13" fmla="*/ 0 h 149"/>
                  <a:gd name="T14" fmla="*/ 204 w 204"/>
                  <a:gd name="T15" fmla="*/ 149 h 1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7682" name="AutoShape 98">
            <a:extLst>
              <a:ext uri="{FF2B5EF4-FFF2-40B4-BE49-F238E27FC236}">
                <a16:creationId xmlns:a16="http://schemas.microsoft.com/office/drawing/2014/main" id="{0EF1E650-E93B-4EA8-81DF-5D879B1F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581400"/>
            <a:ext cx="4876800" cy="1295400"/>
          </a:xfrm>
          <a:prstGeom prst="cloudCallout">
            <a:avLst>
              <a:gd name="adj1" fmla="val 33856"/>
              <a:gd name="adj2" fmla="val 95713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OKOK, I think it’s enough for us…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What’s our target again?</a:t>
            </a:r>
          </a:p>
        </p:txBody>
      </p:sp>
      <p:grpSp>
        <p:nvGrpSpPr>
          <p:cNvPr id="20" name="Group 112">
            <a:extLst>
              <a:ext uri="{FF2B5EF4-FFF2-40B4-BE49-F238E27FC236}">
                <a16:creationId xmlns:a16="http://schemas.microsoft.com/office/drawing/2014/main" id="{7F15E097-AED9-4038-875C-9F5D34FA5E8D}"/>
              </a:ext>
            </a:extLst>
          </p:cNvPr>
          <p:cNvGrpSpPr>
            <a:grpSpLocks/>
          </p:cNvGrpSpPr>
          <p:nvPr/>
        </p:nvGrpSpPr>
        <p:grpSpPr bwMode="auto">
          <a:xfrm>
            <a:off x="-107950" y="5013325"/>
            <a:ext cx="7315200" cy="534988"/>
            <a:chOff x="-68" y="3158"/>
            <a:chExt cx="4608" cy="337"/>
          </a:xfrm>
        </p:grpSpPr>
        <p:sp>
          <p:nvSpPr>
            <p:cNvPr id="12305" name="Text Box 103">
              <a:extLst>
                <a:ext uri="{FF2B5EF4-FFF2-40B4-BE49-F238E27FC236}">
                  <a16:creationId xmlns:a16="http://schemas.microsoft.com/office/drawing/2014/main" id="{33AFC4F8-BBBE-45FB-8278-A6B145CA7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8" y="3158"/>
              <a:ext cx="46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[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1]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上求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切比雪夫交错组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 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400" b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 …, 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400" b="1" i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+1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grpSp>
          <p:nvGrpSpPr>
            <p:cNvPr id="12306" name="Group 100">
              <a:extLst>
                <a:ext uri="{FF2B5EF4-FFF2-40B4-BE49-F238E27FC236}">
                  <a16:creationId xmlns:a16="http://schemas.microsoft.com/office/drawing/2014/main" id="{BAC3F8B1-3409-46E8-B358-22F16211E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168"/>
              <a:ext cx="816" cy="327"/>
              <a:chOff x="288" y="288"/>
              <a:chExt cx="816" cy="327"/>
            </a:xfrm>
          </p:grpSpPr>
          <p:pic>
            <p:nvPicPr>
              <p:cNvPr id="12307" name="Picture 101" descr="DARTS">
                <a:extLst>
                  <a:ext uri="{FF2B5EF4-FFF2-40B4-BE49-F238E27FC236}">
                    <a16:creationId xmlns:a16="http://schemas.microsoft.com/office/drawing/2014/main" id="{E1AB511F-7BE3-4C9B-9192-EA94C64EA4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88"/>
                <a:ext cx="32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08" name="Text Box 102">
                <a:extLst>
                  <a:ext uri="{FF2B5EF4-FFF2-40B4-BE49-F238E27FC236}">
                    <a16:creationId xmlns:a16="http://schemas.microsoft.com/office/drawing/2014/main" id="{7F3849D4-16DB-4CFC-B64B-A0EB4EA9CA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8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zh-CN" altLang="zh-CN" sz="1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" name="Group 113">
            <a:extLst>
              <a:ext uri="{FF2B5EF4-FFF2-40B4-BE49-F238E27FC236}">
                <a16:creationId xmlns:a16="http://schemas.microsoft.com/office/drawing/2014/main" id="{7B64E780-5C61-4C0D-989A-2AC26F33A201}"/>
              </a:ext>
            </a:extLst>
          </p:cNvPr>
          <p:cNvGrpSpPr>
            <a:grpSpLocks/>
          </p:cNvGrpSpPr>
          <p:nvPr/>
        </p:nvGrpSpPr>
        <p:grpSpPr bwMode="auto">
          <a:xfrm>
            <a:off x="-180975" y="5638800"/>
            <a:ext cx="6788150" cy="519113"/>
            <a:chOff x="-114" y="3552"/>
            <a:chExt cx="4276" cy="327"/>
          </a:xfrm>
        </p:grpSpPr>
        <p:sp>
          <p:nvSpPr>
            <p:cNvPr id="12301" name="Text Box 109">
              <a:extLst>
                <a:ext uri="{FF2B5EF4-FFF2-40B4-BE49-F238E27FC236}">
                  <a16:creationId xmlns:a16="http://schemas.microsoft.com/office/drawing/2014/main" id="{5618CF5D-68AD-47CE-800B-903AF56B9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4" y="3566"/>
              <a:ext cx="42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[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1]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上求函数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阶</a:t>
              </a:r>
              <a:r>
                <a:rPr lang="zh-CN" altLang="en-US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OUAP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grpSp>
          <p:nvGrpSpPr>
            <p:cNvPr id="12302" name="Group 106">
              <a:extLst>
                <a:ext uri="{FF2B5EF4-FFF2-40B4-BE49-F238E27FC236}">
                  <a16:creationId xmlns:a16="http://schemas.microsoft.com/office/drawing/2014/main" id="{AFDFED72-A8EC-47B4-976B-91EFCF7389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552"/>
              <a:ext cx="826" cy="327"/>
              <a:chOff x="288" y="288"/>
              <a:chExt cx="816" cy="327"/>
            </a:xfrm>
          </p:grpSpPr>
          <p:pic>
            <p:nvPicPr>
              <p:cNvPr id="12303" name="Picture 107" descr="DARTS">
                <a:extLst>
                  <a:ext uri="{FF2B5EF4-FFF2-40B4-BE49-F238E27FC236}">
                    <a16:creationId xmlns:a16="http://schemas.microsoft.com/office/drawing/2014/main" id="{6CB3D310-417C-4DBC-B916-AB2B3524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88"/>
                <a:ext cx="32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04" name="Text Box 108">
                <a:extLst>
                  <a:ext uri="{FF2B5EF4-FFF2-40B4-BE49-F238E27FC236}">
                    <a16:creationId xmlns:a16="http://schemas.microsoft.com/office/drawing/2014/main" id="{B7294FFD-AEC2-436A-B696-56F10FA48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8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zh-CN" altLang="zh-CN" sz="1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03133D5-F0EA-4EDE-A618-C8412500AC5C}"/>
                  </a:ext>
                </a:extLst>
              </p14:cNvPr>
              <p14:cNvContentPartPr/>
              <p14:nvPr/>
            </p14:nvContentPartPr>
            <p14:xfrm>
              <a:off x="796680" y="255240"/>
              <a:ext cx="6735240" cy="60336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03133D5-F0EA-4EDE-A618-C8412500AC5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7320" y="245880"/>
                <a:ext cx="6753960" cy="605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1" dur="500"/>
                                        <p:tgtEl>
                                          <p:spTgt spid="67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2" grpId="0" autoUpdateAnimBg="0"/>
      <p:bldP spid="67603" grpId="0" autoUpdateAnimBg="0"/>
      <p:bldP spid="67604" grpId="0" autoUpdateAnimBg="0"/>
      <p:bldP spid="67682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1781</Words>
  <Application>Microsoft Office PowerPoint</Application>
  <PresentationFormat>全屏显示(4:3)</PresentationFormat>
  <Paragraphs>461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 Z</dc:creator>
  <cp:lastModifiedBy>Chai Z</cp:lastModifiedBy>
  <cp:revision>7</cp:revision>
  <dcterms:created xsi:type="dcterms:W3CDTF">2020-03-05T03:02:25Z</dcterms:created>
  <dcterms:modified xsi:type="dcterms:W3CDTF">2020-03-18T01:44:31Z</dcterms:modified>
</cp:coreProperties>
</file>