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0" r:id="rId2"/>
    <p:sldId id="291" r:id="rId3"/>
    <p:sldId id="293" r:id="rId4"/>
    <p:sldId id="294" r:id="rId5"/>
    <p:sldId id="286" r:id="rId6"/>
    <p:sldId id="295" r:id="rId7"/>
    <p:sldId id="296" r:id="rId8"/>
    <p:sldId id="302" r:id="rId9"/>
    <p:sldId id="285" r:id="rId10"/>
    <p:sldId id="287" r:id="rId11"/>
    <p:sldId id="305" r:id="rId12"/>
    <p:sldId id="288" r:id="rId13"/>
    <p:sldId id="306" r:id="rId14"/>
    <p:sldId id="307" r:id="rId15"/>
    <p:sldId id="297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6136C-28C7-4FC2-A4FF-AE635CD0B5E5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34092-C2CC-40F8-9D2F-2C755E14A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8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4766F4F-5DB9-43AA-97CA-4CD051A8E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0F41DC-27BC-411F-AB5F-6D2870D28931}" type="slidenum">
              <a:rPr lang="en-US" altLang="zh-CN">
                <a:ea typeface="楷体_GB2312" pitchFamily="49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ea typeface="楷体_GB2312" pitchFamily="49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F449065-DA26-4B21-812A-0E1A86354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47B318C-C50A-4C51-8E60-684883E1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CB7026A-23F4-40DB-B183-B2019E1084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CAF068-E1F5-4E65-803D-F9CEA1A3475A}" type="slidenum">
              <a:rPr lang="en-US" altLang="zh-CN">
                <a:ea typeface="楷体_GB2312" pitchFamily="49" charset="-122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ea typeface="楷体_GB2312" pitchFamily="49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CF147B4-346D-4E98-9EFF-8F3A1FEEB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D8216DD-6450-4958-8B12-59AD97F8A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CC2B3C-4A1E-45AC-8C9E-CDA25CA76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B82F3FA-EB81-4DA7-915F-13C45730AA24}" type="slidenum">
              <a:rPr lang="en-US" altLang="zh-CN">
                <a:ea typeface="楷体_GB2312" pitchFamily="49" charset="-122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ea typeface="楷体_GB2312" pitchFamily="49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A558BCC-F035-4BE3-99F3-32A3AB2C1A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E9830A4-064F-448D-BB58-6BBCEF2CD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BA04013-3C7B-4160-8BEF-5B9DEE50E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3C6FCB-4E90-4F1E-BF8C-F3AC7B14C0AE}" type="slidenum">
              <a:rPr lang="en-US" altLang="zh-CN">
                <a:ea typeface="楷体_GB2312" pitchFamily="49" charset="-122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ea typeface="楷体_GB2312" pitchFamily="49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89998CC-E07A-492C-8E70-D9DC3AB0BF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EDA61DC-4CE2-4E13-AFEB-FF0DBDA8B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8E5B08B-9F76-4F1B-B6ED-B3539D75A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E6389E-0700-4529-A018-3F3AFEC134B2}" type="slidenum">
              <a:rPr lang="en-US" altLang="zh-CN">
                <a:ea typeface="楷体_GB2312" pitchFamily="49" charset="-122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ea typeface="楷体_GB2312" pitchFamily="49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FF3D476-D8F1-4950-86F8-5F7FE6AF8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E6E71C6-E8C5-4309-B500-19B567F0C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EAAA8F0-9B12-4CC8-84ED-224B96351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11D643-8C6F-450B-9A4D-F655B11E16F6}" type="slidenum">
              <a:rPr lang="en-US" altLang="zh-CN">
                <a:ea typeface="楷体_GB2312" pitchFamily="49" charset="-122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ea typeface="楷体_GB2312" pitchFamily="49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F6ACB19-BBD1-41F9-BA44-3D6065A81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F14B491-B895-44FE-AD41-685C6E5AD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4DD770C-AB0F-405D-8737-CD40E545B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CD42C1-CCA2-406D-A2B4-A0FD82EF8AB4}" type="slidenum">
              <a:rPr lang="en-US" altLang="zh-CN">
                <a:ea typeface="楷体_GB2312" pitchFamily="49" charset="-122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ea typeface="楷体_GB2312" pitchFamily="49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1A1409F-FE1C-44B8-ABEF-57D767E70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D311652-23FB-4A7C-A3BD-359D75E11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5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6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F0A0CA-EDA6-447B-B38B-8396E4B87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05579C-F79D-43DB-A214-310907DE4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077C2E-79DB-4A23-81AC-CD539067D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6B363-E0FB-407C-A8EB-63605DE3CB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64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1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0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1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1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3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1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emf"/><Relationship Id="rId18" Type="http://schemas.openxmlformats.org/officeDocument/2006/relationships/oleObject" Target="../embeddings/oleObject7.bin"/><Relationship Id="rId3" Type="http://schemas.openxmlformats.org/officeDocument/2006/relationships/audio" Target="../media/audio1.wav"/><Relationship Id="rId7" Type="http://schemas.openxmlformats.org/officeDocument/2006/relationships/image" Target="../media/image1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6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emf"/><Relationship Id="rId5" Type="http://schemas.openxmlformats.org/officeDocument/2006/relationships/audio" Target="../media/audio3.wav"/><Relationship Id="rId15" Type="http://schemas.openxmlformats.org/officeDocument/2006/relationships/image" Target="../media/image5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emf"/><Relationship Id="rId4" Type="http://schemas.openxmlformats.org/officeDocument/2006/relationships/audio" Target="../media/audio2.wav"/><Relationship Id="rId9" Type="http://schemas.openxmlformats.org/officeDocument/2006/relationships/image" Target="../media/image2.emf"/><Relationship Id="rId1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05.wmf"/><Relationship Id="rId3" Type="http://schemas.openxmlformats.org/officeDocument/2006/relationships/audio" Target="../media/audio3.wav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97.bin"/><Relationship Id="rId2" Type="http://schemas.openxmlformats.org/officeDocument/2006/relationships/audio" Target="../media/audio1.wav"/><Relationship Id="rId16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04.wmf"/><Relationship Id="rId5" Type="http://schemas.openxmlformats.org/officeDocument/2006/relationships/audio" Target="../media/audio6.wav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96.bin"/><Relationship Id="rId4" Type="http://schemas.openxmlformats.org/officeDocument/2006/relationships/audio" Target="../media/audio7.wav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98.bin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7.emf"/><Relationship Id="rId21" Type="http://schemas.openxmlformats.org/officeDocument/2006/relationships/oleObject" Target="../embeddings/oleObject107.bin"/><Relationship Id="rId42" Type="http://schemas.openxmlformats.org/officeDocument/2006/relationships/image" Target="../media/image125.emf"/><Relationship Id="rId47" Type="http://schemas.openxmlformats.org/officeDocument/2006/relationships/oleObject" Target="../embeddings/oleObject120.bin"/><Relationship Id="rId63" Type="http://schemas.openxmlformats.org/officeDocument/2006/relationships/oleObject" Target="../embeddings/oleObject130.bin"/><Relationship Id="rId68" Type="http://schemas.openxmlformats.org/officeDocument/2006/relationships/image" Target="../media/image135.wmf"/><Relationship Id="rId84" Type="http://schemas.openxmlformats.org/officeDocument/2006/relationships/oleObject" Target="../embeddings/oleObject143.bin"/><Relationship Id="rId89" Type="http://schemas.openxmlformats.org/officeDocument/2006/relationships/image" Target="../media/image144.wmf"/><Relationship Id="rId7" Type="http://schemas.openxmlformats.org/officeDocument/2006/relationships/oleObject" Target="../embeddings/oleObject100.bin"/><Relationship Id="rId71" Type="http://schemas.openxmlformats.org/officeDocument/2006/relationships/oleObject" Target="../embeddings/oleObject135.bin"/><Relationship Id="rId92" Type="http://schemas.openxmlformats.org/officeDocument/2006/relationships/oleObject" Target="../embeddings/oleObject147.bin"/><Relationship Id="rId2" Type="http://schemas.openxmlformats.org/officeDocument/2006/relationships/audio" Target="../media/audio5.wav"/><Relationship Id="rId16" Type="http://schemas.openxmlformats.org/officeDocument/2006/relationships/image" Target="../media/image112.emf"/><Relationship Id="rId29" Type="http://schemas.openxmlformats.org/officeDocument/2006/relationships/oleObject" Target="../embeddings/oleObject111.bin"/><Relationship Id="rId107" Type="http://schemas.openxmlformats.org/officeDocument/2006/relationships/image" Target="../media/image152.e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16.emf"/><Relationship Id="rId32" Type="http://schemas.openxmlformats.org/officeDocument/2006/relationships/image" Target="../media/image120.emf"/><Relationship Id="rId37" Type="http://schemas.openxmlformats.org/officeDocument/2006/relationships/oleObject" Target="../embeddings/oleObject115.bin"/><Relationship Id="rId40" Type="http://schemas.openxmlformats.org/officeDocument/2006/relationships/image" Target="../media/image124.emf"/><Relationship Id="rId45" Type="http://schemas.openxmlformats.org/officeDocument/2006/relationships/oleObject" Target="../embeddings/oleObject119.bin"/><Relationship Id="rId53" Type="http://schemas.openxmlformats.org/officeDocument/2006/relationships/oleObject" Target="../embeddings/oleObject123.bin"/><Relationship Id="rId58" Type="http://schemas.openxmlformats.org/officeDocument/2006/relationships/image" Target="../media/image133.wmf"/><Relationship Id="rId66" Type="http://schemas.openxmlformats.org/officeDocument/2006/relationships/oleObject" Target="../embeddings/oleObject132.bin"/><Relationship Id="rId74" Type="http://schemas.openxmlformats.org/officeDocument/2006/relationships/image" Target="../media/image138.wmf"/><Relationship Id="rId79" Type="http://schemas.openxmlformats.org/officeDocument/2006/relationships/oleObject" Target="../embeddings/oleObject140.bin"/><Relationship Id="rId87" Type="http://schemas.openxmlformats.org/officeDocument/2006/relationships/image" Target="../media/image143.emf"/><Relationship Id="rId102" Type="http://schemas.openxmlformats.org/officeDocument/2006/relationships/oleObject" Target="../embeddings/oleObject153.bin"/><Relationship Id="rId5" Type="http://schemas.openxmlformats.org/officeDocument/2006/relationships/oleObject" Target="../embeddings/oleObject99.bin"/><Relationship Id="rId61" Type="http://schemas.openxmlformats.org/officeDocument/2006/relationships/oleObject" Target="../embeddings/oleObject128.bin"/><Relationship Id="rId82" Type="http://schemas.openxmlformats.org/officeDocument/2006/relationships/oleObject" Target="../embeddings/oleObject142.bin"/><Relationship Id="rId90" Type="http://schemas.openxmlformats.org/officeDocument/2006/relationships/oleObject" Target="../embeddings/oleObject146.bin"/><Relationship Id="rId95" Type="http://schemas.openxmlformats.org/officeDocument/2006/relationships/oleObject" Target="../embeddings/oleObject149.bin"/><Relationship Id="rId19" Type="http://schemas.openxmlformats.org/officeDocument/2006/relationships/oleObject" Target="../embeddings/oleObject106.bin"/><Relationship Id="rId14" Type="http://schemas.openxmlformats.org/officeDocument/2006/relationships/image" Target="../media/image111.emf"/><Relationship Id="rId22" Type="http://schemas.openxmlformats.org/officeDocument/2006/relationships/image" Target="../media/image115.emf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119.emf"/><Relationship Id="rId35" Type="http://schemas.openxmlformats.org/officeDocument/2006/relationships/oleObject" Target="../embeddings/oleObject114.bin"/><Relationship Id="rId43" Type="http://schemas.openxmlformats.org/officeDocument/2006/relationships/oleObject" Target="../embeddings/oleObject118.bin"/><Relationship Id="rId48" Type="http://schemas.openxmlformats.org/officeDocument/2006/relationships/image" Target="../media/image128.wmf"/><Relationship Id="rId56" Type="http://schemas.openxmlformats.org/officeDocument/2006/relationships/image" Target="../media/image132.wmf"/><Relationship Id="rId64" Type="http://schemas.openxmlformats.org/officeDocument/2006/relationships/oleObject" Target="../embeddings/oleObject131.bin"/><Relationship Id="rId69" Type="http://schemas.openxmlformats.org/officeDocument/2006/relationships/oleObject" Target="../embeddings/oleObject134.bin"/><Relationship Id="rId77" Type="http://schemas.openxmlformats.org/officeDocument/2006/relationships/oleObject" Target="../embeddings/oleObject138.bin"/><Relationship Id="rId100" Type="http://schemas.openxmlformats.org/officeDocument/2006/relationships/oleObject" Target="../embeddings/oleObject152.bin"/><Relationship Id="rId105" Type="http://schemas.openxmlformats.org/officeDocument/2006/relationships/image" Target="../media/image151.wmf"/><Relationship Id="rId8" Type="http://schemas.openxmlformats.org/officeDocument/2006/relationships/image" Target="../media/image108.wmf"/><Relationship Id="rId51" Type="http://schemas.openxmlformats.org/officeDocument/2006/relationships/oleObject" Target="../embeddings/oleObject122.bin"/><Relationship Id="rId72" Type="http://schemas.openxmlformats.org/officeDocument/2006/relationships/image" Target="../media/image137.emf"/><Relationship Id="rId80" Type="http://schemas.openxmlformats.org/officeDocument/2006/relationships/image" Target="../media/image140.emf"/><Relationship Id="rId85" Type="http://schemas.openxmlformats.org/officeDocument/2006/relationships/image" Target="../media/image142.wmf"/><Relationship Id="rId93" Type="http://schemas.openxmlformats.org/officeDocument/2006/relationships/oleObject" Target="../embeddings/oleObject148.bin"/><Relationship Id="rId98" Type="http://schemas.openxmlformats.org/officeDocument/2006/relationships/oleObject" Target="../embeddings/oleObject151.bin"/><Relationship Id="rId3" Type="http://schemas.openxmlformats.org/officeDocument/2006/relationships/audio" Target="../media/audio6.wav"/><Relationship Id="rId12" Type="http://schemas.openxmlformats.org/officeDocument/2006/relationships/image" Target="../media/image110.e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33" Type="http://schemas.openxmlformats.org/officeDocument/2006/relationships/oleObject" Target="../embeddings/oleObject113.bin"/><Relationship Id="rId38" Type="http://schemas.openxmlformats.org/officeDocument/2006/relationships/image" Target="../media/image123.emf"/><Relationship Id="rId46" Type="http://schemas.openxmlformats.org/officeDocument/2006/relationships/image" Target="../media/image127.emf"/><Relationship Id="rId59" Type="http://schemas.openxmlformats.org/officeDocument/2006/relationships/oleObject" Target="../embeddings/oleObject126.bin"/><Relationship Id="rId67" Type="http://schemas.openxmlformats.org/officeDocument/2006/relationships/oleObject" Target="../embeddings/oleObject133.bin"/><Relationship Id="rId103" Type="http://schemas.openxmlformats.org/officeDocument/2006/relationships/image" Target="../media/image150.wmf"/><Relationship Id="rId20" Type="http://schemas.openxmlformats.org/officeDocument/2006/relationships/image" Target="../media/image114.emf"/><Relationship Id="rId41" Type="http://schemas.openxmlformats.org/officeDocument/2006/relationships/oleObject" Target="../embeddings/oleObject117.bin"/><Relationship Id="rId54" Type="http://schemas.openxmlformats.org/officeDocument/2006/relationships/image" Target="../media/image131.wmf"/><Relationship Id="rId62" Type="http://schemas.openxmlformats.org/officeDocument/2006/relationships/oleObject" Target="../embeddings/oleObject129.bin"/><Relationship Id="rId70" Type="http://schemas.openxmlformats.org/officeDocument/2006/relationships/image" Target="../media/image136.wmf"/><Relationship Id="rId75" Type="http://schemas.openxmlformats.org/officeDocument/2006/relationships/oleObject" Target="../embeddings/oleObject137.bin"/><Relationship Id="rId83" Type="http://schemas.openxmlformats.org/officeDocument/2006/relationships/image" Target="../media/image141.wmf"/><Relationship Id="rId88" Type="http://schemas.openxmlformats.org/officeDocument/2006/relationships/oleObject" Target="../embeddings/oleObject145.bin"/><Relationship Id="rId91" Type="http://schemas.openxmlformats.org/officeDocument/2006/relationships/image" Target="../media/image145.emf"/><Relationship Id="rId96" Type="http://schemas.openxmlformats.org/officeDocument/2006/relationships/oleObject" Target="../embeddings/oleObject15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wmf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18.emf"/><Relationship Id="rId36" Type="http://schemas.openxmlformats.org/officeDocument/2006/relationships/image" Target="../media/image122.emf"/><Relationship Id="rId49" Type="http://schemas.openxmlformats.org/officeDocument/2006/relationships/oleObject" Target="../embeddings/oleObject121.bin"/><Relationship Id="rId57" Type="http://schemas.openxmlformats.org/officeDocument/2006/relationships/oleObject" Target="../embeddings/oleObject125.bin"/><Relationship Id="rId106" Type="http://schemas.openxmlformats.org/officeDocument/2006/relationships/oleObject" Target="../embeddings/oleObject155.bin"/><Relationship Id="rId10" Type="http://schemas.openxmlformats.org/officeDocument/2006/relationships/image" Target="../media/image109.wmf"/><Relationship Id="rId31" Type="http://schemas.openxmlformats.org/officeDocument/2006/relationships/oleObject" Target="../embeddings/oleObject112.bin"/><Relationship Id="rId44" Type="http://schemas.openxmlformats.org/officeDocument/2006/relationships/image" Target="../media/image126.emf"/><Relationship Id="rId52" Type="http://schemas.openxmlformats.org/officeDocument/2006/relationships/image" Target="../media/image130.wmf"/><Relationship Id="rId60" Type="http://schemas.openxmlformats.org/officeDocument/2006/relationships/oleObject" Target="../embeddings/oleObject127.bin"/><Relationship Id="rId65" Type="http://schemas.openxmlformats.org/officeDocument/2006/relationships/image" Target="../media/image134.wmf"/><Relationship Id="rId73" Type="http://schemas.openxmlformats.org/officeDocument/2006/relationships/oleObject" Target="../embeddings/oleObject136.bin"/><Relationship Id="rId78" Type="http://schemas.openxmlformats.org/officeDocument/2006/relationships/oleObject" Target="../embeddings/oleObject139.bin"/><Relationship Id="rId81" Type="http://schemas.openxmlformats.org/officeDocument/2006/relationships/oleObject" Target="../embeddings/oleObject141.bin"/><Relationship Id="rId86" Type="http://schemas.openxmlformats.org/officeDocument/2006/relationships/oleObject" Target="../embeddings/oleObject144.bin"/><Relationship Id="rId94" Type="http://schemas.openxmlformats.org/officeDocument/2006/relationships/image" Target="../media/image146.wmf"/><Relationship Id="rId99" Type="http://schemas.openxmlformats.org/officeDocument/2006/relationships/image" Target="../media/image148.emf"/><Relationship Id="rId101" Type="http://schemas.openxmlformats.org/officeDocument/2006/relationships/image" Target="../media/image149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101.bin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13.emf"/><Relationship Id="rId39" Type="http://schemas.openxmlformats.org/officeDocument/2006/relationships/oleObject" Target="../embeddings/oleObject116.bin"/><Relationship Id="rId34" Type="http://schemas.openxmlformats.org/officeDocument/2006/relationships/image" Target="../media/image121.emf"/><Relationship Id="rId50" Type="http://schemas.openxmlformats.org/officeDocument/2006/relationships/image" Target="../media/image129.wmf"/><Relationship Id="rId55" Type="http://schemas.openxmlformats.org/officeDocument/2006/relationships/oleObject" Target="../embeddings/oleObject124.bin"/><Relationship Id="rId76" Type="http://schemas.openxmlformats.org/officeDocument/2006/relationships/image" Target="../media/image139.emf"/><Relationship Id="rId97" Type="http://schemas.openxmlformats.org/officeDocument/2006/relationships/image" Target="../media/image147.wmf"/><Relationship Id="rId104" Type="http://schemas.openxmlformats.org/officeDocument/2006/relationships/oleObject" Target="../embeddings/oleObject15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62.bin"/><Relationship Id="rId3" Type="http://schemas.openxmlformats.org/officeDocument/2006/relationships/audio" Target="../media/audio7.wav"/><Relationship Id="rId21" Type="http://schemas.openxmlformats.org/officeDocument/2006/relationships/image" Target="../media/image160.wmf"/><Relationship Id="rId7" Type="http://schemas.openxmlformats.org/officeDocument/2006/relationships/image" Target="../media/image34.jpeg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58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wmf"/><Relationship Id="rId11" Type="http://schemas.openxmlformats.org/officeDocument/2006/relationships/image" Target="../media/image155.wmf"/><Relationship Id="rId5" Type="http://schemas.openxmlformats.org/officeDocument/2006/relationships/oleObject" Target="../embeddings/oleObject156.bin"/><Relationship Id="rId15" Type="http://schemas.openxmlformats.org/officeDocument/2006/relationships/image" Target="../media/image157.wmf"/><Relationship Id="rId23" Type="http://schemas.openxmlformats.org/officeDocument/2006/relationships/image" Target="../media/image161.w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59.wmf"/><Relationship Id="rId4" Type="http://schemas.openxmlformats.org/officeDocument/2006/relationships/audio" Target="../media/audio5.wav"/><Relationship Id="rId9" Type="http://schemas.openxmlformats.org/officeDocument/2006/relationships/image" Target="../media/image154.wmf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image" Target="../media/image165.e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166.bin"/><Relationship Id="rId12" Type="http://schemas.openxmlformats.org/officeDocument/2006/relationships/oleObject" Target="../embeddings/oleObject168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emf"/><Relationship Id="rId11" Type="http://schemas.openxmlformats.org/officeDocument/2006/relationships/image" Target="../media/image164.emf"/><Relationship Id="rId5" Type="http://schemas.openxmlformats.org/officeDocument/2006/relationships/oleObject" Target="../embeddings/oleObject165.bin"/><Relationship Id="rId15" Type="http://schemas.openxmlformats.org/officeDocument/2006/relationships/image" Target="../media/image166.emf"/><Relationship Id="rId10" Type="http://schemas.openxmlformats.org/officeDocument/2006/relationships/oleObject" Target="../embeddings/oleObject167.bin"/><Relationship Id="rId4" Type="http://schemas.openxmlformats.org/officeDocument/2006/relationships/audio" Target="../media/audio1.wav"/><Relationship Id="rId9" Type="http://schemas.openxmlformats.org/officeDocument/2006/relationships/image" Target="../media/image60.jpeg"/><Relationship Id="rId14" Type="http://schemas.openxmlformats.org/officeDocument/2006/relationships/oleObject" Target="../embeddings/oleObject16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70.emf"/><Relationship Id="rId18" Type="http://schemas.openxmlformats.org/officeDocument/2006/relationships/oleObject" Target="../embeddings/oleObject176.bin"/><Relationship Id="rId3" Type="http://schemas.openxmlformats.org/officeDocument/2006/relationships/audio" Target="../media/audio6.wav"/><Relationship Id="rId21" Type="http://schemas.openxmlformats.org/officeDocument/2006/relationships/image" Target="../media/image174.emf"/><Relationship Id="rId7" Type="http://schemas.openxmlformats.org/officeDocument/2006/relationships/image" Target="../media/image167.e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72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69.emf"/><Relationship Id="rId5" Type="http://schemas.openxmlformats.org/officeDocument/2006/relationships/audio" Target="../media/audio10.wav"/><Relationship Id="rId15" Type="http://schemas.openxmlformats.org/officeDocument/2006/relationships/image" Target="../media/image171.e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73.emf"/><Relationship Id="rId4" Type="http://schemas.openxmlformats.org/officeDocument/2006/relationships/audio" Target="../media/audio4.wav"/><Relationship Id="rId9" Type="http://schemas.openxmlformats.org/officeDocument/2006/relationships/image" Target="../media/image168.emf"/><Relationship Id="rId14" Type="http://schemas.openxmlformats.org/officeDocument/2006/relationships/oleObject" Target="../embeddings/oleObject17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78.emf"/><Relationship Id="rId18" Type="http://schemas.openxmlformats.org/officeDocument/2006/relationships/oleObject" Target="../embeddings/oleObject184.bin"/><Relationship Id="rId3" Type="http://schemas.openxmlformats.org/officeDocument/2006/relationships/audio" Target="../media/audio4.wav"/><Relationship Id="rId7" Type="http://schemas.openxmlformats.org/officeDocument/2006/relationships/oleObject" Target="../embeddings/oleObject179.bin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180.e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183.bin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emf"/><Relationship Id="rId11" Type="http://schemas.openxmlformats.org/officeDocument/2006/relationships/image" Target="../media/image177.emf"/><Relationship Id="rId5" Type="http://schemas.openxmlformats.org/officeDocument/2006/relationships/oleObject" Target="../embeddings/oleObject178.bin"/><Relationship Id="rId15" Type="http://schemas.openxmlformats.org/officeDocument/2006/relationships/image" Target="../media/image179.emf"/><Relationship Id="rId10" Type="http://schemas.openxmlformats.org/officeDocument/2006/relationships/oleObject" Target="../embeddings/oleObject180.bin"/><Relationship Id="rId19" Type="http://schemas.openxmlformats.org/officeDocument/2006/relationships/image" Target="../media/image181.emf"/><Relationship Id="rId4" Type="http://schemas.openxmlformats.org/officeDocument/2006/relationships/audio" Target="../media/audio6.wav"/><Relationship Id="rId9" Type="http://schemas.openxmlformats.org/officeDocument/2006/relationships/image" Target="../media/image38.jpeg"/><Relationship Id="rId14" Type="http://schemas.openxmlformats.org/officeDocument/2006/relationships/oleObject" Target="../embeddings/oleObject18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85.emf"/><Relationship Id="rId18" Type="http://schemas.openxmlformats.org/officeDocument/2006/relationships/oleObject" Target="../embeddings/oleObject191.bin"/><Relationship Id="rId3" Type="http://schemas.openxmlformats.org/officeDocument/2006/relationships/audio" Target="../media/audio1.wav"/><Relationship Id="rId21" Type="http://schemas.openxmlformats.org/officeDocument/2006/relationships/image" Target="../media/image189.emf"/><Relationship Id="rId7" Type="http://schemas.openxmlformats.org/officeDocument/2006/relationships/image" Target="../media/image182.e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87.emf"/><Relationship Id="rId2" Type="http://schemas.openxmlformats.org/officeDocument/2006/relationships/audio" Target="../media/audio6.wav"/><Relationship Id="rId16" Type="http://schemas.openxmlformats.org/officeDocument/2006/relationships/oleObject" Target="../embeddings/oleObject190.bin"/><Relationship Id="rId20" Type="http://schemas.openxmlformats.org/officeDocument/2006/relationships/oleObject" Target="../embeddings/oleObject1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84.emf"/><Relationship Id="rId24" Type="http://schemas.openxmlformats.org/officeDocument/2006/relationships/image" Target="../media/image60.jpeg"/><Relationship Id="rId5" Type="http://schemas.openxmlformats.org/officeDocument/2006/relationships/audio" Target="../media/audio11.wav"/><Relationship Id="rId15" Type="http://schemas.openxmlformats.org/officeDocument/2006/relationships/image" Target="../media/image186.emf"/><Relationship Id="rId23" Type="http://schemas.openxmlformats.org/officeDocument/2006/relationships/image" Target="../media/image190.emf"/><Relationship Id="rId10" Type="http://schemas.openxmlformats.org/officeDocument/2006/relationships/oleObject" Target="../embeddings/oleObject187.bin"/><Relationship Id="rId19" Type="http://schemas.openxmlformats.org/officeDocument/2006/relationships/image" Target="../media/image188.emf"/><Relationship Id="rId4" Type="http://schemas.openxmlformats.org/officeDocument/2006/relationships/audio" Target="../media/audio3.wav"/><Relationship Id="rId9" Type="http://schemas.openxmlformats.org/officeDocument/2006/relationships/image" Target="../media/image183.emf"/><Relationship Id="rId14" Type="http://schemas.openxmlformats.org/officeDocument/2006/relationships/oleObject" Target="../embeddings/oleObject189.bin"/><Relationship Id="rId22" Type="http://schemas.openxmlformats.org/officeDocument/2006/relationships/oleObject" Target="../embeddings/oleObject193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9" Type="http://schemas.openxmlformats.org/officeDocument/2006/relationships/image" Target="../media/image23.wmf"/><Relationship Id="rId3" Type="http://schemas.openxmlformats.org/officeDocument/2006/relationships/audio" Target="../media/audio4.wav"/><Relationship Id="rId21" Type="http://schemas.openxmlformats.org/officeDocument/2006/relationships/image" Target="../media/image14.emf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4.bin"/><Relationship Id="rId47" Type="http://schemas.openxmlformats.org/officeDocument/2006/relationships/image" Target="../media/image27.wmf"/><Relationship Id="rId50" Type="http://schemas.openxmlformats.org/officeDocument/2006/relationships/oleObject" Target="../embeddings/oleObject28.bin"/><Relationship Id="rId7" Type="http://schemas.openxmlformats.org/officeDocument/2006/relationships/audio" Target="../media/audio1.wav"/><Relationship Id="rId12" Type="http://schemas.openxmlformats.org/officeDocument/2006/relationships/image" Target="../media/image9.emf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33" Type="http://schemas.openxmlformats.org/officeDocument/2006/relationships/image" Target="../media/image20.png"/><Relationship Id="rId38" Type="http://schemas.openxmlformats.org/officeDocument/2006/relationships/oleObject" Target="../embeddings/oleObject22.bin"/><Relationship Id="rId46" Type="http://schemas.openxmlformats.org/officeDocument/2006/relationships/oleObject" Target="../embeddings/oleObject26.bin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18.emf"/><Relationship Id="rId41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22.wmf"/><Relationship Id="rId40" Type="http://schemas.openxmlformats.org/officeDocument/2006/relationships/oleObject" Target="../embeddings/oleObject23.bin"/><Relationship Id="rId45" Type="http://schemas.openxmlformats.org/officeDocument/2006/relationships/image" Target="../media/image26.wmf"/><Relationship Id="rId5" Type="http://schemas.openxmlformats.org/officeDocument/2006/relationships/audio" Target="../media/audio3.wav"/><Relationship Id="rId15" Type="http://schemas.openxmlformats.org/officeDocument/2006/relationships/image" Target="../media/image11.wmf"/><Relationship Id="rId23" Type="http://schemas.openxmlformats.org/officeDocument/2006/relationships/image" Target="../media/image15.emf"/><Relationship Id="rId28" Type="http://schemas.openxmlformats.org/officeDocument/2006/relationships/oleObject" Target="../embeddings/oleObject17.bin"/><Relationship Id="rId36" Type="http://schemas.openxmlformats.org/officeDocument/2006/relationships/oleObject" Target="../embeddings/oleObject21.bin"/><Relationship Id="rId49" Type="http://schemas.openxmlformats.org/officeDocument/2006/relationships/image" Target="../media/image28.wmf"/><Relationship Id="rId10" Type="http://schemas.openxmlformats.org/officeDocument/2006/relationships/image" Target="../media/image8.emf"/><Relationship Id="rId19" Type="http://schemas.openxmlformats.org/officeDocument/2006/relationships/image" Target="../media/image13.emf"/><Relationship Id="rId31" Type="http://schemas.openxmlformats.org/officeDocument/2006/relationships/image" Target="../media/image19.emf"/><Relationship Id="rId44" Type="http://schemas.openxmlformats.org/officeDocument/2006/relationships/oleObject" Target="../embeddings/oleObject25.bin"/><Relationship Id="rId4" Type="http://schemas.openxmlformats.org/officeDocument/2006/relationships/audio" Target="../media/audio5.wav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emf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7.emf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21.png"/><Relationship Id="rId43" Type="http://schemas.openxmlformats.org/officeDocument/2006/relationships/image" Target="../media/image25.wmf"/><Relationship Id="rId48" Type="http://schemas.openxmlformats.org/officeDocument/2006/relationships/oleObject" Target="../embeddings/oleObject27.bin"/><Relationship Id="rId8" Type="http://schemas.openxmlformats.org/officeDocument/2006/relationships/audio" Target="../media/audio7.wav"/><Relationship Id="rId51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4.jpeg"/><Relationship Id="rId18" Type="http://schemas.openxmlformats.org/officeDocument/2006/relationships/oleObject" Target="../embeddings/oleObject35.bin"/><Relationship Id="rId3" Type="http://schemas.openxmlformats.org/officeDocument/2006/relationships/audio" Target="../media/audio6.wav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emf"/><Relationship Id="rId17" Type="http://schemas.openxmlformats.org/officeDocument/2006/relationships/image" Target="../media/image36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35.emf"/><Relationship Id="rId10" Type="http://schemas.openxmlformats.org/officeDocument/2006/relationships/image" Target="../media/image32.emf"/><Relationship Id="rId19" Type="http://schemas.openxmlformats.org/officeDocument/2006/relationships/image" Target="../media/image37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4.emf"/><Relationship Id="rId3" Type="http://schemas.openxmlformats.org/officeDocument/2006/relationships/audio" Target="../media/audio8.wav"/><Relationship Id="rId7" Type="http://schemas.openxmlformats.org/officeDocument/2006/relationships/image" Target="../media/image38.jpeg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0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37.bin"/><Relationship Id="rId5" Type="http://schemas.openxmlformats.org/officeDocument/2006/relationships/audio" Target="../media/audio3.wav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40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audio" Target="../media/audio6.wav"/><Relationship Id="rId21" Type="http://schemas.openxmlformats.org/officeDocument/2006/relationships/image" Target="../media/image51.wmf"/><Relationship Id="rId7" Type="http://schemas.openxmlformats.org/officeDocument/2006/relationships/audio" Target="../media/audio9.wav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9.wmf"/><Relationship Id="rId25" Type="http://schemas.openxmlformats.org/officeDocument/2006/relationships/image" Target="../media/image53.emf"/><Relationship Id="rId33" Type="http://schemas.openxmlformats.org/officeDocument/2006/relationships/image" Target="../media/image57.e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49.bin"/><Relationship Id="rId32" Type="http://schemas.openxmlformats.org/officeDocument/2006/relationships/oleObject" Target="../embeddings/oleObject53.bin"/><Relationship Id="rId5" Type="http://schemas.openxmlformats.org/officeDocument/2006/relationships/audio" Target="../media/audio7.wav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51.bin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50.wmf"/><Relationship Id="rId31" Type="http://schemas.openxmlformats.org/officeDocument/2006/relationships/image" Target="../media/image56.emf"/><Relationship Id="rId4" Type="http://schemas.openxmlformats.org/officeDocument/2006/relationships/audio" Target="../media/audio5.wav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54.wmf"/><Relationship Id="rId30" Type="http://schemas.openxmlformats.org/officeDocument/2006/relationships/oleObject" Target="../embeddings/oleObject5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4.emf"/><Relationship Id="rId26" Type="http://schemas.openxmlformats.org/officeDocument/2006/relationships/image" Target="../media/image68.emf"/><Relationship Id="rId39" Type="http://schemas.openxmlformats.org/officeDocument/2006/relationships/image" Target="../media/image75.emf"/><Relationship Id="rId3" Type="http://schemas.openxmlformats.org/officeDocument/2006/relationships/audio" Target="../media/audio4.wav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72.emf"/><Relationship Id="rId7" Type="http://schemas.openxmlformats.org/officeDocument/2006/relationships/image" Target="../media/image58.emf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38" Type="http://schemas.openxmlformats.org/officeDocument/2006/relationships/oleObject" Target="../embeddings/oleObject69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29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7.emf"/><Relationship Id="rId32" Type="http://schemas.openxmlformats.org/officeDocument/2006/relationships/image" Target="../media/image71.emf"/><Relationship Id="rId37" Type="http://schemas.openxmlformats.org/officeDocument/2006/relationships/image" Target="../media/image74.emf"/><Relationship Id="rId5" Type="http://schemas.openxmlformats.org/officeDocument/2006/relationships/audio" Target="../media/audio6.wav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9.emf"/><Relationship Id="rId36" Type="http://schemas.openxmlformats.org/officeDocument/2006/relationships/oleObject" Target="../embeddings/oleObject68.bin"/><Relationship Id="rId10" Type="http://schemas.openxmlformats.org/officeDocument/2006/relationships/image" Target="../media/image60.jpeg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audio" Target="../media/audio1.wav"/><Relationship Id="rId9" Type="http://schemas.openxmlformats.org/officeDocument/2006/relationships/image" Target="../media/image59.emf"/><Relationship Id="rId14" Type="http://schemas.openxmlformats.org/officeDocument/2006/relationships/image" Target="../media/image62.emf"/><Relationship Id="rId22" Type="http://schemas.openxmlformats.org/officeDocument/2006/relationships/image" Target="../media/image66.e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70.emf"/><Relationship Id="rId35" Type="http://schemas.openxmlformats.org/officeDocument/2006/relationships/image" Target="../media/image7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81.emf"/><Relationship Id="rId26" Type="http://schemas.openxmlformats.org/officeDocument/2006/relationships/oleObject" Target="../embeddings/oleObject79.bin"/><Relationship Id="rId3" Type="http://schemas.openxmlformats.org/officeDocument/2006/relationships/audio" Target="../media/audio3.wav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75.bin"/><Relationship Id="rId25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0.emf"/><Relationship Id="rId20" Type="http://schemas.openxmlformats.org/officeDocument/2006/relationships/image" Target="../media/image82.emf"/><Relationship Id="rId29" Type="http://schemas.openxmlformats.org/officeDocument/2006/relationships/image" Target="../media/image86.wmf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2.wav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84.e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oleObject" Target="../embeddings/oleObject80.bin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76.bin"/><Relationship Id="rId4" Type="http://schemas.openxmlformats.org/officeDocument/2006/relationships/audio" Target="../media/audio6.wav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9.emf"/><Relationship Id="rId22" Type="http://schemas.openxmlformats.org/officeDocument/2006/relationships/image" Target="../media/image83.emf"/><Relationship Id="rId27" Type="http://schemas.openxmlformats.org/officeDocument/2006/relationships/image" Target="../media/image85.wmf"/><Relationship Id="rId30" Type="http://schemas.openxmlformats.org/officeDocument/2006/relationships/image" Target="../media/image6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93.emf"/><Relationship Id="rId3" Type="http://schemas.openxmlformats.org/officeDocument/2006/relationships/audio" Target="../media/audio6.wav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87.bin"/><Relationship Id="rId2" Type="http://schemas.openxmlformats.org/officeDocument/2006/relationships/audio" Target="../media/audio1.wav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88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9.wmf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34.jpeg"/><Relationship Id="rId17" Type="http://schemas.openxmlformats.org/officeDocument/2006/relationships/oleObject" Target="../embeddings/oleObject93.bin"/><Relationship Id="rId2" Type="http://schemas.openxmlformats.org/officeDocument/2006/relationships/audio" Target="../media/audio2.wav"/><Relationship Id="rId16" Type="http://schemas.openxmlformats.org/officeDocument/2006/relationships/image" Target="../media/image98.wmf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image" Target="../media/image96.w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92.bin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100.wmf"/><Relationship Id="rId4" Type="http://schemas.openxmlformats.org/officeDocument/2006/relationships/audio" Target="../media/audio7.wav"/><Relationship Id="rId9" Type="http://schemas.openxmlformats.org/officeDocument/2006/relationships/image" Target="../media/image95.wmf"/><Relationship Id="rId14" Type="http://schemas.openxmlformats.org/officeDocument/2006/relationships/image" Target="../media/image9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1B52E79-C5ED-4A35-A0B7-5E2574A0A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1752600" cy="835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84C921AA-B406-4270-8E5C-8CB653720AD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90763"/>
            <a:ext cx="7543800" cy="942975"/>
            <a:chOff x="300" y="1836"/>
            <a:chExt cx="4752" cy="594"/>
          </a:xfrm>
        </p:grpSpPr>
        <p:sp>
          <p:nvSpPr>
            <p:cNvPr id="4111" name="Rectangle 4">
              <a:extLst>
                <a:ext uri="{FF2B5EF4-FFF2-40B4-BE49-F238E27FC236}">
                  <a16:creationId xmlns:a16="http://schemas.microsoft.com/office/drawing/2014/main" id="{28A81EA7-CEF9-41FE-ADCF-5091A3354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836"/>
              <a:ext cx="4752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只要求出被积函数           的原函数         ，便有下列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牛顿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—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莱布尼兹（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Newton-Leibniz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）公式：</a:t>
              </a:r>
            </a:p>
          </p:txBody>
        </p:sp>
        <p:graphicFrame>
          <p:nvGraphicFramePr>
            <p:cNvPr id="4112" name="Object 5">
              <a:extLst>
                <a:ext uri="{FF2B5EF4-FFF2-40B4-BE49-F238E27FC236}">
                  <a16:creationId xmlns:a16="http://schemas.microsoft.com/office/drawing/2014/main" id="{D141FB2B-E918-4C06-853E-58DB441388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865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85635" imgH="133486" progId="Equation.3">
                    <p:embed/>
                  </p:oleObj>
                </mc:Choice>
                <mc:Fallback>
                  <p:oleObj name="Equation" r:id="rId6" imgW="285635" imgH="133486" progId="Equation.3">
                    <p:embed/>
                    <p:pic>
                      <p:nvPicPr>
                        <p:cNvPr id="4112" name="Object 5">
                          <a:extLst>
                            <a:ext uri="{FF2B5EF4-FFF2-40B4-BE49-F238E27FC236}">
                              <a16:creationId xmlns:a16="http://schemas.microsoft.com/office/drawing/2014/main" id="{D141FB2B-E918-4C06-853E-58DB441388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865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6">
              <a:extLst>
                <a:ext uri="{FF2B5EF4-FFF2-40B4-BE49-F238E27FC236}">
                  <a16:creationId xmlns:a16="http://schemas.microsoft.com/office/drawing/2014/main" id="{B0427273-80DD-4590-80C8-64F956B394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6" y="1872"/>
            <a:ext cx="41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85635" imgH="133486" progId="Equation.3">
                    <p:embed/>
                  </p:oleObj>
                </mc:Choice>
                <mc:Fallback>
                  <p:oleObj name="Equation" r:id="rId8" imgW="285635" imgH="133486" progId="Equation.3">
                    <p:embed/>
                    <p:pic>
                      <p:nvPicPr>
                        <p:cNvPr id="4113" name="Object 6">
                          <a:extLst>
                            <a:ext uri="{FF2B5EF4-FFF2-40B4-BE49-F238E27FC236}">
                              <a16:creationId xmlns:a16="http://schemas.microsoft.com/office/drawing/2014/main" id="{B0427273-80DD-4590-80C8-64F956B394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" y="1872"/>
                          <a:ext cx="41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EFF22868-74CC-4F45-9248-6977786D4B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06271"/>
              </p:ext>
            </p:extLst>
          </p:nvPr>
        </p:nvGraphicFramePr>
        <p:xfrm>
          <a:off x="2468563" y="3433763"/>
          <a:ext cx="40846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5457" imgH="247684" progId="Equation.3">
                  <p:embed/>
                </p:oleObj>
              </mc:Choice>
              <mc:Fallback>
                <p:oleObj name="Equation" r:id="rId10" imgW="1495457" imgH="247684" progId="Equation.3">
                  <p:embed/>
                  <p:pic>
                    <p:nvPicPr>
                      <p:cNvPr id="39943" name="Object 7">
                        <a:extLst>
                          <a:ext uri="{FF2B5EF4-FFF2-40B4-BE49-F238E27FC236}">
                            <a16:creationId xmlns:a16="http://schemas.microsoft.com/office/drawing/2014/main" id="{EFF22868-74CC-4F45-9248-6977786D4B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433763"/>
                        <a:ext cx="40846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>
            <a:extLst>
              <a:ext uri="{FF2B5EF4-FFF2-40B4-BE49-F238E27FC236}">
                <a16:creationId xmlns:a16="http://schemas.microsoft.com/office/drawing/2014/main" id="{A87AAB6A-8C67-4124-9C7E-4BBA23D7F45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71963"/>
            <a:ext cx="7696200" cy="1458912"/>
            <a:chOff x="300" y="2884"/>
            <a:chExt cx="4848" cy="919"/>
          </a:xfrm>
        </p:grpSpPr>
        <p:sp>
          <p:nvSpPr>
            <p:cNvPr id="4109" name="Rectangle 9">
              <a:extLst>
                <a:ext uri="{FF2B5EF4-FFF2-40B4-BE49-F238E27FC236}">
                  <a16:creationId xmlns:a16="http://schemas.microsoft.com/office/drawing/2014/main" id="{A095B2D5-AE37-49FC-A153-B95DFB572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884"/>
              <a:ext cx="4848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288925" indent="-28892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但因大量被积函数找不到用初等函数表示的原函数或              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是由一张测量数据表给出时，牛顿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—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莱布尼兹公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式则不能直接运用。                                                                                                                                                      </a:t>
              </a:r>
            </a:p>
          </p:txBody>
        </p:sp>
        <p:graphicFrame>
          <p:nvGraphicFramePr>
            <p:cNvPr id="4110" name="Object 10">
              <a:extLst>
                <a:ext uri="{FF2B5EF4-FFF2-40B4-BE49-F238E27FC236}">
                  <a16:creationId xmlns:a16="http://schemas.microsoft.com/office/drawing/2014/main" id="{61A93C78-E3FA-4A7D-A7C8-B93DB9AB83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" y="3237"/>
            <a:ext cx="38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85635" imgH="133486" progId="Equation.3">
                    <p:embed/>
                  </p:oleObj>
                </mc:Choice>
                <mc:Fallback>
                  <p:oleObj name="Equation" r:id="rId12" imgW="285635" imgH="133486" progId="Equation.3">
                    <p:embed/>
                    <p:pic>
                      <p:nvPicPr>
                        <p:cNvPr id="4110" name="Object 10">
                          <a:extLst>
                            <a:ext uri="{FF2B5EF4-FFF2-40B4-BE49-F238E27FC236}">
                              <a16:creationId xmlns:a16="http://schemas.microsoft.com/office/drawing/2014/main" id="{61A93C78-E3FA-4A7D-A7C8-B93DB9AB83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3237"/>
                          <a:ext cx="38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2ED41346-8BB0-49F1-BBAF-2E7A88EA23A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81163"/>
            <a:ext cx="4197350" cy="762000"/>
            <a:chOff x="300" y="1297"/>
            <a:chExt cx="2644" cy="480"/>
          </a:xfrm>
        </p:grpSpPr>
        <p:sp>
          <p:nvSpPr>
            <p:cNvPr id="4107" name="Rectangle 12">
              <a:extLst>
                <a:ext uri="{FF2B5EF4-FFF2-40B4-BE49-F238E27FC236}">
                  <a16:creationId xmlns:a16="http://schemas.microsoft.com/office/drawing/2014/main" id="{5D3B6B03-7B76-4414-A773-D1BED0BA0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345"/>
              <a:ext cx="124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对于积分</a:t>
              </a:r>
            </a:p>
          </p:txBody>
        </p:sp>
        <p:graphicFrame>
          <p:nvGraphicFramePr>
            <p:cNvPr id="4108" name="Object 13">
              <a:extLst>
                <a:ext uri="{FF2B5EF4-FFF2-40B4-BE49-F238E27FC236}">
                  <a16:creationId xmlns:a16="http://schemas.microsoft.com/office/drawing/2014/main" id="{54DCF471-AF3C-4331-93CF-CCFE48A661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8" y="1297"/>
            <a:ext cx="14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38251" imgH="247684" progId="Equation.3">
                    <p:embed/>
                  </p:oleObj>
                </mc:Choice>
                <mc:Fallback>
                  <p:oleObj name="Equation" r:id="rId14" imgW="838251" imgH="247684" progId="Equation.3">
                    <p:embed/>
                    <p:pic>
                      <p:nvPicPr>
                        <p:cNvPr id="4108" name="Object 13">
                          <a:extLst>
                            <a:ext uri="{FF2B5EF4-FFF2-40B4-BE49-F238E27FC236}">
                              <a16:creationId xmlns:a16="http://schemas.microsoft.com/office/drawing/2014/main" id="{54DCF471-AF3C-4331-93CF-CCFE48A661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1297"/>
                          <a:ext cx="149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0" name="Rectangle 14">
            <a:extLst>
              <a:ext uri="{FF2B5EF4-FFF2-40B4-BE49-F238E27FC236}">
                <a16:creationId xmlns:a16="http://schemas.microsoft.com/office/drawing/2014/main" id="{B2590C06-8342-46CE-B60C-D918FAC6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9413"/>
            <a:ext cx="7848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第四章 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数值积分 </a:t>
            </a:r>
            <a:r>
              <a:rPr lang="en-US" altLang="zh-CN" sz="2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Numerical Integration */</a:t>
            </a:r>
          </a:p>
        </p:txBody>
      </p:sp>
      <p:sp>
        <p:nvSpPr>
          <p:cNvPr id="39955" name="Text Box 19">
            <a:extLst>
              <a:ext uri="{FF2B5EF4-FFF2-40B4-BE49-F238E27FC236}">
                <a16:creationId xmlns:a16="http://schemas.microsoft.com/office/drawing/2014/main" id="{BB96E3FA-F4F0-4D8C-909C-550772DD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14400"/>
            <a:ext cx="69103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§1 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数值积分的基本概念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/*Elements Concept of          Numerical Integration */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9958" name="Object 22">
            <a:extLst>
              <a:ext uri="{FF2B5EF4-FFF2-40B4-BE49-F238E27FC236}">
                <a16:creationId xmlns:a16="http://schemas.microsoft.com/office/drawing/2014/main" id="{B4A3313C-B6BF-4941-8F36-5A5E11542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455245"/>
              </p:ext>
            </p:extLst>
          </p:nvPr>
        </p:nvGraphicFramePr>
        <p:xfrm>
          <a:off x="1428750" y="5754688"/>
          <a:ext cx="250348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95439" imgH="323918" progId="Equation.DSMT4">
                  <p:embed/>
                </p:oleObj>
              </mc:Choice>
              <mc:Fallback>
                <p:oleObj name="Equation" r:id="rId16" imgW="895439" imgH="323918" progId="Equation.DSMT4">
                  <p:embed/>
                  <p:pic>
                    <p:nvPicPr>
                      <p:cNvPr id="39958" name="Object 22">
                        <a:extLst>
                          <a:ext uri="{FF2B5EF4-FFF2-40B4-BE49-F238E27FC236}">
                            <a16:creationId xmlns:a16="http://schemas.microsoft.com/office/drawing/2014/main" id="{B4A3313C-B6BF-4941-8F36-5A5E11542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754688"/>
                        <a:ext cx="2503488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>
            <a:extLst>
              <a:ext uri="{FF2B5EF4-FFF2-40B4-BE49-F238E27FC236}">
                <a16:creationId xmlns:a16="http://schemas.microsoft.com/office/drawing/2014/main" id="{0FA531D4-5638-412E-A8AF-82662CAB3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4324"/>
              </p:ext>
            </p:extLst>
          </p:nvPr>
        </p:nvGraphicFramePr>
        <p:xfrm>
          <a:off x="4527550" y="5754688"/>
          <a:ext cx="23050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19290" imgH="323918" progId="Equation.DSMT4">
                  <p:embed/>
                </p:oleObj>
              </mc:Choice>
              <mc:Fallback>
                <p:oleObj name="Equation" r:id="rId18" imgW="819290" imgH="323918" progId="Equation.DSMT4">
                  <p:embed/>
                  <p:pic>
                    <p:nvPicPr>
                      <p:cNvPr id="39959" name="Object 23">
                        <a:extLst>
                          <a:ext uri="{FF2B5EF4-FFF2-40B4-BE49-F238E27FC236}">
                            <a16:creationId xmlns:a16="http://schemas.microsoft.com/office/drawing/2014/main" id="{0FA531D4-5638-412E-A8AF-82662CAB3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5754688"/>
                        <a:ext cx="230505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50" grpId="0" autoUpdateAnimBg="0"/>
      <p:bldP spid="399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>
            <a:extLst>
              <a:ext uri="{FF2B5EF4-FFF2-40B4-BE49-F238E27FC236}">
                <a16:creationId xmlns:a16="http://schemas.microsoft.com/office/drawing/2014/main" id="{CDBF4D24-ED57-4399-999A-884BEEB2513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814388"/>
            <a:ext cx="7408863" cy="754062"/>
            <a:chOff x="240" y="513"/>
            <a:chExt cx="4667" cy="475"/>
          </a:xfrm>
        </p:grpSpPr>
        <p:sp>
          <p:nvSpPr>
            <p:cNvPr id="19473" name="Text Box 36">
              <a:extLst>
                <a:ext uri="{FF2B5EF4-FFF2-40B4-BE49-F238E27FC236}">
                  <a16:creationId xmlns:a16="http://schemas.microsoft.com/office/drawing/2014/main" id="{E3042058-556E-4023-B11A-8AD986566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624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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当节点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等距分布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时：</a:t>
              </a:r>
            </a:p>
          </p:txBody>
        </p:sp>
        <p:graphicFrame>
          <p:nvGraphicFramePr>
            <p:cNvPr id="19474" name="Object 4">
              <a:extLst>
                <a:ext uri="{FF2B5EF4-FFF2-40B4-BE49-F238E27FC236}">
                  <a16:creationId xmlns:a16="http://schemas.microsoft.com/office/drawing/2014/main" id="{76143444-7FEF-4B30-B2FB-A41905A02B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513"/>
            <a:ext cx="2707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38400" imgH="406400" progId="Equation.3">
                    <p:embed/>
                  </p:oleObj>
                </mc:Choice>
                <mc:Fallback>
                  <p:oleObj name="Equation" r:id="rId6" imgW="2438400" imgH="406400" progId="Equation.3">
                    <p:embed/>
                    <p:pic>
                      <p:nvPicPr>
                        <p:cNvPr id="19474" name="Object 4">
                          <a:extLst>
                            <a:ext uri="{FF2B5EF4-FFF2-40B4-BE49-F238E27FC236}">
                              <a16:creationId xmlns:a16="http://schemas.microsoft.com/office/drawing/2014/main" id="{76143444-7FEF-4B30-B2FB-A41905A02B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513"/>
                          <a:ext cx="2707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896" name="Object 0">
            <a:extLst>
              <a:ext uri="{FF2B5EF4-FFF2-40B4-BE49-F238E27FC236}">
                <a16:creationId xmlns:a16="http://schemas.microsoft.com/office/drawing/2014/main" id="{7BE694CA-17C4-4942-831C-F1E20CA87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464448"/>
              </p:ext>
            </p:extLst>
          </p:nvPr>
        </p:nvGraphicFramePr>
        <p:xfrm>
          <a:off x="709613" y="1447800"/>
          <a:ext cx="31527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11300" imgH="469900" progId="Equation.3">
                  <p:embed/>
                </p:oleObj>
              </mc:Choice>
              <mc:Fallback>
                <p:oleObj name="Equation" r:id="rId8" imgW="1511300" imgH="469900" progId="Equation.3">
                  <p:embed/>
                  <p:pic>
                    <p:nvPicPr>
                      <p:cNvPr id="80896" name="Object 0">
                        <a:extLst>
                          <a:ext uri="{FF2B5EF4-FFF2-40B4-BE49-F238E27FC236}">
                            <a16:creationId xmlns:a16="http://schemas.microsoft.com/office/drawing/2014/main" id="{7BE694CA-17C4-4942-831C-F1E20CA87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447800"/>
                        <a:ext cx="31527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7" name="Object 1">
            <a:extLst>
              <a:ext uri="{FF2B5EF4-FFF2-40B4-BE49-F238E27FC236}">
                <a16:creationId xmlns:a16="http://schemas.microsoft.com/office/drawing/2014/main" id="{D828F131-A0E5-411E-832F-523166F6F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185686"/>
              </p:ext>
            </p:extLst>
          </p:nvPr>
        </p:nvGraphicFramePr>
        <p:xfrm>
          <a:off x="1023938" y="2298700"/>
          <a:ext cx="70961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9000" imgH="457200" progId="Equation.DSMT4">
                  <p:embed/>
                </p:oleObj>
              </mc:Choice>
              <mc:Fallback>
                <p:oleObj name="Equation" r:id="rId10" imgW="3429000" imgH="457200" progId="Equation.DSMT4">
                  <p:embed/>
                  <p:pic>
                    <p:nvPicPr>
                      <p:cNvPr id="80897" name="Object 1">
                        <a:extLst>
                          <a:ext uri="{FF2B5EF4-FFF2-40B4-BE49-F238E27FC236}">
                            <a16:creationId xmlns:a16="http://schemas.microsoft.com/office/drawing/2014/main" id="{D828F131-A0E5-411E-832F-523166F6F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298700"/>
                        <a:ext cx="70961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6">
            <a:extLst>
              <a:ext uri="{FF2B5EF4-FFF2-40B4-BE49-F238E27FC236}">
                <a16:creationId xmlns:a16="http://schemas.microsoft.com/office/drawing/2014/main" id="{25D250E4-8E2F-45F4-AF5A-1F349E1FC66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676400"/>
            <a:ext cx="2073275" cy="487363"/>
            <a:chOff x="2448" y="3072"/>
            <a:chExt cx="1306" cy="307"/>
          </a:xfrm>
        </p:grpSpPr>
        <p:sp>
          <p:nvSpPr>
            <p:cNvPr id="19471" name="Text Box 42">
              <a:extLst>
                <a:ext uri="{FF2B5EF4-FFF2-40B4-BE49-F238E27FC236}">
                  <a16:creationId xmlns:a16="http://schemas.microsoft.com/office/drawing/2014/main" id="{6D00D41D-1FC9-4B97-8E22-530F22DFC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19472" name="Object 3">
              <a:extLst>
                <a:ext uri="{FF2B5EF4-FFF2-40B4-BE49-F238E27FC236}">
                  <a16:creationId xmlns:a16="http://schemas.microsoft.com/office/drawing/2014/main" id="{2EA7DE30-6FC1-4A07-97CA-B69303D416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072"/>
            <a:ext cx="101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72808" imgH="203112" progId="Equation.3">
                    <p:embed/>
                  </p:oleObj>
                </mc:Choice>
                <mc:Fallback>
                  <p:oleObj name="Equation" r:id="rId12" imgW="672808" imgH="203112" progId="Equation.3">
                    <p:embed/>
                    <p:pic>
                      <p:nvPicPr>
                        <p:cNvPr id="19472" name="Object 3">
                          <a:extLst>
                            <a:ext uri="{FF2B5EF4-FFF2-40B4-BE49-F238E27FC236}">
                              <a16:creationId xmlns:a16="http://schemas.microsoft.com/office/drawing/2014/main" id="{2EA7DE30-6FC1-4A07-97CA-B69303D416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72"/>
                          <a:ext cx="1018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9">
            <a:extLst>
              <a:ext uri="{FF2B5EF4-FFF2-40B4-BE49-F238E27FC236}">
                <a16:creationId xmlns:a16="http://schemas.microsoft.com/office/drawing/2014/main" id="{CF89FA78-01B1-414E-98ED-8B25FF5655D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286000"/>
            <a:ext cx="3733800" cy="914400"/>
            <a:chOff x="2736" y="2160"/>
            <a:chExt cx="2352" cy="576"/>
          </a:xfrm>
        </p:grpSpPr>
        <p:sp>
          <p:nvSpPr>
            <p:cNvPr id="19469" name="Rectangle 47">
              <a:extLst>
                <a:ext uri="{FF2B5EF4-FFF2-40B4-BE49-F238E27FC236}">
                  <a16:creationId xmlns:a16="http://schemas.microsoft.com/office/drawing/2014/main" id="{92458DEF-804D-4B74-9400-CCE281C12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60"/>
              <a:ext cx="1824" cy="5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0" name="Rectangle 48">
              <a:extLst>
                <a:ext uri="{FF2B5EF4-FFF2-40B4-BE49-F238E27FC236}">
                  <a16:creationId xmlns:a16="http://schemas.microsoft.com/office/drawing/2014/main" id="{F3767058-603A-4557-AD39-0B4178A0D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00"/>
              <a:ext cx="52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9">
            <a:extLst>
              <a:ext uri="{FF2B5EF4-FFF2-40B4-BE49-F238E27FC236}">
                <a16:creationId xmlns:a16="http://schemas.microsoft.com/office/drawing/2014/main" id="{2548D4B1-4E98-4C46-8441-95C289BBF8B6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505200"/>
            <a:ext cx="2590800" cy="609600"/>
            <a:chOff x="3360" y="2208"/>
            <a:chExt cx="1632" cy="384"/>
          </a:xfrm>
        </p:grpSpPr>
        <p:sp>
          <p:nvSpPr>
            <p:cNvPr id="19467" name="AutoShape 50">
              <a:extLst>
                <a:ext uri="{FF2B5EF4-FFF2-40B4-BE49-F238E27FC236}">
                  <a16:creationId xmlns:a16="http://schemas.microsoft.com/office/drawing/2014/main" id="{A01DCC67-BABF-4936-8311-DFEFA20B8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208"/>
              <a:ext cx="1632" cy="384"/>
            </a:xfrm>
            <a:prstGeom prst="wedgeRoundRectCallout">
              <a:avLst>
                <a:gd name="adj1" fmla="val -1653"/>
                <a:gd name="adj2" fmla="val -120315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Cotes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系数</a:t>
              </a:r>
            </a:p>
          </p:txBody>
        </p:sp>
        <p:graphicFrame>
          <p:nvGraphicFramePr>
            <p:cNvPr id="19468" name="Object 2">
              <a:extLst>
                <a:ext uri="{FF2B5EF4-FFF2-40B4-BE49-F238E27FC236}">
                  <a16:creationId xmlns:a16="http://schemas.microsoft.com/office/drawing/2014/main" id="{737C6CA2-F262-464A-AE1D-6C8993B7EA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256"/>
            <a:ext cx="48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91973" imgH="241195" progId="Equation.3">
                    <p:embed/>
                  </p:oleObj>
                </mc:Choice>
                <mc:Fallback>
                  <p:oleObj name="Equation" r:id="rId14" imgW="291973" imgH="241195" progId="Equation.3">
                    <p:embed/>
                    <p:pic>
                      <p:nvPicPr>
                        <p:cNvPr id="19468" name="Object 2">
                          <a:extLst>
                            <a:ext uri="{FF2B5EF4-FFF2-40B4-BE49-F238E27FC236}">
                              <a16:creationId xmlns:a16="http://schemas.microsoft.com/office/drawing/2014/main" id="{737C6CA2-F262-464A-AE1D-6C8993B7EA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56"/>
                          <a:ext cx="48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70" name="AutoShape 54" descr="再生纸">
            <a:extLst>
              <a:ext uri="{FF2B5EF4-FFF2-40B4-BE49-F238E27FC236}">
                <a16:creationId xmlns:a16="http://schemas.microsoft.com/office/drawing/2014/main" id="{66F1DED8-71CE-4B00-A27A-C4D5BFE99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2800"/>
            <a:ext cx="4767263" cy="1600200"/>
          </a:xfrm>
          <a:prstGeom prst="roundRect">
            <a:avLst>
              <a:gd name="adj" fmla="val 16667"/>
            </a:avLst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577850" indent="-5778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Cotes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系数仅取决于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，可查表得到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4.1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。与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及区间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均无关。</a:t>
            </a:r>
          </a:p>
        </p:txBody>
      </p:sp>
      <p:sp>
        <p:nvSpPr>
          <p:cNvPr id="34873" name="Text Box 57">
            <a:extLst>
              <a:ext uri="{FF2B5EF4-FFF2-40B4-BE49-F238E27FC236}">
                <a16:creationId xmlns:a16="http://schemas.microsoft.com/office/drawing/2014/main" id="{7ADB4586-DFDB-47D5-99D4-EB98372D0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91000"/>
            <a:ext cx="1143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6000" b="1">
                <a:solidFill>
                  <a:srgbClr val="FF9933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</a:t>
            </a:r>
            <a:endParaRPr lang="en-US" altLang="zh-CN" sz="6000" b="1">
              <a:solidFill>
                <a:srgbClr val="FF9933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6" name="Rectangle 60">
            <a:extLst>
              <a:ext uri="{FF2B5EF4-FFF2-40B4-BE49-F238E27FC236}">
                <a16:creationId xmlns:a16="http://schemas.microsoft.com/office/drawing/2014/main" id="{D8C6460D-0FFE-41B2-8705-2CD238A82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Newton-Cotes </a:t>
            </a: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8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0" grpId="0" animBg="1" autoUpdateAnimBg="0"/>
      <p:bldP spid="348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914B49E-4B7E-42BF-A888-18A017E7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2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柯特斯系数表</a:t>
            </a:r>
          </a:p>
        </p:txBody>
      </p:sp>
      <p:grpSp>
        <p:nvGrpSpPr>
          <p:cNvPr id="2" name="Group 197">
            <a:extLst>
              <a:ext uri="{FF2B5EF4-FFF2-40B4-BE49-F238E27FC236}">
                <a16:creationId xmlns:a16="http://schemas.microsoft.com/office/drawing/2014/main" id="{89CE5C77-CEBF-4F6B-9AB0-04257EE1B3F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71525"/>
            <a:ext cx="7924800" cy="4638675"/>
            <a:chOff x="384" y="528"/>
            <a:chExt cx="4992" cy="2922"/>
          </a:xfrm>
        </p:grpSpPr>
        <p:graphicFrame>
          <p:nvGraphicFramePr>
            <p:cNvPr id="20488" name="Object 4">
              <a:extLst>
                <a:ext uri="{FF2B5EF4-FFF2-40B4-BE49-F238E27FC236}">
                  <a16:creationId xmlns:a16="http://schemas.microsoft.com/office/drawing/2014/main" id="{AB1F1EB9-5F4B-4712-A1A8-202284E728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5" y="528"/>
            <a:ext cx="37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66584" imgH="279279" progId="Equation.3">
                    <p:embed/>
                  </p:oleObj>
                </mc:Choice>
                <mc:Fallback>
                  <p:oleObj name="Equation" r:id="rId5" imgW="266584" imgH="279279" progId="Equation.3">
                    <p:embed/>
                    <p:pic>
                      <p:nvPicPr>
                        <p:cNvPr id="20488" name="Object 4">
                          <a:extLst>
                            <a:ext uri="{FF2B5EF4-FFF2-40B4-BE49-F238E27FC236}">
                              <a16:creationId xmlns:a16="http://schemas.microsoft.com/office/drawing/2014/main" id="{AB1F1EB9-5F4B-4712-A1A8-202284E728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528"/>
                          <a:ext cx="37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5">
              <a:extLst>
                <a:ext uri="{FF2B5EF4-FFF2-40B4-BE49-F238E27FC236}">
                  <a16:creationId xmlns:a16="http://schemas.microsoft.com/office/drawing/2014/main" id="{3502DEE8-DDF6-49BD-9B7E-997B5D717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1" y="843"/>
            <a:ext cx="185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6725" imgH="177415" progId="Equation.3">
                    <p:embed/>
                  </p:oleObj>
                </mc:Choice>
                <mc:Fallback>
                  <p:oleObj name="Equation" r:id="rId7" imgW="126725" imgH="177415" progId="Equation.3">
                    <p:embed/>
                    <p:pic>
                      <p:nvPicPr>
                        <p:cNvPr id="20489" name="Object 5">
                          <a:extLst>
                            <a:ext uri="{FF2B5EF4-FFF2-40B4-BE49-F238E27FC236}">
                              <a16:creationId xmlns:a16="http://schemas.microsoft.com/office/drawing/2014/main" id="{3502DEE8-DDF6-49BD-9B7E-997B5D717A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843"/>
                          <a:ext cx="185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6">
              <a:extLst>
                <a:ext uri="{FF2B5EF4-FFF2-40B4-BE49-F238E27FC236}">
                  <a16:creationId xmlns:a16="http://schemas.microsoft.com/office/drawing/2014/main" id="{4B8D4328-1AEA-45FA-B5E3-ACDAD1BB95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" y="978"/>
            <a:ext cx="16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6835" imgH="139518" progId="Equation.3">
                    <p:embed/>
                  </p:oleObj>
                </mc:Choice>
                <mc:Fallback>
                  <p:oleObj name="Equation" r:id="rId9" imgW="126835" imgH="139518" progId="Equation.3">
                    <p:embed/>
                    <p:pic>
                      <p:nvPicPr>
                        <p:cNvPr id="20490" name="Object 6">
                          <a:extLst>
                            <a:ext uri="{FF2B5EF4-FFF2-40B4-BE49-F238E27FC236}">
                              <a16:creationId xmlns:a16="http://schemas.microsoft.com/office/drawing/2014/main" id="{4B8D4328-1AEA-45FA-B5E3-ACDAD1BB95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978"/>
                          <a:ext cx="16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8" name="Rectangle 7">
              <a:extLst>
                <a:ext uri="{FF2B5EF4-FFF2-40B4-BE49-F238E27FC236}">
                  <a16:creationId xmlns:a16="http://schemas.microsoft.com/office/drawing/2014/main" id="{6B1BBDDE-2EA8-4E91-9B3F-06397F482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3151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9" name="Rectangle 8">
              <a:extLst>
                <a:ext uri="{FF2B5EF4-FFF2-40B4-BE49-F238E27FC236}">
                  <a16:creationId xmlns:a16="http://schemas.microsoft.com/office/drawing/2014/main" id="{4A768740-74AB-4C7E-9349-830A0F9D8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151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0" name="Rectangle 9">
              <a:extLst>
                <a:ext uri="{FF2B5EF4-FFF2-40B4-BE49-F238E27FC236}">
                  <a16:creationId xmlns:a16="http://schemas.microsoft.com/office/drawing/2014/main" id="{C19F52EA-14C6-4536-9B63-65424BCE0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151"/>
              <a:ext cx="49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1" name="Rectangle 10">
              <a:extLst>
                <a:ext uri="{FF2B5EF4-FFF2-40B4-BE49-F238E27FC236}">
                  <a16:creationId xmlns:a16="http://schemas.microsoft.com/office/drawing/2014/main" id="{1BE56DA2-8F3C-4CC6-AAD8-C4C8EF608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151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2" name="Rectangle 11">
              <a:extLst>
                <a:ext uri="{FF2B5EF4-FFF2-40B4-BE49-F238E27FC236}">
                  <a16:creationId xmlns:a16="http://schemas.microsoft.com/office/drawing/2014/main" id="{4A4600A3-FC47-4382-A95C-48B9102D1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51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3" name="Rectangle 12">
              <a:extLst>
                <a:ext uri="{FF2B5EF4-FFF2-40B4-BE49-F238E27FC236}">
                  <a16:creationId xmlns:a16="http://schemas.microsoft.com/office/drawing/2014/main" id="{8C3ECF24-7F0D-4213-87D0-7B8B97132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151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4" name="Rectangle 13">
              <a:extLst>
                <a:ext uri="{FF2B5EF4-FFF2-40B4-BE49-F238E27FC236}">
                  <a16:creationId xmlns:a16="http://schemas.microsoft.com/office/drawing/2014/main" id="{143BEF9F-3BFF-478B-A3DD-7127CD2AA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151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5" name="Rectangle 14">
              <a:extLst>
                <a:ext uri="{FF2B5EF4-FFF2-40B4-BE49-F238E27FC236}">
                  <a16:creationId xmlns:a16="http://schemas.microsoft.com/office/drawing/2014/main" id="{98C4AA51-C6F4-43D1-8896-D7DC8A229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151"/>
              <a:ext cx="526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6" name="Rectangle 15">
              <a:extLst>
                <a:ext uri="{FF2B5EF4-FFF2-40B4-BE49-F238E27FC236}">
                  <a16:creationId xmlns:a16="http://schemas.microsoft.com/office/drawing/2014/main" id="{56B6218D-6F4F-40F3-8EA4-43A406158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3151"/>
              <a:ext cx="50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7" name="Rectangle 16">
              <a:extLst>
                <a:ext uri="{FF2B5EF4-FFF2-40B4-BE49-F238E27FC236}">
                  <a16:creationId xmlns:a16="http://schemas.microsoft.com/office/drawing/2014/main" id="{E086BEF6-D612-457A-83F3-D08A0EFB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51"/>
              <a:ext cx="46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8</a:t>
              </a:r>
            </a:p>
          </p:txBody>
        </p:sp>
        <p:sp>
          <p:nvSpPr>
            <p:cNvPr id="11338" name="Rectangle 17">
              <a:extLst>
                <a:ext uri="{FF2B5EF4-FFF2-40B4-BE49-F238E27FC236}">
                  <a16:creationId xmlns:a16="http://schemas.microsoft.com/office/drawing/2014/main" id="{22D3D76C-D215-400A-9576-B08E2FF57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2864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9" name="Rectangle 18">
              <a:extLst>
                <a:ext uri="{FF2B5EF4-FFF2-40B4-BE49-F238E27FC236}">
                  <a16:creationId xmlns:a16="http://schemas.microsoft.com/office/drawing/2014/main" id="{263DB90C-A296-49FE-9E26-9279893C0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864"/>
              <a:ext cx="5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0" name="Rectangle 19">
              <a:extLst>
                <a:ext uri="{FF2B5EF4-FFF2-40B4-BE49-F238E27FC236}">
                  <a16:creationId xmlns:a16="http://schemas.microsoft.com/office/drawing/2014/main" id="{FB845D74-E226-428B-91D7-7CC4384E6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864"/>
              <a:ext cx="49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1" name="Rectangle 20">
              <a:extLst>
                <a:ext uri="{FF2B5EF4-FFF2-40B4-BE49-F238E27FC236}">
                  <a16:creationId xmlns:a16="http://schemas.microsoft.com/office/drawing/2014/main" id="{22A54422-421D-46FC-B0FC-B437C43F1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864"/>
              <a:ext cx="5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2" name="Rectangle 21">
              <a:extLst>
                <a:ext uri="{FF2B5EF4-FFF2-40B4-BE49-F238E27FC236}">
                  <a16:creationId xmlns:a16="http://schemas.microsoft.com/office/drawing/2014/main" id="{AD092164-61E4-49F2-A120-25DDA504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864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3" name="Rectangle 22">
              <a:extLst>
                <a:ext uri="{FF2B5EF4-FFF2-40B4-BE49-F238E27FC236}">
                  <a16:creationId xmlns:a16="http://schemas.microsoft.com/office/drawing/2014/main" id="{32A5AFE4-A196-4FC2-8836-95DEEE9BB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864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4" name="Rectangle 23">
              <a:extLst>
                <a:ext uri="{FF2B5EF4-FFF2-40B4-BE49-F238E27FC236}">
                  <a16:creationId xmlns:a16="http://schemas.microsoft.com/office/drawing/2014/main" id="{AB933250-E23B-446A-84FB-10C480796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864"/>
              <a:ext cx="5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5" name="Rectangle 24">
              <a:extLst>
                <a:ext uri="{FF2B5EF4-FFF2-40B4-BE49-F238E27FC236}">
                  <a16:creationId xmlns:a16="http://schemas.microsoft.com/office/drawing/2014/main" id="{BC75FB5A-8387-4B30-A8DD-D973737CA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864"/>
              <a:ext cx="52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6" name="Rectangle 25">
              <a:extLst>
                <a:ext uri="{FF2B5EF4-FFF2-40B4-BE49-F238E27FC236}">
                  <a16:creationId xmlns:a16="http://schemas.microsoft.com/office/drawing/2014/main" id="{E26285DC-0706-4A44-A57E-A65FE9E59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864"/>
              <a:ext cx="5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7" name="Rectangle 26">
              <a:extLst>
                <a:ext uri="{FF2B5EF4-FFF2-40B4-BE49-F238E27FC236}">
                  <a16:creationId xmlns:a16="http://schemas.microsoft.com/office/drawing/2014/main" id="{5A3FC23D-CB5D-4F5E-90E6-779F90129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64"/>
              <a:ext cx="46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7</a:t>
              </a:r>
            </a:p>
          </p:txBody>
        </p:sp>
        <p:sp>
          <p:nvSpPr>
            <p:cNvPr id="11348" name="Rectangle 27">
              <a:extLst>
                <a:ext uri="{FF2B5EF4-FFF2-40B4-BE49-F238E27FC236}">
                  <a16:creationId xmlns:a16="http://schemas.microsoft.com/office/drawing/2014/main" id="{15AA8DAE-471A-45E6-BCE6-7DA2DABF0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2575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9" name="Rectangle 28">
              <a:extLst>
                <a:ext uri="{FF2B5EF4-FFF2-40B4-BE49-F238E27FC236}">
                  <a16:creationId xmlns:a16="http://schemas.microsoft.com/office/drawing/2014/main" id="{D2BC705A-D4B8-425C-8AFE-BA5515D23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575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0" name="Rectangle 29">
              <a:extLst>
                <a:ext uri="{FF2B5EF4-FFF2-40B4-BE49-F238E27FC236}">
                  <a16:creationId xmlns:a16="http://schemas.microsoft.com/office/drawing/2014/main" id="{9D6E36E5-E632-49DF-AAFC-8410AAB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575"/>
              <a:ext cx="49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1" name="Rectangle 30">
              <a:extLst>
                <a:ext uri="{FF2B5EF4-FFF2-40B4-BE49-F238E27FC236}">
                  <a16:creationId xmlns:a16="http://schemas.microsoft.com/office/drawing/2014/main" id="{CA3E8ACE-2C27-4E97-B8B3-14E91A38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575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2" name="Rectangle 31">
              <a:extLst>
                <a:ext uri="{FF2B5EF4-FFF2-40B4-BE49-F238E27FC236}">
                  <a16:creationId xmlns:a16="http://schemas.microsoft.com/office/drawing/2014/main" id="{CB399928-1281-4D99-BB68-D871E7473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75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3" name="Rectangle 32">
              <a:extLst>
                <a:ext uri="{FF2B5EF4-FFF2-40B4-BE49-F238E27FC236}">
                  <a16:creationId xmlns:a16="http://schemas.microsoft.com/office/drawing/2014/main" id="{7340C3E4-C99C-473E-A579-EEC7B4E57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575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4" name="Rectangle 33">
              <a:extLst>
                <a:ext uri="{FF2B5EF4-FFF2-40B4-BE49-F238E27FC236}">
                  <a16:creationId xmlns:a16="http://schemas.microsoft.com/office/drawing/2014/main" id="{D87209C7-D4A3-4200-B5C7-332D2356A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575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5" name="Rectangle 34">
              <a:extLst>
                <a:ext uri="{FF2B5EF4-FFF2-40B4-BE49-F238E27FC236}">
                  <a16:creationId xmlns:a16="http://schemas.microsoft.com/office/drawing/2014/main" id="{D641EBA4-AB67-47A3-80CB-56428BD54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575"/>
              <a:ext cx="526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6" name="Rectangle 35">
              <a:extLst>
                <a:ext uri="{FF2B5EF4-FFF2-40B4-BE49-F238E27FC236}">
                  <a16:creationId xmlns:a16="http://schemas.microsoft.com/office/drawing/2014/main" id="{B4F6958A-B480-4DA7-B95E-E7664FE7E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575"/>
              <a:ext cx="50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7" name="Rectangle 36">
              <a:extLst>
                <a:ext uri="{FF2B5EF4-FFF2-40B4-BE49-F238E27FC236}">
                  <a16:creationId xmlns:a16="http://schemas.microsoft.com/office/drawing/2014/main" id="{BFC9D767-740D-4F75-9B15-3C29C8DA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75"/>
              <a:ext cx="46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6</a:t>
              </a:r>
            </a:p>
          </p:txBody>
        </p:sp>
        <p:sp>
          <p:nvSpPr>
            <p:cNvPr id="11358" name="Rectangle 37">
              <a:extLst>
                <a:ext uri="{FF2B5EF4-FFF2-40B4-BE49-F238E27FC236}">
                  <a16:creationId xmlns:a16="http://schemas.microsoft.com/office/drawing/2014/main" id="{D65715A5-4687-4019-AD71-864BC427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2288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59" name="Rectangle 38">
              <a:extLst>
                <a:ext uri="{FF2B5EF4-FFF2-40B4-BE49-F238E27FC236}">
                  <a16:creationId xmlns:a16="http://schemas.microsoft.com/office/drawing/2014/main" id="{21247B89-2EB4-496F-9DB0-F8A7CFE02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88"/>
              <a:ext cx="5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0" name="Rectangle 39">
              <a:extLst>
                <a:ext uri="{FF2B5EF4-FFF2-40B4-BE49-F238E27FC236}">
                  <a16:creationId xmlns:a16="http://schemas.microsoft.com/office/drawing/2014/main" id="{322C4416-D777-44D7-B9F9-4AA32B987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288"/>
              <a:ext cx="49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1" name="Rectangle 40">
              <a:extLst>
                <a:ext uri="{FF2B5EF4-FFF2-40B4-BE49-F238E27FC236}">
                  <a16:creationId xmlns:a16="http://schemas.microsoft.com/office/drawing/2014/main" id="{578FA7BA-7980-4DAF-954F-718218B8A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88"/>
              <a:ext cx="5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2" name="Rectangle 41">
              <a:extLst>
                <a:ext uri="{FF2B5EF4-FFF2-40B4-BE49-F238E27FC236}">
                  <a16:creationId xmlns:a16="http://schemas.microsoft.com/office/drawing/2014/main" id="{153FA1ED-B0C6-4F7D-8D24-FB4C8C35B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88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3" name="Rectangle 42">
              <a:extLst>
                <a:ext uri="{FF2B5EF4-FFF2-40B4-BE49-F238E27FC236}">
                  <a16:creationId xmlns:a16="http://schemas.microsoft.com/office/drawing/2014/main" id="{98CC2748-BBBB-4A93-B179-E2560C7E9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88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4" name="Rectangle 43">
              <a:extLst>
                <a:ext uri="{FF2B5EF4-FFF2-40B4-BE49-F238E27FC236}">
                  <a16:creationId xmlns:a16="http://schemas.microsoft.com/office/drawing/2014/main" id="{E4E4C139-AE81-4CB1-8066-8ED6AB4D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288"/>
              <a:ext cx="5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5" name="Rectangle 44">
              <a:extLst>
                <a:ext uri="{FF2B5EF4-FFF2-40B4-BE49-F238E27FC236}">
                  <a16:creationId xmlns:a16="http://schemas.microsoft.com/office/drawing/2014/main" id="{8A701D4D-BB57-4879-A514-BD0E12373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288"/>
              <a:ext cx="52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6" name="Rectangle 45">
              <a:extLst>
                <a:ext uri="{FF2B5EF4-FFF2-40B4-BE49-F238E27FC236}">
                  <a16:creationId xmlns:a16="http://schemas.microsoft.com/office/drawing/2014/main" id="{7371D7AA-6A8B-4E8B-A60D-D41CF0B3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288"/>
              <a:ext cx="5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" name="Rectangle 46">
              <a:extLst>
                <a:ext uri="{FF2B5EF4-FFF2-40B4-BE49-F238E27FC236}">
                  <a16:creationId xmlns:a16="http://schemas.microsoft.com/office/drawing/2014/main" id="{07C32E3E-DDA6-4417-BA0A-E25DE7BA2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88"/>
              <a:ext cx="46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5</a:t>
              </a:r>
            </a:p>
          </p:txBody>
        </p:sp>
        <p:sp>
          <p:nvSpPr>
            <p:cNvPr id="11368" name="Rectangle 47">
              <a:extLst>
                <a:ext uri="{FF2B5EF4-FFF2-40B4-BE49-F238E27FC236}">
                  <a16:creationId xmlns:a16="http://schemas.microsoft.com/office/drawing/2014/main" id="{16DDFC4A-0E9F-4902-A05E-71C73C7E4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999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9" name="Rectangle 48">
              <a:extLst>
                <a:ext uri="{FF2B5EF4-FFF2-40B4-BE49-F238E27FC236}">
                  <a16:creationId xmlns:a16="http://schemas.microsoft.com/office/drawing/2014/main" id="{7F9E7A6F-E00A-4AAD-893A-6BD9C4A6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999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0" name="Rectangle 49">
              <a:extLst>
                <a:ext uri="{FF2B5EF4-FFF2-40B4-BE49-F238E27FC236}">
                  <a16:creationId xmlns:a16="http://schemas.microsoft.com/office/drawing/2014/main" id="{8E429417-578A-4477-85BD-F16599F85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999"/>
              <a:ext cx="49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1" name="Rectangle 50">
              <a:extLst>
                <a:ext uri="{FF2B5EF4-FFF2-40B4-BE49-F238E27FC236}">
                  <a16:creationId xmlns:a16="http://schemas.microsoft.com/office/drawing/2014/main" id="{38131B87-BF46-43E4-87A4-D3836BF03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999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2" name="Rectangle 51">
              <a:extLst>
                <a:ext uri="{FF2B5EF4-FFF2-40B4-BE49-F238E27FC236}">
                  <a16:creationId xmlns:a16="http://schemas.microsoft.com/office/drawing/2014/main" id="{7E4673EE-F492-4E03-964D-CF23D22E0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99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3" name="Rectangle 52">
              <a:extLst>
                <a:ext uri="{FF2B5EF4-FFF2-40B4-BE49-F238E27FC236}">
                  <a16:creationId xmlns:a16="http://schemas.microsoft.com/office/drawing/2014/main" id="{6B48AF83-FC1C-48F5-8817-158BF4F65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999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4" name="Rectangle 53">
              <a:extLst>
                <a:ext uri="{FF2B5EF4-FFF2-40B4-BE49-F238E27FC236}">
                  <a16:creationId xmlns:a16="http://schemas.microsoft.com/office/drawing/2014/main" id="{12463295-553F-4A1B-BDFE-28CABB3AD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999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5" name="Rectangle 54">
              <a:extLst>
                <a:ext uri="{FF2B5EF4-FFF2-40B4-BE49-F238E27FC236}">
                  <a16:creationId xmlns:a16="http://schemas.microsoft.com/office/drawing/2014/main" id="{1189125C-3A35-4958-81B0-9EF2584A0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999"/>
              <a:ext cx="526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6" name="Rectangle 55">
              <a:extLst>
                <a:ext uri="{FF2B5EF4-FFF2-40B4-BE49-F238E27FC236}">
                  <a16:creationId xmlns:a16="http://schemas.microsoft.com/office/drawing/2014/main" id="{4126B0D0-D8EA-41F7-B00E-B029C6211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999"/>
              <a:ext cx="50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7" name="Rectangle 56">
              <a:extLst>
                <a:ext uri="{FF2B5EF4-FFF2-40B4-BE49-F238E27FC236}">
                  <a16:creationId xmlns:a16="http://schemas.microsoft.com/office/drawing/2014/main" id="{5536AF78-44C1-4A39-8351-3BEB3DDF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99"/>
              <a:ext cx="46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4</a:t>
              </a:r>
            </a:p>
          </p:txBody>
        </p:sp>
        <p:sp>
          <p:nvSpPr>
            <p:cNvPr id="11378" name="Rectangle 57">
              <a:extLst>
                <a:ext uri="{FF2B5EF4-FFF2-40B4-BE49-F238E27FC236}">
                  <a16:creationId xmlns:a16="http://schemas.microsoft.com/office/drawing/2014/main" id="{5A61F09E-87CC-4D64-8D4D-C33D5F8C1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710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79" name="Rectangle 58">
              <a:extLst>
                <a:ext uri="{FF2B5EF4-FFF2-40B4-BE49-F238E27FC236}">
                  <a16:creationId xmlns:a16="http://schemas.microsoft.com/office/drawing/2014/main" id="{D4002BAD-B7B8-46F2-81BD-009565D18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710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80" name="Rectangle 59">
              <a:extLst>
                <a:ext uri="{FF2B5EF4-FFF2-40B4-BE49-F238E27FC236}">
                  <a16:creationId xmlns:a16="http://schemas.microsoft.com/office/drawing/2014/main" id="{1A578A1D-5AB9-4B30-8F2E-D3EEDB3E3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710"/>
              <a:ext cx="49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81" name="Rectangle 60">
              <a:extLst>
                <a:ext uri="{FF2B5EF4-FFF2-40B4-BE49-F238E27FC236}">
                  <a16:creationId xmlns:a16="http://schemas.microsoft.com/office/drawing/2014/main" id="{E6A5DFBB-7A0B-49BC-AE90-AAE0DAAB0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710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82" name="Rectangle 61">
              <a:extLst>
                <a:ext uri="{FF2B5EF4-FFF2-40B4-BE49-F238E27FC236}">
                  <a16:creationId xmlns:a16="http://schemas.microsoft.com/office/drawing/2014/main" id="{1198FE02-4467-472F-9001-785FA1FBD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10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83" name="Rectangle 62">
              <a:extLst>
                <a:ext uri="{FF2B5EF4-FFF2-40B4-BE49-F238E27FC236}">
                  <a16:creationId xmlns:a16="http://schemas.microsoft.com/office/drawing/2014/main" id="{AD6BD6EC-DB75-4FBA-A7EF-69AD4442E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710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1/8</a:t>
              </a:r>
            </a:p>
          </p:txBody>
        </p:sp>
        <p:sp>
          <p:nvSpPr>
            <p:cNvPr id="11384" name="Rectangle 63">
              <a:extLst>
                <a:ext uri="{FF2B5EF4-FFF2-40B4-BE49-F238E27FC236}">
                  <a16:creationId xmlns:a16="http://schemas.microsoft.com/office/drawing/2014/main" id="{87D1FCCA-87C8-4329-8FF0-E185B7EE1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710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3/8</a:t>
              </a:r>
            </a:p>
          </p:txBody>
        </p:sp>
        <p:sp>
          <p:nvSpPr>
            <p:cNvPr id="11385" name="Rectangle 64">
              <a:extLst>
                <a:ext uri="{FF2B5EF4-FFF2-40B4-BE49-F238E27FC236}">
                  <a16:creationId xmlns:a16="http://schemas.microsoft.com/office/drawing/2014/main" id="{4DDEB6CF-1F0E-4C07-8876-E0710B51A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710"/>
              <a:ext cx="526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3/8</a:t>
              </a:r>
            </a:p>
          </p:txBody>
        </p:sp>
        <p:sp>
          <p:nvSpPr>
            <p:cNvPr id="11386" name="Rectangle 65">
              <a:extLst>
                <a:ext uri="{FF2B5EF4-FFF2-40B4-BE49-F238E27FC236}">
                  <a16:creationId xmlns:a16="http://schemas.microsoft.com/office/drawing/2014/main" id="{6100365F-80EF-4852-91EA-DE01704A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710"/>
              <a:ext cx="50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1/8</a:t>
              </a:r>
            </a:p>
          </p:txBody>
        </p:sp>
        <p:sp>
          <p:nvSpPr>
            <p:cNvPr id="11387" name="Rectangle 66">
              <a:extLst>
                <a:ext uri="{FF2B5EF4-FFF2-40B4-BE49-F238E27FC236}">
                  <a16:creationId xmlns:a16="http://schemas.microsoft.com/office/drawing/2014/main" id="{9CC0E080-A92B-47AE-8BBD-42A0A9D15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10"/>
              <a:ext cx="46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3</a:t>
              </a:r>
            </a:p>
          </p:txBody>
        </p:sp>
        <p:sp>
          <p:nvSpPr>
            <p:cNvPr id="11388" name="Rectangle 67">
              <a:extLst>
                <a:ext uri="{FF2B5EF4-FFF2-40B4-BE49-F238E27FC236}">
                  <a16:creationId xmlns:a16="http://schemas.microsoft.com/office/drawing/2014/main" id="{684529DB-1AE7-4308-AE5D-BF62FFC75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423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89" name="Rectangle 68">
              <a:extLst>
                <a:ext uri="{FF2B5EF4-FFF2-40B4-BE49-F238E27FC236}">
                  <a16:creationId xmlns:a16="http://schemas.microsoft.com/office/drawing/2014/main" id="{4D1AB276-AFEE-418F-9CA8-5DBE4068E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423"/>
              <a:ext cx="5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90" name="Rectangle 69">
              <a:extLst>
                <a:ext uri="{FF2B5EF4-FFF2-40B4-BE49-F238E27FC236}">
                  <a16:creationId xmlns:a16="http://schemas.microsoft.com/office/drawing/2014/main" id="{3D09DAEE-A45D-43A5-9343-3624870B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423"/>
              <a:ext cx="49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91" name="Rectangle 70">
              <a:extLst>
                <a:ext uri="{FF2B5EF4-FFF2-40B4-BE49-F238E27FC236}">
                  <a16:creationId xmlns:a16="http://schemas.microsoft.com/office/drawing/2014/main" id="{024E949E-B0A1-4504-A5A7-AF3DED5A8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423"/>
              <a:ext cx="5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92" name="Rectangle 71">
              <a:extLst>
                <a:ext uri="{FF2B5EF4-FFF2-40B4-BE49-F238E27FC236}">
                  <a16:creationId xmlns:a16="http://schemas.microsoft.com/office/drawing/2014/main" id="{78CC98DD-7DF8-49BB-A876-AB71436C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23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93" name="Rectangle 72">
              <a:extLst>
                <a:ext uri="{FF2B5EF4-FFF2-40B4-BE49-F238E27FC236}">
                  <a16:creationId xmlns:a16="http://schemas.microsoft.com/office/drawing/2014/main" id="{941C451B-7D44-4EBE-B465-A51867602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423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94" name="Rectangle 73">
              <a:extLst>
                <a:ext uri="{FF2B5EF4-FFF2-40B4-BE49-F238E27FC236}">
                  <a16:creationId xmlns:a16="http://schemas.microsoft.com/office/drawing/2014/main" id="{F7C4CF00-5102-4763-9052-C3BF2F93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423"/>
              <a:ext cx="5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1/6</a:t>
              </a:r>
            </a:p>
          </p:txBody>
        </p:sp>
        <p:sp>
          <p:nvSpPr>
            <p:cNvPr id="11395" name="Rectangle 74">
              <a:extLst>
                <a:ext uri="{FF2B5EF4-FFF2-40B4-BE49-F238E27FC236}">
                  <a16:creationId xmlns:a16="http://schemas.microsoft.com/office/drawing/2014/main" id="{A5EFF85A-8E5F-4EF8-920E-4ABACC2C7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423"/>
              <a:ext cx="52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2/3</a:t>
              </a:r>
            </a:p>
          </p:txBody>
        </p:sp>
        <p:sp>
          <p:nvSpPr>
            <p:cNvPr id="11396" name="Rectangle 75">
              <a:extLst>
                <a:ext uri="{FF2B5EF4-FFF2-40B4-BE49-F238E27FC236}">
                  <a16:creationId xmlns:a16="http://schemas.microsoft.com/office/drawing/2014/main" id="{6F3E3460-D52A-46A2-9732-11D5C8E04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423"/>
              <a:ext cx="5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1/6</a:t>
              </a:r>
            </a:p>
          </p:txBody>
        </p:sp>
        <p:sp>
          <p:nvSpPr>
            <p:cNvPr id="11397" name="Rectangle 76">
              <a:extLst>
                <a:ext uri="{FF2B5EF4-FFF2-40B4-BE49-F238E27FC236}">
                  <a16:creationId xmlns:a16="http://schemas.microsoft.com/office/drawing/2014/main" id="{69733044-DBF2-414E-8940-23FBB537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23"/>
              <a:ext cx="46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2</a:t>
              </a:r>
            </a:p>
          </p:txBody>
        </p:sp>
        <p:sp>
          <p:nvSpPr>
            <p:cNvPr id="11398" name="Rectangle 77">
              <a:extLst>
                <a:ext uri="{FF2B5EF4-FFF2-40B4-BE49-F238E27FC236}">
                  <a16:creationId xmlns:a16="http://schemas.microsoft.com/office/drawing/2014/main" id="{7F477786-7C5B-429F-BE2C-F2FB205A4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134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99" name="Rectangle 78">
              <a:extLst>
                <a:ext uri="{FF2B5EF4-FFF2-40B4-BE49-F238E27FC236}">
                  <a16:creationId xmlns:a16="http://schemas.microsoft.com/office/drawing/2014/main" id="{F076D6BD-DCBD-437B-A837-5FC160A7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134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00" name="Rectangle 79">
              <a:extLst>
                <a:ext uri="{FF2B5EF4-FFF2-40B4-BE49-F238E27FC236}">
                  <a16:creationId xmlns:a16="http://schemas.microsoft.com/office/drawing/2014/main" id="{99BB088C-A1EA-4ABE-9BE8-8CA18367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134"/>
              <a:ext cx="49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01" name="Rectangle 80">
              <a:extLst>
                <a:ext uri="{FF2B5EF4-FFF2-40B4-BE49-F238E27FC236}">
                  <a16:creationId xmlns:a16="http://schemas.microsoft.com/office/drawing/2014/main" id="{ECADD216-8378-46B5-80EF-B8CCADFFC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134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02" name="Rectangle 81">
              <a:extLst>
                <a:ext uri="{FF2B5EF4-FFF2-40B4-BE49-F238E27FC236}">
                  <a16:creationId xmlns:a16="http://schemas.microsoft.com/office/drawing/2014/main" id="{B43E5ECE-889B-4B0E-BBF9-5E73346A7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34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03" name="Rectangle 82">
              <a:extLst>
                <a:ext uri="{FF2B5EF4-FFF2-40B4-BE49-F238E27FC236}">
                  <a16:creationId xmlns:a16="http://schemas.microsoft.com/office/drawing/2014/main" id="{FBE38AF0-8CB4-4CD4-90EC-F3214AD7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134"/>
              <a:ext cx="4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04" name="Rectangle 83">
              <a:extLst>
                <a:ext uri="{FF2B5EF4-FFF2-40B4-BE49-F238E27FC236}">
                  <a16:creationId xmlns:a16="http://schemas.microsoft.com/office/drawing/2014/main" id="{3EE33679-723A-4FD6-8F48-B45B300EB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134"/>
              <a:ext cx="5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05" name="Rectangle 84">
              <a:extLst>
                <a:ext uri="{FF2B5EF4-FFF2-40B4-BE49-F238E27FC236}">
                  <a16:creationId xmlns:a16="http://schemas.microsoft.com/office/drawing/2014/main" id="{AD5C2E45-C982-4750-92EB-4D806780A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134"/>
              <a:ext cx="526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1/2</a:t>
              </a:r>
            </a:p>
          </p:txBody>
        </p:sp>
        <p:sp>
          <p:nvSpPr>
            <p:cNvPr id="11406" name="Rectangle 85">
              <a:extLst>
                <a:ext uri="{FF2B5EF4-FFF2-40B4-BE49-F238E27FC236}">
                  <a16:creationId xmlns:a16="http://schemas.microsoft.com/office/drawing/2014/main" id="{F048541D-3404-449C-B571-AAA23F4DF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134"/>
              <a:ext cx="50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1/2 </a:t>
              </a:r>
            </a:p>
          </p:txBody>
        </p:sp>
        <p:sp>
          <p:nvSpPr>
            <p:cNvPr id="11407" name="Rectangle 86">
              <a:extLst>
                <a:ext uri="{FF2B5EF4-FFF2-40B4-BE49-F238E27FC236}">
                  <a16:creationId xmlns:a16="http://schemas.microsoft.com/office/drawing/2014/main" id="{08BD31DC-E423-4D01-B55D-66B3317BF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34"/>
              <a:ext cx="46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1</a:t>
              </a:r>
            </a:p>
          </p:txBody>
        </p:sp>
        <p:sp>
          <p:nvSpPr>
            <p:cNvPr id="11408" name="Rectangle 87">
              <a:extLst>
                <a:ext uri="{FF2B5EF4-FFF2-40B4-BE49-F238E27FC236}">
                  <a16:creationId xmlns:a16="http://schemas.microsoft.com/office/drawing/2014/main" id="{4D372C05-44EC-4653-B914-A7E6C0195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847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8</a:t>
              </a:r>
            </a:p>
          </p:txBody>
        </p:sp>
        <p:sp>
          <p:nvSpPr>
            <p:cNvPr id="11409" name="Rectangle 88">
              <a:extLst>
                <a:ext uri="{FF2B5EF4-FFF2-40B4-BE49-F238E27FC236}">
                  <a16:creationId xmlns:a16="http://schemas.microsoft.com/office/drawing/2014/main" id="{68925D62-6AAB-45AD-B32D-22342AD89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847"/>
              <a:ext cx="5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7</a:t>
              </a:r>
            </a:p>
          </p:txBody>
        </p:sp>
        <p:sp>
          <p:nvSpPr>
            <p:cNvPr id="11410" name="Rectangle 89">
              <a:extLst>
                <a:ext uri="{FF2B5EF4-FFF2-40B4-BE49-F238E27FC236}">
                  <a16:creationId xmlns:a16="http://schemas.microsoft.com/office/drawing/2014/main" id="{5BB203FF-24F1-4CD3-8D83-B373B5B16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847"/>
              <a:ext cx="49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6</a:t>
              </a:r>
            </a:p>
          </p:txBody>
        </p:sp>
        <p:sp>
          <p:nvSpPr>
            <p:cNvPr id="11411" name="Rectangle 90">
              <a:extLst>
                <a:ext uri="{FF2B5EF4-FFF2-40B4-BE49-F238E27FC236}">
                  <a16:creationId xmlns:a16="http://schemas.microsoft.com/office/drawing/2014/main" id="{5AA6193E-5203-40E1-9363-40C058624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847"/>
              <a:ext cx="5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5</a:t>
              </a:r>
            </a:p>
          </p:txBody>
        </p:sp>
        <p:sp>
          <p:nvSpPr>
            <p:cNvPr id="11412" name="Rectangle 91">
              <a:extLst>
                <a:ext uri="{FF2B5EF4-FFF2-40B4-BE49-F238E27FC236}">
                  <a16:creationId xmlns:a16="http://schemas.microsoft.com/office/drawing/2014/main" id="{EEB1EC43-34A6-447C-839C-1831ACAE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4</a:t>
              </a:r>
            </a:p>
          </p:txBody>
        </p:sp>
        <p:sp>
          <p:nvSpPr>
            <p:cNvPr id="11413" name="Rectangle 92">
              <a:extLst>
                <a:ext uri="{FF2B5EF4-FFF2-40B4-BE49-F238E27FC236}">
                  <a16:creationId xmlns:a16="http://schemas.microsoft.com/office/drawing/2014/main" id="{3FD1BB0D-EC1F-4C0C-A255-6E4ABF1F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847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3</a:t>
              </a:r>
            </a:p>
          </p:txBody>
        </p:sp>
        <p:sp>
          <p:nvSpPr>
            <p:cNvPr id="11414" name="Rectangle 93">
              <a:extLst>
                <a:ext uri="{FF2B5EF4-FFF2-40B4-BE49-F238E27FC236}">
                  <a16:creationId xmlns:a16="http://schemas.microsoft.com/office/drawing/2014/main" id="{EA9C7F75-A827-4288-8121-1C26E500D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847"/>
              <a:ext cx="5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2</a:t>
              </a:r>
            </a:p>
          </p:txBody>
        </p:sp>
        <p:sp>
          <p:nvSpPr>
            <p:cNvPr id="11415" name="Rectangle 94">
              <a:extLst>
                <a:ext uri="{FF2B5EF4-FFF2-40B4-BE49-F238E27FC236}">
                  <a16:creationId xmlns:a16="http://schemas.microsoft.com/office/drawing/2014/main" id="{41806E4B-4431-4FD8-A6F5-61E71710C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847"/>
              <a:ext cx="52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1</a:t>
              </a:r>
            </a:p>
          </p:txBody>
        </p:sp>
        <p:sp>
          <p:nvSpPr>
            <p:cNvPr id="11416" name="Rectangle 95">
              <a:extLst>
                <a:ext uri="{FF2B5EF4-FFF2-40B4-BE49-F238E27FC236}">
                  <a16:creationId xmlns:a16="http://schemas.microsoft.com/office/drawing/2014/main" id="{9818FAC2-4AD3-4466-ADB3-9213C83D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847"/>
              <a:ext cx="5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0</a:t>
              </a:r>
            </a:p>
          </p:txBody>
        </p:sp>
        <p:sp>
          <p:nvSpPr>
            <p:cNvPr id="11417" name="Rectangle 96">
              <a:extLst>
                <a:ext uri="{FF2B5EF4-FFF2-40B4-BE49-F238E27FC236}">
                  <a16:creationId xmlns:a16="http://schemas.microsoft.com/office/drawing/2014/main" id="{78BEEDFE-47F7-488B-9ED4-2F24B2637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47"/>
              <a:ext cx="46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18" name="Rectangle 97">
              <a:extLst>
                <a:ext uri="{FF2B5EF4-FFF2-40B4-BE49-F238E27FC236}">
                  <a16:creationId xmlns:a16="http://schemas.microsoft.com/office/drawing/2014/main" id="{F12C62F5-4346-4CE1-9B8A-D71A1F86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528"/>
              <a:ext cx="4530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19" name="Rectangle 98">
              <a:extLst>
                <a:ext uri="{FF2B5EF4-FFF2-40B4-BE49-F238E27FC236}">
                  <a16:creationId xmlns:a16="http://schemas.microsoft.com/office/drawing/2014/main" id="{6903485C-8CB5-4665-B706-7E25311C2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62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20" name="Line 99">
              <a:extLst>
                <a:ext uri="{FF2B5EF4-FFF2-40B4-BE49-F238E27FC236}">
                  <a16:creationId xmlns:a16="http://schemas.microsoft.com/office/drawing/2014/main" id="{CBF866F5-F4E0-413F-B4C2-A5F35AC01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528"/>
              <a:ext cx="49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21" name="Line 100">
              <a:extLst>
                <a:ext uri="{FF2B5EF4-FFF2-40B4-BE49-F238E27FC236}">
                  <a16:creationId xmlns:a16="http://schemas.microsoft.com/office/drawing/2014/main" id="{1C191276-CA1A-49F7-9980-DCEE050FA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847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22" name="Line 101">
              <a:extLst>
                <a:ext uri="{FF2B5EF4-FFF2-40B4-BE49-F238E27FC236}">
                  <a16:creationId xmlns:a16="http://schemas.microsoft.com/office/drawing/2014/main" id="{9E629090-4FAD-4915-AAD1-E3F62D93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134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23" name="Line 102">
              <a:extLst>
                <a:ext uri="{FF2B5EF4-FFF2-40B4-BE49-F238E27FC236}">
                  <a16:creationId xmlns:a16="http://schemas.microsoft.com/office/drawing/2014/main" id="{DBA2DDC4-ED34-4F2C-B572-BFF203CE2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423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24" name="Line 103">
              <a:extLst>
                <a:ext uri="{FF2B5EF4-FFF2-40B4-BE49-F238E27FC236}">
                  <a16:creationId xmlns:a16="http://schemas.microsoft.com/office/drawing/2014/main" id="{733CA8AD-BA2D-478F-9246-8A344C8E9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710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25" name="Line 104">
              <a:extLst>
                <a:ext uri="{FF2B5EF4-FFF2-40B4-BE49-F238E27FC236}">
                  <a16:creationId xmlns:a16="http://schemas.microsoft.com/office/drawing/2014/main" id="{0972E750-C414-4FEF-AACC-B6C58A284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999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26" name="Line 105">
              <a:extLst>
                <a:ext uri="{FF2B5EF4-FFF2-40B4-BE49-F238E27FC236}">
                  <a16:creationId xmlns:a16="http://schemas.microsoft.com/office/drawing/2014/main" id="{03BA350C-F7BE-42A6-90D3-B9228DDBC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288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27" name="Line 106">
              <a:extLst>
                <a:ext uri="{FF2B5EF4-FFF2-40B4-BE49-F238E27FC236}">
                  <a16:creationId xmlns:a16="http://schemas.microsoft.com/office/drawing/2014/main" id="{F305AFF2-F63E-40BC-BC00-96A674898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575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28" name="Line 107">
              <a:extLst>
                <a:ext uri="{FF2B5EF4-FFF2-40B4-BE49-F238E27FC236}">
                  <a16:creationId xmlns:a16="http://schemas.microsoft.com/office/drawing/2014/main" id="{6070DA1D-5EF0-4EF3-889F-7FDC8CDB7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64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29" name="Line 108">
              <a:extLst>
                <a:ext uri="{FF2B5EF4-FFF2-40B4-BE49-F238E27FC236}">
                  <a16:creationId xmlns:a16="http://schemas.microsoft.com/office/drawing/2014/main" id="{157CD4CB-53C3-43E9-A96C-50DA39ADF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151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30" name="Line 109">
              <a:extLst>
                <a:ext uri="{FF2B5EF4-FFF2-40B4-BE49-F238E27FC236}">
                  <a16:creationId xmlns:a16="http://schemas.microsoft.com/office/drawing/2014/main" id="{69A1ABB2-696D-48D4-B89B-80793E15D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440"/>
              <a:ext cx="49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31" name="Line 110">
              <a:extLst>
                <a:ext uri="{FF2B5EF4-FFF2-40B4-BE49-F238E27FC236}">
                  <a16:creationId xmlns:a16="http://schemas.microsoft.com/office/drawing/2014/main" id="{E278AD51-BF3B-4B65-A964-C6830DD15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528"/>
              <a:ext cx="0" cy="29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32" name="Line 111">
              <a:extLst>
                <a:ext uri="{FF2B5EF4-FFF2-40B4-BE49-F238E27FC236}">
                  <a16:creationId xmlns:a16="http://schemas.microsoft.com/office/drawing/2014/main" id="{01069483-2758-455B-9319-90C18D2FE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528"/>
              <a:ext cx="0" cy="2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33" name="Line 112">
              <a:extLst>
                <a:ext uri="{FF2B5EF4-FFF2-40B4-BE49-F238E27FC236}">
                  <a16:creationId xmlns:a16="http://schemas.microsoft.com/office/drawing/2014/main" id="{073CCFBA-75FE-4FC8-BB61-F9FDC16D0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528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34" name="Line 113">
              <a:extLst>
                <a:ext uri="{FF2B5EF4-FFF2-40B4-BE49-F238E27FC236}">
                  <a16:creationId xmlns:a16="http://schemas.microsoft.com/office/drawing/2014/main" id="{8709AB32-A92B-4BE6-8601-306CD9F8D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847"/>
              <a:ext cx="0" cy="259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35" name="Line 114">
              <a:extLst>
                <a:ext uri="{FF2B5EF4-FFF2-40B4-BE49-F238E27FC236}">
                  <a16:creationId xmlns:a16="http://schemas.microsoft.com/office/drawing/2014/main" id="{EF68B351-AA75-410F-9816-DB4D7E853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36" name="Line 115">
              <a:extLst>
                <a:ext uri="{FF2B5EF4-FFF2-40B4-BE49-F238E27FC236}">
                  <a16:creationId xmlns:a16="http://schemas.microsoft.com/office/drawing/2014/main" id="{3A9DCB59-2A37-4EF6-94AD-5F522CF46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37" name="Line 116">
              <a:extLst>
                <a:ext uri="{FF2B5EF4-FFF2-40B4-BE49-F238E27FC236}">
                  <a16:creationId xmlns:a16="http://schemas.microsoft.com/office/drawing/2014/main" id="{F6EE8044-F76D-4F54-A9E9-1E809B4B9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38" name="Line 117">
              <a:extLst>
                <a:ext uri="{FF2B5EF4-FFF2-40B4-BE49-F238E27FC236}">
                  <a16:creationId xmlns:a16="http://schemas.microsoft.com/office/drawing/2014/main" id="{EE2BC03C-2792-4B5B-BF44-8C25F6589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39" name="Line 118">
              <a:extLst>
                <a:ext uri="{FF2B5EF4-FFF2-40B4-BE49-F238E27FC236}">
                  <a16:creationId xmlns:a16="http://schemas.microsoft.com/office/drawing/2014/main" id="{E8494D18-8EDB-4DA3-AD9C-78D275AD1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40" name="Line 119">
              <a:extLst>
                <a:ext uri="{FF2B5EF4-FFF2-40B4-BE49-F238E27FC236}">
                  <a16:creationId xmlns:a16="http://schemas.microsoft.com/office/drawing/2014/main" id="{A752B5BC-DD66-41C6-80D8-6D72B513E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41" name="Line 120">
              <a:extLst>
                <a:ext uri="{FF2B5EF4-FFF2-40B4-BE49-F238E27FC236}">
                  <a16:creationId xmlns:a16="http://schemas.microsoft.com/office/drawing/2014/main" id="{E462225C-21FE-4326-8DCF-9A7D51A2D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42" name="Line 121">
              <a:extLst>
                <a:ext uri="{FF2B5EF4-FFF2-40B4-BE49-F238E27FC236}">
                  <a16:creationId xmlns:a16="http://schemas.microsoft.com/office/drawing/2014/main" id="{2F0EDE62-A5D9-4FC3-84C7-CAF1A8076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7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43" name="Line 122">
              <a:extLst>
                <a:ext uri="{FF2B5EF4-FFF2-40B4-BE49-F238E27FC236}">
                  <a16:creationId xmlns:a16="http://schemas.microsoft.com/office/drawing/2014/main" id="{3324C67F-371C-464F-BE34-6DBDE1B56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847"/>
              <a:ext cx="462" cy="28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607" name="Object 123">
              <a:extLst>
                <a:ext uri="{FF2B5EF4-FFF2-40B4-BE49-F238E27FC236}">
                  <a16:creationId xmlns:a16="http://schemas.microsoft.com/office/drawing/2014/main" id="{3C94B2C0-B1E8-49B8-94DD-8FB664B803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8" y="2014"/>
            <a:ext cx="44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04902" imgH="95216" progId="Equation.DSMT4">
                    <p:embed/>
                  </p:oleObj>
                </mc:Choice>
                <mc:Fallback>
                  <p:oleObj name="Equation" r:id="rId11" imgW="304902" imgH="95216" progId="Equation.DSMT4">
                    <p:embed/>
                    <p:pic>
                      <p:nvPicPr>
                        <p:cNvPr id="20607" name="Object 123">
                          <a:extLst>
                            <a:ext uri="{FF2B5EF4-FFF2-40B4-BE49-F238E27FC236}">
                              <a16:creationId xmlns:a16="http://schemas.microsoft.com/office/drawing/2014/main" id="{3C94B2C0-B1E8-49B8-94DD-8FB664B803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2014"/>
                          <a:ext cx="44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8" name="Object 124">
              <a:extLst>
                <a:ext uri="{FF2B5EF4-FFF2-40B4-BE49-F238E27FC236}">
                  <a16:creationId xmlns:a16="http://schemas.microsoft.com/office/drawing/2014/main" id="{B026DA66-4AF5-4A5F-BCD0-C670EA03A8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7" y="2014"/>
            <a:ext cx="49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2090" imgH="95216" progId="Equation.DSMT4">
                    <p:embed/>
                  </p:oleObj>
                </mc:Choice>
                <mc:Fallback>
                  <p:oleObj name="Equation" r:id="rId13" imgW="362090" imgH="95216" progId="Equation.DSMT4">
                    <p:embed/>
                    <p:pic>
                      <p:nvPicPr>
                        <p:cNvPr id="20608" name="Object 124">
                          <a:extLst>
                            <a:ext uri="{FF2B5EF4-FFF2-40B4-BE49-F238E27FC236}">
                              <a16:creationId xmlns:a16="http://schemas.microsoft.com/office/drawing/2014/main" id="{B026DA66-4AF5-4A5F-BCD0-C670EA03A8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2014"/>
                          <a:ext cx="49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9" name="Object 125">
              <a:extLst>
                <a:ext uri="{FF2B5EF4-FFF2-40B4-BE49-F238E27FC236}">
                  <a16:creationId xmlns:a16="http://schemas.microsoft.com/office/drawing/2014/main" id="{530CE455-D8BF-406B-A010-840CE15BC6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4" y="2014"/>
            <a:ext cx="44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85635" imgH="95216" progId="Equation.DSMT4">
                    <p:embed/>
                  </p:oleObj>
                </mc:Choice>
                <mc:Fallback>
                  <p:oleObj name="Equation" r:id="rId15" imgW="285635" imgH="95216" progId="Equation.DSMT4">
                    <p:embed/>
                    <p:pic>
                      <p:nvPicPr>
                        <p:cNvPr id="20609" name="Object 125">
                          <a:extLst>
                            <a:ext uri="{FF2B5EF4-FFF2-40B4-BE49-F238E27FC236}">
                              <a16:creationId xmlns:a16="http://schemas.microsoft.com/office/drawing/2014/main" id="{530CE455-D8BF-406B-A010-840CE15BC6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4" y="2014"/>
                          <a:ext cx="447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0" name="Object 126">
              <a:extLst>
                <a:ext uri="{FF2B5EF4-FFF2-40B4-BE49-F238E27FC236}">
                  <a16:creationId xmlns:a16="http://schemas.microsoft.com/office/drawing/2014/main" id="{C49060CA-471A-41CC-B4FD-52B158FB59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8" y="2014"/>
            <a:ext cx="49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62090" imgH="95216" progId="Equation.DSMT4">
                    <p:embed/>
                  </p:oleObj>
                </mc:Choice>
                <mc:Fallback>
                  <p:oleObj name="Equation" r:id="rId17" imgW="362090" imgH="95216" progId="Equation.DSMT4">
                    <p:embed/>
                    <p:pic>
                      <p:nvPicPr>
                        <p:cNvPr id="20610" name="Object 126">
                          <a:extLst>
                            <a:ext uri="{FF2B5EF4-FFF2-40B4-BE49-F238E27FC236}">
                              <a16:creationId xmlns:a16="http://schemas.microsoft.com/office/drawing/2014/main" id="{C49060CA-471A-41CC-B4FD-52B158FB59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2014"/>
                          <a:ext cx="49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1" name="Object 127">
              <a:extLst>
                <a:ext uri="{FF2B5EF4-FFF2-40B4-BE49-F238E27FC236}">
                  <a16:creationId xmlns:a16="http://schemas.microsoft.com/office/drawing/2014/main" id="{8C11F3C1-EBB0-4532-A5CF-3EA8FB550B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3" y="2014"/>
            <a:ext cx="51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04902" imgH="95216" progId="Equation.DSMT4">
                    <p:embed/>
                  </p:oleObj>
                </mc:Choice>
                <mc:Fallback>
                  <p:oleObj name="Equation" r:id="rId19" imgW="304902" imgH="95216" progId="Equation.DSMT4">
                    <p:embed/>
                    <p:pic>
                      <p:nvPicPr>
                        <p:cNvPr id="20611" name="Object 127">
                          <a:extLst>
                            <a:ext uri="{FF2B5EF4-FFF2-40B4-BE49-F238E27FC236}">
                              <a16:creationId xmlns:a16="http://schemas.microsoft.com/office/drawing/2014/main" id="{8C11F3C1-EBB0-4532-A5CF-3EA8FB550B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2014"/>
                          <a:ext cx="51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2" name="Object 128">
              <a:extLst>
                <a:ext uri="{FF2B5EF4-FFF2-40B4-BE49-F238E27FC236}">
                  <a16:creationId xmlns:a16="http://schemas.microsoft.com/office/drawing/2014/main" id="{515BB46A-B5AC-464E-AA1D-E072163B1D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0" y="2330"/>
            <a:ext cx="52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38239" imgH="95216" progId="Equation.3">
                    <p:embed/>
                  </p:oleObj>
                </mc:Choice>
                <mc:Fallback>
                  <p:oleObj name="Equation" r:id="rId21" imgW="438239" imgH="95216" progId="Equation.3">
                    <p:embed/>
                    <p:pic>
                      <p:nvPicPr>
                        <p:cNvPr id="20612" name="Object 128">
                          <a:extLst>
                            <a:ext uri="{FF2B5EF4-FFF2-40B4-BE49-F238E27FC236}">
                              <a16:creationId xmlns:a16="http://schemas.microsoft.com/office/drawing/2014/main" id="{515BB46A-B5AC-464E-AA1D-E072163B1D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330"/>
                          <a:ext cx="52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3" name="Object 129">
              <a:extLst>
                <a:ext uri="{FF2B5EF4-FFF2-40B4-BE49-F238E27FC236}">
                  <a16:creationId xmlns:a16="http://schemas.microsoft.com/office/drawing/2014/main" id="{E7E0830A-3BAC-4841-A176-8CF0088E7B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4" y="2330"/>
            <a:ext cx="47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62090" imgH="95216" progId="Equation.3">
                    <p:embed/>
                  </p:oleObj>
                </mc:Choice>
                <mc:Fallback>
                  <p:oleObj name="Equation" r:id="rId23" imgW="362090" imgH="95216" progId="Equation.3">
                    <p:embed/>
                    <p:pic>
                      <p:nvPicPr>
                        <p:cNvPr id="20613" name="Object 129">
                          <a:extLst>
                            <a:ext uri="{FF2B5EF4-FFF2-40B4-BE49-F238E27FC236}">
                              <a16:creationId xmlns:a16="http://schemas.microsoft.com/office/drawing/2014/main" id="{E7E0830A-3BAC-4841-A176-8CF0088E7B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2330"/>
                          <a:ext cx="47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4" name="Object 130">
              <a:extLst>
                <a:ext uri="{FF2B5EF4-FFF2-40B4-BE49-F238E27FC236}">
                  <a16:creationId xmlns:a16="http://schemas.microsoft.com/office/drawing/2014/main" id="{E37D6151-340D-45FB-BF89-1C23A64B70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3" y="2330"/>
            <a:ext cx="47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438239" imgH="95216" progId="Equation.3">
                    <p:embed/>
                  </p:oleObj>
                </mc:Choice>
                <mc:Fallback>
                  <p:oleObj name="Equation" r:id="rId25" imgW="438239" imgH="95216" progId="Equation.3">
                    <p:embed/>
                    <p:pic>
                      <p:nvPicPr>
                        <p:cNvPr id="20614" name="Object 130">
                          <a:extLst>
                            <a:ext uri="{FF2B5EF4-FFF2-40B4-BE49-F238E27FC236}">
                              <a16:creationId xmlns:a16="http://schemas.microsoft.com/office/drawing/2014/main" id="{E37D6151-340D-45FB-BF89-1C23A64B70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2330"/>
                          <a:ext cx="47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5" name="Object 131">
              <a:extLst>
                <a:ext uri="{FF2B5EF4-FFF2-40B4-BE49-F238E27FC236}">
                  <a16:creationId xmlns:a16="http://schemas.microsoft.com/office/drawing/2014/main" id="{2D9D9DAC-B58E-4A7E-8B57-D321639C54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2" y="2330"/>
            <a:ext cx="47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38239" imgH="95216" progId="Equation.3">
                    <p:embed/>
                  </p:oleObj>
                </mc:Choice>
                <mc:Fallback>
                  <p:oleObj name="Equation" r:id="rId27" imgW="438239" imgH="95216" progId="Equation.3">
                    <p:embed/>
                    <p:pic>
                      <p:nvPicPr>
                        <p:cNvPr id="20615" name="Object 131">
                          <a:extLst>
                            <a:ext uri="{FF2B5EF4-FFF2-40B4-BE49-F238E27FC236}">
                              <a16:creationId xmlns:a16="http://schemas.microsoft.com/office/drawing/2014/main" id="{2D9D9DAC-B58E-4A7E-8B57-D321639C54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2330"/>
                          <a:ext cx="47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6" name="Object 132">
              <a:extLst>
                <a:ext uri="{FF2B5EF4-FFF2-40B4-BE49-F238E27FC236}">
                  <a16:creationId xmlns:a16="http://schemas.microsoft.com/office/drawing/2014/main" id="{258919C9-12DB-41B4-9240-983DA70493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4" y="2330"/>
            <a:ext cx="47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62090" imgH="95216" progId="Equation.3">
                    <p:embed/>
                  </p:oleObj>
                </mc:Choice>
                <mc:Fallback>
                  <p:oleObj name="Equation" r:id="rId29" imgW="362090" imgH="95216" progId="Equation.3">
                    <p:embed/>
                    <p:pic>
                      <p:nvPicPr>
                        <p:cNvPr id="20616" name="Object 132">
                          <a:extLst>
                            <a:ext uri="{FF2B5EF4-FFF2-40B4-BE49-F238E27FC236}">
                              <a16:creationId xmlns:a16="http://schemas.microsoft.com/office/drawing/2014/main" id="{258919C9-12DB-41B4-9240-983DA70493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330"/>
                          <a:ext cx="47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7" name="Object 133">
              <a:extLst>
                <a:ext uri="{FF2B5EF4-FFF2-40B4-BE49-F238E27FC236}">
                  <a16:creationId xmlns:a16="http://schemas.microsoft.com/office/drawing/2014/main" id="{159810B1-6549-4677-93F7-C40D80846B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2" y="2330"/>
            <a:ext cx="52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38239" imgH="95216" progId="Equation.3">
                    <p:embed/>
                  </p:oleObj>
                </mc:Choice>
                <mc:Fallback>
                  <p:oleObj name="Equation" r:id="rId31" imgW="438239" imgH="95216" progId="Equation.3">
                    <p:embed/>
                    <p:pic>
                      <p:nvPicPr>
                        <p:cNvPr id="20617" name="Object 133">
                          <a:extLst>
                            <a:ext uri="{FF2B5EF4-FFF2-40B4-BE49-F238E27FC236}">
                              <a16:creationId xmlns:a16="http://schemas.microsoft.com/office/drawing/2014/main" id="{159810B1-6549-4677-93F7-C40D80846B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2" y="2330"/>
                          <a:ext cx="52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8" name="Object 134">
              <a:extLst>
                <a:ext uri="{FF2B5EF4-FFF2-40B4-BE49-F238E27FC236}">
                  <a16:creationId xmlns:a16="http://schemas.microsoft.com/office/drawing/2014/main" id="{DE73A8B9-CADF-41EC-BF38-F38B8693A7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0" y="2600"/>
            <a:ext cx="52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438239" imgH="95216" progId="Equation.3">
                    <p:embed/>
                  </p:oleObj>
                </mc:Choice>
                <mc:Fallback>
                  <p:oleObj name="Equation" r:id="rId33" imgW="438239" imgH="95216" progId="Equation.3">
                    <p:embed/>
                    <p:pic>
                      <p:nvPicPr>
                        <p:cNvPr id="20618" name="Object 134">
                          <a:extLst>
                            <a:ext uri="{FF2B5EF4-FFF2-40B4-BE49-F238E27FC236}">
                              <a16:creationId xmlns:a16="http://schemas.microsoft.com/office/drawing/2014/main" id="{DE73A8B9-CADF-41EC-BF38-F38B8693A7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600"/>
                          <a:ext cx="52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9" name="Object 135">
              <a:extLst>
                <a:ext uri="{FF2B5EF4-FFF2-40B4-BE49-F238E27FC236}">
                  <a16:creationId xmlns:a16="http://schemas.microsoft.com/office/drawing/2014/main" id="{C5D00295-08BC-44E4-9047-30E00F2C55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1" y="2600"/>
            <a:ext cx="38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85635" imgH="95216" progId="Equation.3">
                    <p:embed/>
                  </p:oleObj>
                </mc:Choice>
                <mc:Fallback>
                  <p:oleObj name="Equation" r:id="rId35" imgW="285635" imgH="95216" progId="Equation.3">
                    <p:embed/>
                    <p:pic>
                      <p:nvPicPr>
                        <p:cNvPr id="20619" name="Object 135">
                          <a:extLst>
                            <a:ext uri="{FF2B5EF4-FFF2-40B4-BE49-F238E27FC236}">
                              <a16:creationId xmlns:a16="http://schemas.microsoft.com/office/drawing/2014/main" id="{C5D00295-08BC-44E4-9047-30E00F2C55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2600"/>
                          <a:ext cx="383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0" name="Object 136">
              <a:extLst>
                <a:ext uri="{FF2B5EF4-FFF2-40B4-BE49-F238E27FC236}">
                  <a16:creationId xmlns:a16="http://schemas.microsoft.com/office/drawing/2014/main" id="{BF150E2F-9D5C-4B4C-86EC-3898A0178A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2" y="2600"/>
            <a:ext cx="46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362090" imgH="95216" progId="Equation.3">
                    <p:embed/>
                  </p:oleObj>
                </mc:Choice>
                <mc:Fallback>
                  <p:oleObj name="Equation" r:id="rId37" imgW="362090" imgH="95216" progId="Equation.3">
                    <p:embed/>
                    <p:pic>
                      <p:nvPicPr>
                        <p:cNvPr id="20620" name="Object 136">
                          <a:extLst>
                            <a:ext uri="{FF2B5EF4-FFF2-40B4-BE49-F238E27FC236}">
                              <a16:creationId xmlns:a16="http://schemas.microsoft.com/office/drawing/2014/main" id="{BF150E2F-9D5C-4B4C-86EC-3898A0178A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2" y="2600"/>
                          <a:ext cx="46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1" name="Object 137">
              <a:extLst>
                <a:ext uri="{FF2B5EF4-FFF2-40B4-BE49-F238E27FC236}">
                  <a16:creationId xmlns:a16="http://schemas.microsoft.com/office/drawing/2014/main" id="{92F38C21-1E7F-4437-B471-B635DE4810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2" y="2600"/>
            <a:ext cx="52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438239" imgH="95216" progId="Equation.3">
                    <p:embed/>
                  </p:oleObj>
                </mc:Choice>
                <mc:Fallback>
                  <p:oleObj name="Equation" r:id="rId39" imgW="438239" imgH="95216" progId="Equation.3">
                    <p:embed/>
                    <p:pic>
                      <p:nvPicPr>
                        <p:cNvPr id="20621" name="Object 137">
                          <a:extLst>
                            <a:ext uri="{FF2B5EF4-FFF2-40B4-BE49-F238E27FC236}">
                              <a16:creationId xmlns:a16="http://schemas.microsoft.com/office/drawing/2014/main" id="{92F38C21-1E7F-4437-B471-B635DE4810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2600"/>
                          <a:ext cx="52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2" name="Object 138">
              <a:extLst>
                <a:ext uri="{FF2B5EF4-FFF2-40B4-BE49-F238E27FC236}">
                  <a16:creationId xmlns:a16="http://schemas.microsoft.com/office/drawing/2014/main" id="{2BC76114-337E-493A-8AC2-DBDD723EBC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0" y="2600"/>
            <a:ext cx="46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362090" imgH="95216" progId="Equation.3">
                    <p:embed/>
                  </p:oleObj>
                </mc:Choice>
                <mc:Fallback>
                  <p:oleObj name="Equation" r:id="rId41" imgW="362090" imgH="95216" progId="Equation.3">
                    <p:embed/>
                    <p:pic>
                      <p:nvPicPr>
                        <p:cNvPr id="20622" name="Object 138">
                          <a:extLst>
                            <a:ext uri="{FF2B5EF4-FFF2-40B4-BE49-F238E27FC236}">
                              <a16:creationId xmlns:a16="http://schemas.microsoft.com/office/drawing/2014/main" id="{2BC76114-337E-493A-8AC2-DBDD723EBC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2600"/>
                          <a:ext cx="46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3" name="Object 139">
              <a:extLst>
                <a:ext uri="{FF2B5EF4-FFF2-40B4-BE49-F238E27FC236}">
                  <a16:creationId xmlns:a16="http://schemas.microsoft.com/office/drawing/2014/main" id="{06F39C3C-8BDA-42B2-928A-EF9EA0880E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9" y="2600"/>
            <a:ext cx="38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285635" imgH="95216" progId="Equation.3">
                    <p:embed/>
                  </p:oleObj>
                </mc:Choice>
                <mc:Fallback>
                  <p:oleObj name="Equation" r:id="rId43" imgW="285635" imgH="95216" progId="Equation.3">
                    <p:embed/>
                    <p:pic>
                      <p:nvPicPr>
                        <p:cNvPr id="20623" name="Object 139">
                          <a:extLst>
                            <a:ext uri="{FF2B5EF4-FFF2-40B4-BE49-F238E27FC236}">
                              <a16:creationId xmlns:a16="http://schemas.microsoft.com/office/drawing/2014/main" id="{06F39C3C-8BDA-42B2-928A-EF9EA0880E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" y="2600"/>
                          <a:ext cx="38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4" name="Object 140">
              <a:extLst>
                <a:ext uri="{FF2B5EF4-FFF2-40B4-BE49-F238E27FC236}">
                  <a16:creationId xmlns:a16="http://schemas.microsoft.com/office/drawing/2014/main" id="{0FC3B7FC-D241-475D-B263-52B7241758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1" y="2600"/>
            <a:ext cx="52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438239" imgH="95216" progId="Equation.3">
                    <p:embed/>
                  </p:oleObj>
                </mc:Choice>
                <mc:Fallback>
                  <p:oleObj name="Equation" r:id="rId45" imgW="438239" imgH="95216" progId="Equation.3">
                    <p:embed/>
                    <p:pic>
                      <p:nvPicPr>
                        <p:cNvPr id="20624" name="Object 140">
                          <a:extLst>
                            <a:ext uri="{FF2B5EF4-FFF2-40B4-BE49-F238E27FC236}">
                              <a16:creationId xmlns:a16="http://schemas.microsoft.com/office/drawing/2014/main" id="{0FC3B7FC-D241-475D-B263-52B7241758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1" y="2600"/>
                          <a:ext cx="52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5" name="Object 141">
              <a:extLst>
                <a:ext uri="{FF2B5EF4-FFF2-40B4-BE49-F238E27FC236}">
                  <a16:creationId xmlns:a16="http://schemas.microsoft.com/office/drawing/2014/main" id="{3E9A3366-5566-4D46-9EE2-522D0A2231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0" y="2870"/>
            <a:ext cx="24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279158" imgH="177646" progId="Equation.3">
                    <p:embed/>
                  </p:oleObj>
                </mc:Choice>
                <mc:Fallback>
                  <p:oleObj name="Equation" r:id="rId47" imgW="279158" imgH="177646" progId="Equation.3">
                    <p:embed/>
                    <p:pic>
                      <p:nvPicPr>
                        <p:cNvPr id="20625" name="Object 141">
                          <a:extLst>
                            <a:ext uri="{FF2B5EF4-FFF2-40B4-BE49-F238E27FC236}">
                              <a16:creationId xmlns:a16="http://schemas.microsoft.com/office/drawing/2014/main" id="{3E9A3366-5566-4D46-9EE2-522D0A2231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2870"/>
                          <a:ext cx="24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6" name="Object 142">
              <a:extLst>
                <a:ext uri="{FF2B5EF4-FFF2-40B4-BE49-F238E27FC236}">
                  <a16:creationId xmlns:a16="http://schemas.microsoft.com/office/drawing/2014/main" id="{5A26D399-6678-40A4-B990-31E2DAC7F9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6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418918" imgH="177723" progId="Equation.3">
                    <p:embed/>
                  </p:oleObj>
                </mc:Choice>
                <mc:Fallback>
                  <p:oleObj name="Equation" r:id="rId49" imgW="418918" imgH="177723" progId="Equation.3">
                    <p:embed/>
                    <p:pic>
                      <p:nvPicPr>
                        <p:cNvPr id="20626" name="Object 142">
                          <a:extLst>
                            <a:ext uri="{FF2B5EF4-FFF2-40B4-BE49-F238E27FC236}">
                              <a16:creationId xmlns:a16="http://schemas.microsoft.com/office/drawing/2014/main" id="{5A26D399-6678-40A4-B990-31E2DAC7F9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44" name="Line 143">
              <a:extLst>
                <a:ext uri="{FF2B5EF4-FFF2-40B4-BE49-F238E27FC236}">
                  <a16:creationId xmlns:a16="http://schemas.microsoft.com/office/drawing/2014/main" id="{76FFB344-806C-4C7B-8D63-1CE49C295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2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628" name="Object 144">
              <a:extLst>
                <a:ext uri="{FF2B5EF4-FFF2-40B4-BE49-F238E27FC236}">
                  <a16:creationId xmlns:a16="http://schemas.microsoft.com/office/drawing/2014/main" id="{6636625C-8A82-4EE1-8A51-48A44DC966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9" y="2870"/>
            <a:ext cx="28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355138" imgH="177569" progId="Equation.3">
                    <p:embed/>
                  </p:oleObj>
                </mc:Choice>
                <mc:Fallback>
                  <p:oleObj name="Equation" r:id="rId51" imgW="355138" imgH="177569" progId="Equation.3">
                    <p:embed/>
                    <p:pic>
                      <p:nvPicPr>
                        <p:cNvPr id="20628" name="Object 144">
                          <a:extLst>
                            <a:ext uri="{FF2B5EF4-FFF2-40B4-BE49-F238E27FC236}">
                              <a16:creationId xmlns:a16="http://schemas.microsoft.com/office/drawing/2014/main" id="{6636625C-8A82-4EE1-8A51-48A44DC966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2870"/>
                          <a:ext cx="28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9" name="Object 145">
              <a:extLst>
                <a:ext uri="{FF2B5EF4-FFF2-40B4-BE49-F238E27FC236}">
                  <a16:creationId xmlns:a16="http://schemas.microsoft.com/office/drawing/2014/main" id="{401BF1F3-9FD7-45A6-B92D-F33031BBB2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7" y="2870"/>
            <a:ext cx="28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342603" imgH="177646" progId="Equation.3">
                    <p:embed/>
                  </p:oleObj>
                </mc:Choice>
                <mc:Fallback>
                  <p:oleObj name="Equation" r:id="rId53" imgW="342603" imgH="177646" progId="Equation.3">
                    <p:embed/>
                    <p:pic>
                      <p:nvPicPr>
                        <p:cNvPr id="20629" name="Object 145">
                          <a:extLst>
                            <a:ext uri="{FF2B5EF4-FFF2-40B4-BE49-F238E27FC236}">
                              <a16:creationId xmlns:a16="http://schemas.microsoft.com/office/drawing/2014/main" id="{401BF1F3-9FD7-45A6-B92D-F33031BBB2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2870"/>
                          <a:ext cx="28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0" name="Object 146">
              <a:extLst>
                <a:ext uri="{FF2B5EF4-FFF2-40B4-BE49-F238E27FC236}">
                  <a16:creationId xmlns:a16="http://schemas.microsoft.com/office/drawing/2014/main" id="{2ACBB059-A9E5-4139-BFD6-3E59A08EBA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64" y="2870"/>
            <a:ext cx="27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355138" imgH="177569" progId="Equation.3">
                    <p:embed/>
                  </p:oleObj>
                </mc:Choice>
                <mc:Fallback>
                  <p:oleObj name="Equation" r:id="rId55" imgW="355138" imgH="177569" progId="Equation.3">
                    <p:embed/>
                    <p:pic>
                      <p:nvPicPr>
                        <p:cNvPr id="20630" name="Object 146">
                          <a:extLst>
                            <a:ext uri="{FF2B5EF4-FFF2-40B4-BE49-F238E27FC236}">
                              <a16:creationId xmlns:a16="http://schemas.microsoft.com/office/drawing/2014/main" id="{2ACBB059-A9E5-4139-BFD6-3E59A08EBA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2870"/>
                          <a:ext cx="27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1" name="Object 147">
              <a:extLst>
                <a:ext uri="{FF2B5EF4-FFF2-40B4-BE49-F238E27FC236}">
                  <a16:creationId xmlns:a16="http://schemas.microsoft.com/office/drawing/2014/main" id="{9DE7151D-27F1-4183-8235-9A797916C8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5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7" imgW="418918" imgH="177723" progId="Equation.3">
                    <p:embed/>
                  </p:oleObj>
                </mc:Choice>
                <mc:Fallback>
                  <p:oleObj name="Equation" r:id="rId57" imgW="418918" imgH="177723" progId="Equation.3">
                    <p:embed/>
                    <p:pic>
                      <p:nvPicPr>
                        <p:cNvPr id="20631" name="Object 147">
                          <a:extLst>
                            <a:ext uri="{FF2B5EF4-FFF2-40B4-BE49-F238E27FC236}">
                              <a16:creationId xmlns:a16="http://schemas.microsoft.com/office/drawing/2014/main" id="{9DE7151D-27F1-4183-8235-9A797916C8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2" name="Object 148">
              <a:extLst>
                <a:ext uri="{FF2B5EF4-FFF2-40B4-BE49-F238E27FC236}">
                  <a16:creationId xmlns:a16="http://schemas.microsoft.com/office/drawing/2014/main" id="{E79B217C-AB66-4ADA-BEBC-99FA9F04AB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2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9" imgW="418918" imgH="177723" progId="Equation.3">
                    <p:embed/>
                  </p:oleObj>
                </mc:Choice>
                <mc:Fallback>
                  <p:oleObj name="Equation" r:id="rId59" imgW="418918" imgH="177723" progId="Equation.3">
                    <p:embed/>
                    <p:pic>
                      <p:nvPicPr>
                        <p:cNvPr id="20632" name="Object 148">
                          <a:extLst>
                            <a:ext uri="{FF2B5EF4-FFF2-40B4-BE49-F238E27FC236}">
                              <a16:creationId xmlns:a16="http://schemas.microsoft.com/office/drawing/2014/main" id="{E79B217C-AB66-4ADA-BEBC-99FA9F04AB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3" name="Object 149">
              <a:extLst>
                <a:ext uri="{FF2B5EF4-FFF2-40B4-BE49-F238E27FC236}">
                  <a16:creationId xmlns:a16="http://schemas.microsoft.com/office/drawing/2014/main" id="{231B2977-F70F-4AD7-ADC1-AA1981C41E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3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418918" imgH="177723" progId="Equation.3">
                    <p:embed/>
                  </p:oleObj>
                </mc:Choice>
                <mc:Fallback>
                  <p:oleObj name="Equation" r:id="rId60" imgW="418918" imgH="177723" progId="Equation.3">
                    <p:embed/>
                    <p:pic>
                      <p:nvPicPr>
                        <p:cNvPr id="20633" name="Object 149">
                          <a:extLst>
                            <a:ext uri="{FF2B5EF4-FFF2-40B4-BE49-F238E27FC236}">
                              <a16:creationId xmlns:a16="http://schemas.microsoft.com/office/drawing/2014/main" id="{231B2977-F70F-4AD7-ADC1-AA1981C41E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4" name="Object 150">
              <a:extLst>
                <a:ext uri="{FF2B5EF4-FFF2-40B4-BE49-F238E27FC236}">
                  <a16:creationId xmlns:a16="http://schemas.microsoft.com/office/drawing/2014/main" id="{74BDEC67-38E0-43F3-8428-BE93642322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9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1" imgW="418918" imgH="177723" progId="Equation.3">
                    <p:embed/>
                  </p:oleObj>
                </mc:Choice>
                <mc:Fallback>
                  <p:oleObj name="Equation" r:id="rId61" imgW="418918" imgH="177723" progId="Equation.3">
                    <p:embed/>
                    <p:pic>
                      <p:nvPicPr>
                        <p:cNvPr id="20634" name="Object 150">
                          <a:extLst>
                            <a:ext uri="{FF2B5EF4-FFF2-40B4-BE49-F238E27FC236}">
                              <a16:creationId xmlns:a16="http://schemas.microsoft.com/office/drawing/2014/main" id="{74BDEC67-38E0-43F3-8428-BE93642322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5" name="Object 151">
              <a:extLst>
                <a:ext uri="{FF2B5EF4-FFF2-40B4-BE49-F238E27FC236}">
                  <a16:creationId xmlns:a16="http://schemas.microsoft.com/office/drawing/2014/main" id="{03B11C80-C6B2-4C21-A7DD-9A01CB8530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0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2" imgW="418918" imgH="177723" progId="Equation.3">
                    <p:embed/>
                  </p:oleObj>
                </mc:Choice>
                <mc:Fallback>
                  <p:oleObj name="Equation" r:id="rId62" imgW="418918" imgH="177723" progId="Equation.3">
                    <p:embed/>
                    <p:pic>
                      <p:nvPicPr>
                        <p:cNvPr id="20635" name="Object 151">
                          <a:extLst>
                            <a:ext uri="{FF2B5EF4-FFF2-40B4-BE49-F238E27FC236}">
                              <a16:creationId xmlns:a16="http://schemas.microsoft.com/office/drawing/2014/main" id="{03B11C80-C6B2-4C21-A7DD-9A01CB8530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6" name="Object 152">
              <a:extLst>
                <a:ext uri="{FF2B5EF4-FFF2-40B4-BE49-F238E27FC236}">
                  <a16:creationId xmlns:a16="http://schemas.microsoft.com/office/drawing/2014/main" id="{C000EFB9-7423-4E85-80C4-6708B0DDC1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1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3" imgW="418918" imgH="177723" progId="Equation.3">
                    <p:embed/>
                  </p:oleObj>
                </mc:Choice>
                <mc:Fallback>
                  <p:oleObj name="Equation" r:id="rId63" imgW="418918" imgH="177723" progId="Equation.3">
                    <p:embed/>
                    <p:pic>
                      <p:nvPicPr>
                        <p:cNvPr id="20636" name="Object 152">
                          <a:extLst>
                            <a:ext uri="{FF2B5EF4-FFF2-40B4-BE49-F238E27FC236}">
                              <a16:creationId xmlns:a16="http://schemas.microsoft.com/office/drawing/2014/main" id="{C000EFB9-7423-4E85-80C4-6708B0DDC1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1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7" name="Object 153">
              <a:extLst>
                <a:ext uri="{FF2B5EF4-FFF2-40B4-BE49-F238E27FC236}">
                  <a16:creationId xmlns:a16="http://schemas.microsoft.com/office/drawing/2014/main" id="{B14C207B-30BE-4A74-BEB7-4E8F247E01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6" y="2870"/>
            <a:ext cx="28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4" imgW="342603" imgH="177646" progId="Equation.3">
                    <p:embed/>
                  </p:oleObj>
                </mc:Choice>
                <mc:Fallback>
                  <p:oleObj name="Equation" r:id="rId64" imgW="342603" imgH="177646" progId="Equation.3">
                    <p:embed/>
                    <p:pic>
                      <p:nvPicPr>
                        <p:cNvPr id="20637" name="Object 153">
                          <a:extLst>
                            <a:ext uri="{FF2B5EF4-FFF2-40B4-BE49-F238E27FC236}">
                              <a16:creationId xmlns:a16="http://schemas.microsoft.com/office/drawing/2014/main" id="{B14C207B-30BE-4A74-BEB7-4E8F247E01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2870"/>
                          <a:ext cx="28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8" name="Object 154">
              <a:extLst>
                <a:ext uri="{FF2B5EF4-FFF2-40B4-BE49-F238E27FC236}">
                  <a16:creationId xmlns:a16="http://schemas.microsoft.com/office/drawing/2014/main" id="{08454D82-28FD-4EBD-826D-21F72C1793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3" y="2870"/>
            <a:ext cx="28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6" imgW="355138" imgH="177569" progId="Equation.3">
                    <p:embed/>
                  </p:oleObj>
                </mc:Choice>
                <mc:Fallback>
                  <p:oleObj name="Equation" r:id="rId66" imgW="355138" imgH="177569" progId="Equation.3">
                    <p:embed/>
                    <p:pic>
                      <p:nvPicPr>
                        <p:cNvPr id="20638" name="Object 154">
                          <a:extLst>
                            <a:ext uri="{FF2B5EF4-FFF2-40B4-BE49-F238E27FC236}">
                              <a16:creationId xmlns:a16="http://schemas.microsoft.com/office/drawing/2014/main" id="{08454D82-28FD-4EBD-826D-21F72C1793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3" y="2870"/>
                          <a:ext cx="28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9" name="Object 155">
              <a:extLst>
                <a:ext uri="{FF2B5EF4-FFF2-40B4-BE49-F238E27FC236}">
                  <a16:creationId xmlns:a16="http://schemas.microsoft.com/office/drawing/2014/main" id="{422FA431-4D75-46E7-9429-6239243606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3" y="2870"/>
            <a:ext cx="24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7" imgW="279158" imgH="177646" progId="Equation.3">
                    <p:embed/>
                  </p:oleObj>
                </mc:Choice>
                <mc:Fallback>
                  <p:oleObj name="Equation" r:id="rId67" imgW="279158" imgH="177646" progId="Equation.3">
                    <p:embed/>
                    <p:pic>
                      <p:nvPicPr>
                        <p:cNvPr id="20639" name="Object 155">
                          <a:extLst>
                            <a:ext uri="{FF2B5EF4-FFF2-40B4-BE49-F238E27FC236}">
                              <a16:creationId xmlns:a16="http://schemas.microsoft.com/office/drawing/2014/main" id="{422FA431-4D75-46E7-9429-6239243606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2870"/>
                          <a:ext cx="24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45" name="Line 156">
              <a:extLst>
                <a:ext uri="{FF2B5EF4-FFF2-40B4-BE49-F238E27FC236}">
                  <a16:creationId xmlns:a16="http://schemas.microsoft.com/office/drawing/2014/main" id="{061DC094-AF28-401B-BE15-198A56222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46" name="Line 157">
              <a:extLst>
                <a:ext uri="{FF2B5EF4-FFF2-40B4-BE49-F238E27FC236}">
                  <a16:creationId xmlns:a16="http://schemas.microsoft.com/office/drawing/2014/main" id="{523A72EB-2189-4FA3-96B9-0CF2463D3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47" name="Line 158">
              <a:extLst>
                <a:ext uri="{FF2B5EF4-FFF2-40B4-BE49-F238E27FC236}">
                  <a16:creationId xmlns:a16="http://schemas.microsoft.com/office/drawing/2014/main" id="{F9F5B79A-24C8-419D-B9BF-6C0855E57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8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48" name="Line 159">
              <a:extLst>
                <a:ext uri="{FF2B5EF4-FFF2-40B4-BE49-F238E27FC236}">
                  <a16:creationId xmlns:a16="http://schemas.microsoft.com/office/drawing/2014/main" id="{66B2C57B-CE0D-4704-BF6C-F349F39DC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49" name="Line 160">
              <a:extLst>
                <a:ext uri="{FF2B5EF4-FFF2-40B4-BE49-F238E27FC236}">
                  <a16:creationId xmlns:a16="http://schemas.microsoft.com/office/drawing/2014/main" id="{FE41F97E-5811-4EEE-AC35-8C60C888C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50" name="Line 161">
              <a:extLst>
                <a:ext uri="{FF2B5EF4-FFF2-40B4-BE49-F238E27FC236}">
                  <a16:creationId xmlns:a16="http://schemas.microsoft.com/office/drawing/2014/main" id="{820779C6-79FE-4E42-B932-6E9C2E8D9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7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646" name="Object 162">
              <a:extLst>
                <a:ext uri="{FF2B5EF4-FFF2-40B4-BE49-F238E27FC236}">
                  <a16:creationId xmlns:a16="http://schemas.microsoft.com/office/drawing/2014/main" id="{156870C3-C1AE-47D4-A2AD-397FDC3B26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2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9" imgW="431425" imgH="177646" progId="Equation.3">
                    <p:embed/>
                  </p:oleObj>
                </mc:Choice>
                <mc:Fallback>
                  <p:oleObj name="Equation" r:id="rId69" imgW="431425" imgH="177646" progId="Equation.3">
                    <p:embed/>
                    <p:pic>
                      <p:nvPicPr>
                        <p:cNvPr id="20646" name="Object 162">
                          <a:extLst>
                            <a:ext uri="{FF2B5EF4-FFF2-40B4-BE49-F238E27FC236}">
                              <a16:creationId xmlns:a16="http://schemas.microsoft.com/office/drawing/2014/main" id="{156870C3-C1AE-47D4-A2AD-397FDC3B26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7" name="Object 163">
              <a:extLst>
                <a:ext uri="{FF2B5EF4-FFF2-40B4-BE49-F238E27FC236}">
                  <a16:creationId xmlns:a16="http://schemas.microsoft.com/office/drawing/2014/main" id="{C01F3DBD-7170-4368-954B-096906337C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9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1" imgW="362090" imgH="95216" progId="Equation.3">
                    <p:embed/>
                  </p:oleObj>
                </mc:Choice>
                <mc:Fallback>
                  <p:oleObj name="Equation" r:id="rId71" imgW="362090" imgH="95216" progId="Equation.3">
                    <p:embed/>
                    <p:pic>
                      <p:nvPicPr>
                        <p:cNvPr id="20647" name="Object 163">
                          <a:extLst>
                            <a:ext uri="{FF2B5EF4-FFF2-40B4-BE49-F238E27FC236}">
                              <a16:creationId xmlns:a16="http://schemas.microsoft.com/office/drawing/2014/main" id="{C01F3DBD-7170-4368-954B-096906337C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8" name="Object 164">
              <a:extLst>
                <a:ext uri="{FF2B5EF4-FFF2-40B4-BE49-F238E27FC236}">
                  <a16:creationId xmlns:a16="http://schemas.microsoft.com/office/drawing/2014/main" id="{DB5A6E1A-FF4E-45FB-89B9-E1194118C9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1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3" imgW="431425" imgH="177646" progId="Equation.3">
                    <p:embed/>
                  </p:oleObj>
                </mc:Choice>
                <mc:Fallback>
                  <p:oleObj name="Equation" r:id="rId73" imgW="431425" imgH="177646" progId="Equation.3">
                    <p:embed/>
                    <p:pic>
                      <p:nvPicPr>
                        <p:cNvPr id="20648" name="Object 164">
                          <a:extLst>
                            <a:ext uri="{FF2B5EF4-FFF2-40B4-BE49-F238E27FC236}">
                              <a16:creationId xmlns:a16="http://schemas.microsoft.com/office/drawing/2014/main" id="{DB5A6E1A-FF4E-45FB-89B9-E1194118C9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9" name="Object 165">
              <a:extLst>
                <a:ext uri="{FF2B5EF4-FFF2-40B4-BE49-F238E27FC236}">
                  <a16:creationId xmlns:a16="http://schemas.microsoft.com/office/drawing/2014/main" id="{FA6E44BA-C9A2-4102-8AAE-16C9F462C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6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5" imgW="362090" imgH="95216" progId="Equation.3">
                    <p:embed/>
                  </p:oleObj>
                </mc:Choice>
                <mc:Fallback>
                  <p:oleObj name="Equation" r:id="rId75" imgW="362090" imgH="95216" progId="Equation.3">
                    <p:embed/>
                    <p:pic>
                      <p:nvPicPr>
                        <p:cNvPr id="20649" name="Object 165">
                          <a:extLst>
                            <a:ext uri="{FF2B5EF4-FFF2-40B4-BE49-F238E27FC236}">
                              <a16:creationId xmlns:a16="http://schemas.microsoft.com/office/drawing/2014/main" id="{FA6E44BA-C9A2-4102-8AAE-16C9F462CC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0" name="Object 166">
              <a:extLst>
                <a:ext uri="{FF2B5EF4-FFF2-40B4-BE49-F238E27FC236}">
                  <a16:creationId xmlns:a16="http://schemas.microsoft.com/office/drawing/2014/main" id="{DCC1EE2C-CEB0-4258-89CE-BF05ECD732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8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7" imgW="431425" imgH="177646" progId="Equation.3">
                    <p:embed/>
                  </p:oleObj>
                </mc:Choice>
                <mc:Fallback>
                  <p:oleObj name="Equation" r:id="rId77" imgW="431425" imgH="177646" progId="Equation.3">
                    <p:embed/>
                    <p:pic>
                      <p:nvPicPr>
                        <p:cNvPr id="20650" name="Object 166">
                          <a:extLst>
                            <a:ext uri="{FF2B5EF4-FFF2-40B4-BE49-F238E27FC236}">
                              <a16:creationId xmlns:a16="http://schemas.microsoft.com/office/drawing/2014/main" id="{DCC1EE2C-CEB0-4258-89CE-BF05ECD732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1" name="Object 167">
              <a:extLst>
                <a:ext uri="{FF2B5EF4-FFF2-40B4-BE49-F238E27FC236}">
                  <a16:creationId xmlns:a16="http://schemas.microsoft.com/office/drawing/2014/main" id="{FCC050C1-2101-4A47-A9F6-43A14B7548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5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8" imgW="431425" imgH="177646" progId="Equation.3">
                    <p:embed/>
                  </p:oleObj>
                </mc:Choice>
                <mc:Fallback>
                  <p:oleObj name="Equation" r:id="rId78" imgW="431425" imgH="177646" progId="Equation.3">
                    <p:embed/>
                    <p:pic>
                      <p:nvPicPr>
                        <p:cNvPr id="20651" name="Object 167">
                          <a:extLst>
                            <a:ext uri="{FF2B5EF4-FFF2-40B4-BE49-F238E27FC236}">
                              <a16:creationId xmlns:a16="http://schemas.microsoft.com/office/drawing/2014/main" id="{FCC050C1-2101-4A47-A9F6-43A14B7548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5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2" name="Object 168">
              <a:extLst>
                <a:ext uri="{FF2B5EF4-FFF2-40B4-BE49-F238E27FC236}">
                  <a16:creationId xmlns:a16="http://schemas.microsoft.com/office/drawing/2014/main" id="{128119FE-78D4-4F6B-BFD8-247081E0E4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3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9" imgW="362090" imgH="95216" progId="Equation.3">
                    <p:embed/>
                  </p:oleObj>
                </mc:Choice>
                <mc:Fallback>
                  <p:oleObj name="Equation" r:id="rId79" imgW="362090" imgH="95216" progId="Equation.3">
                    <p:embed/>
                    <p:pic>
                      <p:nvPicPr>
                        <p:cNvPr id="20652" name="Object 168">
                          <a:extLst>
                            <a:ext uri="{FF2B5EF4-FFF2-40B4-BE49-F238E27FC236}">
                              <a16:creationId xmlns:a16="http://schemas.microsoft.com/office/drawing/2014/main" id="{128119FE-78D4-4F6B-BFD8-247081E0E4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3" name="Object 169">
              <a:extLst>
                <a:ext uri="{FF2B5EF4-FFF2-40B4-BE49-F238E27FC236}">
                  <a16:creationId xmlns:a16="http://schemas.microsoft.com/office/drawing/2014/main" id="{CC61AA10-D130-4F4C-93E4-3C0E6D335C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1" imgW="431425" imgH="177646" progId="Equation.3">
                    <p:embed/>
                  </p:oleObj>
                </mc:Choice>
                <mc:Fallback>
                  <p:oleObj name="Equation" r:id="rId81" imgW="431425" imgH="177646" progId="Equation.3">
                    <p:embed/>
                    <p:pic>
                      <p:nvPicPr>
                        <p:cNvPr id="20653" name="Object 169">
                          <a:extLst>
                            <a:ext uri="{FF2B5EF4-FFF2-40B4-BE49-F238E27FC236}">
                              <a16:creationId xmlns:a16="http://schemas.microsoft.com/office/drawing/2014/main" id="{CC61AA10-D130-4F4C-93E4-3C0E6D335C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51" name="Line 170">
              <a:extLst>
                <a:ext uri="{FF2B5EF4-FFF2-40B4-BE49-F238E27FC236}">
                  <a16:creationId xmlns:a16="http://schemas.microsoft.com/office/drawing/2014/main" id="{8C3EE90A-FBD1-420C-BA53-9043E0051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2" y="327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52" name="Line 171">
              <a:extLst>
                <a:ext uri="{FF2B5EF4-FFF2-40B4-BE49-F238E27FC236}">
                  <a16:creationId xmlns:a16="http://schemas.microsoft.com/office/drawing/2014/main" id="{24B13D0B-C758-4077-8E2F-0A90A121D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3275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53" name="Line 172">
              <a:extLst>
                <a:ext uri="{FF2B5EF4-FFF2-40B4-BE49-F238E27FC236}">
                  <a16:creationId xmlns:a16="http://schemas.microsoft.com/office/drawing/2014/main" id="{9F4C9EA5-9752-4B1C-980E-62BBD2160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327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54" name="Line 173">
              <a:extLst>
                <a:ext uri="{FF2B5EF4-FFF2-40B4-BE49-F238E27FC236}">
                  <a16:creationId xmlns:a16="http://schemas.microsoft.com/office/drawing/2014/main" id="{F8D2E130-53FB-40D4-9AB9-A99A227ED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327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55" name="Line 174">
              <a:extLst>
                <a:ext uri="{FF2B5EF4-FFF2-40B4-BE49-F238E27FC236}">
                  <a16:creationId xmlns:a16="http://schemas.microsoft.com/office/drawing/2014/main" id="{D70599C4-FF13-4E08-A89D-E9C429727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3275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56" name="Line 175">
              <a:extLst>
                <a:ext uri="{FF2B5EF4-FFF2-40B4-BE49-F238E27FC236}">
                  <a16:creationId xmlns:a16="http://schemas.microsoft.com/office/drawing/2014/main" id="{B77CBCBA-3BB6-40CB-9B10-829ADBCFD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8" y="327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57" name="Line 176">
              <a:extLst>
                <a:ext uri="{FF2B5EF4-FFF2-40B4-BE49-F238E27FC236}">
                  <a16:creationId xmlns:a16="http://schemas.microsoft.com/office/drawing/2014/main" id="{DA0C96DE-5838-43B0-861C-46F87DC0B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7" y="3275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58" name="Line 177">
              <a:extLst>
                <a:ext uri="{FF2B5EF4-FFF2-40B4-BE49-F238E27FC236}">
                  <a16:creationId xmlns:a16="http://schemas.microsoft.com/office/drawing/2014/main" id="{A51629EB-1962-4D01-9814-D68236F35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27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662" name="Object 178">
              <a:extLst>
                <a:ext uri="{FF2B5EF4-FFF2-40B4-BE49-F238E27FC236}">
                  <a16:creationId xmlns:a16="http://schemas.microsoft.com/office/drawing/2014/main" id="{5FEE340C-4F7A-4475-BCA4-5394669E1B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0" y="3140"/>
            <a:ext cx="24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2" imgW="279158" imgH="177646" progId="Equation.3">
                    <p:embed/>
                  </p:oleObj>
                </mc:Choice>
                <mc:Fallback>
                  <p:oleObj name="Equation" r:id="rId82" imgW="279158" imgH="177646" progId="Equation.3">
                    <p:embed/>
                    <p:pic>
                      <p:nvPicPr>
                        <p:cNvPr id="20662" name="Object 178">
                          <a:extLst>
                            <a:ext uri="{FF2B5EF4-FFF2-40B4-BE49-F238E27FC236}">
                              <a16:creationId xmlns:a16="http://schemas.microsoft.com/office/drawing/2014/main" id="{5FEE340C-4F7A-4475-BCA4-5394669E1B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3140"/>
                          <a:ext cx="24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3" name="Object 179">
              <a:extLst>
                <a:ext uri="{FF2B5EF4-FFF2-40B4-BE49-F238E27FC236}">
                  <a16:creationId xmlns:a16="http://schemas.microsoft.com/office/drawing/2014/main" id="{4F27DCB6-8FB8-4BB0-8C63-7B09847E4E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2" y="3140"/>
            <a:ext cx="28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4" imgW="355138" imgH="177569" progId="Equation.3">
                    <p:embed/>
                  </p:oleObj>
                </mc:Choice>
                <mc:Fallback>
                  <p:oleObj name="Equation" r:id="rId84" imgW="355138" imgH="177569" progId="Equation.3">
                    <p:embed/>
                    <p:pic>
                      <p:nvPicPr>
                        <p:cNvPr id="20663" name="Object 179">
                          <a:extLst>
                            <a:ext uri="{FF2B5EF4-FFF2-40B4-BE49-F238E27FC236}">
                              <a16:creationId xmlns:a16="http://schemas.microsoft.com/office/drawing/2014/main" id="{4F27DCB6-8FB8-4BB0-8C63-7B09847E4E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3140"/>
                          <a:ext cx="287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4" name="Object 180">
              <a:extLst>
                <a:ext uri="{FF2B5EF4-FFF2-40B4-BE49-F238E27FC236}">
                  <a16:creationId xmlns:a16="http://schemas.microsoft.com/office/drawing/2014/main" id="{644E67B5-716C-4804-B3AF-87782A656D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1" y="3140"/>
            <a:ext cx="33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6" imgW="314382" imgH="95216" progId="Equation.3">
                    <p:embed/>
                  </p:oleObj>
                </mc:Choice>
                <mc:Fallback>
                  <p:oleObj name="Equation" r:id="rId86" imgW="314382" imgH="95216" progId="Equation.3">
                    <p:embed/>
                    <p:pic>
                      <p:nvPicPr>
                        <p:cNvPr id="20664" name="Object 180">
                          <a:extLst>
                            <a:ext uri="{FF2B5EF4-FFF2-40B4-BE49-F238E27FC236}">
                              <a16:creationId xmlns:a16="http://schemas.microsoft.com/office/drawing/2014/main" id="{644E67B5-716C-4804-B3AF-87782A656D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3140"/>
                          <a:ext cx="33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5" name="Object 181">
              <a:extLst>
                <a:ext uri="{FF2B5EF4-FFF2-40B4-BE49-F238E27FC236}">
                  <a16:creationId xmlns:a16="http://schemas.microsoft.com/office/drawing/2014/main" id="{CF2EC9D3-2EA0-46E5-8EA0-E24F8B8BAF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8" y="3140"/>
            <a:ext cx="382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8" imgW="418918" imgH="177723" progId="Equation.3">
                    <p:embed/>
                  </p:oleObj>
                </mc:Choice>
                <mc:Fallback>
                  <p:oleObj name="Equation" r:id="rId88" imgW="418918" imgH="177723" progId="Equation.3">
                    <p:embed/>
                    <p:pic>
                      <p:nvPicPr>
                        <p:cNvPr id="20665" name="Object 181">
                          <a:extLst>
                            <a:ext uri="{FF2B5EF4-FFF2-40B4-BE49-F238E27FC236}">
                              <a16:creationId xmlns:a16="http://schemas.microsoft.com/office/drawing/2014/main" id="{CF2EC9D3-2EA0-46E5-8EA0-E24F8B8BAF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3140"/>
                          <a:ext cx="382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6" name="Object 182">
              <a:extLst>
                <a:ext uri="{FF2B5EF4-FFF2-40B4-BE49-F238E27FC236}">
                  <a16:creationId xmlns:a16="http://schemas.microsoft.com/office/drawing/2014/main" id="{3E3D4C96-6625-4FF8-AAC6-5C1388DA61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1" y="3140"/>
            <a:ext cx="381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0" imgW="390531" imgH="95216" progId="Equation.3">
                    <p:embed/>
                  </p:oleObj>
                </mc:Choice>
                <mc:Fallback>
                  <p:oleObj name="Equation" r:id="rId90" imgW="390531" imgH="95216" progId="Equation.3">
                    <p:embed/>
                    <p:pic>
                      <p:nvPicPr>
                        <p:cNvPr id="20666" name="Object 182">
                          <a:extLst>
                            <a:ext uri="{FF2B5EF4-FFF2-40B4-BE49-F238E27FC236}">
                              <a16:creationId xmlns:a16="http://schemas.microsoft.com/office/drawing/2014/main" id="{3E3D4C96-6625-4FF8-AAC6-5C1388DA61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" y="3140"/>
                          <a:ext cx="381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7" name="Object 183">
              <a:extLst>
                <a:ext uri="{FF2B5EF4-FFF2-40B4-BE49-F238E27FC236}">
                  <a16:creationId xmlns:a16="http://schemas.microsoft.com/office/drawing/2014/main" id="{8583ECF6-45F9-4230-96A5-5F3EE243BB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9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2" imgW="418918" imgH="177723" progId="Equation.3">
                    <p:embed/>
                  </p:oleObj>
                </mc:Choice>
                <mc:Fallback>
                  <p:oleObj name="Equation" r:id="rId92" imgW="418918" imgH="177723" progId="Equation.3">
                    <p:embed/>
                    <p:pic>
                      <p:nvPicPr>
                        <p:cNvPr id="20667" name="Object 183">
                          <a:extLst>
                            <a:ext uri="{FF2B5EF4-FFF2-40B4-BE49-F238E27FC236}">
                              <a16:creationId xmlns:a16="http://schemas.microsoft.com/office/drawing/2014/main" id="{8583ECF6-45F9-4230-96A5-5F3EE243BB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59" name="Line 184">
              <a:extLst>
                <a:ext uri="{FF2B5EF4-FFF2-40B4-BE49-F238E27FC236}">
                  <a16:creationId xmlns:a16="http://schemas.microsoft.com/office/drawing/2014/main" id="{7FA8EFC3-865F-4BCB-BE31-4874EBF52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669" name="Object 185">
              <a:extLst>
                <a:ext uri="{FF2B5EF4-FFF2-40B4-BE49-F238E27FC236}">
                  <a16:creationId xmlns:a16="http://schemas.microsoft.com/office/drawing/2014/main" id="{77F6AA66-19E0-4A3F-957F-2191E7CE1E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2" y="2870"/>
            <a:ext cx="27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3" imgW="355138" imgH="177569" progId="Equation.3">
                    <p:embed/>
                  </p:oleObj>
                </mc:Choice>
                <mc:Fallback>
                  <p:oleObj name="Equation" r:id="rId93" imgW="355138" imgH="177569" progId="Equation.3">
                    <p:embed/>
                    <p:pic>
                      <p:nvPicPr>
                        <p:cNvPr id="20669" name="Object 185">
                          <a:extLst>
                            <a:ext uri="{FF2B5EF4-FFF2-40B4-BE49-F238E27FC236}">
                              <a16:creationId xmlns:a16="http://schemas.microsoft.com/office/drawing/2014/main" id="{77F6AA66-19E0-4A3F-957F-2191E7CE1E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2" y="2870"/>
                          <a:ext cx="27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70" name="Object 186">
              <a:extLst>
                <a:ext uri="{FF2B5EF4-FFF2-40B4-BE49-F238E27FC236}">
                  <a16:creationId xmlns:a16="http://schemas.microsoft.com/office/drawing/2014/main" id="{ECE7AF8D-5C82-4B51-90E4-328E8E30F1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4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5" imgW="431425" imgH="177646" progId="Equation.3">
                    <p:embed/>
                  </p:oleObj>
                </mc:Choice>
                <mc:Fallback>
                  <p:oleObj name="Equation" r:id="rId95" imgW="431425" imgH="177646" progId="Equation.3">
                    <p:embed/>
                    <p:pic>
                      <p:nvPicPr>
                        <p:cNvPr id="20670" name="Object 186">
                          <a:extLst>
                            <a:ext uri="{FF2B5EF4-FFF2-40B4-BE49-F238E27FC236}">
                              <a16:creationId xmlns:a16="http://schemas.microsoft.com/office/drawing/2014/main" id="{ECE7AF8D-5C82-4B51-90E4-328E8E30F1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0" name="Line 187">
              <a:extLst>
                <a:ext uri="{FF2B5EF4-FFF2-40B4-BE49-F238E27FC236}">
                  <a16:creationId xmlns:a16="http://schemas.microsoft.com/office/drawing/2014/main" id="{B7FEC4DE-1010-4F8E-9247-B85EF3D68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327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672" name="Object 188">
              <a:extLst>
                <a:ext uri="{FF2B5EF4-FFF2-40B4-BE49-F238E27FC236}">
                  <a16:creationId xmlns:a16="http://schemas.microsoft.com/office/drawing/2014/main" id="{EA9B34AA-E06D-42B6-9812-0D38844C29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6" y="3140"/>
            <a:ext cx="38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6" imgW="418918" imgH="177723" progId="Equation.3">
                    <p:embed/>
                  </p:oleObj>
                </mc:Choice>
                <mc:Fallback>
                  <p:oleObj name="Equation" r:id="rId96" imgW="418918" imgH="177723" progId="Equation.3">
                    <p:embed/>
                    <p:pic>
                      <p:nvPicPr>
                        <p:cNvPr id="20672" name="Object 188">
                          <a:extLst>
                            <a:ext uri="{FF2B5EF4-FFF2-40B4-BE49-F238E27FC236}">
                              <a16:creationId xmlns:a16="http://schemas.microsoft.com/office/drawing/2014/main" id="{EA9B34AA-E06D-42B6-9812-0D38844C29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3140"/>
                          <a:ext cx="38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73" name="Object 189">
              <a:extLst>
                <a:ext uri="{FF2B5EF4-FFF2-40B4-BE49-F238E27FC236}">
                  <a16:creationId xmlns:a16="http://schemas.microsoft.com/office/drawing/2014/main" id="{D4CAFDA8-693A-41B6-8212-05D77020EA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6" y="3147"/>
            <a:ext cx="335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8" imgW="314382" imgH="95216" progId="Equation.3">
                    <p:embed/>
                  </p:oleObj>
                </mc:Choice>
                <mc:Fallback>
                  <p:oleObj name="Equation" r:id="rId98" imgW="314382" imgH="95216" progId="Equation.3">
                    <p:embed/>
                    <p:pic>
                      <p:nvPicPr>
                        <p:cNvPr id="20673" name="Object 189">
                          <a:extLst>
                            <a:ext uri="{FF2B5EF4-FFF2-40B4-BE49-F238E27FC236}">
                              <a16:creationId xmlns:a16="http://schemas.microsoft.com/office/drawing/2014/main" id="{D4CAFDA8-693A-41B6-8212-05D77020EA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3147"/>
                          <a:ext cx="335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74" name="Object 190">
              <a:extLst>
                <a:ext uri="{FF2B5EF4-FFF2-40B4-BE49-F238E27FC236}">
                  <a16:creationId xmlns:a16="http://schemas.microsoft.com/office/drawing/2014/main" id="{EF267DEA-AF3B-494C-9973-92ABD57CFA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7" y="3140"/>
            <a:ext cx="28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0" imgW="355138" imgH="177569" progId="Equation.3">
                    <p:embed/>
                  </p:oleObj>
                </mc:Choice>
                <mc:Fallback>
                  <p:oleObj name="Equation" r:id="rId100" imgW="355138" imgH="177569" progId="Equation.3">
                    <p:embed/>
                    <p:pic>
                      <p:nvPicPr>
                        <p:cNvPr id="20674" name="Object 190">
                          <a:extLst>
                            <a:ext uri="{FF2B5EF4-FFF2-40B4-BE49-F238E27FC236}">
                              <a16:creationId xmlns:a16="http://schemas.microsoft.com/office/drawing/2014/main" id="{EF267DEA-AF3B-494C-9973-92ABD57CFA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7" y="3140"/>
                          <a:ext cx="287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75" name="Object 191">
              <a:extLst>
                <a:ext uri="{FF2B5EF4-FFF2-40B4-BE49-F238E27FC236}">
                  <a16:creationId xmlns:a16="http://schemas.microsoft.com/office/drawing/2014/main" id="{D0692CBF-53EB-4171-B3D5-D17B457A5C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1" y="3140"/>
            <a:ext cx="24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2" imgW="279158" imgH="177646" progId="Equation.3">
                    <p:embed/>
                  </p:oleObj>
                </mc:Choice>
                <mc:Fallback>
                  <p:oleObj name="Equation" r:id="rId102" imgW="279158" imgH="177646" progId="Equation.3">
                    <p:embed/>
                    <p:pic>
                      <p:nvPicPr>
                        <p:cNvPr id="20675" name="Object 191">
                          <a:extLst>
                            <a:ext uri="{FF2B5EF4-FFF2-40B4-BE49-F238E27FC236}">
                              <a16:creationId xmlns:a16="http://schemas.microsoft.com/office/drawing/2014/main" id="{D0692CBF-53EB-4171-B3D5-D17B457A5C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" y="3140"/>
                          <a:ext cx="24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76" name="Object 192">
              <a:extLst>
                <a:ext uri="{FF2B5EF4-FFF2-40B4-BE49-F238E27FC236}">
                  <a16:creationId xmlns:a16="http://schemas.microsoft.com/office/drawing/2014/main" id="{38B44384-E8C2-4D16-B433-FDB5D70F36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5" y="1905"/>
            <a:ext cx="7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4" imgW="114151" imgH="215619" progId="Equation.3">
                    <p:embed/>
                  </p:oleObj>
                </mc:Choice>
                <mc:Fallback>
                  <p:oleObj name="Equation" r:id="rId104" imgW="114151" imgH="215619" progId="Equation.3">
                    <p:embed/>
                    <p:pic>
                      <p:nvPicPr>
                        <p:cNvPr id="20676" name="Object 192">
                          <a:extLst>
                            <a:ext uri="{FF2B5EF4-FFF2-40B4-BE49-F238E27FC236}">
                              <a16:creationId xmlns:a16="http://schemas.microsoft.com/office/drawing/2014/main" id="{38B44384-E8C2-4D16-B433-FDB5D70F36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1905"/>
                          <a:ext cx="7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6">
            <a:extLst>
              <a:ext uri="{FF2B5EF4-FFF2-40B4-BE49-F238E27FC236}">
                <a16:creationId xmlns:a16="http://schemas.microsoft.com/office/drawing/2014/main" id="{D5F57419-C383-4706-B8DA-1690421F153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638800"/>
            <a:ext cx="8763000" cy="457200"/>
            <a:chOff x="0" y="3504"/>
            <a:chExt cx="5520" cy="288"/>
          </a:xfrm>
        </p:grpSpPr>
        <p:sp>
          <p:nvSpPr>
            <p:cNvPr id="20486" name="Rectangle 194">
              <a:extLst>
                <a:ext uri="{FF2B5EF4-FFF2-40B4-BE49-F238E27FC236}">
                  <a16:creationId xmlns:a16="http://schemas.microsoft.com/office/drawing/2014/main" id="{6B74B553-7053-4011-B74C-C221039F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4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62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2400" b="1" i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  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8</a:t>
              </a:r>
              <a:r>
                <a:rPr lang="zh-CN" altLang="en-US" sz="2400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时，柯特斯系数有</a:t>
              </a: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正</a:t>
              </a:r>
              <a:r>
                <a:rPr lang="zh-CN" altLang="en-US" sz="2400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有</a:t>
              </a: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负</a:t>
              </a:r>
              <a:r>
                <a:rPr lang="zh-CN" altLang="en-US" sz="2400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，这时稳定性得不到保证。</a:t>
              </a:r>
            </a:p>
          </p:txBody>
        </p:sp>
        <p:graphicFrame>
          <p:nvGraphicFramePr>
            <p:cNvPr id="20487" name="Object 195">
              <a:extLst>
                <a:ext uri="{FF2B5EF4-FFF2-40B4-BE49-F238E27FC236}">
                  <a16:creationId xmlns:a16="http://schemas.microsoft.com/office/drawing/2014/main" id="{6EC592EC-CA10-4A31-8E9A-E51F21C981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0617672"/>
                </p:ext>
              </p:extLst>
            </p:nvPr>
          </p:nvGraphicFramePr>
          <p:xfrm>
            <a:off x="681" y="3543"/>
            <a:ext cx="1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6" imgW="47708" imgH="76234" progId="Equation.DSMT4">
                    <p:embed/>
                  </p:oleObj>
                </mc:Choice>
                <mc:Fallback>
                  <p:oleObj name="Equation" r:id="rId106" imgW="47708" imgH="76234" progId="Equation.DSMT4">
                    <p:embed/>
                    <p:pic>
                      <p:nvPicPr>
                        <p:cNvPr id="20487" name="Object 195">
                          <a:extLst>
                            <a:ext uri="{FF2B5EF4-FFF2-40B4-BE49-F238E27FC236}">
                              <a16:creationId xmlns:a16="http://schemas.microsoft.com/office/drawing/2014/main" id="{6EC592EC-CA10-4A31-8E9A-E51F21C981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3543"/>
                          <a:ext cx="1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5" name="Rectangle 198">
            <a:extLst>
              <a:ext uri="{FF2B5EF4-FFF2-40B4-BE49-F238E27FC236}">
                <a16:creationId xmlns:a16="http://schemas.microsoft.com/office/drawing/2014/main" id="{8491A4F4-53A2-42F7-A32E-225C10D8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Newton-Cotes </a:t>
            </a: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86E28577-540E-4CBB-8BDA-DC133B56742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"/>
            <a:ext cx="3429000" cy="650875"/>
            <a:chOff x="288" y="192"/>
            <a:chExt cx="2160" cy="410"/>
          </a:xfrm>
        </p:grpSpPr>
        <p:graphicFrame>
          <p:nvGraphicFramePr>
            <p:cNvPr id="21532" name="Object 1032">
              <a:extLst>
                <a:ext uri="{FF2B5EF4-FFF2-40B4-BE49-F238E27FC236}">
                  <a16:creationId xmlns:a16="http://schemas.microsoft.com/office/drawing/2014/main" id="{E37B5ABD-84DD-41C3-9909-4A6C75DD0B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92"/>
            <a:ext cx="153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44600" imgH="368300" progId="Equation.3">
                    <p:embed/>
                  </p:oleObj>
                </mc:Choice>
                <mc:Fallback>
                  <p:oleObj name="Equation" r:id="rId5" imgW="1244600" imgH="368300" progId="Equation.3">
                    <p:embed/>
                    <p:pic>
                      <p:nvPicPr>
                        <p:cNvPr id="21532" name="Object 1032">
                          <a:extLst>
                            <a:ext uri="{FF2B5EF4-FFF2-40B4-BE49-F238E27FC236}">
                              <a16:creationId xmlns:a16="http://schemas.microsoft.com/office/drawing/2014/main" id="{E37B5ABD-84DD-41C3-9909-4A6C75DD0B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2"/>
                          <a:ext cx="1536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3" name="Text Box 8">
              <a:extLst>
                <a:ext uri="{FF2B5EF4-FFF2-40B4-BE49-F238E27FC236}">
                  <a16:creationId xmlns:a16="http://schemas.microsoft.com/office/drawing/2014/main" id="{8F4D8731-92D2-4B90-88F8-7DC701977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65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= 1:</a:t>
              </a:r>
              <a:endPara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91D14C0F-7000-4379-B886-289AC919812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762000"/>
            <a:ext cx="3657600" cy="838200"/>
            <a:chOff x="864" y="624"/>
            <a:chExt cx="2304" cy="528"/>
          </a:xfrm>
        </p:grpSpPr>
        <p:sp>
          <p:nvSpPr>
            <p:cNvPr id="21530" name="AutoShape 11" descr="再生纸">
              <a:extLst>
                <a:ext uri="{FF2B5EF4-FFF2-40B4-BE49-F238E27FC236}">
                  <a16:creationId xmlns:a16="http://schemas.microsoft.com/office/drawing/2014/main" id="{F01C54EE-B503-451C-AE57-78EA83045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624"/>
              <a:ext cx="2304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31" name="Object 1031">
              <a:extLst>
                <a:ext uri="{FF2B5EF4-FFF2-40B4-BE49-F238E27FC236}">
                  <a16:creationId xmlns:a16="http://schemas.microsoft.com/office/drawing/2014/main" id="{F4F6CAFD-06C8-4058-9236-4558DBA676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672"/>
            <a:ext cx="2111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68500" imgH="381000" progId="Equation.3">
                    <p:embed/>
                  </p:oleObj>
                </mc:Choice>
                <mc:Fallback>
                  <p:oleObj name="Equation" r:id="rId8" imgW="1968500" imgH="381000" progId="Equation.3">
                    <p:embed/>
                    <p:pic>
                      <p:nvPicPr>
                        <p:cNvPr id="21531" name="Object 1031">
                          <a:extLst>
                            <a:ext uri="{FF2B5EF4-FFF2-40B4-BE49-F238E27FC236}">
                              <a16:creationId xmlns:a16="http://schemas.microsoft.com/office/drawing/2014/main" id="{F4F6CAFD-06C8-4058-9236-4558DBA676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72"/>
                          <a:ext cx="2111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3" name="AutoShape 13">
            <a:extLst>
              <a:ext uri="{FF2B5EF4-FFF2-40B4-BE49-F238E27FC236}">
                <a16:creationId xmlns:a16="http://schemas.microsoft.com/office/drawing/2014/main" id="{0F7BE27A-16C2-44FA-9A08-89FA0D310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"/>
            <a:ext cx="3048000" cy="533400"/>
          </a:xfrm>
          <a:prstGeom prst="wedgeRoundRectCallout">
            <a:avLst>
              <a:gd name="adj1" fmla="val -62759"/>
              <a:gd name="adj2" fmla="val 119644"/>
              <a:gd name="adj3" fmla="val 16667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Trapezoidal Rule</a:t>
            </a:r>
          </a:p>
        </p:txBody>
      </p:sp>
      <p:graphicFrame>
        <p:nvGraphicFramePr>
          <p:cNvPr id="81920" name="Object 1024">
            <a:extLst>
              <a:ext uri="{FF2B5EF4-FFF2-40B4-BE49-F238E27FC236}">
                <a16:creationId xmlns:a16="http://schemas.microsoft.com/office/drawing/2014/main" id="{07AF5F15-8EF7-4E8D-B8C7-C463490AE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721773"/>
              </p:ext>
            </p:extLst>
          </p:nvPr>
        </p:nvGraphicFramePr>
        <p:xfrm>
          <a:off x="1447800" y="1600200"/>
          <a:ext cx="3657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20900" imgH="406400" progId="Equation.3">
                  <p:embed/>
                </p:oleObj>
              </mc:Choice>
              <mc:Fallback>
                <p:oleObj name="Equation" r:id="rId10" imgW="2120900" imgH="406400" progId="Equation.3">
                  <p:embed/>
                  <p:pic>
                    <p:nvPicPr>
                      <p:cNvPr id="81920" name="Object 1024">
                        <a:extLst>
                          <a:ext uri="{FF2B5EF4-FFF2-40B4-BE49-F238E27FC236}">
                            <a16:creationId xmlns:a16="http://schemas.microsoft.com/office/drawing/2014/main" id="{07AF5F15-8EF7-4E8D-B8C7-C463490AED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36576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5">
            <a:extLst>
              <a:ext uri="{FF2B5EF4-FFF2-40B4-BE49-F238E27FC236}">
                <a16:creationId xmlns:a16="http://schemas.microsoft.com/office/drawing/2014/main" id="{9E263637-57C7-4E54-A51E-34D3EC7E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00200"/>
            <a:ext cx="348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用中值定理 *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endParaRPr lang="en-US" altLang="zh-CN" sz="2000" b="1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1921" name="Object 1025">
            <a:extLst>
              <a:ext uri="{FF2B5EF4-FFF2-40B4-BE49-F238E27FC236}">
                <a16:creationId xmlns:a16="http://schemas.microsoft.com/office/drawing/2014/main" id="{8D92EDAD-9B8F-42B5-ACCA-EDF39BD3DA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18438"/>
              </p:ext>
            </p:extLst>
          </p:nvPr>
        </p:nvGraphicFramePr>
        <p:xfrm>
          <a:off x="2057400" y="2209800"/>
          <a:ext cx="451643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63800" imgH="368300" progId="Equation.3">
                  <p:embed/>
                </p:oleObj>
              </mc:Choice>
              <mc:Fallback>
                <p:oleObj name="Equation" r:id="rId12" imgW="2463800" imgH="368300" progId="Equation.3">
                  <p:embed/>
                  <p:pic>
                    <p:nvPicPr>
                      <p:cNvPr id="81921" name="Object 1025">
                        <a:extLst>
                          <a:ext uri="{FF2B5EF4-FFF2-40B4-BE49-F238E27FC236}">
                            <a16:creationId xmlns:a16="http://schemas.microsoft.com/office/drawing/2014/main" id="{8D92EDAD-9B8F-42B5-ACCA-EDF39BD3D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451643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Text Box 17">
            <a:extLst>
              <a:ext uri="{FF2B5EF4-FFF2-40B4-BE49-F238E27FC236}">
                <a16:creationId xmlns:a16="http://schemas.microsoft.com/office/drawing/2014/main" id="{8BD9A421-CDA2-487A-9E2A-9065F44AF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1430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代数精度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B2A48348-A90A-4C8D-872A-5BC25B4A15D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895600"/>
            <a:ext cx="4695825" cy="746125"/>
            <a:chOff x="336" y="2064"/>
            <a:chExt cx="2958" cy="470"/>
          </a:xfrm>
        </p:grpSpPr>
        <p:sp>
          <p:nvSpPr>
            <p:cNvPr id="21528" name="Text Box 20">
              <a:extLst>
                <a:ext uri="{FF2B5EF4-FFF2-40B4-BE49-F238E27FC236}">
                  <a16:creationId xmlns:a16="http://schemas.microsoft.com/office/drawing/2014/main" id="{9D3B9C60-4B25-422D-BCC6-1DB30C14E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137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= 2:</a:t>
              </a:r>
              <a:endPara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29" name="Object 1030">
              <a:extLst>
                <a:ext uri="{FF2B5EF4-FFF2-40B4-BE49-F238E27FC236}">
                  <a16:creationId xmlns:a16="http://schemas.microsoft.com/office/drawing/2014/main" id="{8CC0C802-ADD3-491D-8996-DBC3DBF4C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064"/>
            <a:ext cx="2382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854200" imgH="381000" progId="Equation.3">
                    <p:embed/>
                  </p:oleObj>
                </mc:Choice>
                <mc:Fallback>
                  <p:oleObj name="Equation" r:id="rId14" imgW="1854200" imgH="381000" progId="Equation.3">
                    <p:embed/>
                    <p:pic>
                      <p:nvPicPr>
                        <p:cNvPr id="21529" name="Object 1030">
                          <a:extLst>
                            <a:ext uri="{FF2B5EF4-FFF2-40B4-BE49-F238E27FC236}">
                              <a16:creationId xmlns:a16="http://schemas.microsoft.com/office/drawing/2014/main" id="{8CC0C802-ADD3-491D-8996-DBC3DBF4C7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064"/>
                          <a:ext cx="2382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427C0B75-40C1-4989-8DEC-A312BEBC5C4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581400"/>
            <a:ext cx="4876800" cy="914400"/>
            <a:chOff x="912" y="2592"/>
            <a:chExt cx="3072" cy="576"/>
          </a:xfrm>
        </p:grpSpPr>
        <p:sp>
          <p:nvSpPr>
            <p:cNvPr id="21526" name="AutoShape 24" descr="再生纸">
              <a:extLst>
                <a:ext uri="{FF2B5EF4-FFF2-40B4-BE49-F238E27FC236}">
                  <a16:creationId xmlns:a16="http://schemas.microsoft.com/office/drawing/2014/main" id="{3AA10F2D-EAA8-4C2D-8162-9EDFFD79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92"/>
              <a:ext cx="3072" cy="576"/>
            </a:xfrm>
            <a:prstGeom prst="bevel">
              <a:avLst>
                <a:gd name="adj" fmla="val 6250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27" name="Object 1029">
              <a:extLst>
                <a:ext uri="{FF2B5EF4-FFF2-40B4-BE49-F238E27FC236}">
                  <a16:creationId xmlns:a16="http://schemas.microsoft.com/office/drawing/2014/main" id="{658CA4D0-4292-494D-97B0-9D5B38D0EA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640"/>
            <a:ext cx="2965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90800" imgH="381000" progId="Equation.3">
                    <p:embed/>
                  </p:oleObj>
                </mc:Choice>
                <mc:Fallback>
                  <p:oleObj name="Equation" r:id="rId16" imgW="2590800" imgH="381000" progId="Equation.3">
                    <p:embed/>
                    <p:pic>
                      <p:nvPicPr>
                        <p:cNvPr id="21527" name="Object 1029">
                          <a:extLst>
                            <a:ext uri="{FF2B5EF4-FFF2-40B4-BE49-F238E27FC236}">
                              <a16:creationId xmlns:a16="http://schemas.microsoft.com/office/drawing/2014/main" id="{658CA4D0-4292-494D-97B0-9D5B38D0EA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40"/>
                          <a:ext cx="2965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66" name="AutoShape 26">
            <a:extLst>
              <a:ext uri="{FF2B5EF4-FFF2-40B4-BE49-F238E27FC236}">
                <a16:creationId xmlns:a16="http://schemas.microsoft.com/office/drawing/2014/main" id="{DC8771E0-18DD-4FC3-B12D-044BCEF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48000"/>
            <a:ext cx="2590800" cy="533400"/>
          </a:xfrm>
          <a:prstGeom prst="wedgeRoundRectCallout">
            <a:avLst>
              <a:gd name="adj1" fmla="val -47671"/>
              <a:gd name="adj2" fmla="val 137204"/>
              <a:gd name="adj3" fmla="val 16667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Simpson’s Rule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8EEE1A53-2149-4630-AB15-F2B013DAD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2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代数精度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81922" name="Object 1026">
            <a:extLst>
              <a:ext uri="{FF2B5EF4-FFF2-40B4-BE49-F238E27FC236}">
                <a16:creationId xmlns:a16="http://schemas.microsoft.com/office/drawing/2014/main" id="{66598BE5-0A54-4B84-84FD-09C623F0B9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043005"/>
              </p:ext>
            </p:extLst>
          </p:nvPr>
        </p:nvGraphicFramePr>
        <p:xfrm>
          <a:off x="1371600" y="4495800"/>
          <a:ext cx="55626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921000" imgH="381000" progId="Equation.3">
                  <p:embed/>
                </p:oleObj>
              </mc:Choice>
              <mc:Fallback>
                <p:oleObj name="Equation" r:id="rId18" imgW="2921000" imgH="381000" progId="Equation.3">
                  <p:embed/>
                  <p:pic>
                    <p:nvPicPr>
                      <p:cNvPr id="81922" name="Object 1026">
                        <a:extLst>
                          <a:ext uri="{FF2B5EF4-FFF2-40B4-BE49-F238E27FC236}">
                            <a16:creationId xmlns:a16="http://schemas.microsoft.com/office/drawing/2014/main" id="{66598BE5-0A54-4B84-84FD-09C623F0B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55626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8">
            <a:extLst>
              <a:ext uri="{FF2B5EF4-FFF2-40B4-BE49-F238E27FC236}">
                <a16:creationId xmlns:a16="http://schemas.microsoft.com/office/drawing/2014/main" id="{96A5914B-8BC0-4BD3-BBB6-95555B47BE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48263"/>
            <a:ext cx="7924800" cy="650875"/>
            <a:chOff x="336" y="3243"/>
            <a:chExt cx="4992" cy="410"/>
          </a:xfrm>
        </p:grpSpPr>
        <p:sp>
          <p:nvSpPr>
            <p:cNvPr id="21524" name="Text Box 30">
              <a:extLst>
                <a:ext uri="{FF2B5EF4-FFF2-40B4-BE49-F238E27FC236}">
                  <a16:creationId xmlns:a16="http://schemas.microsoft.com/office/drawing/2014/main" id="{5B03C57B-8E49-4A7A-BC53-1A7120F74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312"/>
              <a:ext cx="36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= 3: Simpson’s 3/8-Rule,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代数精度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3,</a:t>
              </a:r>
            </a:p>
          </p:txBody>
        </p:sp>
        <p:graphicFrame>
          <p:nvGraphicFramePr>
            <p:cNvPr id="21525" name="Object 1028">
              <a:extLst>
                <a:ext uri="{FF2B5EF4-FFF2-40B4-BE49-F238E27FC236}">
                  <a16:creationId xmlns:a16="http://schemas.microsoft.com/office/drawing/2014/main" id="{45FB1E35-6F14-4E9F-A9A2-2C9111FA37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243"/>
            <a:ext cx="153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409088" imgH="406224" progId="Equation.3">
                    <p:embed/>
                  </p:oleObj>
                </mc:Choice>
                <mc:Fallback>
                  <p:oleObj name="Equation" r:id="rId20" imgW="1409088" imgH="406224" progId="Equation.3">
                    <p:embed/>
                    <p:pic>
                      <p:nvPicPr>
                        <p:cNvPr id="21525" name="Object 1028">
                          <a:extLst>
                            <a:ext uri="{FF2B5EF4-FFF2-40B4-BE49-F238E27FC236}">
                              <a16:creationId xmlns:a16="http://schemas.microsoft.com/office/drawing/2014/main" id="{45FB1E35-6F14-4E9F-A9A2-2C9111FA37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243"/>
                          <a:ext cx="1536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DBC48023-2644-4243-A81A-9551ACE4718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791200"/>
            <a:ext cx="6996113" cy="620713"/>
            <a:chOff x="336" y="3648"/>
            <a:chExt cx="4407" cy="391"/>
          </a:xfrm>
        </p:grpSpPr>
        <p:sp>
          <p:nvSpPr>
            <p:cNvPr id="21522" name="Text Box 35">
              <a:extLst>
                <a:ext uri="{FF2B5EF4-FFF2-40B4-BE49-F238E27FC236}">
                  <a16:creationId xmlns:a16="http://schemas.microsoft.com/office/drawing/2014/main" id="{927845EC-8295-4206-A6DA-E4ACD2B2D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696"/>
              <a:ext cx="28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= 4: Cotes Rule,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代数精度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5,</a:t>
              </a:r>
            </a:p>
          </p:txBody>
        </p:sp>
        <p:graphicFrame>
          <p:nvGraphicFramePr>
            <p:cNvPr id="21523" name="Object 1027">
              <a:extLst>
                <a:ext uri="{FF2B5EF4-FFF2-40B4-BE49-F238E27FC236}">
                  <a16:creationId xmlns:a16="http://schemas.microsoft.com/office/drawing/2014/main" id="{60D9229D-D02A-4192-8844-0A41E5500C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3648"/>
            <a:ext cx="1671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485900" imgH="381000" progId="Equation.3">
                    <p:embed/>
                  </p:oleObj>
                </mc:Choice>
                <mc:Fallback>
                  <p:oleObj name="Equation" r:id="rId22" imgW="1485900" imgH="381000" progId="Equation.3">
                    <p:embed/>
                    <p:pic>
                      <p:nvPicPr>
                        <p:cNvPr id="21523" name="Object 1027">
                          <a:extLst>
                            <a:ext uri="{FF2B5EF4-FFF2-40B4-BE49-F238E27FC236}">
                              <a16:creationId xmlns:a16="http://schemas.microsoft.com/office/drawing/2014/main" id="{60D9229D-D02A-4192-8844-0A41E5500C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648"/>
                          <a:ext cx="1671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86" name="AutoShape 46">
            <a:extLst>
              <a:ext uri="{FF2B5EF4-FFF2-40B4-BE49-F238E27FC236}">
                <a16:creationId xmlns:a16="http://schemas.microsoft.com/office/drawing/2014/main" id="{A847FED6-7D01-4FEF-851E-8F38EA8BA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29000"/>
            <a:ext cx="5635625" cy="1295400"/>
          </a:xfrm>
          <a:prstGeom prst="wedgeEllipseCallout">
            <a:avLst>
              <a:gd name="adj1" fmla="val 23296"/>
              <a:gd name="adj2" fmla="val 151963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偶数阶</a:t>
            </a:r>
            <a:r>
              <a: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Newton-Cotes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公式至少有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n+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次代数精度。</a:t>
            </a: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21" name="Rectangle 49">
            <a:extLst>
              <a:ext uri="{FF2B5EF4-FFF2-40B4-BE49-F238E27FC236}">
                <a16:creationId xmlns:a16="http://schemas.microsoft.com/office/drawing/2014/main" id="{A1956C8B-A517-47A1-AB1C-7305A3D9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Newton-Cotes </a:t>
            </a: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 animBg="1" autoUpdateAnimBg="0"/>
      <p:bldP spid="35855" grpId="0" autoUpdateAnimBg="0"/>
      <p:bldP spid="35857" grpId="0" autoUpdateAnimBg="0"/>
      <p:bldP spid="35866" grpId="0" animBg="1" autoUpdateAnimBg="0"/>
      <p:bldP spid="35867" grpId="0" autoUpdateAnimBg="0"/>
      <p:bldP spid="3588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>
            <a:extLst>
              <a:ext uri="{FF2B5EF4-FFF2-40B4-BE49-F238E27FC236}">
                <a16:creationId xmlns:a16="http://schemas.microsoft.com/office/drawing/2014/main" id="{2ADFE90D-3D11-4231-8A5F-0CB0D653B91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60350"/>
            <a:ext cx="8382000" cy="792163"/>
            <a:chOff x="240" y="85"/>
            <a:chExt cx="5280" cy="499"/>
          </a:xfrm>
        </p:grpSpPr>
        <p:sp>
          <p:nvSpPr>
            <p:cNvPr id="22567" name="Rectangle 3">
              <a:extLst>
                <a:ext uri="{FF2B5EF4-FFF2-40B4-BE49-F238E27FC236}">
                  <a16:creationId xmlns:a16="http://schemas.microsoft.com/office/drawing/2014/main" id="{9C463DF4-8A6D-44BC-B85D-B928CBE16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59"/>
              <a:ext cx="5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用牛顿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—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柯特斯公式计算积分                          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2568" name="Object 6">
              <a:extLst>
                <a:ext uri="{FF2B5EF4-FFF2-40B4-BE49-F238E27FC236}">
                  <a16:creationId xmlns:a16="http://schemas.microsoft.com/office/drawing/2014/main" id="{D2B7669C-729B-4CA5-9F00-FECEEDF51E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4" y="85"/>
            <a:ext cx="109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47731" imgH="323918" progId="Equation.3">
                    <p:embed/>
                  </p:oleObj>
                </mc:Choice>
                <mc:Fallback>
                  <p:oleObj name="Equation" r:id="rId5" imgW="847731" imgH="323918" progId="Equation.3">
                    <p:embed/>
                    <p:pic>
                      <p:nvPicPr>
                        <p:cNvPr id="22568" name="Object 6">
                          <a:extLst>
                            <a:ext uri="{FF2B5EF4-FFF2-40B4-BE49-F238E27FC236}">
                              <a16:creationId xmlns:a16="http://schemas.microsoft.com/office/drawing/2014/main" id="{D2B7669C-729B-4CA5-9F00-FECEEDF51E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" y="85"/>
                          <a:ext cx="109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64" name="Rectangle 32">
            <a:extLst>
              <a:ext uri="{FF2B5EF4-FFF2-40B4-BE49-F238E27FC236}">
                <a16:creationId xmlns:a16="http://schemas.microsoft.com/office/drawing/2014/main" id="{0CAE26D9-86AC-4CB0-A477-46E95759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35038"/>
            <a:ext cx="4914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结果如下表，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为有效数字位数。</a:t>
            </a:r>
          </a:p>
        </p:txBody>
      </p:sp>
      <p:grpSp>
        <p:nvGrpSpPr>
          <p:cNvPr id="3" name="Group 47">
            <a:extLst>
              <a:ext uri="{FF2B5EF4-FFF2-40B4-BE49-F238E27FC236}">
                <a16:creationId xmlns:a16="http://schemas.microsoft.com/office/drawing/2014/main" id="{B40A70D1-F52D-49FA-9305-3295D5B6F888}"/>
              </a:ext>
            </a:extLst>
          </p:cNvPr>
          <p:cNvGrpSpPr>
            <a:grpSpLocks/>
          </p:cNvGrpSpPr>
          <p:nvPr/>
        </p:nvGrpSpPr>
        <p:grpSpPr bwMode="auto">
          <a:xfrm>
            <a:off x="0" y="5053013"/>
            <a:ext cx="9144000" cy="1019175"/>
            <a:chOff x="48" y="3294"/>
            <a:chExt cx="5712" cy="642"/>
          </a:xfrm>
        </p:grpSpPr>
        <p:sp>
          <p:nvSpPr>
            <p:cNvPr id="6" name="Rectangle 39">
              <a:extLst>
                <a:ext uri="{FF2B5EF4-FFF2-40B4-BE49-F238E27FC236}">
                  <a16:creationId xmlns:a16="http://schemas.microsoft.com/office/drawing/2014/main" id="{B38E8354-1552-4222-8FC6-1EFCDF3BB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3294"/>
              <a:ext cx="5712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证：见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教材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P90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（只需验证当</a:t>
              </a: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为偶数时，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牛顿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—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柯特斯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公式对                 </a:t>
              </a:r>
            </a:p>
            <a:p>
              <a:pPr lvl="1" eaLnBrk="1" hangingPunct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的余项为零）</a:t>
              </a:r>
            </a:p>
          </p:txBody>
        </p:sp>
        <p:graphicFrame>
          <p:nvGraphicFramePr>
            <p:cNvPr id="22566" name="Object 0">
              <a:extLst>
                <a:ext uri="{FF2B5EF4-FFF2-40B4-BE49-F238E27FC236}">
                  <a16:creationId xmlns:a16="http://schemas.microsoft.com/office/drawing/2014/main" id="{29791FDA-19DE-49CE-B3A8-64CB0FC03D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3658"/>
            <a:ext cx="81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04914" imgH="152468" progId="Equation.3">
                    <p:embed/>
                  </p:oleObj>
                </mc:Choice>
                <mc:Fallback>
                  <p:oleObj name="Equation" r:id="rId7" imgW="704914" imgH="152468" progId="Equation.3">
                    <p:embed/>
                    <p:pic>
                      <p:nvPicPr>
                        <p:cNvPr id="22566" name="Object 0">
                          <a:extLst>
                            <a:ext uri="{FF2B5EF4-FFF2-40B4-BE49-F238E27FC236}">
                              <a16:creationId xmlns:a16="http://schemas.microsoft.com/office/drawing/2014/main" id="{29791FDA-19DE-49CE-B3A8-64CB0FC03D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658"/>
                          <a:ext cx="81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C0DE4248-1DF7-460A-BBA7-1EB1FC1B94A2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4227513"/>
            <a:ext cx="8631237" cy="871537"/>
            <a:chOff x="153" y="2793"/>
            <a:chExt cx="5415" cy="549"/>
          </a:xfrm>
        </p:grpSpPr>
        <p:sp>
          <p:nvSpPr>
            <p:cNvPr id="7" name="Rectangle 34">
              <a:extLst>
                <a:ext uri="{FF2B5EF4-FFF2-40B4-BE49-F238E27FC236}">
                  <a16:creationId xmlns:a16="http://schemas.microsoft.com/office/drawing/2014/main" id="{B506C8D5-1933-4EE6-A12C-0E8D3011F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14"/>
              <a:ext cx="5376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1139825" lvl="1" indent="-949325" eaLnBrk="1" hangingPunct="1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当阶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偶数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时，牛顿</a:t>
              </a: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—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柯特斯公式至少有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次代数精度。</a:t>
              </a:r>
            </a:p>
          </p:txBody>
        </p:sp>
        <p:sp>
          <p:nvSpPr>
            <p:cNvPr id="22564" name="AutoShape 37" descr="白色大理石">
              <a:extLst>
                <a:ext uri="{FF2B5EF4-FFF2-40B4-BE49-F238E27FC236}">
                  <a16:creationId xmlns:a16="http://schemas.microsoft.com/office/drawing/2014/main" id="{B12C502F-0DD7-4712-A8F5-04455AF0A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" y="2793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</p:grpSp>
      <p:sp>
        <p:nvSpPr>
          <p:cNvPr id="22534" name="Rectangle 49">
            <a:extLst>
              <a:ext uri="{FF2B5EF4-FFF2-40B4-BE49-F238E27FC236}">
                <a16:creationId xmlns:a16="http://schemas.microsoft.com/office/drawing/2014/main" id="{15ED6BCF-5D57-44DD-97C5-1DF358C6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Newton-Cotes </a:t>
            </a: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  <p:graphicFrame>
        <p:nvGraphicFramePr>
          <p:cNvPr id="69638" name="Group 6">
            <a:extLst>
              <a:ext uri="{FF2B5EF4-FFF2-40B4-BE49-F238E27FC236}">
                <a16:creationId xmlns:a16="http://schemas.microsoft.com/office/drawing/2014/main" id="{8871E942-ED41-4FD0-B8BE-C40F16EB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47265"/>
              </p:ext>
            </p:extLst>
          </p:nvPr>
        </p:nvGraphicFramePr>
        <p:xfrm>
          <a:off x="1403350" y="1484313"/>
          <a:ext cx="6400800" cy="4064002"/>
        </p:xfrm>
        <a:graphic>
          <a:graphicData uri="http://schemas.openxmlformats.org/drawingml/2006/table">
            <a:tbl>
              <a:tblPr/>
              <a:tblGrid>
                <a:gridCol w="138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                       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1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0.9207354                     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2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0.9461359                      3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3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0.9461109                      3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4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0.9460830                      6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5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0.9460830                      6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组合 20">
            <a:extLst>
              <a:ext uri="{FF2B5EF4-FFF2-40B4-BE49-F238E27FC236}">
                <a16:creationId xmlns:a16="http://schemas.microsoft.com/office/drawing/2014/main" id="{B5BA82C9-A025-4C5B-A28B-A1F8E4069FE3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1527175"/>
            <a:ext cx="5237162" cy="414338"/>
            <a:chOff x="8221705" y="812794"/>
            <a:chExt cx="5237227" cy="414337"/>
          </a:xfrm>
        </p:grpSpPr>
        <p:grpSp>
          <p:nvGrpSpPr>
            <p:cNvPr id="22559" name="组合 18">
              <a:extLst>
                <a:ext uri="{FF2B5EF4-FFF2-40B4-BE49-F238E27FC236}">
                  <a16:creationId xmlns:a16="http://schemas.microsoft.com/office/drawing/2014/main" id="{76A4B813-9F70-4D65-BCDD-B2D20B2129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9850" y="812794"/>
              <a:ext cx="3529082" cy="414337"/>
              <a:chOff x="10015580" y="812794"/>
              <a:chExt cx="3529082" cy="414337"/>
            </a:xfrm>
          </p:grpSpPr>
          <p:graphicFrame>
            <p:nvGraphicFramePr>
              <p:cNvPr id="22561" name="Object 2">
                <a:extLst>
                  <a:ext uri="{FF2B5EF4-FFF2-40B4-BE49-F238E27FC236}">
                    <a16:creationId xmlns:a16="http://schemas.microsoft.com/office/drawing/2014/main" id="{3F42AEA7-78DA-49B9-8A3D-0FA978298C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15580" y="812794"/>
              <a:ext cx="436563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33337" imgH="171450" progId="Equation.3">
                      <p:embed/>
                    </p:oleObj>
                  </mc:Choice>
                  <mc:Fallback>
                    <p:oleObj name="Equation" r:id="rId10" imgW="133337" imgH="171450" progId="Equation.3">
                      <p:embed/>
                      <p:pic>
                        <p:nvPicPr>
                          <p:cNvPr id="22561" name="Object 2">
                            <a:extLst>
                              <a:ext uri="{FF2B5EF4-FFF2-40B4-BE49-F238E27FC236}">
                                <a16:creationId xmlns:a16="http://schemas.microsoft.com/office/drawing/2014/main" id="{3F42AEA7-78DA-49B9-8A3D-0FA978298C0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15580" y="812794"/>
                            <a:ext cx="436563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2" name="Object 4">
                <a:extLst>
                  <a:ext uri="{FF2B5EF4-FFF2-40B4-BE49-F238E27FC236}">
                    <a16:creationId xmlns:a16="http://schemas.microsoft.com/office/drawing/2014/main" id="{7815269F-B43A-44D9-A427-DCF7C640CC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93799" y="927094"/>
              <a:ext cx="550863" cy="300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95110" imgH="57252" progId="Equation.3">
                      <p:embed/>
                    </p:oleObj>
                  </mc:Choice>
                  <mc:Fallback>
                    <p:oleObj name="Equation" r:id="rId12" imgW="95110" imgH="57252" progId="Equation.3">
                      <p:embed/>
                      <p:pic>
                        <p:nvPicPr>
                          <p:cNvPr id="22562" name="Object 4">
                            <a:extLst>
                              <a:ext uri="{FF2B5EF4-FFF2-40B4-BE49-F238E27FC236}">
                                <a16:creationId xmlns:a16="http://schemas.microsoft.com/office/drawing/2014/main" id="{7815269F-B43A-44D9-A427-DCF7C640CC6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93799" y="927094"/>
                            <a:ext cx="550863" cy="3000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60" name="Object 3">
              <a:extLst>
                <a:ext uri="{FF2B5EF4-FFF2-40B4-BE49-F238E27FC236}">
                  <a16:creationId xmlns:a16="http://schemas.microsoft.com/office/drawing/2014/main" id="{7BF125D8-663B-4984-8AB2-A251237F68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21705" y="857244"/>
            <a:ext cx="468676" cy="357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7708" imgH="57252" progId="Equation.DSMT4">
                    <p:embed/>
                  </p:oleObj>
                </mc:Choice>
                <mc:Fallback>
                  <p:oleObj name="Equation" r:id="rId14" imgW="47708" imgH="57252" progId="Equation.DSMT4">
                    <p:embed/>
                    <p:pic>
                      <p:nvPicPr>
                        <p:cNvPr id="22560" name="Object 3">
                          <a:extLst>
                            <a:ext uri="{FF2B5EF4-FFF2-40B4-BE49-F238E27FC236}">
                              <a16:creationId xmlns:a16="http://schemas.microsoft.com/office/drawing/2014/main" id="{7BF125D8-663B-4984-8AB2-A251237F68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1705" y="857244"/>
                          <a:ext cx="468676" cy="357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1" name="Object 3">
            <a:extLst>
              <a:ext uri="{FF2B5EF4-FFF2-40B4-BE49-F238E27FC236}">
                <a16:creationId xmlns:a16="http://schemas.microsoft.com/office/drawing/2014/main" id="{B0C041C2-B57B-4A49-9947-A59BF8F3D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08381"/>
              </p:ext>
            </p:extLst>
          </p:nvPr>
        </p:nvGraphicFramePr>
        <p:xfrm>
          <a:off x="1128713" y="1871663"/>
          <a:ext cx="67325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086024" imgH="352391" progId="Equation.3">
                  <p:embed/>
                </p:oleObj>
              </mc:Choice>
              <mc:Fallback>
                <p:oleObj name="公式" r:id="rId6" imgW="3086024" imgH="352391" progId="Equation.3">
                  <p:embed/>
                  <p:pic>
                    <p:nvPicPr>
                      <p:cNvPr id="73731" name="Object 3">
                        <a:extLst>
                          <a:ext uri="{FF2B5EF4-FFF2-40B4-BE49-F238E27FC236}">
                            <a16:creationId xmlns:a16="http://schemas.microsoft.com/office/drawing/2014/main" id="{B0C041C2-B57B-4A49-9947-A59BF8F3D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871663"/>
                        <a:ext cx="67325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7A378370-8503-4947-8844-655F77EA6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426239"/>
              </p:ext>
            </p:extLst>
          </p:nvPr>
        </p:nvGraphicFramePr>
        <p:xfrm>
          <a:off x="762000" y="4213225"/>
          <a:ext cx="41370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57553" imgH="352391" progId="Equation.3">
                  <p:embed/>
                </p:oleObj>
              </mc:Choice>
              <mc:Fallback>
                <p:oleObj name="Equation" r:id="rId8" imgW="2057553" imgH="352391" progId="Equation.3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7A378370-8503-4947-8844-655F77EA67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13225"/>
                        <a:ext cx="41370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>
            <a:extLst>
              <a:ext uri="{FF2B5EF4-FFF2-40B4-BE49-F238E27FC236}">
                <a16:creationId xmlns:a16="http://schemas.microsoft.com/office/drawing/2014/main" id="{F82B1C8D-149E-40B5-ADB6-A35B7B74845B}"/>
              </a:ext>
            </a:extLst>
          </p:cNvPr>
          <p:cNvGrpSpPr>
            <a:grpSpLocks/>
          </p:cNvGrpSpPr>
          <p:nvPr/>
        </p:nvGrpSpPr>
        <p:grpSpPr bwMode="auto">
          <a:xfrm>
            <a:off x="184150" y="5143500"/>
            <a:ext cx="8274050" cy="723900"/>
            <a:chOff x="548" y="3120"/>
            <a:chExt cx="5212" cy="456"/>
          </a:xfrm>
        </p:grpSpPr>
        <p:graphicFrame>
          <p:nvGraphicFramePr>
            <p:cNvPr id="23571" name="Object 6">
              <a:extLst>
                <a:ext uri="{FF2B5EF4-FFF2-40B4-BE49-F238E27FC236}">
                  <a16:creationId xmlns:a16="http://schemas.microsoft.com/office/drawing/2014/main" id="{AF69E6DE-7EE8-4F21-AD47-59A601D572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8" y="3120"/>
            <a:ext cx="377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448114" imgH="342900" progId="Equation.3">
                    <p:embed/>
                  </p:oleObj>
                </mc:Choice>
                <mc:Fallback>
                  <p:oleObj name="Equation" r:id="rId10" imgW="3448114" imgH="342900" progId="Equation.3">
                    <p:embed/>
                    <p:pic>
                      <p:nvPicPr>
                        <p:cNvPr id="23571" name="Object 6">
                          <a:extLst>
                            <a:ext uri="{FF2B5EF4-FFF2-40B4-BE49-F238E27FC236}">
                              <a16:creationId xmlns:a16="http://schemas.microsoft.com/office/drawing/2014/main" id="{AF69E6DE-7EE8-4F21-AD47-59A601D572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3120"/>
                          <a:ext cx="3772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2" name="Rectangle 7">
              <a:extLst>
                <a:ext uri="{FF2B5EF4-FFF2-40B4-BE49-F238E27FC236}">
                  <a16:creationId xmlns:a16="http://schemas.microsoft.com/office/drawing/2014/main" id="{5E8629C6-9C5B-462C-A2BD-96E3B73DB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" y="3168"/>
              <a:ext cx="14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截断误差为</a:t>
              </a: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A16AA2A2-F7CE-4787-B755-F2078D40601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357563"/>
            <a:ext cx="8134350" cy="844550"/>
            <a:chOff x="432" y="2108"/>
            <a:chExt cx="5124" cy="532"/>
          </a:xfrm>
        </p:grpSpPr>
        <p:graphicFrame>
          <p:nvGraphicFramePr>
            <p:cNvPr id="23569" name="Object 9">
              <a:extLst>
                <a:ext uri="{FF2B5EF4-FFF2-40B4-BE49-F238E27FC236}">
                  <a16:creationId xmlns:a16="http://schemas.microsoft.com/office/drawing/2014/main" id="{D62357B1-5545-4112-8470-63930F1EBC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0" y="2108"/>
            <a:ext cx="3896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381110" imgH="352391" progId="Equation.3">
                    <p:embed/>
                  </p:oleObj>
                </mc:Choice>
                <mc:Fallback>
                  <p:oleObj name="公式" r:id="rId12" imgW="2381110" imgH="352391" progId="Equation.3">
                    <p:embed/>
                    <p:pic>
                      <p:nvPicPr>
                        <p:cNvPr id="23569" name="Object 9">
                          <a:extLst>
                            <a:ext uri="{FF2B5EF4-FFF2-40B4-BE49-F238E27FC236}">
                              <a16:creationId xmlns:a16="http://schemas.microsoft.com/office/drawing/2014/main" id="{D62357B1-5545-4112-8470-63930F1EBC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108"/>
                          <a:ext cx="3896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Rectangle 10">
              <a:extLst>
                <a:ext uri="{FF2B5EF4-FFF2-40B4-BE49-F238E27FC236}">
                  <a16:creationId xmlns:a16="http://schemas.microsoft.com/office/drawing/2014/main" id="{F8CC16DF-0926-4C34-AB15-7224A176B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266"/>
              <a:ext cx="1309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2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Simpson</a:t>
              </a:r>
              <a:r>
                <a:rPr lang="zh-CN" altLang="en-US" sz="2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公式</a:t>
              </a:r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B6F836F0-5283-4E06-BE9B-96238B3F2F9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636838"/>
            <a:ext cx="7797800" cy="735012"/>
            <a:chOff x="416" y="1501"/>
            <a:chExt cx="4912" cy="463"/>
          </a:xfrm>
        </p:grpSpPr>
        <p:graphicFrame>
          <p:nvGraphicFramePr>
            <p:cNvPr id="23567" name="Object 12">
              <a:extLst>
                <a:ext uri="{FF2B5EF4-FFF2-40B4-BE49-F238E27FC236}">
                  <a16:creationId xmlns:a16="http://schemas.microsoft.com/office/drawing/2014/main" id="{561FBFBC-CD45-4293-94D5-B939BABBE2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9" y="1501"/>
            <a:ext cx="3799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181439" imgH="342900" progId="Equation.3">
                    <p:embed/>
                  </p:oleObj>
                </mc:Choice>
                <mc:Fallback>
                  <p:oleObj name="Equation" r:id="rId14" imgW="3181439" imgH="342900" progId="Equation.3">
                    <p:embed/>
                    <p:pic>
                      <p:nvPicPr>
                        <p:cNvPr id="23567" name="Object 12">
                          <a:extLst>
                            <a:ext uri="{FF2B5EF4-FFF2-40B4-BE49-F238E27FC236}">
                              <a16:creationId xmlns:a16="http://schemas.microsoft.com/office/drawing/2014/main" id="{561FBFBC-CD45-4293-94D5-B939BABBE2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1501"/>
                          <a:ext cx="3799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8" name="Rectangle 13">
              <a:extLst>
                <a:ext uri="{FF2B5EF4-FFF2-40B4-BE49-F238E27FC236}">
                  <a16:creationId xmlns:a16="http://schemas.microsoft.com/office/drawing/2014/main" id="{8512B78E-CC72-443F-AF5B-0D7F89E63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584"/>
              <a:ext cx="116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截断误差为</a:t>
              </a:r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FF5E96E8-71CC-4A09-AB0F-3E4B4E4D9738}"/>
              </a:ext>
            </a:extLst>
          </p:cNvPr>
          <p:cNvGrpSpPr>
            <a:grpSpLocks/>
          </p:cNvGrpSpPr>
          <p:nvPr/>
        </p:nvGrpSpPr>
        <p:grpSpPr bwMode="auto">
          <a:xfrm>
            <a:off x="0" y="1196975"/>
            <a:ext cx="6716713" cy="784225"/>
            <a:chOff x="144" y="678"/>
            <a:chExt cx="4135" cy="494"/>
          </a:xfrm>
        </p:grpSpPr>
        <p:graphicFrame>
          <p:nvGraphicFramePr>
            <p:cNvPr id="23565" name="Object 2">
              <a:extLst>
                <a:ext uri="{FF2B5EF4-FFF2-40B4-BE49-F238E27FC236}">
                  <a16:creationId xmlns:a16="http://schemas.microsoft.com/office/drawing/2014/main" id="{6B5FBBBD-5F52-4BC2-895F-9EEE22FE7F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678"/>
            <a:ext cx="2599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52657" imgH="352391" progId="Equation.3">
                    <p:embed/>
                  </p:oleObj>
                </mc:Choice>
                <mc:Fallback>
                  <p:oleObj name="Equation" r:id="rId16" imgW="1952657" imgH="352391" progId="Equation.3">
                    <p:embed/>
                    <p:pic>
                      <p:nvPicPr>
                        <p:cNvPr id="23565" name="Object 2">
                          <a:extLst>
                            <a:ext uri="{FF2B5EF4-FFF2-40B4-BE49-F238E27FC236}">
                              <a16:creationId xmlns:a16="http://schemas.microsoft.com/office/drawing/2014/main" id="{6B5FBBBD-5F52-4BC2-895F-9EEE22FE7F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678"/>
                          <a:ext cx="2599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6" name="Rectangle 14">
              <a:extLst>
                <a:ext uri="{FF2B5EF4-FFF2-40B4-BE49-F238E27FC236}">
                  <a16:creationId xmlns:a16="http://schemas.microsoft.com/office/drawing/2014/main" id="{894427F6-E816-4584-B84C-D29B2A109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768"/>
              <a:ext cx="15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：梯形公式</a:t>
              </a: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68192ED8-FF71-402B-9DA0-79406C4008F7}"/>
              </a:ext>
            </a:extLst>
          </p:cNvPr>
          <p:cNvGrpSpPr>
            <a:grpSpLocks/>
          </p:cNvGrpSpPr>
          <p:nvPr/>
        </p:nvGrpSpPr>
        <p:grpSpPr bwMode="auto">
          <a:xfrm>
            <a:off x="0" y="404813"/>
            <a:ext cx="8534400" cy="914400"/>
            <a:chOff x="192" y="192"/>
            <a:chExt cx="5376" cy="576"/>
          </a:xfrm>
        </p:grpSpPr>
        <p:sp>
          <p:nvSpPr>
            <p:cNvPr id="23563" name="Rectangle 16">
              <a:extLst>
                <a:ext uri="{FF2B5EF4-FFF2-40B4-BE49-F238E27FC236}">
                  <a16:creationId xmlns:a16="http://schemas.microsoft.com/office/drawing/2014/main" id="{D5F209E2-2882-40A6-942C-919252488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"/>
              <a:ext cx="537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分别用梯形公式和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Simpson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公式计算积分               的近似值和截断误差。</a:t>
              </a:r>
            </a:p>
          </p:txBody>
        </p:sp>
        <p:graphicFrame>
          <p:nvGraphicFramePr>
            <p:cNvPr id="23564" name="Object 17">
              <a:extLst>
                <a:ext uri="{FF2B5EF4-FFF2-40B4-BE49-F238E27FC236}">
                  <a16:creationId xmlns:a16="http://schemas.microsoft.com/office/drawing/2014/main" id="{F9EEFC70-019F-4C51-B917-0FD150DC77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92"/>
            <a:ext cx="61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38239" imgH="323918" progId="Equation.3">
                    <p:embed/>
                  </p:oleObj>
                </mc:Choice>
                <mc:Fallback>
                  <p:oleObj name="Equation" r:id="rId18" imgW="438239" imgH="323918" progId="Equation.3">
                    <p:embed/>
                    <p:pic>
                      <p:nvPicPr>
                        <p:cNvPr id="23564" name="Object 17">
                          <a:extLst>
                            <a:ext uri="{FF2B5EF4-FFF2-40B4-BE49-F238E27FC236}">
                              <a16:creationId xmlns:a16="http://schemas.microsoft.com/office/drawing/2014/main" id="{F9EEFC70-019F-4C51-B917-0FD150DC77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2"/>
                          <a:ext cx="615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46" name="Object 18">
            <a:extLst>
              <a:ext uri="{FF2B5EF4-FFF2-40B4-BE49-F238E27FC236}">
                <a16:creationId xmlns:a16="http://schemas.microsoft.com/office/drawing/2014/main" id="{2F254EA4-D361-4C9C-BF8F-AE170E335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874820"/>
              </p:ext>
            </p:extLst>
          </p:nvPr>
        </p:nvGraphicFramePr>
        <p:xfrm>
          <a:off x="5105400" y="4343400"/>
          <a:ext cx="3581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85988" imgH="247684" progId="Equation.3">
                  <p:embed/>
                </p:oleObj>
              </mc:Choice>
              <mc:Fallback>
                <p:oleObj name="Equation" r:id="rId20" imgW="1885988" imgH="247684" progId="Equation.3">
                  <p:embed/>
                  <p:pic>
                    <p:nvPicPr>
                      <p:cNvPr id="73746" name="Object 18">
                        <a:extLst>
                          <a:ext uri="{FF2B5EF4-FFF2-40B4-BE49-F238E27FC236}">
                            <a16:creationId xmlns:a16="http://schemas.microsoft.com/office/drawing/2014/main" id="{2F254EA4-D361-4C9C-BF8F-AE170E335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400"/>
                        <a:ext cx="3581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25">
            <a:extLst>
              <a:ext uri="{FF2B5EF4-FFF2-40B4-BE49-F238E27FC236}">
                <a16:creationId xmlns:a16="http://schemas.microsoft.com/office/drawing/2014/main" id="{7899FCC1-5715-4F9E-BBB1-580AF8ED8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Newton-Cotes </a:t>
            </a: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>
            <a:extLst>
              <a:ext uri="{FF2B5EF4-FFF2-40B4-BE49-F238E27FC236}">
                <a16:creationId xmlns:a16="http://schemas.microsoft.com/office/drawing/2014/main" id="{4400A6E9-0B50-4ADA-B138-5CC53FE55B30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1265238"/>
            <a:ext cx="8196263" cy="2011362"/>
            <a:chOff x="348" y="605"/>
            <a:chExt cx="5100" cy="1267"/>
          </a:xfrm>
        </p:grpSpPr>
        <p:sp>
          <p:nvSpPr>
            <p:cNvPr id="24592" name="Rectangle 5">
              <a:extLst>
                <a:ext uri="{FF2B5EF4-FFF2-40B4-BE49-F238E27FC236}">
                  <a16:creationId xmlns:a16="http://schemas.microsoft.com/office/drawing/2014/main" id="{7A591396-F2C8-416E-8955-5D2CF9804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605"/>
              <a:ext cx="4992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 indent="6604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在求积公式                                               中，若  </a:t>
              </a:r>
            </a:p>
            <a:p>
              <a:pPr lvl="1" eaLnBrk="1" hangingPunct="1">
                <a:lnSpc>
                  <a:spcPct val="1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        ，其中                                则称</a:t>
              </a:r>
            </a:p>
          </p:txBody>
        </p:sp>
        <p:graphicFrame>
          <p:nvGraphicFramePr>
            <p:cNvPr id="24593" name="Object 7">
              <a:extLst>
                <a:ext uri="{FF2B5EF4-FFF2-40B4-BE49-F238E27FC236}">
                  <a16:creationId xmlns:a16="http://schemas.microsoft.com/office/drawing/2014/main" id="{CBC173C4-AD95-4ECD-8ACC-470C6186DD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" y="1047"/>
            <a:ext cx="2364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33690" imgH="400152" progId="Equation.3">
                    <p:embed/>
                  </p:oleObj>
                </mc:Choice>
                <mc:Fallback>
                  <p:oleObj name="Equation" r:id="rId5" imgW="1733690" imgH="400152" progId="Equation.3">
                    <p:embed/>
                    <p:pic>
                      <p:nvPicPr>
                        <p:cNvPr id="24593" name="Object 7">
                          <a:extLst>
                            <a:ext uri="{FF2B5EF4-FFF2-40B4-BE49-F238E27FC236}">
                              <a16:creationId xmlns:a16="http://schemas.microsoft.com/office/drawing/2014/main" id="{CBC173C4-AD95-4ECD-8ACC-470C6186DD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1047"/>
                          <a:ext cx="2364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8">
              <a:extLst>
                <a:ext uri="{FF2B5EF4-FFF2-40B4-BE49-F238E27FC236}">
                  <a16:creationId xmlns:a16="http://schemas.microsoft.com/office/drawing/2014/main" id="{D3DB27A2-DC3C-410F-9E50-3A39224768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4" y="1145"/>
            <a:ext cx="144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14406" imgH="209414" progId="Equation.3">
                    <p:embed/>
                  </p:oleObj>
                </mc:Choice>
                <mc:Fallback>
                  <p:oleObj name="Equation" r:id="rId7" imgW="1114406" imgH="209414" progId="Equation.3">
                    <p:embed/>
                    <p:pic>
                      <p:nvPicPr>
                        <p:cNvPr id="24594" name="Object 8">
                          <a:extLst>
                            <a:ext uri="{FF2B5EF4-FFF2-40B4-BE49-F238E27FC236}">
                              <a16:creationId xmlns:a16="http://schemas.microsoft.com/office/drawing/2014/main" id="{D3DB27A2-DC3C-410F-9E50-3A39224768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1145"/>
                          <a:ext cx="1440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AutoShape 18" descr="水滴">
              <a:extLst>
                <a:ext uri="{FF2B5EF4-FFF2-40B4-BE49-F238E27FC236}">
                  <a16:creationId xmlns:a16="http://schemas.microsoft.com/office/drawing/2014/main" id="{99CB65CC-7CFB-4CEA-9F3F-ECE106B6F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661"/>
              <a:ext cx="531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  <p:graphicFrame>
          <p:nvGraphicFramePr>
            <p:cNvPr id="24596" name="Object 20">
              <a:extLst>
                <a:ext uri="{FF2B5EF4-FFF2-40B4-BE49-F238E27FC236}">
                  <a16:creationId xmlns:a16="http://schemas.microsoft.com/office/drawing/2014/main" id="{A6538337-94D6-4126-893A-6B0F43504C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3" y="630"/>
            <a:ext cx="220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85976" imgH="352391" progId="Equation.3">
                    <p:embed/>
                  </p:oleObj>
                </mc:Choice>
                <mc:Fallback>
                  <p:oleObj name="Equation" r:id="rId10" imgW="1485976" imgH="352391" progId="Equation.3">
                    <p:embed/>
                    <p:pic>
                      <p:nvPicPr>
                        <p:cNvPr id="24596" name="Object 20">
                          <a:extLst>
                            <a:ext uri="{FF2B5EF4-FFF2-40B4-BE49-F238E27FC236}">
                              <a16:creationId xmlns:a16="http://schemas.microsoft.com/office/drawing/2014/main" id="{A6538337-94D6-4126-893A-6B0F43504C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3" y="630"/>
                          <a:ext cx="2202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Rectangle 21">
              <a:extLst>
                <a:ext uri="{FF2B5EF4-FFF2-40B4-BE49-F238E27FC236}">
                  <a16:creationId xmlns:a16="http://schemas.microsoft.com/office/drawing/2014/main" id="{91178179-9A1F-491F-8ED2-DB8459B53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584"/>
              <a:ext cx="1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求积公式是收敛的。</a:t>
              </a:r>
            </a:p>
          </p:txBody>
        </p:sp>
      </p:grpSp>
      <p:grpSp>
        <p:nvGrpSpPr>
          <p:cNvPr id="3" name="Group 63">
            <a:extLst>
              <a:ext uri="{FF2B5EF4-FFF2-40B4-BE49-F238E27FC236}">
                <a16:creationId xmlns:a16="http://schemas.microsoft.com/office/drawing/2014/main" id="{36A19CE4-5854-4018-9526-847DB7D7B5E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221163"/>
            <a:ext cx="8569325" cy="854075"/>
            <a:chOff x="177" y="2656"/>
            <a:chExt cx="5338" cy="538"/>
          </a:xfrm>
        </p:grpSpPr>
        <p:sp>
          <p:nvSpPr>
            <p:cNvPr id="24590" name="Rectangle 44">
              <a:extLst>
                <a:ext uri="{FF2B5EF4-FFF2-40B4-BE49-F238E27FC236}">
                  <a16:creationId xmlns:a16="http://schemas.microsoft.com/office/drawing/2014/main" id="{CCFACF64-9D05-43AF-B836-1460B7631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2786"/>
              <a:ext cx="53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就有                                          成立 ，则称求积公式是稳定的。</a:t>
              </a:r>
            </a:p>
          </p:txBody>
        </p:sp>
        <p:graphicFrame>
          <p:nvGraphicFramePr>
            <p:cNvPr id="24591" name="Object 46">
              <a:extLst>
                <a:ext uri="{FF2B5EF4-FFF2-40B4-BE49-F238E27FC236}">
                  <a16:creationId xmlns:a16="http://schemas.microsoft.com/office/drawing/2014/main" id="{E63CEC49-85DE-4D8B-AAB2-A402715C57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8" y="2656"/>
            <a:ext cx="1926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52639" imgH="380864" progId="Equation.3">
                    <p:embed/>
                  </p:oleObj>
                </mc:Choice>
                <mc:Fallback>
                  <p:oleObj name="Equation" r:id="rId12" imgW="1352639" imgH="380864" progId="Equation.3">
                    <p:embed/>
                    <p:pic>
                      <p:nvPicPr>
                        <p:cNvPr id="24591" name="Object 46">
                          <a:extLst>
                            <a:ext uri="{FF2B5EF4-FFF2-40B4-BE49-F238E27FC236}">
                              <a16:creationId xmlns:a16="http://schemas.microsoft.com/office/drawing/2014/main" id="{E63CEC49-85DE-4D8B-AAB2-A402715C57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2656"/>
                          <a:ext cx="1926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2">
            <a:extLst>
              <a:ext uri="{FF2B5EF4-FFF2-40B4-BE49-F238E27FC236}">
                <a16:creationId xmlns:a16="http://schemas.microsoft.com/office/drawing/2014/main" id="{949E624D-6691-4A9A-A458-7F38B196648C}"/>
              </a:ext>
            </a:extLst>
          </p:cNvPr>
          <p:cNvGrpSpPr>
            <a:grpSpLocks/>
          </p:cNvGrpSpPr>
          <p:nvPr/>
        </p:nvGrpSpPr>
        <p:grpSpPr bwMode="auto">
          <a:xfrm>
            <a:off x="-14288" y="3641725"/>
            <a:ext cx="8258176" cy="498475"/>
            <a:chOff x="-9" y="2294"/>
            <a:chExt cx="5099" cy="314"/>
          </a:xfrm>
        </p:grpSpPr>
        <p:graphicFrame>
          <p:nvGraphicFramePr>
            <p:cNvPr id="24585" name="Object 45">
              <a:extLst>
                <a:ext uri="{FF2B5EF4-FFF2-40B4-BE49-F238E27FC236}">
                  <a16:creationId xmlns:a16="http://schemas.microsoft.com/office/drawing/2014/main" id="{AA364C32-8860-43D4-9C34-9F087D825C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6" y="2299"/>
            <a:ext cx="114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62108" imgH="171450" progId="Equation.3">
                    <p:embed/>
                  </p:oleObj>
                </mc:Choice>
                <mc:Fallback>
                  <p:oleObj name="Equation" r:id="rId14" imgW="962108" imgH="171450" progId="Equation.3">
                    <p:embed/>
                    <p:pic>
                      <p:nvPicPr>
                        <p:cNvPr id="24585" name="Object 45">
                          <a:extLst>
                            <a:ext uri="{FF2B5EF4-FFF2-40B4-BE49-F238E27FC236}">
                              <a16:creationId xmlns:a16="http://schemas.microsoft.com/office/drawing/2014/main" id="{AA364C32-8860-43D4-9C34-9F087D825C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2299"/>
                          <a:ext cx="114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Rectangle 47">
              <a:extLst>
                <a:ext uri="{FF2B5EF4-FFF2-40B4-BE49-F238E27FC236}">
                  <a16:creationId xmlns:a16="http://schemas.microsoft.com/office/drawing/2014/main" id="{09307B9A-BABB-4E95-A5A7-750A9AB8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" y="2317"/>
              <a:ext cx="39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lang="en-US" altLang="zh-CN" sz="2400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对任给          ，若存在         ，只要</a:t>
              </a:r>
            </a:p>
          </p:txBody>
        </p:sp>
        <p:graphicFrame>
          <p:nvGraphicFramePr>
            <p:cNvPr id="24587" name="Object 48">
              <a:extLst>
                <a:ext uri="{FF2B5EF4-FFF2-40B4-BE49-F238E27FC236}">
                  <a16:creationId xmlns:a16="http://schemas.microsoft.com/office/drawing/2014/main" id="{111DF7E3-4F4B-4803-96CE-1F566B5BB4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3" y="2342"/>
            <a:ext cx="4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85635" imgH="95216" progId="Equation.3">
                    <p:embed/>
                  </p:oleObj>
                </mc:Choice>
                <mc:Fallback>
                  <p:oleObj name="Equation" r:id="rId16" imgW="285635" imgH="95216" progId="Equation.3">
                    <p:embed/>
                    <p:pic>
                      <p:nvPicPr>
                        <p:cNvPr id="24587" name="Object 48">
                          <a:extLst>
                            <a:ext uri="{FF2B5EF4-FFF2-40B4-BE49-F238E27FC236}">
                              <a16:creationId xmlns:a16="http://schemas.microsoft.com/office/drawing/2014/main" id="{111DF7E3-4F4B-4803-96CE-1F566B5BB4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2342"/>
                          <a:ext cx="4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49">
              <a:extLst>
                <a:ext uri="{FF2B5EF4-FFF2-40B4-BE49-F238E27FC236}">
                  <a16:creationId xmlns:a16="http://schemas.microsoft.com/office/drawing/2014/main" id="{D1F7E2B0-E589-4845-ACC0-EC7614B47E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0" y="2374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85635" imgH="95216" progId="Equation.3">
                    <p:embed/>
                  </p:oleObj>
                </mc:Choice>
                <mc:Fallback>
                  <p:oleObj name="Equation" r:id="rId18" imgW="285635" imgH="95216" progId="Equation.3">
                    <p:embed/>
                    <p:pic>
                      <p:nvPicPr>
                        <p:cNvPr id="24588" name="Object 49">
                          <a:extLst>
                            <a:ext uri="{FF2B5EF4-FFF2-40B4-BE49-F238E27FC236}">
                              <a16:creationId xmlns:a16="http://schemas.microsoft.com/office/drawing/2014/main" id="{D1F7E2B0-E589-4845-ACC0-EC7614B47E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2374"/>
                          <a:ext cx="43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9" name="AutoShape 50" descr="水滴">
              <a:extLst>
                <a:ext uri="{FF2B5EF4-FFF2-40B4-BE49-F238E27FC236}">
                  <a16:creationId xmlns:a16="http://schemas.microsoft.com/office/drawing/2014/main" id="{CE9C0CEA-0EDF-4A08-A07F-98D0BB66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" y="2294"/>
              <a:ext cx="533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5" name="Group 57">
            <a:extLst>
              <a:ext uri="{FF2B5EF4-FFF2-40B4-BE49-F238E27FC236}">
                <a16:creationId xmlns:a16="http://schemas.microsoft.com/office/drawing/2014/main" id="{5E4F8280-8B8D-4597-9BA9-FE0160CC8137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692150"/>
            <a:ext cx="4049712" cy="469900"/>
            <a:chOff x="377" y="225"/>
            <a:chExt cx="2551" cy="296"/>
          </a:xfrm>
        </p:grpSpPr>
        <p:sp>
          <p:nvSpPr>
            <p:cNvPr id="24583" name="Rectangle 9">
              <a:extLst>
                <a:ext uri="{FF2B5EF4-FFF2-40B4-BE49-F238E27FC236}">
                  <a16:creationId xmlns:a16="http://schemas.microsoft.com/office/drawing/2014/main" id="{F70C6F62-1767-4E77-9B1B-E494CC2FE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5"/>
              <a:ext cx="22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求积公式收敛性和稳定性</a:t>
              </a:r>
            </a:p>
          </p:txBody>
        </p:sp>
        <p:pic>
          <p:nvPicPr>
            <p:cNvPr id="24584" name="Picture 56" descr="toolbox">
              <a:extLst>
                <a:ext uri="{FF2B5EF4-FFF2-40B4-BE49-F238E27FC236}">
                  <a16:creationId xmlns:a16="http://schemas.microsoft.com/office/drawing/2014/main" id="{D1CB681C-9BD9-4FD0-9A86-1F4A957CD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" y="240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2" name="Rectangle 61">
            <a:extLst>
              <a:ext uri="{FF2B5EF4-FFF2-40B4-BE49-F238E27FC236}">
                <a16:creationId xmlns:a16="http://schemas.microsoft.com/office/drawing/2014/main" id="{00BEA2F7-23B5-4F02-ADFF-E0DF860C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Newton-Cotes </a:t>
            </a: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C3BC8EDD-24F7-4E05-A65A-05B0A4D03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4572000"/>
            <a:ext cx="3668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故知求积公式是稳定的。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F852E484-D725-4AC4-947B-EDD2B4B8F44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844675"/>
            <a:ext cx="8208963" cy="1268413"/>
            <a:chOff x="318" y="891"/>
            <a:chExt cx="5106" cy="799"/>
          </a:xfrm>
        </p:grpSpPr>
        <p:sp>
          <p:nvSpPr>
            <p:cNvPr id="26637" name="Text Box 2">
              <a:extLst>
                <a:ext uri="{FF2B5EF4-FFF2-40B4-BE49-F238E27FC236}">
                  <a16:creationId xmlns:a16="http://schemas.microsoft.com/office/drawing/2014/main" id="{B117F365-162C-40C7-BFB3-944EB9334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920"/>
              <a:ext cx="505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证明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：对任给         ，若取                ，对                          都有</a:t>
              </a:r>
            </a:p>
          </p:txBody>
        </p:sp>
        <p:graphicFrame>
          <p:nvGraphicFramePr>
            <p:cNvPr id="26638" name="Object 5">
              <a:extLst>
                <a:ext uri="{FF2B5EF4-FFF2-40B4-BE49-F238E27FC236}">
                  <a16:creationId xmlns:a16="http://schemas.microsoft.com/office/drawing/2014/main" id="{32F43641-830C-4B30-AE24-90B0467DEC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2" y="1021"/>
            <a:ext cx="4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85635" imgH="95216" progId="Equation.3">
                    <p:embed/>
                  </p:oleObj>
                </mc:Choice>
                <mc:Fallback>
                  <p:oleObj name="Equation" r:id="rId6" imgW="285635" imgH="95216" progId="Equation.3">
                    <p:embed/>
                    <p:pic>
                      <p:nvPicPr>
                        <p:cNvPr id="26638" name="Object 5">
                          <a:extLst>
                            <a:ext uri="{FF2B5EF4-FFF2-40B4-BE49-F238E27FC236}">
                              <a16:creationId xmlns:a16="http://schemas.microsoft.com/office/drawing/2014/main" id="{32F43641-830C-4B30-AE24-90B0467DEC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021"/>
                          <a:ext cx="4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6">
              <a:extLst>
                <a:ext uri="{FF2B5EF4-FFF2-40B4-BE49-F238E27FC236}">
                  <a16:creationId xmlns:a16="http://schemas.microsoft.com/office/drawing/2014/main" id="{9A328696-6D91-419C-9A8C-F5B31B827C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3" y="891"/>
            <a:ext cx="700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2310" imgH="323918" progId="Equation.3">
                    <p:embed/>
                  </p:oleObj>
                </mc:Choice>
                <mc:Fallback>
                  <p:oleObj name="Equation" r:id="rId8" imgW="552310" imgH="323918" progId="Equation.3">
                    <p:embed/>
                    <p:pic>
                      <p:nvPicPr>
                        <p:cNvPr id="26639" name="Object 6">
                          <a:extLst>
                            <a:ext uri="{FF2B5EF4-FFF2-40B4-BE49-F238E27FC236}">
                              <a16:creationId xmlns:a16="http://schemas.microsoft.com/office/drawing/2014/main" id="{9A328696-6D91-419C-9A8C-F5B31B827C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891"/>
                          <a:ext cx="700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0" name="Object 7">
              <a:extLst>
                <a:ext uri="{FF2B5EF4-FFF2-40B4-BE49-F238E27FC236}">
                  <a16:creationId xmlns:a16="http://schemas.microsoft.com/office/drawing/2014/main" id="{55CDA50D-ECD0-4861-B30E-809C711038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1017"/>
            <a:ext cx="117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62108" imgH="133486" progId="Equation.3">
                    <p:embed/>
                  </p:oleObj>
                </mc:Choice>
                <mc:Fallback>
                  <p:oleObj name="Equation" r:id="rId10" imgW="962108" imgH="133486" progId="Equation.3">
                    <p:embed/>
                    <p:pic>
                      <p:nvPicPr>
                        <p:cNvPr id="26640" name="Object 7">
                          <a:extLst>
                            <a:ext uri="{FF2B5EF4-FFF2-40B4-BE49-F238E27FC236}">
                              <a16:creationId xmlns:a16="http://schemas.microsoft.com/office/drawing/2014/main" id="{55CDA50D-ECD0-4861-B30E-809C711038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017"/>
                          <a:ext cx="1171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F5691535-6778-4338-9B63-389C43047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135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则有</a:t>
              </a:r>
            </a:p>
          </p:txBody>
        </p:sp>
        <p:graphicFrame>
          <p:nvGraphicFramePr>
            <p:cNvPr id="26642" name="Object 9">
              <a:extLst>
                <a:ext uri="{FF2B5EF4-FFF2-40B4-BE49-F238E27FC236}">
                  <a16:creationId xmlns:a16="http://schemas.microsoft.com/office/drawing/2014/main" id="{C12E9AEC-7B38-4CC2-A43D-D1EC897B9D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" y="1347"/>
            <a:ext cx="115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52627" imgH="228702" progId="Equation.3">
                    <p:embed/>
                  </p:oleObj>
                </mc:Choice>
                <mc:Fallback>
                  <p:oleObj name="Equation" r:id="rId12" imgW="952627" imgH="228702" progId="Equation.3">
                    <p:embed/>
                    <p:pic>
                      <p:nvPicPr>
                        <p:cNvPr id="26642" name="Object 9">
                          <a:extLst>
                            <a:ext uri="{FF2B5EF4-FFF2-40B4-BE49-F238E27FC236}">
                              <a16:creationId xmlns:a16="http://schemas.microsoft.com/office/drawing/2014/main" id="{C12E9AEC-7B38-4CC2-A43D-D1EC897B9D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1347"/>
                          <a:ext cx="1158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594" name="Object 10">
            <a:extLst>
              <a:ext uri="{FF2B5EF4-FFF2-40B4-BE49-F238E27FC236}">
                <a16:creationId xmlns:a16="http://schemas.microsoft.com/office/drawing/2014/main" id="{39E1F8E2-D188-4077-BB77-5348DA6AE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551976"/>
              </p:ext>
            </p:extLst>
          </p:nvPr>
        </p:nvGraphicFramePr>
        <p:xfrm>
          <a:off x="1023938" y="2971800"/>
          <a:ext cx="41290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28812" imgH="380864" progId="Equation.3">
                  <p:embed/>
                </p:oleObj>
              </mc:Choice>
              <mc:Fallback>
                <p:oleObj name="Equation" r:id="rId14" imgW="2228812" imgH="380864" progId="Equation.3">
                  <p:embed/>
                  <p:pic>
                    <p:nvPicPr>
                      <p:cNvPr id="67594" name="Object 10">
                        <a:extLst>
                          <a:ext uri="{FF2B5EF4-FFF2-40B4-BE49-F238E27FC236}">
                            <a16:creationId xmlns:a16="http://schemas.microsoft.com/office/drawing/2014/main" id="{39E1F8E2-D188-4077-BB77-5348DA6AE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971800"/>
                        <a:ext cx="41290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>
            <a:extLst>
              <a:ext uri="{FF2B5EF4-FFF2-40B4-BE49-F238E27FC236}">
                <a16:creationId xmlns:a16="http://schemas.microsoft.com/office/drawing/2014/main" id="{20368B3E-C81D-487A-96D4-3AB885EB0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30033"/>
              </p:ext>
            </p:extLst>
          </p:nvPr>
        </p:nvGraphicFramePr>
        <p:xfrm>
          <a:off x="2743200" y="3810000"/>
          <a:ext cx="23129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19302" imgH="352391" progId="Equation.3">
                  <p:embed/>
                </p:oleObj>
              </mc:Choice>
              <mc:Fallback>
                <p:oleObj name="Equation" r:id="rId16" imgW="1219302" imgH="352391" progId="Equation.3">
                  <p:embed/>
                  <p:pic>
                    <p:nvPicPr>
                      <p:cNvPr id="67595" name="Object 11">
                        <a:extLst>
                          <a:ext uri="{FF2B5EF4-FFF2-40B4-BE49-F238E27FC236}">
                            <a16:creationId xmlns:a16="http://schemas.microsoft.com/office/drawing/2014/main" id="{20368B3E-C81D-487A-96D4-3AB885EB0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231298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>
            <a:extLst>
              <a:ext uri="{FF2B5EF4-FFF2-40B4-BE49-F238E27FC236}">
                <a16:creationId xmlns:a16="http://schemas.microsoft.com/office/drawing/2014/main" id="{ACF25A29-1943-4942-9BC5-270F3DCAC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21751"/>
              </p:ext>
            </p:extLst>
          </p:nvPr>
        </p:nvGraphicFramePr>
        <p:xfrm>
          <a:off x="5105400" y="3810000"/>
          <a:ext cx="27209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47749" imgH="352391" progId="Equation.3">
                  <p:embed/>
                </p:oleObj>
              </mc:Choice>
              <mc:Fallback>
                <p:oleObj name="Equation" r:id="rId18" imgW="1447749" imgH="352391" progId="Equation.3">
                  <p:embed/>
                  <p:pic>
                    <p:nvPicPr>
                      <p:cNvPr id="67596" name="Object 12">
                        <a:extLst>
                          <a:ext uri="{FF2B5EF4-FFF2-40B4-BE49-F238E27FC236}">
                            <a16:creationId xmlns:a16="http://schemas.microsoft.com/office/drawing/2014/main" id="{ACF25A29-1943-4942-9BC5-270F3DCAC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0"/>
                        <a:ext cx="27209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>
            <a:extLst>
              <a:ext uri="{FF2B5EF4-FFF2-40B4-BE49-F238E27FC236}">
                <a16:creationId xmlns:a16="http://schemas.microsoft.com/office/drawing/2014/main" id="{5A3CE7C7-AE58-48CA-A429-9C736C9E36C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739775"/>
            <a:ext cx="8540750" cy="1320800"/>
            <a:chOff x="336" y="1769"/>
            <a:chExt cx="5304" cy="832"/>
          </a:xfrm>
        </p:grpSpPr>
        <p:sp>
          <p:nvSpPr>
            <p:cNvPr id="26633" name="Rectangle 15">
              <a:extLst>
                <a:ext uri="{FF2B5EF4-FFF2-40B4-BE49-F238E27FC236}">
                  <a16:creationId xmlns:a16="http://schemas.microsoft.com/office/drawing/2014/main" id="{F2218C4E-4CE9-40C3-93B2-6A59E91BC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785"/>
              <a:ext cx="5184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indent="9525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若求积公式                                     中系数                        则此求积公式是稳定的。</a:t>
              </a:r>
            </a:p>
          </p:txBody>
        </p:sp>
        <p:graphicFrame>
          <p:nvGraphicFramePr>
            <p:cNvPr id="26634" name="Object 16">
              <a:extLst>
                <a:ext uri="{FF2B5EF4-FFF2-40B4-BE49-F238E27FC236}">
                  <a16:creationId xmlns:a16="http://schemas.microsoft.com/office/drawing/2014/main" id="{15B18625-3CC2-41B3-93C0-F0AA0E6760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8" y="1884"/>
            <a:ext cx="139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38263" imgH="152468" progId="Equation.3">
                    <p:embed/>
                  </p:oleObj>
                </mc:Choice>
                <mc:Fallback>
                  <p:oleObj name="Equation" r:id="rId20" imgW="1238263" imgH="152468" progId="Equation.3">
                    <p:embed/>
                    <p:pic>
                      <p:nvPicPr>
                        <p:cNvPr id="26634" name="Object 16">
                          <a:extLst>
                            <a:ext uri="{FF2B5EF4-FFF2-40B4-BE49-F238E27FC236}">
                              <a16:creationId xmlns:a16="http://schemas.microsoft.com/office/drawing/2014/main" id="{15B18625-3CC2-41B3-93C0-F0AA0E6760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1884"/>
                          <a:ext cx="139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17">
              <a:extLst>
                <a:ext uri="{FF2B5EF4-FFF2-40B4-BE49-F238E27FC236}">
                  <a16:creationId xmlns:a16="http://schemas.microsoft.com/office/drawing/2014/main" id="{D7FD8A4C-EBE0-446D-A1EA-F61A5507AF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6" y="1769"/>
            <a:ext cx="1701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485976" imgH="352391" progId="Equation.3">
                    <p:embed/>
                  </p:oleObj>
                </mc:Choice>
                <mc:Fallback>
                  <p:oleObj name="Equation" r:id="rId22" imgW="1485976" imgH="352391" progId="Equation.3">
                    <p:embed/>
                    <p:pic>
                      <p:nvPicPr>
                        <p:cNvPr id="26635" name="Object 17">
                          <a:extLst>
                            <a:ext uri="{FF2B5EF4-FFF2-40B4-BE49-F238E27FC236}">
                              <a16:creationId xmlns:a16="http://schemas.microsoft.com/office/drawing/2014/main" id="{D7FD8A4C-EBE0-446D-A1EA-F61A5507AF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1769"/>
                          <a:ext cx="1701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6" name="AutoShape 18" descr="白色大理石">
              <a:extLst>
                <a:ext uri="{FF2B5EF4-FFF2-40B4-BE49-F238E27FC236}">
                  <a16:creationId xmlns:a16="http://schemas.microsoft.com/office/drawing/2014/main" id="{9D507185-FDDF-415C-9CE5-A1590EEBA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824"/>
              <a:ext cx="624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2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</p:grpSp>
      <p:sp>
        <p:nvSpPr>
          <p:cNvPr id="26632" name="Rectangle 20">
            <a:extLst>
              <a:ext uri="{FF2B5EF4-FFF2-40B4-BE49-F238E27FC236}">
                <a16:creationId xmlns:a16="http://schemas.microsoft.com/office/drawing/2014/main" id="{F51B6F4C-6275-4AC3-A5FE-F2E56A00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Newton-Cotes </a:t>
            </a:r>
            <a:r>
              <a:rPr lang="zh-CN" altLang="en-US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0">
            <a:extLst>
              <a:ext uri="{FF2B5EF4-FFF2-40B4-BE49-F238E27FC236}">
                <a16:creationId xmlns:a16="http://schemas.microsoft.com/office/drawing/2014/main" id="{B237CF25-6CBC-4518-B341-EEB6B12D0E0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143250"/>
            <a:ext cx="2743200" cy="762000"/>
            <a:chOff x="4176" y="1872"/>
            <a:chExt cx="1728" cy="480"/>
          </a:xfrm>
        </p:grpSpPr>
        <p:sp>
          <p:nvSpPr>
            <p:cNvPr id="6196" name="AutoShape 68">
              <a:extLst>
                <a:ext uri="{FF2B5EF4-FFF2-40B4-BE49-F238E27FC236}">
                  <a16:creationId xmlns:a16="http://schemas.microsoft.com/office/drawing/2014/main" id="{23E7FC50-B907-430B-9F50-6E57E8E87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872"/>
              <a:ext cx="1632" cy="480"/>
            </a:xfrm>
            <a:prstGeom prst="wedgeRoundRectCallout">
              <a:avLst>
                <a:gd name="adj1" fmla="val -32046"/>
                <a:gd name="adj2" fmla="val -15104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97" name="Group 69">
              <a:extLst>
                <a:ext uri="{FF2B5EF4-FFF2-40B4-BE49-F238E27FC236}">
                  <a16:creationId xmlns:a16="http://schemas.microsoft.com/office/drawing/2014/main" id="{0B0A93D2-86E6-42C3-BD91-E4B571F9C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72"/>
              <a:ext cx="1728" cy="446"/>
              <a:chOff x="3312" y="2103"/>
              <a:chExt cx="1728" cy="446"/>
            </a:xfrm>
          </p:grpSpPr>
          <p:sp>
            <p:nvSpPr>
              <p:cNvPr id="6198" name="Rectangle 70">
                <a:extLst>
                  <a:ext uri="{FF2B5EF4-FFF2-40B4-BE49-F238E27FC236}">
                    <a16:creationId xmlns:a16="http://schemas.microsoft.com/office/drawing/2014/main" id="{704652D7-F24F-4748-BFEC-85BCAC1B6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103"/>
                <a:ext cx="1728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底为        ，高为       的矩形面积为所求。</a:t>
                </a:r>
              </a:p>
            </p:txBody>
          </p:sp>
          <p:graphicFrame>
            <p:nvGraphicFramePr>
              <p:cNvPr id="6199" name="Object 19">
                <a:extLst>
                  <a:ext uri="{FF2B5EF4-FFF2-40B4-BE49-F238E27FC236}">
                    <a16:creationId xmlns:a16="http://schemas.microsoft.com/office/drawing/2014/main" id="{CECCEB33-47C3-410C-A508-022DB7E91F7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72" y="2136"/>
              <a:ext cx="360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62090" imgH="133486" progId="Equation.3">
                      <p:embed/>
                    </p:oleObj>
                  </mc:Choice>
                  <mc:Fallback>
                    <p:oleObj name="Equation" r:id="rId9" imgW="362090" imgH="133486" progId="Equation.3">
                      <p:embed/>
                      <p:pic>
                        <p:nvPicPr>
                          <p:cNvPr id="6199" name="Object 19">
                            <a:extLst>
                              <a:ext uri="{FF2B5EF4-FFF2-40B4-BE49-F238E27FC236}">
                                <a16:creationId xmlns:a16="http://schemas.microsoft.com/office/drawing/2014/main" id="{CECCEB33-47C3-410C-A508-022DB7E91F7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2" y="2136"/>
                            <a:ext cx="360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0" name="Object 20">
                <a:extLst>
                  <a:ext uri="{FF2B5EF4-FFF2-40B4-BE49-F238E27FC236}">
                    <a16:creationId xmlns:a16="http://schemas.microsoft.com/office/drawing/2014/main" id="{B5E4E53F-4D67-4981-B512-390D0B0B9D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7" y="2139"/>
              <a:ext cx="297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285635" imgH="133486" progId="Equation.3">
                      <p:embed/>
                    </p:oleObj>
                  </mc:Choice>
                  <mc:Fallback>
                    <p:oleObj name="Equation" r:id="rId11" imgW="285635" imgH="133486" progId="Equation.3">
                      <p:embed/>
                      <p:pic>
                        <p:nvPicPr>
                          <p:cNvPr id="6200" name="Object 20">
                            <a:extLst>
                              <a:ext uri="{FF2B5EF4-FFF2-40B4-BE49-F238E27FC236}">
                                <a16:creationId xmlns:a16="http://schemas.microsoft.com/office/drawing/2014/main" id="{B5E4E53F-4D67-4981-B512-390D0B0B9D6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7" y="2139"/>
                            <a:ext cx="297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E1895DF-F9DA-420F-891A-75ADDAF02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60363"/>
            <a:ext cx="3657600" cy="914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数值求积公式的基本思想</a:t>
            </a:r>
          </a:p>
        </p:txBody>
      </p:sp>
      <p:graphicFrame>
        <p:nvGraphicFramePr>
          <p:cNvPr id="77824" name="Object 0">
            <a:extLst>
              <a:ext uri="{FF2B5EF4-FFF2-40B4-BE49-F238E27FC236}">
                <a16:creationId xmlns:a16="http://schemas.microsoft.com/office/drawing/2014/main" id="{30C3C113-BCC8-415D-947A-A849F6B08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421602"/>
              </p:ext>
            </p:extLst>
          </p:nvPr>
        </p:nvGraphicFramePr>
        <p:xfrm>
          <a:off x="1676400" y="1122363"/>
          <a:ext cx="38147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66710" imgH="247684" progId="Equation.3">
                  <p:embed/>
                </p:oleObj>
              </mc:Choice>
              <mc:Fallback>
                <p:oleObj name="Equation" r:id="rId13" imgW="1466710" imgH="247684" progId="Equation.3">
                  <p:embed/>
                  <p:pic>
                    <p:nvPicPr>
                      <p:cNvPr id="77824" name="Object 0">
                        <a:extLst>
                          <a:ext uri="{FF2B5EF4-FFF2-40B4-BE49-F238E27FC236}">
                            <a16:creationId xmlns:a16="http://schemas.microsoft.com/office/drawing/2014/main" id="{30C3C113-BCC8-415D-947A-A849F6B08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22363"/>
                        <a:ext cx="38147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14" name="Picture 30" descr="EXAMINE">
            <a:extLst>
              <a:ext uri="{FF2B5EF4-FFF2-40B4-BE49-F238E27FC236}">
                <a16:creationId xmlns:a16="http://schemas.microsoft.com/office/drawing/2014/main" id="{E76B4DF6-5D52-4870-95CE-1681F181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1323975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5" name="AutoShape 31">
            <a:extLst>
              <a:ext uri="{FF2B5EF4-FFF2-40B4-BE49-F238E27FC236}">
                <a16:creationId xmlns:a16="http://schemas.microsoft.com/office/drawing/2014/main" id="{3081F49F-CB87-4833-8EDD-C84CB815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36763"/>
            <a:ext cx="4114800" cy="685800"/>
          </a:xfrm>
          <a:prstGeom prst="wedgeEllipseCallout">
            <a:avLst>
              <a:gd name="adj1" fmla="val 52046"/>
              <a:gd name="adj2" fmla="val -104398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积分中值定理</a:t>
            </a:r>
          </a:p>
        </p:txBody>
      </p:sp>
      <p:grpSp>
        <p:nvGrpSpPr>
          <p:cNvPr id="4" name="Group 101">
            <a:extLst>
              <a:ext uri="{FF2B5EF4-FFF2-40B4-BE49-F238E27FC236}">
                <a16:creationId xmlns:a16="http://schemas.microsoft.com/office/drawing/2014/main" id="{A3206767-78C7-4F1B-90EC-E526E08B76B0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1819275"/>
            <a:ext cx="6213475" cy="1406525"/>
            <a:chOff x="144" y="960"/>
            <a:chExt cx="3914" cy="886"/>
          </a:xfrm>
        </p:grpSpPr>
        <p:grpSp>
          <p:nvGrpSpPr>
            <p:cNvPr id="6190" name="Group 100">
              <a:extLst>
                <a:ext uri="{FF2B5EF4-FFF2-40B4-BE49-F238E27FC236}">
                  <a16:creationId xmlns:a16="http://schemas.microsoft.com/office/drawing/2014/main" id="{64403D4A-3F32-4AEE-AE20-4BDEC96D03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960"/>
              <a:ext cx="3120" cy="886"/>
              <a:chOff x="144" y="960"/>
              <a:chExt cx="3120" cy="886"/>
            </a:xfrm>
          </p:grpSpPr>
          <p:sp>
            <p:nvSpPr>
              <p:cNvPr id="6194" name="Rectangle 10">
                <a:extLst>
                  <a:ext uri="{FF2B5EF4-FFF2-40B4-BE49-F238E27FC236}">
                    <a16:creationId xmlns:a16="http://schemas.microsoft.com/office/drawing/2014/main" id="{3B6A6003-2860-4E77-8655-46476EE1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960"/>
                <a:ext cx="3120" cy="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为了得到             的值我们则提供一些算法，每种算法相应获得一种求积方法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如</a:t>
                </a:r>
              </a:p>
            </p:txBody>
          </p:sp>
          <p:graphicFrame>
            <p:nvGraphicFramePr>
              <p:cNvPr id="6195" name="Object 18">
                <a:extLst>
                  <a:ext uri="{FF2B5EF4-FFF2-40B4-BE49-F238E27FC236}">
                    <a16:creationId xmlns:a16="http://schemas.microsoft.com/office/drawing/2014/main" id="{B2005250-8084-4F79-B761-2C5C916293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47" y="1026"/>
              <a:ext cx="511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285635" imgH="133486" progId="Equation.3">
                      <p:embed/>
                    </p:oleObj>
                  </mc:Choice>
                  <mc:Fallback>
                    <p:oleObj name="Equation" r:id="rId16" imgW="285635" imgH="133486" progId="Equation.3">
                      <p:embed/>
                      <p:pic>
                        <p:nvPicPr>
                          <p:cNvPr id="6195" name="Object 18">
                            <a:extLst>
                              <a:ext uri="{FF2B5EF4-FFF2-40B4-BE49-F238E27FC236}">
                                <a16:creationId xmlns:a16="http://schemas.microsoft.com/office/drawing/2014/main" id="{B2005250-8084-4F79-B761-2C5C9162930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1026"/>
                            <a:ext cx="511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91" name="Group 75">
              <a:extLst>
                <a:ext uri="{FF2B5EF4-FFF2-40B4-BE49-F238E27FC236}">
                  <a16:creationId xmlns:a16="http://schemas.microsoft.com/office/drawing/2014/main" id="{18C7C37E-F196-4AAB-8976-D5F01BD1B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8" y="1508"/>
              <a:ext cx="2880" cy="327"/>
              <a:chOff x="266" y="2223"/>
              <a:chExt cx="2880" cy="327"/>
            </a:xfrm>
          </p:grpSpPr>
          <p:sp>
            <p:nvSpPr>
              <p:cNvPr id="6192" name="Rectangle 35">
                <a:extLst>
                  <a:ext uri="{FF2B5EF4-FFF2-40B4-BE49-F238E27FC236}">
                    <a16:creationId xmlns:a16="http://schemas.microsoft.com/office/drawing/2014/main" id="{1912936F-E8F2-450B-8502-36518EBDA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" y="2223"/>
                <a:ext cx="28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取平均高度         的近似值分别是</a:t>
                </a:r>
              </a:p>
            </p:txBody>
          </p:sp>
          <p:graphicFrame>
            <p:nvGraphicFramePr>
              <p:cNvPr id="6193" name="Object 17">
                <a:extLst>
                  <a:ext uri="{FF2B5EF4-FFF2-40B4-BE49-F238E27FC236}">
                    <a16:creationId xmlns:a16="http://schemas.microsoft.com/office/drawing/2014/main" id="{F5CBE76F-126D-47CD-BD72-C8918CB7A9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88" y="2313"/>
              <a:ext cx="384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285635" imgH="133486" progId="Equation.3">
                      <p:embed/>
                    </p:oleObj>
                  </mc:Choice>
                  <mc:Fallback>
                    <p:oleObj name="Equation" r:id="rId18" imgW="285635" imgH="133486" progId="Equation.3">
                      <p:embed/>
                      <p:pic>
                        <p:nvPicPr>
                          <p:cNvPr id="6193" name="Object 17">
                            <a:extLst>
                              <a:ext uri="{FF2B5EF4-FFF2-40B4-BE49-F238E27FC236}">
                                <a16:creationId xmlns:a16="http://schemas.microsoft.com/office/drawing/2014/main" id="{F5CBE76F-126D-47CD-BD72-C8918CB7A96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8" y="2313"/>
                            <a:ext cx="384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84">
            <a:extLst>
              <a:ext uri="{FF2B5EF4-FFF2-40B4-BE49-F238E27FC236}">
                <a16:creationId xmlns:a16="http://schemas.microsoft.com/office/drawing/2014/main" id="{E8098ECA-A5AA-4097-88C3-26A073E455D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06750"/>
            <a:ext cx="6550025" cy="782638"/>
            <a:chOff x="674" y="1937"/>
            <a:chExt cx="4126" cy="493"/>
          </a:xfrm>
        </p:grpSpPr>
        <p:graphicFrame>
          <p:nvGraphicFramePr>
            <p:cNvPr id="6187" name="Object 14">
              <a:extLst>
                <a:ext uri="{FF2B5EF4-FFF2-40B4-BE49-F238E27FC236}">
                  <a16:creationId xmlns:a16="http://schemas.microsoft.com/office/drawing/2014/main" id="{1C49940C-6D55-4161-99FE-AFBB063540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4" y="1937"/>
            <a:ext cx="1294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28776" imgH="323918" progId="Equation.3">
                    <p:embed/>
                  </p:oleObj>
                </mc:Choice>
                <mc:Fallback>
                  <p:oleObj name="Equation" r:id="rId20" imgW="1028776" imgH="323918" progId="Equation.3">
                    <p:embed/>
                    <p:pic>
                      <p:nvPicPr>
                        <p:cNvPr id="6187" name="Object 14">
                          <a:extLst>
                            <a:ext uri="{FF2B5EF4-FFF2-40B4-BE49-F238E27FC236}">
                              <a16:creationId xmlns:a16="http://schemas.microsoft.com/office/drawing/2014/main" id="{1C49940C-6D55-4161-99FE-AFBB063540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" y="1937"/>
                          <a:ext cx="1294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8" name="Object 15">
              <a:extLst>
                <a:ext uri="{FF2B5EF4-FFF2-40B4-BE49-F238E27FC236}">
                  <a16:creationId xmlns:a16="http://schemas.microsoft.com/office/drawing/2014/main" id="{7128CBA9-AC43-4613-BA96-35528E0BF4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0" y="1944"/>
            <a:ext cx="737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28765" imgH="323918" progId="Equation.3">
                    <p:embed/>
                  </p:oleObj>
                </mc:Choice>
                <mc:Fallback>
                  <p:oleObj name="Equation" r:id="rId22" imgW="628765" imgH="323918" progId="Equation.3">
                    <p:embed/>
                    <p:pic>
                      <p:nvPicPr>
                        <p:cNvPr id="6188" name="Object 15">
                          <a:extLst>
                            <a:ext uri="{FF2B5EF4-FFF2-40B4-BE49-F238E27FC236}">
                              <a16:creationId xmlns:a16="http://schemas.microsoft.com/office/drawing/2014/main" id="{7128CBA9-AC43-4613-BA96-35528E0BF4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1944"/>
                          <a:ext cx="737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9" name="Object 16">
              <a:extLst>
                <a:ext uri="{FF2B5EF4-FFF2-40B4-BE49-F238E27FC236}">
                  <a16:creationId xmlns:a16="http://schemas.microsoft.com/office/drawing/2014/main" id="{501E057C-F6C3-453E-A8D3-571486E049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0" y="1944"/>
            <a:ext cx="2090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790573" imgH="323918" progId="Equation.3">
                    <p:embed/>
                  </p:oleObj>
                </mc:Choice>
                <mc:Fallback>
                  <p:oleObj name="Equation" r:id="rId24" imgW="1790573" imgH="323918" progId="Equation.3">
                    <p:embed/>
                    <p:pic>
                      <p:nvPicPr>
                        <p:cNvPr id="6189" name="Object 16">
                          <a:extLst>
                            <a:ext uri="{FF2B5EF4-FFF2-40B4-BE49-F238E27FC236}">
                              <a16:creationId xmlns:a16="http://schemas.microsoft.com/office/drawing/2014/main" id="{501E057C-F6C3-453E-A8D3-571486E049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944"/>
                          <a:ext cx="2090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63" name="Rectangle 79">
            <a:extLst>
              <a:ext uri="{FF2B5EF4-FFF2-40B4-BE49-F238E27FC236}">
                <a16:creationId xmlns:a16="http://schemas.microsoft.com/office/drawing/2014/main" id="{ACBE4B51-FED3-4025-AE6A-14289EE29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6379" y="4170363"/>
            <a:ext cx="3479800" cy="609600"/>
          </a:xfrm>
          <a:noFill/>
        </p:spPr>
        <p:txBody>
          <a:bodyPr/>
          <a:lstStyle/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梯形公式：</a:t>
            </a:r>
          </a:p>
        </p:txBody>
      </p:sp>
      <p:sp>
        <p:nvSpPr>
          <p:cNvPr id="42064" name="Rectangle 80">
            <a:extLst>
              <a:ext uri="{FF2B5EF4-FFF2-40B4-BE49-F238E27FC236}">
                <a16:creationId xmlns:a16="http://schemas.microsoft.com/office/drawing/2014/main" id="{BC0D56CC-3320-4B04-BA20-EE3D3515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5008563"/>
            <a:ext cx="347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中矩公式：</a:t>
            </a:r>
          </a:p>
        </p:txBody>
      </p:sp>
      <p:sp>
        <p:nvSpPr>
          <p:cNvPr id="42065" name="Rectangle 81">
            <a:extLst>
              <a:ext uri="{FF2B5EF4-FFF2-40B4-BE49-F238E27FC236}">
                <a16:creationId xmlns:a16="http://schemas.microsoft.com/office/drawing/2014/main" id="{B0623A4E-BB31-45A7-A29F-9C8096D11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5819775"/>
            <a:ext cx="391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辛普森公式：</a:t>
            </a:r>
          </a:p>
        </p:txBody>
      </p:sp>
      <p:grpSp>
        <p:nvGrpSpPr>
          <p:cNvPr id="8" name="Group 97">
            <a:extLst>
              <a:ext uri="{FF2B5EF4-FFF2-40B4-BE49-F238E27FC236}">
                <a16:creationId xmlns:a16="http://schemas.microsoft.com/office/drawing/2014/main" id="{E3F4868D-25E4-4173-9EE3-B3B589D4159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17963"/>
            <a:ext cx="4192588" cy="750887"/>
            <a:chOff x="288" y="2448"/>
            <a:chExt cx="2641" cy="473"/>
          </a:xfrm>
        </p:grpSpPr>
        <p:graphicFrame>
          <p:nvGraphicFramePr>
            <p:cNvPr id="6185" name="Object 13">
              <a:extLst>
                <a:ext uri="{FF2B5EF4-FFF2-40B4-BE49-F238E27FC236}">
                  <a16:creationId xmlns:a16="http://schemas.microsoft.com/office/drawing/2014/main" id="{DD15356D-388E-433F-915C-56FC837A6D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9" y="2448"/>
            <a:ext cx="2260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000365" imgH="323918" progId="Equation.3">
                    <p:embed/>
                  </p:oleObj>
                </mc:Choice>
                <mc:Fallback>
                  <p:oleObj name="Equation" r:id="rId26" imgW="2000365" imgH="323918" progId="Equation.3">
                    <p:embed/>
                    <p:pic>
                      <p:nvPicPr>
                        <p:cNvPr id="6185" name="Object 13">
                          <a:extLst>
                            <a:ext uri="{FF2B5EF4-FFF2-40B4-BE49-F238E27FC236}">
                              <a16:creationId xmlns:a16="http://schemas.microsoft.com/office/drawing/2014/main" id="{DD15356D-388E-433F-915C-56FC837A6D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2448"/>
                          <a:ext cx="2260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6" name="Rectangle 85">
              <a:extLst>
                <a:ext uri="{FF2B5EF4-FFF2-40B4-BE49-F238E27FC236}">
                  <a16:creationId xmlns:a16="http://schemas.microsoft.com/office/drawing/2014/main" id="{90723208-8078-42EC-81D2-56C6B3927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44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9" name="Group 98">
            <a:extLst>
              <a:ext uri="{FF2B5EF4-FFF2-40B4-BE49-F238E27FC236}">
                <a16:creationId xmlns:a16="http://schemas.microsoft.com/office/drawing/2014/main" id="{ECBE11A3-24ED-4A78-83F9-ACFF06AB632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56163"/>
            <a:ext cx="4346575" cy="757237"/>
            <a:chOff x="288" y="2976"/>
            <a:chExt cx="2738" cy="477"/>
          </a:xfrm>
        </p:grpSpPr>
        <p:graphicFrame>
          <p:nvGraphicFramePr>
            <p:cNvPr id="6183" name="Object 12">
              <a:extLst>
                <a:ext uri="{FF2B5EF4-FFF2-40B4-BE49-F238E27FC236}">
                  <a16:creationId xmlns:a16="http://schemas.microsoft.com/office/drawing/2014/main" id="{B5C8CBD3-D12C-496A-A609-B3382790EC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9" y="2976"/>
            <a:ext cx="2357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657235" imgH="323918" progId="Equation.3">
                    <p:embed/>
                  </p:oleObj>
                </mc:Choice>
                <mc:Fallback>
                  <p:oleObj name="Equation" r:id="rId28" imgW="1657235" imgH="323918" progId="Equation.3">
                    <p:embed/>
                    <p:pic>
                      <p:nvPicPr>
                        <p:cNvPr id="6183" name="Object 12">
                          <a:extLst>
                            <a:ext uri="{FF2B5EF4-FFF2-40B4-BE49-F238E27FC236}">
                              <a16:creationId xmlns:a16="http://schemas.microsoft.com/office/drawing/2014/main" id="{B5C8CBD3-D12C-496A-A609-B3382790EC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2976"/>
                          <a:ext cx="2357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4" name="Rectangle 86">
              <a:extLst>
                <a:ext uri="{FF2B5EF4-FFF2-40B4-BE49-F238E27FC236}">
                  <a16:creationId xmlns:a16="http://schemas.microsoft.com/office/drawing/2014/main" id="{72B38C58-D512-44A1-B207-F152D2037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072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10" name="Group 99">
            <a:extLst>
              <a:ext uri="{FF2B5EF4-FFF2-40B4-BE49-F238E27FC236}">
                <a16:creationId xmlns:a16="http://schemas.microsoft.com/office/drawing/2014/main" id="{6CA4B88B-75BA-40D2-82A6-FC87A2F70A0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38800"/>
            <a:ext cx="5772150" cy="754063"/>
            <a:chOff x="288" y="3570"/>
            <a:chExt cx="3636" cy="475"/>
          </a:xfrm>
        </p:grpSpPr>
        <p:graphicFrame>
          <p:nvGraphicFramePr>
            <p:cNvPr id="6181" name="Object 11">
              <a:extLst>
                <a:ext uri="{FF2B5EF4-FFF2-40B4-BE49-F238E27FC236}">
                  <a16:creationId xmlns:a16="http://schemas.microsoft.com/office/drawing/2014/main" id="{97EEDC30-3EFC-479B-88A5-B50F0391D2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2" y="3570"/>
            <a:ext cx="328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790908" imgH="352391" progId="Equation.3">
                    <p:embed/>
                  </p:oleObj>
                </mc:Choice>
                <mc:Fallback>
                  <p:oleObj name="Equation" r:id="rId30" imgW="2790908" imgH="352391" progId="Equation.3">
                    <p:embed/>
                    <p:pic>
                      <p:nvPicPr>
                        <p:cNvPr id="6181" name="Object 11">
                          <a:extLst>
                            <a:ext uri="{FF2B5EF4-FFF2-40B4-BE49-F238E27FC236}">
                              <a16:creationId xmlns:a16="http://schemas.microsoft.com/office/drawing/2014/main" id="{97EEDC30-3EFC-479B-88A5-B50F0391D2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3570"/>
                          <a:ext cx="3282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2" name="Rectangle 87">
              <a:extLst>
                <a:ext uri="{FF2B5EF4-FFF2-40B4-BE49-F238E27FC236}">
                  <a16:creationId xmlns:a16="http://schemas.microsoft.com/office/drawing/2014/main" id="{0E21989B-4876-4A52-8241-924A6A78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648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sp>
        <p:nvSpPr>
          <p:cNvPr id="6159" name="Rectangle 102">
            <a:extLst>
              <a:ext uri="{FF2B5EF4-FFF2-40B4-BE49-F238E27FC236}">
                <a16:creationId xmlns:a16="http://schemas.microsoft.com/office/drawing/2014/main" id="{4B73B6A3-AA9D-4FC5-9013-2F78D8036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-71438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rPr>
              <a:t>Elements of  Numerical Integration</a:t>
            </a:r>
          </a:p>
        </p:txBody>
      </p:sp>
      <p:graphicFrame>
        <p:nvGraphicFramePr>
          <p:cNvPr id="77825" name="Object 1">
            <a:extLst>
              <a:ext uri="{FF2B5EF4-FFF2-40B4-BE49-F238E27FC236}">
                <a16:creationId xmlns:a16="http://schemas.microsoft.com/office/drawing/2014/main" id="{19B7774C-F7F9-4329-96B1-9FB191F62C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88063"/>
              </p:ext>
            </p:extLst>
          </p:nvPr>
        </p:nvGraphicFramePr>
        <p:xfrm>
          <a:off x="6400800" y="744538"/>
          <a:ext cx="18573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2" imgW="1857143" imgH="1638529" progId="Paint.Picture">
                  <p:embed/>
                </p:oleObj>
              </mc:Choice>
              <mc:Fallback>
                <p:oleObj name="BMP 图象" r:id="rId32" imgW="1857143" imgH="1638529" progId="Paint.Picture">
                  <p:embed/>
                  <p:pic>
                    <p:nvPicPr>
                      <p:cNvPr id="77825" name="Object 1">
                        <a:extLst>
                          <a:ext uri="{FF2B5EF4-FFF2-40B4-BE49-F238E27FC236}">
                            <a16:creationId xmlns:a16="http://schemas.microsoft.com/office/drawing/2014/main" id="{19B7774C-F7F9-4329-96B1-9FB191F62C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44538"/>
                        <a:ext cx="1857375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0255B4EF-1392-4D02-95E7-3A1573EF4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947194"/>
              </p:ext>
            </p:extLst>
          </p:nvPr>
        </p:nvGraphicFramePr>
        <p:xfrm>
          <a:off x="6400800" y="1149350"/>
          <a:ext cx="1847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4" imgW="1848108" imgH="1219370" progId="Paint.Picture">
                  <p:embed/>
                </p:oleObj>
              </mc:Choice>
              <mc:Fallback>
                <p:oleObj name="BMP 图象" r:id="rId34" imgW="1848108" imgH="1219370" progId="Paint.Picture">
                  <p:embed/>
                  <p:pic>
                    <p:nvPicPr>
                      <p:cNvPr id="77826" name="Object 2">
                        <a:extLst>
                          <a:ext uri="{FF2B5EF4-FFF2-40B4-BE49-F238E27FC236}">
                            <a16:creationId xmlns:a16="http://schemas.microsoft.com/office/drawing/2014/main" id="{0255B4EF-1392-4D02-95E7-3A1573EF4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149350"/>
                        <a:ext cx="18478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9" name="Arc 105">
            <a:extLst>
              <a:ext uri="{FF2B5EF4-FFF2-40B4-BE49-F238E27FC236}">
                <a16:creationId xmlns:a16="http://schemas.microsoft.com/office/drawing/2014/main" id="{37B59B32-DB48-4CA6-A71B-DBEA3339BCED}"/>
              </a:ext>
            </a:extLst>
          </p:cNvPr>
          <p:cNvSpPr>
            <a:spLocks/>
          </p:cNvSpPr>
          <p:nvPr/>
        </p:nvSpPr>
        <p:spPr bwMode="auto">
          <a:xfrm flipH="1">
            <a:off x="6394450" y="762000"/>
            <a:ext cx="1828800" cy="1295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F5CAE87F-DF78-4FCC-AB57-7A69865F35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306791"/>
              </p:ext>
            </p:extLst>
          </p:nvPr>
        </p:nvGraphicFramePr>
        <p:xfrm>
          <a:off x="6646863" y="533400"/>
          <a:ext cx="9731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622030" imgH="203112" progId="Equation.3">
                  <p:embed/>
                </p:oleObj>
              </mc:Choice>
              <mc:Fallback>
                <p:oleObj name="Equation" r:id="rId36" imgW="622030" imgH="203112" progId="Equation.3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F5CAE87F-DF78-4FCC-AB57-7A69865F35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533400"/>
                        <a:ext cx="97313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E32C667-C99B-45BC-92A9-B061DB226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609456"/>
              </p:ext>
            </p:extLst>
          </p:nvPr>
        </p:nvGraphicFramePr>
        <p:xfrm>
          <a:off x="6919913" y="16764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355292" imgH="203024" progId="Equation.3">
                  <p:embed/>
                </p:oleObj>
              </mc:Choice>
              <mc:Fallback>
                <p:oleObj name="Equation" r:id="rId38" imgW="355292" imgH="203024" progId="Equation.3">
                  <p:embed/>
                  <p:pic>
                    <p:nvPicPr>
                      <p:cNvPr id="77828" name="Object 4"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7E32C667-C99B-45BC-92A9-B061DB2267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16764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8">
            <a:extLst>
              <a:ext uri="{FF2B5EF4-FFF2-40B4-BE49-F238E27FC236}">
                <a16:creationId xmlns:a16="http://schemas.microsoft.com/office/drawing/2014/main" id="{7EBE0976-CC3C-4CB8-9813-6E8ED4FF6B68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381000"/>
            <a:ext cx="3541712" cy="2362200"/>
            <a:chOff x="3341" y="240"/>
            <a:chExt cx="2231" cy="1488"/>
          </a:xfrm>
        </p:grpSpPr>
        <p:sp>
          <p:nvSpPr>
            <p:cNvPr id="6174" name="Line 109">
              <a:extLst>
                <a:ext uri="{FF2B5EF4-FFF2-40B4-BE49-F238E27FC236}">
                  <a16:creationId xmlns:a16="http://schemas.microsoft.com/office/drawing/2014/main" id="{F05D9A9E-E0B0-4E3F-B896-2C33FF0F1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88"/>
              <a:ext cx="0" cy="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5" name="Line 110">
              <a:extLst>
                <a:ext uri="{FF2B5EF4-FFF2-40B4-BE49-F238E27FC236}">
                  <a16:creationId xmlns:a16="http://schemas.microsoft.com/office/drawing/2014/main" id="{8DDE4A3D-42FB-45A7-9090-2949AA40B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1488"/>
              <a:ext cx="211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76" name="Object 6">
              <a:extLst>
                <a:ext uri="{FF2B5EF4-FFF2-40B4-BE49-F238E27FC236}">
                  <a16:creationId xmlns:a16="http://schemas.microsoft.com/office/drawing/2014/main" id="{2D8A5243-46F5-4AD7-B18E-16722A6806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533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26835" imgH="139518" progId="Equation.3">
                    <p:embed/>
                  </p:oleObj>
                </mc:Choice>
                <mc:Fallback>
                  <p:oleObj name="Equation" r:id="rId40" imgW="126835" imgH="139518" progId="Equation.3">
                    <p:embed/>
                    <p:pic>
                      <p:nvPicPr>
                        <p:cNvPr id="6176" name="Object 6">
                          <a:extLst>
                            <a:ext uri="{FF2B5EF4-FFF2-40B4-BE49-F238E27FC236}">
                              <a16:creationId xmlns:a16="http://schemas.microsoft.com/office/drawing/2014/main" id="{2D8A5243-46F5-4AD7-B18E-16722A6806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533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7" name="Object 7">
              <a:extLst>
                <a:ext uri="{FF2B5EF4-FFF2-40B4-BE49-F238E27FC236}">
                  <a16:creationId xmlns:a16="http://schemas.microsoft.com/office/drawing/2014/main" id="{55F37E6E-11E2-4EA5-B5F9-9D1A481DD9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1" y="240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39579" imgH="164957" progId="Equation.3">
                    <p:embed/>
                  </p:oleObj>
                </mc:Choice>
                <mc:Fallback>
                  <p:oleObj name="Equation" r:id="rId42" imgW="139579" imgH="164957" progId="Equation.3">
                    <p:embed/>
                    <p:pic>
                      <p:nvPicPr>
                        <p:cNvPr id="6177" name="Object 7">
                          <a:extLst>
                            <a:ext uri="{FF2B5EF4-FFF2-40B4-BE49-F238E27FC236}">
                              <a16:creationId xmlns:a16="http://schemas.microsoft.com/office/drawing/2014/main" id="{55F37E6E-11E2-4EA5-B5F9-9D1A481DD9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240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8" name="Object 8">
              <a:extLst>
                <a:ext uri="{FF2B5EF4-FFF2-40B4-BE49-F238E27FC236}">
                  <a16:creationId xmlns:a16="http://schemas.microsoft.com/office/drawing/2014/main" id="{B209EC12-58EA-41CC-9690-0DACA0C456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48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26725" imgH="177415" progId="Equation.3">
                    <p:embed/>
                  </p:oleObj>
                </mc:Choice>
                <mc:Fallback>
                  <p:oleObj name="Equation" r:id="rId44" imgW="126725" imgH="177415" progId="Equation.3">
                    <p:embed/>
                    <p:pic>
                      <p:nvPicPr>
                        <p:cNvPr id="6178" name="Object 8">
                          <a:extLst>
                            <a:ext uri="{FF2B5EF4-FFF2-40B4-BE49-F238E27FC236}">
                              <a16:creationId xmlns:a16="http://schemas.microsoft.com/office/drawing/2014/main" id="{B209EC12-58EA-41CC-9690-0DACA0C456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48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9" name="Object 9">
              <a:extLst>
                <a:ext uri="{FF2B5EF4-FFF2-40B4-BE49-F238E27FC236}">
                  <a16:creationId xmlns:a16="http://schemas.microsoft.com/office/drawing/2014/main" id="{38F1120C-E0C1-4610-870D-99C5002F15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01" y="1392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26835" imgH="139518" progId="Equation.3">
                    <p:embed/>
                  </p:oleObj>
                </mc:Choice>
                <mc:Fallback>
                  <p:oleObj name="Equation" r:id="rId46" imgW="126835" imgH="139518" progId="Equation.3">
                    <p:embed/>
                    <p:pic>
                      <p:nvPicPr>
                        <p:cNvPr id="6179" name="Object 9">
                          <a:extLst>
                            <a:ext uri="{FF2B5EF4-FFF2-40B4-BE49-F238E27FC236}">
                              <a16:creationId xmlns:a16="http://schemas.microsoft.com/office/drawing/2014/main" id="{38F1120C-E0C1-4610-870D-99C5002F15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1" y="1392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0" name="Object 10">
              <a:extLst>
                <a:ext uri="{FF2B5EF4-FFF2-40B4-BE49-F238E27FC236}">
                  <a16:creationId xmlns:a16="http://schemas.microsoft.com/office/drawing/2014/main" id="{5A92721C-E6B7-4612-B1E7-102F7D0772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6" y="1488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126725" imgH="177415" progId="Equation.3">
                    <p:embed/>
                  </p:oleObj>
                </mc:Choice>
                <mc:Fallback>
                  <p:oleObj name="Equation" r:id="rId48" imgW="126725" imgH="177415" progId="Equation.3">
                    <p:embed/>
                    <p:pic>
                      <p:nvPicPr>
                        <p:cNvPr id="6180" name="Object 10">
                          <a:extLst>
                            <a:ext uri="{FF2B5EF4-FFF2-40B4-BE49-F238E27FC236}">
                              <a16:creationId xmlns:a16="http://schemas.microsoft.com/office/drawing/2014/main" id="{5A92721C-E6B7-4612-B1E7-102F7D0772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6" y="1488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6">
            <a:extLst>
              <a:ext uri="{FF2B5EF4-FFF2-40B4-BE49-F238E27FC236}">
                <a16:creationId xmlns:a16="http://schemas.microsoft.com/office/drawing/2014/main" id="{D5CE742C-A689-4559-BF15-E5EA46EEFD00}"/>
              </a:ext>
            </a:extLst>
          </p:cNvPr>
          <p:cNvGrpSpPr>
            <a:grpSpLocks/>
          </p:cNvGrpSpPr>
          <p:nvPr/>
        </p:nvGrpSpPr>
        <p:grpSpPr bwMode="auto">
          <a:xfrm>
            <a:off x="6394450" y="1143000"/>
            <a:ext cx="1828800" cy="914400"/>
            <a:chOff x="4028" y="659"/>
            <a:chExt cx="1152" cy="576"/>
          </a:xfrm>
        </p:grpSpPr>
        <p:sp>
          <p:nvSpPr>
            <p:cNvPr id="6172" name="Line 117">
              <a:extLst>
                <a:ext uri="{FF2B5EF4-FFF2-40B4-BE49-F238E27FC236}">
                  <a16:creationId xmlns:a16="http://schemas.microsoft.com/office/drawing/2014/main" id="{3F1DEC0E-F009-43D6-A86A-B8873C6C0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8" y="659"/>
              <a:ext cx="4" cy="57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3" name="Line 118">
              <a:extLst>
                <a:ext uri="{FF2B5EF4-FFF2-40B4-BE49-F238E27FC236}">
                  <a16:creationId xmlns:a16="http://schemas.microsoft.com/office/drawing/2014/main" id="{7753ECB8-6A4B-4290-AFBC-81445EFE5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659"/>
              <a:ext cx="1152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2103" name="Line 119">
            <a:extLst>
              <a:ext uri="{FF2B5EF4-FFF2-40B4-BE49-F238E27FC236}">
                <a16:creationId xmlns:a16="http://schemas.microsoft.com/office/drawing/2014/main" id="{3F5D3A78-5304-49DC-A2C5-FE90D9AC1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143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0">
            <a:extLst>
              <a:ext uri="{FF2B5EF4-FFF2-40B4-BE49-F238E27FC236}">
                <a16:creationId xmlns:a16="http://schemas.microsoft.com/office/drawing/2014/main" id="{3A2C443E-F102-43D4-BD89-A868C5D6D6CF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762000"/>
            <a:ext cx="1828800" cy="1676400"/>
            <a:chOff x="4032" y="419"/>
            <a:chExt cx="1152" cy="1056"/>
          </a:xfrm>
        </p:grpSpPr>
        <p:sp>
          <p:nvSpPr>
            <p:cNvPr id="6170" name="Line 121">
              <a:extLst>
                <a:ext uri="{FF2B5EF4-FFF2-40B4-BE49-F238E27FC236}">
                  <a16:creationId xmlns:a16="http://schemas.microsoft.com/office/drawing/2014/main" id="{DA6799E0-1C68-4DDD-B163-D39BFD0F6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419"/>
              <a:ext cx="0" cy="10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1" name="Line 122">
              <a:extLst>
                <a:ext uri="{FF2B5EF4-FFF2-40B4-BE49-F238E27FC236}">
                  <a16:creationId xmlns:a16="http://schemas.microsoft.com/office/drawing/2014/main" id="{9D64D752-5745-4A6F-A8DE-06989F3B6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235"/>
              <a:ext cx="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4174A920-A35C-4CB0-A82F-7F44E2DA5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69254"/>
              </p:ext>
            </p:extLst>
          </p:nvPr>
        </p:nvGraphicFramePr>
        <p:xfrm>
          <a:off x="6781800" y="2438400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26835" imgH="202936" progId="Equation.3">
                  <p:embed/>
                </p:oleObj>
              </mc:Choice>
              <mc:Fallback>
                <p:oleObj name="Equation" r:id="rId50" imgW="126835" imgH="202936" progId="Equation.3">
                  <p:embed/>
                  <p:pic>
                    <p:nvPicPr>
                      <p:cNvPr id="77829" name="Object 5">
                        <a:extLst>
                          <a:ext uri="{FF2B5EF4-FFF2-40B4-BE49-F238E27FC236}">
                            <a16:creationId xmlns:a16="http://schemas.microsoft.com/office/drawing/2014/main" id="{4174A920-A35C-4CB0-A82F-7F44E2DA5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438400"/>
                        <a:ext cx="381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7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2015" grpId="0" animBg="1" autoUpdateAnimBg="0"/>
      <p:bldP spid="42063" grpId="0" build="p" autoUpdateAnimBg="0"/>
      <p:bldP spid="42064" grpId="0" autoUpdateAnimBg="0"/>
      <p:bldP spid="420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721B4D67-F53A-4DD7-A650-05CA7312A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206147"/>
              </p:ext>
            </p:extLst>
          </p:nvPr>
        </p:nvGraphicFramePr>
        <p:xfrm>
          <a:off x="2579688" y="1628775"/>
          <a:ext cx="37830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1086" imgH="400152" progId="Equation.3">
                  <p:embed/>
                </p:oleObj>
              </mc:Choice>
              <mc:Fallback>
                <p:oleObj name="Equation" r:id="rId5" imgW="1581086" imgH="400152" progId="Equation.3">
                  <p:embed/>
                  <p:pic>
                    <p:nvPicPr>
                      <p:cNvPr id="46087" name="Object 7">
                        <a:extLst>
                          <a:ext uri="{FF2B5EF4-FFF2-40B4-BE49-F238E27FC236}">
                            <a16:creationId xmlns:a16="http://schemas.microsoft.com/office/drawing/2014/main" id="{721B4D67-F53A-4DD7-A650-05CA7312A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1628775"/>
                        <a:ext cx="3783012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4">
            <a:extLst>
              <a:ext uri="{FF2B5EF4-FFF2-40B4-BE49-F238E27FC236}">
                <a16:creationId xmlns:a16="http://schemas.microsoft.com/office/drawing/2014/main" id="{0FFB1A6B-32D0-4E0D-875F-167704046E1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88938"/>
            <a:ext cx="8153400" cy="1516062"/>
            <a:chOff x="192" y="112"/>
            <a:chExt cx="5136" cy="955"/>
          </a:xfrm>
        </p:grpSpPr>
        <p:grpSp>
          <p:nvGrpSpPr>
            <p:cNvPr id="8226" name="Group 28">
              <a:extLst>
                <a:ext uri="{FF2B5EF4-FFF2-40B4-BE49-F238E27FC236}">
                  <a16:creationId xmlns:a16="http://schemas.microsoft.com/office/drawing/2014/main" id="{E0B3EA0C-94F3-4E9C-9004-0CB50F343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12"/>
              <a:ext cx="5136" cy="955"/>
              <a:chOff x="192" y="1488"/>
              <a:chExt cx="5136" cy="955"/>
            </a:xfrm>
          </p:grpSpPr>
          <p:sp>
            <p:nvSpPr>
              <p:cNvPr id="8228" name="Rectangle 3">
                <a:extLst>
                  <a:ext uri="{FF2B5EF4-FFF2-40B4-BE49-F238E27FC236}">
                    <a16:creationId xmlns:a16="http://schemas.microsoft.com/office/drawing/2014/main" id="{17ACD24D-97C0-4DEA-83A6-51E2AA0CF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488"/>
                <a:ext cx="5136" cy="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9050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一般的，我们取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内若干个节点     处的高度        通过加权平均的方法近似的得出平均高度      ，这类求积公式的一般形式：</a:t>
                </a:r>
              </a:p>
            </p:txBody>
          </p:sp>
          <p:graphicFrame>
            <p:nvGraphicFramePr>
              <p:cNvPr id="8229" name="Object 4">
                <a:extLst>
                  <a:ext uri="{FF2B5EF4-FFF2-40B4-BE49-F238E27FC236}">
                    <a16:creationId xmlns:a16="http://schemas.microsoft.com/office/drawing/2014/main" id="{CD1E6215-6844-42C8-A205-63629067A7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70" y="1518"/>
              <a:ext cx="290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14376" imgH="152468" progId="Equation.3">
                      <p:embed/>
                    </p:oleObj>
                  </mc:Choice>
                  <mc:Fallback>
                    <p:oleObj name="Equation" r:id="rId7" imgW="114376" imgH="152468" progId="Equation.3">
                      <p:embed/>
                      <p:pic>
                        <p:nvPicPr>
                          <p:cNvPr id="8229" name="Object 4">
                            <a:extLst>
                              <a:ext uri="{FF2B5EF4-FFF2-40B4-BE49-F238E27FC236}">
                                <a16:creationId xmlns:a16="http://schemas.microsoft.com/office/drawing/2014/main" id="{CD1E6215-6844-42C8-A205-63629067A7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0" y="1518"/>
                            <a:ext cx="290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0" name="Object 6">
                <a:extLst>
                  <a:ext uri="{FF2B5EF4-FFF2-40B4-BE49-F238E27FC236}">
                    <a16:creationId xmlns:a16="http://schemas.microsoft.com/office/drawing/2014/main" id="{2722BBF4-5E64-4C54-9D30-70D9306BBE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6" y="1887"/>
              <a:ext cx="33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285635" imgH="133486" progId="Equation.3">
                      <p:embed/>
                    </p:oleObj>
                  </mc:Choice>
                  <mc:Fallback>
                    <p:oleObj name="Equation" r:id="rId9" imgW="285635" imgH="133486" progId="Equation.3">
                      <p:embed/>
                      <p:pic>
                        <p:nvPicPr>
                          <p:cNvPr id="8230" name="Object 6">
                            <a:extLst>
                              <a:ext uri="{FF2B5EF4-FFF2-40B4-BE49-F238E27FC236}">
                                <a16:creationId xmlns:a16="http://schemas.microsoft.com/office/drawing/2014/main" id="{2722BBF4-5E64-4C54-9D30-70D9306BBE8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6" y="1887"/>
                            <a:ext cx="33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27" name="Object 27">
              <a:extLst>
                <a:ext uri="{FF2B5EF4-FFF2-40B4-BE49-F238E27FC236}">
                  <a16:creationId xmlns:a16="http://schemas.microsoft.com/office/drawing/2014/main" id="{CBF31035-C07E-4699-89E9-E155B47002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1" y="156"/>
            <a:ext cx="40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2090" imgH="152468" progId="Equation.3">
                    <p:embed/>
                  </p:oleObj>
                </mc:Choice>
                <mc:Fallback>
                  <p:oleObj name="Equation" r:id="rId11" imgW="362090" imgH="152468" progId="Equation.3">
                    <p:embed/>
                    <p:pic>
                      <p:nvPicPr>
                        <p:cNvPr id="8227" name="Object 27">
                          <a:extLst>
                            <a:ext uri="{FF2B5EF4-FFF2-40B4-BE49-F238E27FC236}">
                              <a16:creationId xmlns:a16="http://schemas.microsoft.com/office/drawing/2014/main" id="{CBF31035-C07E-4699-89E9-E155B47002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156"/>
                          <a:ext cx="40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6">
            <a:extLst>
              <a:ext uri="{FF2B5EF4-FFF2-40B4-BE49-F238E27FC236}">
                <a16:creationId xmlns:a16="http://schemas.microsoft.com/office/drawing/2014/main" id="{9EF6EC87-DC01-4919-93D5-F22F034B43F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14800"/>
            <a:ext cx="7773988" cy="1905000"/>
            <a:chOff x="0" y="2448"/>
            <a:chExt cx="4848" cy="1200"/>
          </a:xfrm>
        </p:grpSpPr>
        <p:sp>
          <p:nvSpPr>
            <p:cNvPr id="8222" name="AutoShape 35" descr="再生纸">
              <a:extLst>
                <a:ext uri="{FF2B5EF4-FFF2-40B4-BE49-F238E27FC236}">
                  <a16:creationId xmlns:a16="http://schemas.microsoft.com/office/drawing/2014/main" id="{A64897C9-4E5D-4A3E-ABDD-4908FE862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48"/>
              <a:ext cx="4848" cy="1200"/>
            </a:xfrm>
            <a:prstGeom prst="bevel">
              <a:avLst>
                <a:gd name="adj" fmla="val 4917"/>
              </a:avLst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3" name="Text Box 32">
              <a:extLst>
                <a:ext uri="{FF2B5EF4-FFF2-40B4-BE49-F238E27FC236}">
                  <a16:creationId xmlns:a16="http://schemas.microsoft.com/office/drawing/2014/main" id="{53A16222-BC1B-4D84-A83F-B2E4AE600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2544"/>
              <a:ext cx="28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精确性程度的衡量标准问题；</a:t>
              </a:r>
            </a:p>
          </p:txBody>
        </p:sp>
        <p:sp>
          <p:nvSpPr>
            <p:cNvPr id="8224" name="Text Box 33">
              <a:extLst>
                <a:ext uri="{FF2B5EF4-FFF2-40B4-BE49-F238E27FC236}">
                  <a16:creationId xmlns:a16="http://schemas.microsoft.com/office/drawing/2014/main" id="{B53B0260-1FB3-43D0-8558-A2A814963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" y="2895"/>
              <a:ext cx="26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求积公式的具体构造问题；</a:t>
              </a:r>
            </a:p>
          </p:txBody>
        </p:sp>
        <p:sp>
          <p:nvSpPr>
            <p:cNvPr id="8225" name="Text Box 34">
              <a:extLst>
                <a:ext uri="{FF2B5EF4-FFF2-40B4-BE49-F238E27FC236}">
                  <a16:creationId xmlns:a16="http://schemas.microsoft.com/office/drawing/2014/main" id="{537E72CC-6367-44F0-86E0-4434C14CD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3264"/>
              <a:ext cx="36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3)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余项估计问题（亦即误差估计问题）；</a:t>
              </a:r>
            </a:p>
          </p:txBody>
        </p:sp>
      </p:grpSp>
      <p:grpSp>
        <p:nvGrpSpPr>
          <p:cNvPr id="5" name="Group 53">
            <a:extLst>
              <a:ext uri="{FF2B5EF4-FFF2-40B4-BE49-F238E27FC236}">
                <a16:creationId xmlns:a16="http://schemas.microsoft.com/office/drawing/2014/main" id="{A564FA66-B81A-4A1F-81FC-4B062B982DB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81400"/>
            <a:ext cx="6742113" cy="515938"/>
            <a:chOff x="720" y="2160"/>
            <a:chExt cx="4213" cy="325"/>
          </a:xfrm>
        </p:grpSpPr>
        <p:sp>
          <p:nvSpPr>
            <p:cNvPr id="8205" name="Text Box 31">
              <a:extLst>
                <a:ext uri="{FF2B5EF4-FFF2-40B4-BE49-F238E27FC236}">
                  <a16:creationId xmlns:a16="http://schemas.microsoft.com/office/drawing/2014/main" id="{FEBC952F-01FE-43EE-88E4-264480087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160"/>
              <a:ext cx="3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数值积分有下述三个方面的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主要问题：</a:t>
              </a:r>
            </a:p>
          </p:txBody>
        </p:sp>
        <p:grpSp>
          <p:nvGrpSpPr>
            <p:cNvPr id="8206" name="Group 37">
              <a:extLst>
                <a:ext uri="{FF2B5EF4-FFF2-40B4-BE49-F238E27FC236}">
                  <a16:creationId xmlns:a16="http://schemas.microsoft.com/office/drawing/2014/main" id="{0A5EF2B5-B504-49B0-83A5-EA5B78986F2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867" y="2013"/>
              <a:ext cx="325" cy="620"/>
              <a:chOff x="479" y="3455"/>
              <a:chExt cx="325" cy="620"/>
            </a:xfrm>
          </p:grpSpPr>
          <p:sp>
            <p:nvSpPr>
              <p:cNvPr id="8207" name="Freeform 38">
                <a:extLst>
                  <a:ext uri="{FF2B5EF4-FFF2-40B4-BE49-F238E27FC236}">
                    <a16:creationId xmlns:a16="http://schemas.microsoft.com/office/drawing/2014/main" id="{62D4C834-3D79-4B33-873C-9D6B13207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3456"/>
                <a:ext cx="317" cy="616"/>
              </a:xfrm>
              <a:custGeom>
                <a:avLst/>
                <a:gdLst>
                  <a:gd name="T0" fmla="*/ 0 w 951"/>
                  <a:gd name="T1" fmla="*/ 0 h 1848"/>
                  <a:gd name="T2" fmla="*/ 0 w 951"/>
                  <a:gd name="T3" fmla="*/ 0 h 1848"/>
                  <a:gd name="T4" fmla="*/ 0 w 951"/>
                  <a:gd name="T5" fmla="*/ 0 h 1848"/>
                  <a:gd name="T6" fmla="*/ 0 w 951"/>
                  <a:gd name="T7" fmla="*/ 0 h 1848"/>
                  <a:gd name="T8" fmla="*/ 0 w 951"/>
                  <a:gd name="T9" fmla="*/ 0 h 1848"/>
                  <a:gd name="T10" fmla="*/ 0 w 951"/>
                  <a:gd name="T11" fmla="*/ 0 h 1848"/>
                  <a:gd name="T12" fmla="*/ 0 w 951"/>
                  <a:gd name="T13" fmla="*/ 0 h 1848"/>
                  <a:gd name="T14" fmla="*/ 0 w 951"/>
                  <a:gd name="T15" fmla="*/ 0 h 1848"/>
                  <a:gd name="T16" fmla="*/ 0 w 951"/>
                  <a:gd name="T17" fmla="*/ 0 h 1848"/>
                  <a:gd name="T18" fmla="*/ 0 w 951"/>
                  <a:gd name="T19" fmla="*/ 0 h 1848"/>
                  <a:gd name="T20" fmla="*/ 0 w 951"/>
                  <a:gd name="T21" fmla="*/ 0 h 1848"/>
                  <a:gd name="T22" fmla="*/ 0 w 951"/>
                  <a:gd name="T23" fmla="*/ 0 h 1848"/>
                  <a:gd name="T24" fmla="*/ 0 w 951"/>
                  <a:gd name="T25" fmla="*/ 0 h 1848"/>
                  <a:gd name="T26" fmla="*/ 0 w 951"/>
                  <a:gd name="T27" fmla="*/ 0 h 1848"/>
                  <a:gd name="T28" fmla="*/ 0 w 951"/>
                  <a:gd name="T29" fmla="*/ 0 h 1848"/>
                  <a:gd name="T30" fmla="*/ 0 w 951"/>
                  <a:gd name="T31" fmla="*/ 0 h 1848"/>
                  <a:gd name="T32" fmla="*/ 0 w 951"/>
                  <a:gd name="T33" fmla="*/ 0 h 1848"/>
                  <a:gd name="T34" fmla="*/ 0 w 951"/>
                  <a:gd name="T35" fmla="*/ 0 h 1848"/>
                  <a:gd name="T36" fmla="*/ 0 w 951"/>
                  <a:gd name="T37" fmla="*/ 0 h 1848"/>
                  <a:gd name="T38" fmla="*/ 0 w 951"/>
                  <a:gd name="T39" fmla="*/ 0 h 1848"/>
                  <a:gd name="T40" fmla="*/ 0 w 951"/>
                  <a:gd name="T41" fmla="*/ 0 h 1848"/>
                  <a:gd name="T42" fmla="*/ 0 w 951"/>
                  <a:gd name="T43" fmla="*/ 0 h 1848"/>
                  <a:gd name="T44" fmla="*/ 0 w 951"/>
                  <a:gd name="T45" fmla="*/ 0 h 1848"/>
                  <a:gd name="T46" fmla="*/ 0 w 951"/>
                  <a:gd name="T47" fmla="*/ 0 h 1848"/>
                  <a:gd name="T48" fmla="*/ 0 w 951"/>
                  <a:gd name="T49" fmla="*/ 0 h 1848"/>
                  <a:gd name="T50" fmla="*/ 0 w 951"/>
                  <a:gd name="T51" fmla="*/ 0 h 1848"/>
                  <a:gd name="T52" fmla="*/ 0 w 951"/>
                  <a:gd name="T53" fmla="*/ 0 h 1848"/>
                  <a:gd name="T54" fmla="*/ 0 w 951"/>
                  <a:gd name="T55" fmla="*/ 0 h 1848"/>
                  <a:gd name="T56" fmla="*/ 0 w 951"/>
                  <a:gd name="T57" fmla="*/ 0 h 1848"/>
                  <a:gd name="T58" fmla="*/ 0 w 951"/>
                  <a:gd name="T59" fmla="*/ 0 h 1848"/>
                  <a:gd name="T60" fmla="*/ 0 w 951"/>
                  <a:gd name="T61" fmla="*/ 0 h 1848"/>
                  <a:gd name="T62" fmla="*/ 0 w 951"/>
                  <a:gd name="T63" fmla="*/ 0 h 1848"/>
                  <a:gd name="T64" fmla="*/ 0 w 951"/>
                  <a:gd name="T65" fmla="*/ 0 h 1848"/>
                  <a:gd name="T66" fmla="*/ 0 w 951"/>
                  <a:gd name="T67" fmla="*/ 0 h 1848"/>
                  <a:gd name="T68" fmla="*/ 0 w 951"/>
                  <a:gd name="T69" fmla="*/ 0 h 1848"/>
                  <a:gd name="T70" fmla="*/ 0 w 951"/>
                  <a:gd name="T71" fmla="*/ 0 h 1848"/>
                  <a:gd name="T72" fmla="*/ 0 w 951"/>
                  <a:gd name="T73" fmla="*/ 0 h 1848"/>
                  <a:gd name="T74" fmla="*/ 0 w 951"/>
                  <a:gd name="T75" fmla="*/ 0 h 1848"/>
                  <a:gd name="T76" fmla="*/ 0 w 951"/>
                  <a:gd name="T77" fmla="*/ 0 h 1848"/>
                  <a:gd name="T78" fmla="*/ 0 w 951"/>
                  <a:gd name="T79" fmla="*/ 0 h 1848"/>
                  <a:gd name="T80" fmla="*/ 0 w 951"/>
                  <a:gd name="T81" fmla="*/ 0 h 1848"/>
                  <a:gd name="T82" fmla="*/ 0 w 951"/>
                  <a:gd name="T83" fmla="*/ 0 h 1848"/>
                  <a:gd name="T84" fmla="*/ 0 w 951"/>
                  <a:gd name="T85" fmla="*/ 0 h 1848"/>
                  <a:gd name="T86" fmla="*/ 0 w 951"/>
                  <a:gd name="T87" fmla="*/ 0 h 1848"/>
                  <a:gd name="T88" fmla="*/ 0 w 951"/>
                  <a:gd name="T89" fmla="*/ 0 h 1848"/>
                  <a:gd name="T90" fmla="*/ 0 w 951"/>
                  <a:gd name="T91" fmla="*/ 0 h 1848"/>
                  <a:gd name="T92" fmla="*/ 0 w 951"/>
                  <a:gd name="T93" fmla="*/ 0 h 1848"/>
                  <a:gd name="T94" fmla="*/ 0 w 951"/>
                  <a:gd name="T95" fmla="*/ 0 h 1848"/>
                  <a:gd name="T96" fmla="*/ 0 w 951"/>
                  <a:gd name="T97" fmla="*/ 0 h 1848"/>
                  <a:gd name="T98" fmla="*/ 0 w 951"/>
                  <a:gd name="T99" fmla="*/ 0 h 1848"/>
                  <a:gd name="T100" fmla="*/ 0 w 951"/>
                  <a:gd name="T101" fmla="*/ 0 h 1848"/>
                  <a:gd name="T102" fmla="*/ 0 w 951"/>
                  <a:gd name="T103" fmla="*/ 0 h 1848"/>
                  <a:gd name="T104" fmla="*/ 0 w 951"/>
                  <a:gd name="T105" fmla="*/ 0 h 1848"/>
                  <a:gd name="T106" fmla="*/ 0 w 951"/>
                  <a:gd name="T107" fmla="*/ 0 h 1848"/>
                  <a:gd name="T108" fmla="*/ 0 w 951"/>
                  <a:gd name="T109" fmla="*/ 0 h 1848"/>
                  <a:gd name="T110" fmla="*/ 0 w 951"/>
                  <a:gd name="T111" fmla="*/ 0 h 1848"/>
                  <a:gd name="T112" fmla="*/ 0 w 951"/>
                  <a:gd name="T113" fmla="*/ 0 h 1848"/>
                  <a:gd name="T114" fmla="*/ 0 w 951"/>
                  <a:gd name="T115" fmla="*/ 0 h 1848"/>
                  <a:gd name="T116" fmla="*/ 0 w 951"/>
                  <a:gd name="T117" fmla="*/ 0 h 1848"/>
                  <a:gd name="T118" fmla="*/ 0 w 951"/>
                  <a:gd name="T119" fmla="*/ 0 h 1848"/>
                  <a:gd name="T120" fmla="*/ 0 w 951"/>
                  <a:gd name="T121" fmla="*/ 0 h 184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51"/>
                  <a:gd name="T184" fmla="*/ 0 h 1848"/>
                  <a:gd name="T185" fmla="*/ 951 w 951"/>
                  <a:gd name="T186" fmla="*/ 1848 h 184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51" h="1848">
                    <a:moveTo>
                      <a:pt x="341" y="0"/>
                    </a:moveTo>
                    <a:lnTo>
                      <a:pt x="629" y="0"/>
                    </a:lnTo>
                    <a:lnTo>
                      <a:pt x="574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0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89" y="279"/>
                    </a:lnTo>
                    <a:lnTo>
                      <a:pt x="921" y="280"/>
                    </a:lnTo>
                    <a:lnTo>
                      <a:pt x="951" y="280"/>
                    </a:lnTo>
                    <a:lnTo>
                      <a:pt x="951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8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5" y="810"/>
                    </a:lnTo>
                    <a:lnTo>
                      <a:pt x="695" y="941"/>
                    </a:lnTo>
                    <a:lnTo>
                      <a:pt x="642" y="942"/>
                    </a:lnTo>
                    <a:lnTo>
                      <a:pt x="645" y="1729"/>
                    </a:lnTo>
                    <a:lnTo>
                      <a:pt x="519" y="1848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2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4" y="785"/>
                    </a:lnTo>
                    <a:lnTo>
                      <a:pt x="234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4"/>
                    </a:lnTo>
                    <a:lnTo>
                      <a:pt x="71" y="274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69" y="219"/>
                    </a:lnTo>
                    <a:lnTo>
                      <a:pt x="188" y="177"/>
                    </a:lnTo>
                    <a:lnTo>
                      <a:pt x="234" y="177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8" name="Freeform 39">
                <a:extLst>
                  <a:ext uri="{FF2B5EF4-FFF2-40B4-BE49-F238E27FC236}">
                    <a16:creationId xmlns:a16="http://schemas.microsoft.com/office/drawing/2014/main" id="{E61D0983-08F3-4A0B-919F-188B96DA4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" y="3458"/>
                <a:ext cx="317" cy="617"/>
              </a:xfrm>
              <a:custGeom>
                <a:avLst/>
                <a:gdLst>
                  <a:gd name="T0" fmla="*/ 0 w 953"/>
                  <a:gd name="T1" fmla="*/ 0 h 1849"/>
                  <a:gd name="T2" fmla="*/ 0 w 953"/>
                  <a:gd name="T3" fmla="*/ 0 h 1849"/>
                  <a:gd name="T4" fmla="*/ 0 w 953"/>
                  <a:gd name="T5" fmla="*/ 0 h 1849"/>
                  <a:gd name="T6" fmla="*/ 0 w 953"/>
                  <a:gd name="T7" fmla="*/ 0 h 1849"/>
                  <a:gd name="T8" fmla="*/ 0 w 953"/>
                  <a:gd name="T9" fmla="*/ 0 h 1849"/>
                  <a:gd name="T10" fmla="*/ 0 w 953"/>
                  <a:gd name="T11" fmla="*/ 0 h 1849"/>
                  <a:gd name="T12" fmla="*/ 0 w 953"/>
                  <a:gd name="T13" fmla="*/ 0 h 1849"/>
                  <a:gd name="T14" fmla="*/ 0 w 953"/>
                  <a:gd name="T15" fmla="*/ 0 h 1849"/>
                  <a:gd name="T16" fmla="*/ 0 w 953"/>
                  <a:gd name="T17" fmla="*/ 0 h 1849"/>
                  <a:gd name="T18" fmla="*/ 0 w 953"/>
                  <a:gd name="T19" fmla="*/ 0 h 1849"/>
                  <a:gd name="T20" fmla="*/ 0 w 953"/>
                  <a:gd name="T21" fmla="*/ 0 h 1849"/>
                  <a:gd name="T22" fmla="*/ 0 w 953"/>
                  <a:gd name="T23" fmla="*/ 0 h 1849"/>
                  <a:gd name="T24" fmla="*/ 0 w 953"/>
                  <a:gd name="T25" fmla="*/ 0 h 1849"/>
                  <a:gd name="T26" fmla="*/ 0 w 953"/>
                  <a:gd name="T27" fmla="*/ 0 h 1849"/>
                  <a:gd name="T28" fmla="*/ 0 w 953"/>
                  <a:gd name="T29" fmla="*/ 0 h 1849"/>
                  <a:gd name="T30" fmla="*/ 0 w 953"/>
                  <a:gd name="T31" fmla="*/ 0 h 1849"/>
                  <a:gd name="T32" fmla="*/ 0 w 953"/>
                  <a:gd name="T33" fmla="*/ 0 h 1849"/>
                  <a:gd name="T34" fmla="*/ 0 w 953"/>
                  <a:gd name="T35" fmla="*/ 0 h 1849"/>
                  <a:gd name="T36" fmla="*/ 0 w 953"/>
                  <a:gd name="T37" fmla="*/ 0 h 1849"/>
                  <a:gd name="T38" fmla="*/ 0 w 953"/>
                  <a:gd name="T39" fmla="*/ 0 h 1849"/>
                  <a:gd name="T40" fmla="*/ 0 w 953"/>
                  <a:gd name="T41" fmla="*/ 0 h 1849"/>
                  <a:gd name="T42" fmla="*/ 0 w 953"/>
                  <a:gd name="T43" fmla="*/ 0 h 1849"/>
                  <a:gd name="T44" fmla="*/ 0 w 953"/>
                  <a:gd name="T45" fmla="*/ 0 h 1849"/>
                  <a:gd name="T46" fmla="*/ 0 w 953"/>
                  <a:gd name="T47" fmla="*/ 0 h 1849"/>
                  <a:gd name="T48" fmla="*/ 0 w 953"/>
                  <a:gd name="T49" fmla="*/ 0 h 1849"/>
                  <a:gd name="T50" fmla="*/ 0 w 953"/>
                  <a:gd name="T51" fmla="*/ 0 h 1849"/>
                  <a:gd name="T52" fmla="*/ 0 w 953"/>
                  <a:gd name="T53" fmla="*/ 0 h 1849"/>
                  <a:gd name="T54" fmla="*/ 0 w 953"/>
                  <a:gd name="T55" fmla="*/ 0 h 1849"/>
                  <a:gd name="T56" fmla="*/ 0 w 953"/>
                  <a:gd name="T57" fmla="*/ 0 h 1849"/>
                  <a:gd name="T58" fmla="*/ 0 w 953"/>
                  <a:gd name="T59" fmla="*/ 0 h 1849"/>
                  <a:gd name="T60" fmla="*/ 0 w 953"/>
                  <a:gd name="T61" fmla="*/ 0 h 1849"/>
                  <a:gd name="T62" fmla="*/ 0 w 953"/>
                  <a:gd name="T63" fmla="*/ 0 h 1849"/>
                  <a:gd name="T64" fmla="*/ 0 w 953"/>
                  <a:gd name="T65" fmla="*/ 0 h 1849"/>
                  <a:gd name="T66" fmla="*/ 0 w 953"/>
                  <a:gd name="T67" fmla="*/ 0 h 1849"/>
                  <a:gd name="T68" fmla="*/ 0 w 953"/>
                  <a:gd name="T69" fmla="*/ 0 h 1849"/>
                  <a:gd name="T70" fmla="*/ 0 w 953"/>
                  <a:gd name="T71" fmla="*/ 0 h 1849"/>
                  <a:gd name="T72" fmla="*/ 0 w 953"/>
                  <a:gd name="T73" fmla="*/ 0 h 1849"/>
                  <a:gd name="T74" fmla="*/ 0 w 953"/>
                  <a:gd name="T75" fmla="*/ 0 h 1849"/>
                  <a:gd name="T76" fmla="*/ 0 w 953"/>
                  <a:gd name="T77" fmla="*/ 0 h 1849"/>
                  <a:gd name="T78" fmla="*/ 0 w 953"/>
                  <a:gd name="T79" fmla="*/ 0 h 1849"/>
                  <a:gd name="T80" fmla="*/ 0 w 953"/>
                  <a:gd name="T81" fmla="*/ 0 h 1849"/>
                  <a:gd name="T82" fmla="*/ 0 w 953"/>
                  <a:gd name="T83" fmla="*/ 0 h 1849"/>
                  <a:gd name="T84" fmla="*/ 0 w 953"/>
                  <a:gd name="T85" fmla="*/ 0 h 1849"/>
                  <a:gd name="T86" fmla="*/ 0 w 953"/>
                  <a:gd name="T87" fmla="*/ 0 h 1849"/>
                  <a:gd name="T88" fmla="*/ 0 w 953"/>
                  <a:gd name="T89" fmla="*/ 0 h 1849"/>
                  <a:gd name="T90" fmla="*/ 0 w 953"/>
                  <a:gd name="T91" fmla="*/ 0 h 1849"/>
                  <a:gd name="T92" fmla="*/ 0 w 953"/>
                  <a:gd name="T93" fmla="*/ 0 h 1849"/>
                  <a:gd name="T94" fmla="*/ 0 w 953"/>
                  <a:gd name="T95" fmla="*/ 0 h 1849"/>
                  <a:gd name="T96" fmla="*/ 0 w 953"/>
                  <a:gd name="T97" fmla="*/ 0 h 1849"/>
                  <a:gd name="T98" fmla="*/ 0 w 953"/>
                  <a:gd name="T99" fmla="*/ 0 h 1849"/>
                  <a:gd name="T100" fmla="*/ 0 w 953"/>
                  <a:gd name="T101" fmla="*/ 0 h 1849"/>
                  <a:gd name="T102" fmla="*/ 0 w 953"/>
                  <a:gd name="T103" fmla="*/ 0 h 1849"/>
                  <a:gd name="T104" fmla="*/ 0 w 953"/>
                  <a:gd name="T105" fmla="*/ 0 h 1849"/>
                  <a:gd name="T106" fmla="*/ 0 w 953"/>
                  <a:gd name="T107" fmla="*/ 0 h 1849"/>
                  <a:gd name="T108" fmla="*/ 0 w 953"/>
                  <a:gd name="T109" fmla="*/ 0 h 1849"/>
                  <a:gd name="T110" fmla="*/ 0 w 953"/>
                  <a:gd name="T111" fmla="*/ 0 h 1849"/>
                  <a:gd name="T112" fmla="*/ 0 w 953"/>
                  <a:gd name="T113" fmla="*/ 0 h 1849"/>
                  <a:gd name="T114" fmla="*/ 0 w 953"/>
                  <a:gd name="T115" fmla="*/ 0 h 1849"/>
                  <a:gd name="T116" fmla="*/ 0 w 953"/>
                  <a:gd name="T117" fmla="*/ 0 h 1849"/>
                  <a:gd name="T118" fmla="*/ 0 w 953"/>
                  <a:gd name="T119" fmla="*/ 0 h 1849"/>
                  <a:gd name="T120" fmla="*/ 0 w 953"/>
                  <a:gd name="T121" fmla="*/ 0 h 184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53"/>
                  <a:gd name="T184" fmla="*/ 0 h 1849"/>
                  <a:gd name="T185" fmla="*/ 953 w 953"/>
                  <a:gd name="T186" fmla="*/ 1849 h 184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53" h="1849">
                    <a:moveTo>
                      <a:pt x="342" y="0"/>
                    </a:moveTo>
                    <a:lnTo>
                      <a:pt x="629" y="0"/>
                    </a:lnTo>
                    <a:lnTo>
                      <a:pt x="575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1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90" y="279"/>
                    </a:lnTo>
                    <a:lnTo>
                      <a:pt x="922" y="280"/>
                    </a:lnTo>
                    <a:lnTo>
                      <a:pt x="953" y="280"/>
                    </a:lnTo>
                    <a:lnTo>
                      <a:pt x="953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9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8" y="801"/>
                    </a:lnTo>
                    <a:lnTo>
                      <a:pt x="698" y="942"/>
                    </a:lnTo>
                    <a:lnTo>
                      <a:pt x="642" y="942"/>
                    </a:lnTo>
                    <a:lnTo>
                      <a:pt x="646" y="1729"/>
                    </a:lnTo>
                    <a:lnTo>
                      <a:pt x="519" y="1849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3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5" y="785"/>
                    </a:lnTo>
                    <a:lnTo>
                      <a:pt x="235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3"/>
                    </a:lnTo>
                    <a:lnTo>
                      <a:pt x="71" y="273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70" y="219"/>
                    </a:lnTo>
                    <a:lnTo>
                      <a:pt x="189" y="177"/>
                    </a:lnTo>
                    <a:lnTo>
                      <a:pt x="235" y="177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B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9" name="Group 40">
                <a:extLst>
                  <a:ext uri="{FF2B5EF4-FFF2-40B4-BE49-F238E27FC236}">
                    <a16:creationId xmlns:a16="http://schemas.microsoft.com/office/drawing/2014/main" id="{81E55DD1-E370-4019-8E52-42C40F413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1" y="3557"/>
                <a:ext cx="242" cy="71"/>
                <a:chOff x="531" y="3557"/>
                <a:chExt cx="242" cy="71"/>
              </a:xfrm>
            </p:grpSpPr>
            <p:sp>
              <p:nvSpPr>
                <p:cNvPr id="8220" name="Freeform 41">
                  <a:extLst>
                    <a:ext uri="{FF2B5EF4-FFF2-40B4-BE49-F238E27FC236}">
                      <a16:creationId xmlns:a16="http://schemas.microsoft.com/office/drawing/2014/main" id="{164BF2FF-8CEB-47FB-8A69-5F147DD8C7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" y="3559"/>
                  <a:ext cx="224" cy="69"/>
                </a:xfrm>
                <a:custGeom>
                  <a:avLst/>
                  <a:gdLst>
                    <a:gd name="T0" fmla="*/ 0 w 673"/>
                    <a:gd name="T1" fmla="*/ 0 h 212"/>
                    <a:gd name="T2" fmla="*/ 0 w 673"/>
                    <a:gd name="T3" fmla="*/ 0 h 212"/>
                    <a:gd name="T4" fmla="*/ 0 w 673"/>
                    <a:gd name="T5" fmla="*/ 0 h 212"/>
                    <a:gd name="T6" fmla="*/ 0 w 673"/>
                    <a:gd name="T7" fmla="*/ 0 h 212"/>
                    <a:gd name="T8" fmla="*/ 0 w 673"/>
                    <a:gd name="T9" fmla="*/ 0 h 212"/>
                    <a:gd name="T10" fmla="*/ 0 w 673"/>
                    <a:gd name="T11" fmla="*/ 0 h 212"/>
                    <a:gd name="T12" fmla="*/ 0 w 673"/>
                    <a:gd name="T13" fmla="*/ 0 h 212"/>
                    <a:gd name="T14" fmla="*/ 0 w 673"/>
                    <a:gd name="T15" fmla="*/ 0 h 212"/>
                    <a:gd name="T16" fmla="*/ 0 w 673"/>
                    <a:gd name="T17" fmla="*/ 0 h 2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73"/>
                    <a:gd name="T28" fmla="*/ 0 h 212"/>
                    <a:gd name="T29" fmla="*/ 673 w 673"/>
                    <a:gd name="T30" fmla="*/ 212 h 2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73" h="212">
                      <a:moveTo>
                        <a:pt x="0" y="110"/>
                      </a:moveTo>
                      <a:lnTo>
                        <a:pt x="59" y="0"/>
                      </a:lnTo>
                      <a:lnTo>
                        <a:pt x="673" y="0"/>
                      </a:lnTo>
                      <a:lnTo>
                        <a:pt x="668" y="8"/>
                      </a:lnTo>
                      <a:lnTo>
                        <a:pt x="66" y="8"/>
                      </a:lnTo>
                      <a:lnTo>
                        <a:pt x="11" y="110"/>
                      </a:lnTo>
                      <a:lnTo>
                        <a:pt x="64" y="205"/>
                      </a:lnTo>
                      <a:lnTo>
                        <a:pt x="54" y="212"/>
                      </a:lnTo>
                      <a:lnTo>
                        <a:pt x="0" y="11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1" name="Freeform 42">
                  <a:extLst>
                    <a:ext uri="{FF2B5EF4-FFF2-40B4-BE49-F238E27FC236}">
                      <a16:creationId xmlns:a16="http://schemas.microsoft.com/office/drawing/2014/main" id="{44942591-68F6-40C8-A5BF-77FDCF058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" y="3559"/>
                  <a:ext cx="224" cy="68"/>
                </a:xfrm>
                <a:custGeom>
                  <a:avLst/>
                  <a:gdLst>
                    <a:gd name="T0" fmla="*/ 0 w 674"/>
                    <a:gd name="T1" fmla="*/ 0 h 211"/>
                    <a:gd name="T2" fmla="*/ 0 w 674"/>
                    <a:gd name="T3" fmla="*/ 0 h 211"/>
                    <a:gd name="T4" fmla="*/ 0 w 674"/>
                    <a:gd name="T5" fmla="*/ 0 h 211"/>
                    <a:gd name="T6" fmla="*/ 0 w 674"/>
                    <a:gd name="T7" fmla="*/ 0 h 211"/>
                    <a:gd name="T8" fmla="*/ 0 w 674"/>
                    <a:gd name="T9" fmla="*/ 0 h 211"/>
                    <a:gd name="T10" fmla="*/ 0 w 674"/>
                    <a:gd name="T11" fmla="*/ 0 h 211"/>
                    <a:gd name="T12" fmla="*/ 0 w 674"/>
                    <a:gd name="T13" fmla="*/ 0 h 211"/>
                    <a:gd name="T14" fmla="*/ 0 w 674"/>
                    <a:gd name="T15" fmla="*/ 0 h 211"/>
                    <a:gd name="T16" fmla="*/ 0 w 674"/>
                    <a:gd name="T17" fmla="*/ 0 h 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74"/>
                    <a:gd name="T28" fmla="*/ 0 h 211"/>
                    <a:gd name="T29" fmla="*/ 674 w 674"/>
                    <a:gd name="T30" fmla="*/ 211 h 21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74" h="211">
                      <a:moveTo>
                        <a:pt x="674" y="101"/>
                      </a:moveTo>
                      <a:lnTo>
                        <a:pt x="615" y="211"/>
                      </a:lnTo>
                      <a:lnTo>
                        <a:pt x="0" y="211"/>
                      </a:lnTo>
                      <a:lnTo>
                        <a:pt x="6" y="204"/>
                      </a:lnTo>
                      <a:lnTo>
                        <a:pt x="608" y="204"/>
                      </a:lnTo>
                      <a:lnTo>
                        <a:pt x="663" y="101"/>
                      </a:lnTo>
                      <a:lnTo>
                        <a:pt x="609" y="6"/>
                      </a:lnTo>
                      <a:lnTo>
                        <a:pt x="619" y="0"/>
                      </a:lnTo>
                      <a:lnTo>
                        <a:pt x="674" y="101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210" name="Rectangle 43">
                <a:extLst>
                  <a:ext uri="{FF2B5EF4-FFF2-40B4-BE49-F238E27FC236}">
                    <a16:creationId xmlns:a16="http://schemas.microsoft.com/office/drawing/2014/main" id="{E8EC36F3-2B8B-44F6-AB37-1B920234F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3534"/>
                <a:ext cx="211" cy="4"/>
              </a:xfrm>
              <a:prstGeom prst="rect">
                <a:avLst/>
              </a:pr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1" name="Group 44">
                <a:extLst>
                  <a:ext uri="{FF2B5EF4-FFF2-40B4-BE49-F238E27FC236}">
                    <a16:creationId xmlns:a16="http://schemas.microsoft.com/office/drawing/2014/main" id="{49EB0A99-FAFE-4380-9FA0-2B6530D434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" y="3637"/>
                <a:ext cx="271" cy="437"/>
                <a:chOff x="511" y="3637"/>
                <a:chExt cx="271" cy="437"/>
              </a:xfrm>
            </p:grpSpPr>
            <p:sp>
              <p:nvSpPr>
                <p:cNvPr id="8212" name="Freeform 45">
                  <a:extLst>
                    <a:ext uri="{FF2B5EF4-FFF2-40B4-BE49-F238E27FC236}">
                      <a16:creationId xmlns:a16="http://schemas.microsoft.com/office/drawing/2014/main" id="{34E11E1C-6788-4C8D-A685-F7739B7310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3722"/>
                  <a:ext cx="7" cy="337"/>
                </a:xfrm>
                <a:custGeom>
                  <a:avLst/>
                  <a:gdLst>
                    <a:gd name="T0" fmla="*/ 0 w 21"/>
                    <a:gd name="T1" fmla="*/ 0 h 1010"/>
                    <a:gd name="T2" fmla="*/ 0 w 21"/>
                    <a:gd name="T3" fmla="*/ 0 h 1010"/>
                    <a:gd name="T4" fmla="*/ 0 w 21"/>
                    <a:gd name="T5" fmla="*/ 0 h 1010"/>
                    <a:gd name="T6" fmla="*/ 0 w 21"/>
                    <a:gd name="T7" fmla="*/ 0 h 1010"/>
                    <a:gd name="T8" fmla="*/ 0 w 21"/>
                    <a:gd name="T9" fmla="*/ 0 h 10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"/>
                    <a:gd name="T16" fmla="*/ 0 h 1010"/>
                    <a:gd name="T17" fmla="*/ 21 w 21"/>
                    <a:gd name="T18" fmla="*/ 1010 h 10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" h="1010">
                      <a:moveTo>
                        <a:pt x="21" y="0"/>
                      </a:moveTo>
                      <a:lnTo>
                        <a:pt x="20" y="1010"/>
                      </a:lnTo>
                      <a:lnTo>
                        <a:pt x="2" y="995"/>
                      </a:lnTo>
                      <a:lnTo>
                        <a:pt x="0" y="3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Freeform 46">
                  <a:extLst>
                    <a:ext uri="{FF2B5EF4-FFF2-40B4-BE49-F238E27FC236}">
                      <a16:creationId xmlns:a16="http://schemas.microsoft.com/office/drawing/2014/main" id="{1AD0DC90-9CBE-4650-AC3B-A885EB2C5A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2" y="3731"/>
                  <a:ext cx="6" cy="329"/>
                </a:xfrm>
                <a:custGeom>
                  <a:avLst/>
                  <a:gdLst>
                    <a:gd name="T0" fmla="*/ 0 w 19"/>
                    <a:gd name="T1" fmla="*/ 0 h 986"/>
                    <a:gd name="T2" fmla="*/ 0 w 19"/>
                    <a:gd name="T3" fmla="*/ 0 h 986"/>
                    <a:gd name="T4" fmla="*/ 0 w 19"/>
                    <a:gd name="T5" fmla="*/ 0 h 986"/>
                    <a:gd name="T6" fmla="*/ 0 w 19"/>
                    <a:gd name="T7" fmla="*/ 0 h 986"/>
                    <a:gd name="T8" fmla="*/ 0 w 19"/>
                    <a:gd name="T9" fmla="*/ 0 h 9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86"/>
                    <a:gd name="T17" fmla="*/ 19 w 19"/>
                    <a:gd name="T18" fmla="*/ 986 h 9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86">
                      <a:moveTo>
                        <a:pt x="16" y="0"/>
                      </a:moveTo>
                      <a:lnTo>
                        <a:pt x="19" y="969"/>
                      </a:lnTo>
                      <a:lnTo>
                        <a:pt x="2" y="986"/>
                      </a:lnTo>
                      <a:lnTo>
                        <a:pt x="0" y="8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214" name="Group 47">
                  <a:extLst>
                    <a:ext uri="{FF2B5EF4-FFF2-40B4-BE49-F238E27FC236}">
                      <a16:creationId xmlns:a16="http://schemas.microsoft.com/office/drawing/2014/main" id="{12D125D2-D4D3-45B3-A298-A5EC5DE34A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" y="3637"/>
                  <a:ext cx="271" cy="437"/>
                  <a:chOff x="511" y="3637"/>
                  <a:chExt cx="271" cy="437"/>
                </a:xfrm>
              </p:grpSpPr>
              <p:sp>
                <p:nvSpPr>
                  <p:cNvPr id="8215" name="Rectangle 48">
                    <a:extLst>
                      <a:ext uri="{FF2B5EF4-FFF2-40B4-BE49-F238E27FC236}">
                        <a16:creationId xmlns:a16="http://schemas.microsoft.com/office/drawing/2014/main" id="{F9C13BEA-A56B-4CCF-856A-ABEDB83FFF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" y="3637"/>
                    <a:ext cx="271" cy="8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16" name="Rectangle 49">
                    <a:extLst>
                      <a:ext uri="{FF2B5EF4-FFF2-40B4-BE49-F238E27FC236}">
                        <a16:creationId xmlns:a16="http://schemas.microsoft.com/office/drawing/2014/main" id="{CFCBB5F5-9BA9-4EEB-A5B1-0F5E52D456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678"/>
                    <a:ext cx="166" cy="7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17" name="Freeform 50">
                    <a:extLst>
                      <a:ext uri="{FF2B5EF4-FFF2-40B4-BE49-F238E27FC236}">
                        <a16:creationId xmlns:a16="http://schemas.microsoft.com/office/drawing/2014/main" id="{63C2F7F6-2575-46E0-8FB9-C4E806E85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3732"/>
                    <a:ext cx="21" cy="342"/>
                  </a:xfrm>
                  <a:custGeom>
                    <a:avLst/>
                    <a:gdLst>
                      <a:gd name="T0" fmla="*/ 0 w 62"/>
                      <a:gd name="T1" fmla="*/ 0 h 1026"/>
                      <a:gd name="T2" fmla="*/ 0 w 62"/>
                      <a:gd name="T3" fmla="*/ 0 h 1026"/>
                      <a:gd name="T4" fmla="*/ 0 w 62"/>
                      <a:gd name="T5" fmla="*/ 0 h 1026"/>
                      <a:gd name="T6" fmla="*/ 0 w 62"/>
                      <a:gd name="T7" fmla="*/ 0 h 1026"/>
                      <a:gd name="T8" fmla="*/ 0 w 62"/>
                      <a:gd name="T9" fmla="*/ 0 h 1026"/>
                      <a:gd name="T10" fmla="*/ 0 w 62"/>
                      <a:gd name="T11" fmla="*/ 0 h 1026"/>
                      <a:gd name="T12" fmla="*/ 0 w 62"/>
                      <a:gd name="T13" fmla="*/ 0 h 10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2"/>
                      <a:gd name="T22" fmla="*/ 0 h 1026"/>
                      <a:gd name="T23" fmla="*/ 62 w 62"/>
                      <a:gd name="T24" fmla="*/ 1026 h 10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2" h="1026">
                        <a:moveTo>
                          <a:pt x="62" y="0"/>
                        </a:moveTo>
                        <a:lnTo>
                          <a:pt x="47" y="67"/>
                        </a:lnTo>
                        <a:lnTo>
                          <a:pt x="23" y="124"/>
                        </a:lnTo>
                        <a:lnTo>
                          <a:pt x="23" y="1007"/>
                        </a:lnTo>
                        <a:lnTo>
                          <a:pt x="4" y="1026"/>
                        </a:lnTo>
                        <a:lnTo>
                          <a:pt x="0" y="108"/>
                        </a:ln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18" name="Freeform 51">
                    <a:extLst>
                      <a:ext uri="{FF2B5EF4-FFF2-40B4-BE49-F238E27FC236}">
                        <a16:creationId xmlns:a16="http://schemas.microsoft.com/office/drawing/2014/main" id="{8E1A81FA-1570-4877-ABF2-4562FABC12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3719"/>
                    <a:ext cx="144" cy="52"/>
                  </a:xfrm>
                  <a:custGeom>
                    <a:avLst/>
                    <a:gdLst>
                      <a:gd name="T0" fmla="*/ 0 w 434"/>
                      <a:gd name="T1" fmla="*/ 0 h 155"/>
                      <a:gd name="T2" fmla="*/ 0 w 434"/>
                      <a:gd name="T3" fmla="*/ 0 h 155"/>
                      <a:gd name="T4" fmla="*/ 0 w 434"/>
                      <a:gd name="T5" fmla="*/ 0 h 155"/>
                      <a:gd name="T6" fmla="*/ 0 w 434"/>
                      <a:gd name="T7" fmla="*/ 0 h 155"/>
                      <a:gd name="T8" fmla="*/ 0 w 434"/>
                      <a:gd name="T9" fmla="*/ 0 h 155"/>
                      <a:gd name="T10" fmla="*/ 0 w 434"/>
                      <a:gd name="T11" fmla="*/ 0 h 155"/>
                      <a:gd name="T12" fmla="*/ 0 w 434"/>
                      <a:gd name="T13" fmla="*/ 0 h 155"/>
                      <a:gd name="T14" fmla="*/ 0 w 434"/>
                      <a:gd name="T15" fmla="*/ 0 h 155"/>
                      <a:gd name="T16" fmla="*/ 0 w 434"/>
                      <a:gd name="T17" fmla="*/ 0 h 155"/>
                      <a:gd name="T18" fmla="*/ 0 w 434"/>
                      <a:gd name="T19" fmla="*/ 0 h 155"/>
                      <a:gd name="T20" fmla="*/ 0 w 434"/>
                      <a:gd name="T21" fmla="*/ 0 h 15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34"/>
                      <a:gd name="T34" fmla="*/ 0 h 155"/>
                      <a:gd name="T35" fmla="*/ 434 w 434"/>
                      <a:gd name="T36" fmla="*/ 155 h 15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34" h="155">
                        <a:moveTo>
                          <a:pt x="73" y="155"/>
                        </a:moveTo>
                        <a:lnTo>
                          <a:pt x="45" y="120"/>
                        </a:lnTo>
                        <a:lnTo>
                          <a:pt x="45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34" y="0"/>
                        </a:lnTo>
                        <a:lnTo>
                          <a:pt x="423" y="18"/>
                        </a:lnTo>
                        <a:lnTo>
                          <a:pt x="189" y="18"/>
                        </a:lnTo>
                        <a:lnTo>
                          <a:pt x="169" y="47"/>
                        </a:lnTo>
                        <a:lnTo>
                          <a:pt x="82" y="47"/>
                        </a:lnTo>
                        <a:lnTo>
                          <a:pt x="73" y="155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19" name="Freeform 52">
                    <a:extLst>
                      <a:ext uri="{FF2B5EF4-FFF2-40B4-BE49-F238E27FC236}">
                        <a16:creationId xmlns:a16="http://schemas.microsoft.com/office/drawing/2014/main" id="{28DD5363-B949-4090-83D2-D6F24866B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" y="3654"/>
                    <a:ext cx="214" cy="7"/>
                  </a:xfrm>
                  <a:custGeom>
                    <a:avLst/>
                    <a:gdLst>
                      <a:gd name="T0" fmla="*/ 0 w 642"/>
                      <a:gd name="T1" fmla="*/ 0 h 21"/>
                      <a:gd name="T2" fmla="*/ 0 w 642"/>
                      <a:gd name="T3" fmla="*/ 0 h 21"/>
                      <a:gd name="T4" fmla="*/ 0 w 642"/>
                      <a:gd name="T5" fmla="*/ 0 h 21"/>
                      <a:gd name="T6" fmla="*/ 0 w 642"/>
                      <a:gd name="T7" fmla="*/ 0 h 21"/>
                      <a:gd name="T8" fmla="*/ 0 w 642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2"/>
                      <a:gd name="T16" fmla="*/ 0 h 21"/>
                      <a:gd name="T17" fmla="*/ 642 w 642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2" h="21">
                        <a:moveTo>
                          <a:pt x="0" y="1"/>
                        </a:moveTo>
                        <a:lnTo>
                          <a:pt x="642" y="0"/>
                        </a:lnTo>
                        <a:lnTo>
                          <a:pt x="635" y="20"/>
                        </a:lnTo>
                        <a:lnTo>
                          <a:pt x="6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8198" name="Rectangle 55">
            <a:extLst>
              <a:ext uri="{FF2B5EF4-FFF2-40B4-BE49-F238E27FC236}">
                <a16:creationId xmlns:a16="http://schemas.microsoft.com/office/drawing/2014/main" id="{8CB6EEA5-6AFD-4E6E-A7BB-88E7AEAE7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-71438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rPr>
              <a:t>Elements of  Numerical Integration</a:t>
            </a:r>
          </a:p>
        </p:txBody>
      </p:sp>
      <p:grpSp>
        <p:nvGrpSpPr>
          <p:cNvPr id="10" name="Group 57">
            <a:extLst>
              <a:ext uri="{FF2B5EF4-FFF2-40B4-BE49-F238E27FC236}">
                <a16:creationId xmlns:a16="http://schemas.microsoft.com/office/drawing/2014/main" id="{DCEBF7E1-B60D-4E95-8CF1-C4C8272A859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20938"/>
            <a:ext cx="8424862" cy="1028700"/>
            <a:chOff x="204" y="1525"/>
            <a:chExt cx="5211" cy="648"/>
          </a:xfrm>
        </p:grpSpPr>
        <p:sp>
          <p:nvSpPr>
            <p:cNvPr id="8200" name="Rectangle 9">
              <a:extLst>
                <a:ext uri="{FF2B5EF4-FFF2-40B4-BE49-F238E27FC236}">
                  <a16:creationId xmlns:a16="http://schemas.microsoft.com/office/drawing/2014/main" id="{F698C92F-A142-4E05-8AF9-88205E0EA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525"/>
              <a:ext cx="521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式中           称为</a:t>
              </a: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求积节点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  称为</a:t>
              </a: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求积系数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，亦称伴随节点</a:t>
              </a:r>
            </a:p>
          </p:txBody>
        </p:sp>
        <p:graphicFrame>
          <p:nvGraphicFramePr>
            <p:cNvPr id="8201" name="Object 10">
              <a:extLst>
                <a:ext uri="{FF2B5EF4-FFF2-40B4-BE49-F238E27FC236}">
                  <a16:creationId xmlns:a16="http://schemas.microsoft.com/office/drawing/2014/main" id="{CBCAEC68-EE79-4829-B1F3-4FE8FC0F05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85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1565" imgH="171450" progId="Equation.3">
                    <p:embed/>
                  </p:oleObj>
                </mc:Choice>
                <mc:Fallback>
                  <p:oleObj name="Equation" r:id="rId14" imgW="171565" imgH="171450" progId="Equation.3">
                    <p:embed/>
                    <p:pic>
                      <p:nvPicPr>
                        <p:cNvPr id="8201" name="Object 10">
                          <a:extLst>
                            <a:ext uri="{FF2B5EF4-FFF2-40B4-BE49-F238E27FC236}">
                              <a16:creationId xmlns:a16="http://schemas.microsoft.com/office/drawing/2014/main" id="{CBCAEC68-EE79-4829-B1F3-4FE8FC0F05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85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1">
              <a:extLst>
                <a:ext uri="{FF2B5EF4-FFF2-40B4-BE49-F238E27FC236}">
                  <a16:creationId xmlns:a16="http://schemas.microsoft.com/office/drawing/2014/main" id="{40B13095-EFB3-4510-82DC-F177AA7A33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1" y="1590"/>
            <a:ext cx="24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525" imgH="171450" progId="Equation.3">
                    <p:embed/>
                  </p:oleObj>
                </mc:Choice>
                <mc:Fallback>
                  <p:oleObj name="Equation" r:id="rId16" imgW="190525" imgH="171450" progId="Equation.3">
                    <p:embed/>
                    <p:pic>
                      <p:nvPicPr>
                        <p:cNvPr id="8202" name="Object 11">
                          <a:extLst>
                            <a:ext uri="{FF2B5EF4-FFF2-40B4-BE49-F238E27FC236}">
                              <a16:creationId xmlns:a16="http://schemas.microsoft.com/office/drawing/2014/main" id="{40B13095-EFB3-4510-82DC-F177AA7A33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1" y="1590"/>
                          <a:ext cx="24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12">
              <a:extLst>
                <a:ext uri="{FF2B5EF4-FFF2-40B4-BE49-F238E27FC236}">
                  <a16:creationId xmlns:a16="http://schemas.microsoft.com/office/drawing/2014/main" id="{9DE484DE-B067-4613-AFFF-25E8BD9053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0" y="1581"/>
            <a:ext cx="2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1565" imgH="171450" progId="Equation.3">
                    <p:embed/>
                  </p:oleObj>
                </mc:Choice>
                <mc:Fallback>
                  <p:oleObj name="Equation" r:id="rId18" imgW="171565" imgH="171450" progId="Equation.3">
                    <p:embed/>
                    <p:pic>
                      <p:nvPicPr>
                        <p:cNvPr id="8203" name="Object 12">
                          <a:extLst>
                            <a:ext uri="{FF2B5EF4-FFF2-40B4-BE49-F238E27FC236}">
                              <a16:creationId xmlns:a16="http://schemas.microsoft.com/office/drawing/2014/main" id="{9DE484DE-B067-4613-AFFF-25E8BD9053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1581"/>
                          <a:ext cx="24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Rectangle 56">
              <a:extLst>
                <a:ext uri="{FF2B5EF4-FFF2-40B4-BE49-F238E27FC236}">
                  <a16:creationId xmlns:a16="http://schemas.microsoft.com/office/drawing/2014/main" id="{7A3E7B55-6577-4BF5-9B44-0B3F67EC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842"/>
              <a:ext cx="372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的权。这类求积法通常称为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机械求积法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   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>
            <a:extLst>
              <a:ext uri="{FF2B5EF4-FFF2-40B4-BE49-F238E27FC236}">
                <a16:creationId xmlns:a16="http://schemas.microsoft.com/office/drawing/2014/main" id="{A1292462-5BE9-4459-8F4C-C7FEBB3C2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228600"/>
            <a:ext cx="2460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代数精度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的概念</a:t>
            </a: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7B91D026-F51C-46E6-BA2A-7F4E3F730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12800"/>
            <a:ext cx="8820150" cy="1473200"/>
          </a:xfrm>
          <a:noFill/>
        </p:spPr>
        <p:txBody>
          <a:bodyPr>
            <a:normAutofit/>
          </a:bodyPr>
          <a:lstStyle/>
          <a:p>
            <a:pPr marL="179388" lvl="1" indent="0" eaLnBrk="1" hangingPunct="1">
              <a:lnSpc>
                <a:spcPct val="13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如果某个求积公式对于次数不超过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的多项式均能准确成立，但对于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多项式就不一定准确，则称该求积公式具有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代数精度。</a:t>
            </a:r>
          </a:p>
        </p:txBody>
      </p:sp>
      <p:sp>
        <p:nvSpPr>
          <p:cNvPr id="49167" name="AutoShape 15" descr="水滴">
            <a:extLst>
              <a:ext uri="{FF2B5EF4-FFF2-40B4-BE49-F238E27FC236}">
                <a16:creationId xmlns:a16="http://schemas.microsoft.com/office/drawing/2014/main" id="{D3501AC6-F75E-4EB7-A749-29744377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890588"/>
            <a:ext cx="1223962" cy="498475"/>
          </a:xfrm>
          <a:prstGeom prst="roundRect">
            <a:avLst>
              <a:gd name="adj" fmla="val 16667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定义</a:t>
            </a:r>
          </a:p>
        </p:txBody>
      </p:sp>
      <p:pic>
        <p:nvPicPr>
          <p:cNvPr id="49168" name="Picture 16" descr="toolbox">
            <a:extLst>
              <a:ext uri="{FF2B5EF4-FFF2-40B4-BE49-F238E27FC236}">
                <a16:creationId xmlns:a16="http://schemas.microsoft.com/office/drawing/2014/main" id="{59D986C4-EABA-40B0-8F0E-0599B9D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863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1">
            <a:extLst>
              <a:ext uri="{FF2B5EF4-FFF2-40B4-BE49-F238E27FC236}">
                <a16:creationId xmlns:a16="http://schemas.microsoft.com/office/drawing/2014/main" id="{8168784F-F002-4225-B8DE-9F0368F366A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438400"/>
            <a:ext cx="8534400" cy="1625600"/>
            <a:chOff x="192" y="2048"/>
            <a:chExt cx="5376" cy="1024"/>
          </a:xfrm>
        </p:grpSpPr>
        <p:sp>
          <p:nvSpPr>
            <p:cNvPr id="10257" name="Text Box 20">
              <a:extLst>
                <a:ext uri="{FF2B5EF4-FFF2-40B4-BE49-F238E27FC236}">
                  <a16:creationId xmlns:a16="http://schemas.microsoft.com/office/drawing/2014/main" id="{8FC72971-D2AD-412D-965E-6A8F9F5E2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048"/>
              <a:ext cx="5376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　　　若某个求积公式所对应的误差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满足：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]=0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任意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m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阶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的多项式成立，且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]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某个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m+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阶多项式成立，则称此求积公式的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代数精度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10258" name="AutoShape 19" descr="水滴">
              <a:extLst>
                <a:ext uri="{FF2B5EF4-FFF2-40B4-BE49-F238E27FC236}">
                  <a16:creationId xmlns:a16="http://schemas.microsoft.com/office/drawing/2014/main" id="{DCE03B01-1111-421D-B002-79BEB34B0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2103"/>
              <a:ext cx="533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即</a:t>
              </a:r>
            </a:p>
          </p:txBody>
        </p:sp>
      </p:grpSp>
      <p:grpSp>
        <p:nvGrpSpPr>
          <p:cNvPr id="3" name="Group 32">
            <a:extLst>
              <a:ext uri="{FF2B5EF4-FFF2-40B4-BE49-F238E27FC236}">
                <a16:creationId xmlns:a16="http://schemas.microsoft.com/office/drawing/2014/main" id="{805D3B4D-689D-4970-890A-C8AAE24EDEC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029200"/>
            <a:ext cx="8186738" cy="730250"/>
            <a:chOff x="288" y="2880"/>
            <a:chExt cx="5157" cy="460"/>
          </a:xfrm>
        </p:grpSpPr>
        <p:graphicFrame>
          <p:nvGraphicFramePr>
            <p:cNvPr id="10253" name="Object 25">
              <a:extLst>
                <a:ext uri="{FF2B5EF4-FFF2-40B4-BE49-F238E27FC236}">
                  <a16:creationId xmlns:a16="http://schemas.microsoft.com/office/drawing/2014/main" id="{677E70B3-AE16-43A2-B161-F3085F840B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880"/>
            <a:ext cx="90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81063" imgH="352391" progId="Equation.3">
                    <p:embed/>
                  </p:oleObj>
                </mc:Choice>
                <mc:Fallback>
                  <p:oleObj name="Equation" r:id="rId9" imgW="781063" imgH="352391" progId="Equation.3">
                    <p:embed/>
                    <p:pic>
                      <p:nvPicPr>
                        <p:cNvPr id="10253" name="Object 25">
                          <a:extLst>
                            <a:ext uri="{FF2B5EF4-FFF2-40B4-BE49-F238E27FC236}">
                              <a16:creationId xmlns:a16="http://schemas.microsoft.com/office/drawing/2014/main" id="{677E70B3-AE16-43A2-B161-F3085F840B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880"/>
                          <a:ext cx="90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26">
              <a:extLst>
                <a:ext uri="{FF2B5EF4-FFF2-40B4-BE49-F238E27FC236}">
                  <a16:creationId xmlns:a16="http://schemas.microsoft.com/office/drawing/2014/main" id="{94835A6F-C786-4C5D-9F39-E2CED010AD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880"/>
            <a:ext cx="133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95451" imgH="352391" progId="Equation.3">
                    <p:embed/>
                  </p:oleObj>
                </mc:Choice>
                <mc:Fallback>
                  <p:oleObj name="Equation" r:id="rId11" imgW="1295451" imgH="352391" progId="Equation.3">
                    <p:embed/>
                    <p:pic>
                      <p:nvPicPr>
                        <p:cNvPr id="10254" name="Object 26">
                          <a:extLst>
                            <a:ext uri="{FF2B5EF4-FFF2-40B4-BE49-F238E27FC236}">
                              <a16:creationId xmlns:a16="http://schemas.microsoft.com/office/drawing/2014/main" id="{94835A6F-C786-4C5D-9F39-E2CED010AD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80"/>
                          <a:ext cx="133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27">
              <a:extLst>
                <a:ext uri="{FF2B5EF4-FFF2-40B4-BE49-F238E27FC236}">
                  <a16:creationId xmlns:a16="http://schemas.microsoft.com/office/drawing/2014/main" id="{049CF874-1C3D-4ECC-9D55-7F66F19659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880"/>
            <a:ext cx="218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828800" imgH="352391" progId="Equation.3">
                    <p:embed/>
                  </p:oleObj>
                </mc:Choice>
                <mc:Fallback>
                  <p:oleObj name="Equation" r:id="rId13" imgW="1828800" imgH="352391" progId="Equation.3">
                    <p:embed/>
                    <p:pic>
                      <p:nvPicPr>
                        <p:cNvPr id="10255" name="Object 27">
                          <a:extLst>
                            <a:ext uri="{FF2B5EF4-FFF2-40B4-BE49-F238E27FC236}">
                              <a16:creationId xmlns:a16="http://schemas.microsoft.com/office/drawing/2014/main" id="{049CF874-1C3D-4ECC-9D55-7F66F19659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80"/>
                          <a:ext cx="2181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28">
              <a:extLst>
                <a:ext uri="{FF2B5EF4-FFF2-40B4-BE49-F238E27FC236}">
                  <a16:creationId xmlns:a16="http://schemas.microsoft.com/office/drawing/2014/main" id="{655F331E-590A-4E17-8BE3-B072DE5AE0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072"/>
            <a:ext cx="426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47714" imgH="0" progId="Equation.3">
                    <p:embed/>
                  </p:oleObj>
                </mc:Choice>
                <mc:Fallback>
                  <p:oleObj name="Equation" r:id="rId15" imgW="247714" imgH="0" progId="Equation.3">
                    <p:embed/>
                    <p:pic>
                      <p:nvPicPr>
                        <p:cNvPr id="10256" name="Object 28">
                          <a:extLst>
                            <a:ext uri="{FF2B5EF4-FFF2-40B4-BE49-F238E27FC236}">
                              <a16:creationId xmlns:a16="http://schemas.microsoft.com/office/drawing/2014/main" id="{655F331E-590A-4E17-8BE3-B072DE5AE0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072"/>
                          <a:ext cx="426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52000165-4EEF-4D54-85D0-1EC26A95838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135438"/>
            <a:ext cx="8710613" cy="898525"/>
            <a:chOff x="48" y="2605"/>
            <a:chExt cx="5487" cy="566"/>
          </a:xfrm>
        </p:grpSpPr>
        <p:sp>
          <p:nvSpPr>
            <p:cNvPr id="10250" name="Rectangle 23">
              <a:extLst>
                <a:ext uri="{FF2B5EF4-FFF2-40B4-BE49-F238E27FC236}">
                  <a16:creationId xmlns:a16="http://schemas.microsoft.com/office/drawing/2014/main" id="{B1628DE8-99A6-4D2E-8990-E22AD4C9D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05"/>
              <a:ext cx="39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欲使求积公式有</a:t>
              </a:r>
              <a:r>
                <a:rPr lang="en-US" altLang="zh-CN" sz="2400" b="1" i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次代数精度，则令它对</a:t>
              </a:r>
            </a:p>
          </p:txBody>
        </p:sp>
        <p:graphicFrame>
          <p:nvGraphicFramePr>
            <p:cNvPr id="10251" name="Object 24">
              <a:extLst>
                <a:ext uri="{FF2B5EF4-FFF2-40B4-BE49-F238E27FC236}">
                  <a16:creationId xmlns:a16="http://schemas.microsoft.com/office/drawing/2014/main" id="{808045E9-4E52-4284-987A-5CEEE4F636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0" y="2607"/>
            <a:ext cx="139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76490" imgH="152468" progId="Equation.3">
                    <p:embed/>
                  </p:oleObj>
                </mc:Choice>
                <mc:Fallback>
                  <p:oleObj name="Equation" r:id="rId17" imgW="1276490" imgH="152468" progId="Equation.3">
                    <p:embed/>
                    <p:pic>
                      <p:nvPicPr>
                        <p:cNvPr id="10251" name="Object 24">
                          <a:extLst>
                            <a:ext uri="{FF2B5EF4-FFF2-40B4-BE49-F238E27FC236}">
                              <a16:creationId xmlns:a16="http://schemas.microsoft.com/office/drawing/2014/main" id="{808045E9-4E52-4284-987A-5CEEE4F636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2607"/>
                          <a:ext cx="139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Rectangle 29">
              <a:extLst>
                <a:ext uri="{FF2B5EF4-FFF2-40B4-BE49-F238E27FC236}">
                  <a16:creationId xmlns:a16="http://schemas.microsoft.com/office/drawing/2014/main" id="{37AF3BDF-296D-42AF-9FDB-7641DEBA4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880"/>
              <a:ext cx="18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都能准确成立：</a:t>
              </a:r>
            </a:p>
          </p:txBody>
        </p:sp>
      </p:grpSp>
      <p:sp>
        <p:nvSpPr>
          <p:cNvPr id="10249" name="Rectangle 34">
            <a:extLst>
              <a:ext uri="{FF2B5EF4-FFF2-40B4-BE49-F238E27FC236}">
                <a16:creationId xmlns:a16="http://schemas.microsoft.com/office/drawing/2014/main" id="{D5B61CF9-6A6E-4976-ABC8-23D700EF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-71438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rPr>
              <a:t>Elements of  Numerical Integration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 autoUpdateAnimBg="0"/>
      <p:bldP spid="49166" grpId="0" build="p" autoUpdateAnimBg="0"/>
      <p:bldP spid="4916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8" name="AutoShape 1040">
            <a:extLst>
              <a:ext uri="{FF2B5EF4-FFF2-40B4-BE49-F238E27FC236}">
                <a16:creationId xmlns:a16="http://schemas.microsoft.com/office/drawing/2014/main" id="{D4C0A9BB-4E44-41C3-94EC-8A0582F6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283">
            <a:extLst>
              <a:ext uri="{FF2B5EF4-FFF2-40B4-BE49-F238E27FC236}">
                <a16:creationId xmlns:a16="http://schemas.microsoft.com/office/drawing/2014/main" id="{807EDA8A-23BE-40CD-8FE0-26E9A8AEB18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819400"/>
            <a:ext cx="5815013" cy="649288"/>
            <a:chOff x="768" y="1776"/>
            <a:chExt cx="3663" cy="409"/>
          </a:xfrm>
        </p:grpSpPr>
        <p:graphicFrame>
          <p:nvGraphicFramePr>
            <p:cNvPr id="12432" name="Object 1039">
              <a:extLst>
                <a:ext uri="{FF2B5EF4-FFF2-40B4-BE49-F238E27FC236}">
                  <a16:creationId xmlns:a16="http://schemas.microsoft.com/office/drawing/2014/main" id="{0FCCB442-AB09-424D-B9ED-B0F2D547EC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776"/>
            <a:ext cx="366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59100" imgH="342900" progId="Equation.3">
                    <p:embed/>
                  </p:oleObj>
                </mc:Choice>
                <mc:Fallback>
                  <p:oleObj name="Equation" r:id="rId8" imgW="2959100" imgH="342900" progId="Equation.3">
                    <p:embed/>
                    <p:pic>
                      <p:nvPicPr>
                        <p:cNvPr id="12432" name="Object 1039">
                          <a:extLst>
                            <a:ext uri="{FF2B5EF4-FFF2-40B4-BE49-F238E27FC236}">
                              <a16:creationId xmlns:a16="http://schemas.microsoft.com/office/drawing/2014/main" id="{0FCCB442-AB09-424D-B9ED-B0F2D547EC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76"/>
                          <a:ext cx="3663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33" name="AutoShape 1041">
              <a:extLst>
                <a:ext uri="{FF2B5EF4-FFF2-40B4-BE49-F238E27FC236}">
                  <a16:creationId xmlns:a16="http://schemas.microsoft.com/office/drawing/2014/main" id="{DB5815F0-C169-4B2E-A7A0-07E98C0A3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055">
            <a:extLst>
              <a:ext uri="{FF2B5EF4-FFF2-40B4-BE49-F238E27FC236}">
                <a16:creationId xmlns:a16="http://schemas.microsoft.com/office/drawing/2014/main" id="{BB36F031-7262-4203-9585-AEECC0A0AF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72200" y="1447800"/>
            <a:ext cx="2073275" cy="1403350"/>
            <a:chOff x="2352" y="2592"/>
            <a:chExt cx="1632" cy="1104"/>
          </a:xfrm>
        </p:grpSpPr>
        <p:sp>
          <p:nvSpPr>
            <p:cNvPr id="12430" name="AutoShape 1056">
              <a:extLst>
                <a:ext uri="{FF2B5EF4-FFF2-40B4-BE49-F238E27FC236}">
                  <a16:creationId xmlns:a16="http://schemas.microsoft.com/office/drawing/2014/main" id="{5C0F6BA1-E766-46CA-896A-672EA5B6BA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352" y="2592"/>
              <a:ext cx="1632" cy="5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31" name="Rectangle 1057">
              <a:extLst>
                <a:ext uri="{FF2B5EF4-FFF2-40B4-BE49-F238E27FC236}">
                  <a16:creationId xmlns:a16="http://schemas.microsoft.com/office/drawing/2014/main" id="{FD107973-3C80-456C-944D-B002EDA49B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3120"/>
              <a:ext cx="1632" cy="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054">
            <a:extLst>
              <a:ext uri="{FF2B5EF4-FFF2-40B4-BE49-F238E27FC236}">
                <a16:creationId xmlns:a16="http://schemas.microsoft.com/office/drawing/2014/main" id="{C742BFB0-52B0-4CB7-9FC2-0BBF7FCFB1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9963" y="1171575"/>
            <a:ext cx="2317750" cy="1952625"/>
            <a:chOff x="2256" y="2400"/>
            <a:chExt cx="1824" cy="1536"/>
          </a:xfrm>
        </p:grpSpPr>
        <p:sp>
          <p:nvSpPr>
            <p:cNvPr id="12423" name="Line 1044">
              <a:extLst>
                <a:ext uri="{FF2B5EF4-FFF2-40B4-BE49-F238E27FC236}">
                  <a16:creationId xmlns:a16="http://schemas.microsoft.com/office/drawing/2014/main" id="{CAC5E3B1-32DE-4EF4-A615-829404EED7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56" y="3696"/>
              <a:ext cx="18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24" name="Line 1045">
              <a:extLst>
                <a:ext uri="{FF2B5EF4-FFF2-40B4-BE49-F238E27FC236}">
                  <a16:creationId xmlns:a16="http://schemas.microsoft.com/office/drawing/2014/main" id="{5FD018CD-F936-4EC9-AD72-F22C449F0A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352" y="2400"/>
              <a:ext cx="0" cy="12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25" name="Line 1046">
              <a:extLst>
                <a:ext uri="{FF2B5EF4-FFF2-40B4-BE49-F238E27FC236}">
                  <a16:creationId xmlns:a16="http://schemas.microsoft.com/office/drawing/2014/main" id="{F1A1051F-036E-45D3-A0B2-3E58875A58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2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26" name="Freeform 1048">
              <a:extLst>
                <a:ext uri="{FF2B5EF4-FFF2-40B4-BE49-F238E27FC236}">
                  <a16:creationId xmlns:a16="http://schemas.microsoft.com/office/drawing/2014/main" id="{FE428C5D-BA18-4D43-9340-EE0D3DF375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52" y="2584"/>
              <a:ext cx="1632" cy="537"/>
            </a:xfrm>
            <a:custGeom>
              <a:avLst/>
              <a:gdLst>
                <a:gd name="T0" fmla="*/ 0 w 1632"/>
                <a:gd name="T1" fmla="*/ 536 h 536"/>
                <a:gd name="T2" fmla="*/ 144 w 1632"/>
                <a:gd name="T3" fmla="*/ 392 h 536"/>
                <a:gd name="T4" fmla="*/ 336 w 1632"/>
                <a:gd name="T5" fmla="*/ 344 h 536"/>
                <a:gd name="T6" fmla="*/ 576 w 1632"/>
                <a:gd name="T7" fmla="*/ 392 h 536"/>
                <a:gd name="T8" fmla="*/ 816 w 1632"/>
                <a:gd name="T9" fmla="*/ 344 h 536"/>
                <a:gd name="T10" fmla="*/ 1200 w 1632"/>
                <a:gd name="T11" fmla="*/ 56 h 536"/>
                <a:gd name="T12" fmla="*/ 1632 w 1632"/>
                <a:gd name="T13" fmla="*/ 8 h 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2"/>
                <a:gd name="T22" fmla="*/ 0 h 536"/>
                <a:gd name="T23" fmla="*/ 1632 w 1632"/>
                <a:gd name="T24" fmla="*/ 536 h 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2" h="536">
                  <a:moveTo>
                    <a:pt x="0" y="536"/>
                  </a:moveTo>
                  <a:cubicBezTo>
                    <a:pt x="44" y="480"/>
                    <a:pt x="88" y="424"/>
                    <a:pt x="144" y="392"/>
                  </a:cubicBezTo>
                  <a:cubicBezTo>
                    <a:pt x="200" y="360"/>
                    <a:pt x="264" y="344"/>
                    <a:pt x="336" y="344"/>
                  </a:cubicBezTo>
                  <a:cubicBezTo>
                    <a:pt x="408" y="344"/>
                    <a:pt x="496" y="392"/>
                    <a:pt x="576" y="392"/>
                  </a:cubicBezTo>
                  <a:cubicBezTo>
                    <a:pt x="656" y="392"/>
                    <a:pt x="712" y="400"/>
                    <a:pt x="816" y="344"/>
                  </a:cubicBezTo>
                  <a:cubicBezTo>
                    <a:pt x="920" y="288"/>
                    <a:pt x="1064" y="112"/>
                    <a:pt x="1200" y="56"/>
                  </a:cubicBezTo>
                  <a:cubicBezTo>
                    <a:pt x="1336" y="0"/>
                    <a:pt x="1484" y="4"/>
                    <a:pt x="1632" y="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27" name="Text Box 1051">
              <a:extLst>
                <a:ext uri="{FF2B5EF4-FFF2-40B4-BE49-F238E27FC236}">
                  <a16:creationId xmlns:a16="http://schemas.microsoft.com/office/drawing/2014/main" id="{E98D7D8A-514E-4906-90BB-9F9B962054D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15" y="2400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18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28" name="Text Box 1052">
              <a:extLst>
                <a:ext uri="{FF2B5EF4-FFF2-40B4-BE49-F238E27FC236}">
                  <a16:creationId xmlns:a16="http://schemas.microsoft.com/office/drawing/2014/main" id="{51F47662-ECA2-42B0-B1F4-56AD6CFD909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56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429" name="Text Box 1053">
              <a:extLst>
                <a:ext uri="{FF2B5EF4-FFF2-40B4-BE49-F238E27FC236}">
                  <a16:creationId xmlns:a16="http://schemas.microsoft.com/office/drawing/2014/main" id="{9A2B649E-5916-4175-8709-163F392188F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88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5" name="Group 1062">
            <a:extLst>
              <a:ext uri="{FF2B5EF4-FFF2-40B4-BE49-F238E27FC236}">
                <a16:creationId xmlns:a16="http://schemas.microsoft.com/office/drawing/2014/main" id="{91581BF6-52F4-48E8-BDD3-584AEFD4DE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62600" y="2119313"/>
            <a:ext cx="609600" cy="731837"/>
            <a:chOff x="1872" y="3120"/>
            <a:chExt cx="480" cy="576"/>
          </a:xfrm>
        </p:grpSpPr>
        <p:sp>
          <p:nvSpPr>
            <p:cNvPr id="12421" name="AutoShape 1058">
              <a:extLst>
                <a:ext uri="{FF2B5EF4-FFF2-40B4-BE49-F238E27FC236}">
                  <a16:creationId xmlns:a16="http://schemas.microsoft.com/office/drawing/2014/main" id="{23B82903-3D01-40FE-B73A-0C55C16602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56" y="312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22" name="Text Box 1059">
              <a:extLst>
                <a:ext uri="{FF2B5EF4-FFF2-40B4-BE49-F238E27FC236}">
                  <a16:creationId xmlns:a16="http://schemas.microsoft.com/office/drawing/2014/main" id="{CCFD2916-E3CE-4E64-AD0A-D543B2DB7C0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72" y="3262"/>
              <a:ext cx="43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063">
            <a:extLst>
              <a:ext uri="{FF2B5EF4-FFF2-40B4-BE49-F238E27FC236}">
                <a16:creationId xmlns:a16="http://schemas.microsoft.com/office/drawing/2014/main" id="{E9F53DD8-7097-4FC7-B85F-9C47C1F66E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45475" y="1447800"/>
            <a:ext cx="671513" cy="1403350"/>
            <a:chOff x="3984" y="2592"/>
            <a:chExt cx="528" cy="1104"/>
          </a:xfrm>
        </p:grpSpPr>
        <p:sp>
          <p:nvSpPr>
            <p:cNvPr id="12419" name="AutoShape 1060">
              <a:extLst>
                <a:ext uri="{FF2B5EF4-FFF2-40B4-BE49-F238E27FC236}">
                  <a16:creationId xmlns:a16="http://schemas.microsoft.com/office/drawing/2014/main" id="{0448A28C-A3A7-49F5-89F1-51BE4AE991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84" y="2592"/>
              <a:ext cx="96" cy="1104"/>
            </a:xfrm>
            <a:prstGeom prst="righ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20" name="Text Box 1061">
              <a:extLst>
                <a:ext uri="{FF2B5EF4-FFF2-40B4-BE49-F238E27FC236}">
                  <a16:creationId xmlns:a16="http://schemas.microsoft.com/office/drawing/2014/main" id="{AA217BE9-315E-43B3-B7B9-3E63B93D080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80" y="3027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833" name="AutoShape 1065">
            <a:extLst>
              <a:ext uri="{FF2B5EF4-FFF2-40B4-BE49-F238E27FC236}">
                <a16:creationId xmlns:a16="http://schemas.microsoft.com/office/drawing/2014/main" id="{A94F9981-2EB9-43D9-B9F4-16AC43FF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3733800" cy="1143000"/>
          </a:xfrm>
          <a:prstGeom prst="wedgeEllipseCallout">
            <a:avLst>
              <a:gd name="adj1" fmla="val -56972"/>
              <a:gd name="adj2" fmla="val -152500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梯形公式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/* trapezoidal rule*/</a:t>
            </a:r>
            <a:endParaRPr lang="en-US" altLang="zh-CN" sz="2000" b="1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36" name="Text Box 1068">
            <a:extLst>
              <a:ext uri="{FF2B5EF4-FFF2-40B4-BE49-F238E27FC236}">
                <a16:creationId xmlns:a16="http://schemas.microsoft.com/office/drawing/2014/main" id="{AF35D84B-044F-47F2-B466-3717FE2C7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逐次检查公式是否精确成立</a:t>
            </a:r>
          </a:p>
        </p:txBody>
      </p:sp>
      <p:sp>
        <p:nvSpPr>
          <p:cNvPr id="33837" name="Text Box 1069">
            <a:extLst>
              <a:ext uri="{FF2B5EF4-FFF2-40B4-BE49-F238E27FC236}">
                <a16:creationId xmlns:a16="http://schemas.microsoft.com/office/drawing/2014/main" id="{ABEF77ED-7376-4F48-AED7-CC4A1809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274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代入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1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3838" name="Object 1070">
            <a:extLst>
              <a:ext uri="{FF2B5EF4-FFF2-40B4-BE49-F238E27FC236}">
                <a16:creationId xmlns:a16="http://schemas.microsoft.com/office/drawing/2014/main" id="{6EE9C573-924F-4895-A54F-FD13C3D4F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291867"/>
              </p:ext>
            </p:extLst>
          </p:nvPr>
        </p:nvGraphicFramePr>
        <p:xfrm>
          <a:off x="2133600" y="3851275"/>
          <a:ext cx="16240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6698" imgH="355446" progId="Equation.3">
                  <p:embed/>
                </p:oleObj>
              </mc:Choice>
              <mc:Fallback>
                <p:oleObj name="Equation" r:id="rId10" imgW="926698" imgH="355446" progId="Equation.3">
                  <p:embed/>
                  <p:pic>
                    <p:nvPicPr>
                      <p:cNvPr id="33838" name="Object 1070">
                        <a:extLst>
                          <a:ext uri="{FF2B5EF4-FFF2-40B4-BE49-F238E27FC236}">
                            <a16:creationId xmlns:a16="http://schemas.microsoft.com/office/drawing/2014/main" id="{6EE9C573-924F-4895-A54F-FD13C3D4F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51275"/>
                        <a:ext cx="16240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9" name="Object 1071">
            <a:extLst>
              <a:ext uri="{FF2B5EF4-FFF2-40B4-BE49-F238E27FC236}">
                <a16:creationId xmlns:a16="http://schemas.microsoft.com/office/drawing/2014/main" id="{A831226E-4A57-4F9E-ADB3-D746C34DD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532351"/>
              </p:ext>
            </p:extLst>
          </p:nvPr>
        </p:nvGraphicFramePr>
        <p:xfrm>
          <a:off x="4038600" y="3898900"/>
          <a:ext cx="1219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6900" imgH="228600" progId="Equation.3">
                  <p:embed/>
                </p:oleObj>
              </mc:Choice>
              <mc:Fallback>
                <p:oleObj name="Equation" r:id="rId12" imgW="596900" imgH="228600" progId="Equation.3">
                  <p:embed/>
                  <p:pic>
                    <p:nvPicPr>
                      <p:cNvPr id="33839" name="Object 1071">
                        <a:extLst>
                          <a:ext uri="{FF2B5EF4-FFF2-40B4-BE49-F238E27FC236}">
                            <a16:creationId xmlns:a16="http://schemas.microsoft.com/office/drawing/2014/main" id="{A831226E-4A57-4F9E-ADB3-D746C34DD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98900"/>
                        <a:ext cx="1219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0" name="Text Box 1072">
            <a:extLst>
              <a:ext uri="{FF2B5EF4-FFF2-40B4-BE49-F238E27FC236}">
                <a16:creationId xmlns:a16="http://schemas.microsoft.com/office/drawing/2014/main" id="{3E150607-9AF0-45C5-AD3B-149003B4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274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3841" name="Text Box 1073">
            <a:extLst>
              <a:ext uri="{FF2B5EF4-FFF2-40B4-BE49-F238E27FC236}">
                <a16:creationId xmlns:a16="http://schemas.microsoft.com/office/drawing/2014/main" id="{AF3FAB72-B490-4957-B320-33C643849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13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代入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3842" name="Text Box 1074">
            <a:extLst>
              <a:ext uri="{FF2B5EF4-FFF2-40B4-BE49-F238E27FC236}">
                <a16:creationId xmlns:a16="http://schemas.microsoft.com/office/drawing/2014/main" id="{C325D6DF-F334-44A8-AE1B-F90941825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46132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3843" name="Text Box 1075">
            <a:extLst>
              <a:ext uri="{FF2B5EF4-FFF2-40B4-BE49-F238E27FC236}">
                <a16:creationId xmlns:a16="http://schemas.microsoft.com/office/drawing/2014/main" id="{5EF7C64A-B6A3-4833-B6FE-B9D60547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7527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代入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3844" name="Text Box 1076">
            <a:extLst>
              <a:ext uri="{FF2B5EF4-FFF2-40B4-BE49-F238E27FC236}">
                <a16:creationId xmlns:a16="http://schemas.microsoft.com/office/drawing/2014/main" id="{502FC657-182B-42DF-8103-8EF60AE84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752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endParaRPr lang="en-US" altLang="zh-CN" sz="2400" b="1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845" name="Object 1077">
            <a:extLst>
              <a:ext uri="{FF2B5EF4-FFF2-40B4-BE49-F238E27FC236}">
                <a16:creationId xmlns:a16="http://schemas.microsoft.com/office/drawing/2014/main" id="{E823F894-82A3-4F5E-ABCA-FCDFDACD3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23098"/>
              </p:ext>
            </p:extLst>
          </p:nvPr>
        </p:nvGraphicFramePr>
        <p:xfrm>
          <a:off x="2286000" y="4537075"/>
          <a:ext cx="1600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88614" imgH="355446" progId="Equation.3">
                  <p:embed/>
                </p:oleObj>
              </mc:Choice>
              <mc:Fallback>
                <p:oleObj name="Equation" r:id="rId14" imgW="888614" imgH="355446" progId="Equation.3">
                  <p:embed/>
                  <p:pic>
                    <p:nvPicPr>
                      <p:cNvPr id="33845" name="Object 1077">
                        <a:extLst>
                          <a:ext uri="{FF2B5EF4-FFF2-40B4-BE49-F238E27FC236}">
                            <a16:creationId xmlns:a16="http://schemas.microsoft.com/office/drawing/2014/main" id="{E823F894-82A3-4F5E-ABCA-FCDFDACD3E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37075"/>
                        <a:ext cx="1600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6" name="Object 1078">
            <a:extLst>
              <a:ext uri="{FF2B5EF4-FFF2-40B4-BE49-F238E27FC236}">
                <a16:creationId xmlns:a16="http://schemas.microsoft.com/office/drawing/2014/main" id="{FC6DB2EC-CA8D-4AE3-9026-BB0288BA4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00752"/>
              </p:ext>
            </p:extLst>
          </p:nvPr>
        </p:nvGraphicFramePr>
        <p:xfrm>
          <a:off x="4114800" y="4613275"/>
          <a:ext cx="1143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22030" imgH="228501" progId="Equation.3">
                  <p:embed/>
                </p:oleObj>
              </mc:Choice>
              <mc:Fallback>
                <p:oleObj name="Equation" r:id="rId16" imgW="622030" imgH="228501" progId="Equation.3">
                  <p:embed/>
                  <p:pic>
                    <p:nvPicPr>
                      <p:cNvPr id="33846" name="Object 1078">
                        <a:extLst>
                          <a:ext uri="{FF2B5EF4-FFF2-40B4-BE49-F238E27FC236}">
                            <a16:creationId xmlns:a16="http://schemas.microsoft.com/office/drawing/2014/main" id="{FC6DB2EC-CA8D-4AE3-9026-BB0288BA4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13275"/>
                        <a:ext cx="11430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7" name="Object 1079">
            <a:extLst>
              <a:ext uri="{FF2B5EF4-FFF2-40B4-BE49-F238E27FC236}">
                <a16:creationId xmlns:a16="http://schemas.microsoft.com/office/drawing/2014/main" id="{1864551E-D5DB-4473-A627-FE5785392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1400"/>
              </p:ext>
            </p:extLst>
          </p:nvPr>
        </p:nvGraphicFramePr>
        <p:xfrm>
          <a:off x="2286000" y="5299075"/>
          <a:ext cx="1676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39392" imgH="355446" progId="Equation.3">
                  <p:embed/>
                </p:oleObj>
              </mc:Choice>
              <mc:Fallback>
                <p:oleObj name="Equation" r:id="rId18" imgW="939392" imgH="355446" progId="Equation.3">
                  <p:embed/>
                  <p:pic>
                    <p:nvPicPr>
                      <p:cNvPr id="33847" name="Object 1079">
                        <a:extLst>
                          <a:ext uri="{FF2B5EF4-FFF2-40B4-BE49-F238E27FC236}">
                            <a16:creationId xmlns:a16="http://schemas.microsoft.com/office/drawing/2014/main" id="{1864551E-D5DB-4473-A627-FE57853922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99075"/>
                        <a:ext cx="1676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8" name="Object 1080">
            <a:extLst>
              <a:ext uri="{FF2B5EF4-FFF2-40B4-BE49-F238E27FC236}">
                <a16:creationId xmlns:a16="http://schemas.microsoft.com/office/drawing/2014/main" id="{47413A47-451E-4352-A8D6-D06107995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35738"/>
              </p:ext>
            </p:extLst>
          </p:nvPr>
        </p:nvGraphicFramePr>
        <p:xfrm>
          <a:off x="4267200" y="5435600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61669" imgH="241195" progId="Equation.3">
                  <p:embed/>
                </p:oleObj>
              </mc:Choice>
              <mc:Fallback>
                <p:oleObj name="Equation" r:id="rId20" imgW="761669" imgH="241195" progId="Equation.3">
                  <p:embed/>
                  <p:pic>
                    <p:nvPicPr>
                      <p:cNvPr id="33848" name="Object 1080">
                        <a:extLst>
                          <a:ext uri="{FF2B5EF4-FFF2-40B4-BE49-F238E27FC236}">
                            <a16:creationId xmlns:a16="http://schemas.microsoft.com/office/drawing/2014/main" id="{47413A47-451E-4352-A8D6-D06107995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35600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9" name="Text Box 1081">
            <a:extLst>
              <a:ext uri="{FF2B5EF4-FFF2-40B4-BE49-F238E27FC236}">
                <a16:creationId xmlns:a16="http://schemas.microsoft.com/office/drawing/2014/main" id="{E3EEB55E-4557-47A0-B0F2-6CD6BA7D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751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代数精度 </a:t>
            </a:r>
            <a:r>
              <a:rPr lang="en-US" altLang="zh-CN" sz="28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7" name="Group 1194">
            <a:extLst>
              <a:ext uri="{FF2B5EF4-FFF2-40B4-BE49-F238E27FC236}">
                <a16:creationId xmlns:a16="http://schemas.microsoft.com/office/drawing/2014/main" id="{F65B9D80-7DB2-415A-9431-8FC60C465DD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3400"/>
            <a:ext cx="6931025" cy="914400"/>
            <a:chOff x="192" y="336"/>
            <a:chExt cx="4272" cy="576"/>
          </a:xfrm>
        </p:grpSpPr>
        <p:sp>
          <p:nvSpPr>
            <p:cNvPr id="12415" name="Text Box 1042">
              <a:extLst>
                <a:ext uri="{FF2B5EF4-FFF2-40B4-BE49-F238E27FC236}">
                  <a16:creationId xmlns:a16="http://schemas.microsoft.com/office/drawing/2014/main" id="{2C92DE3D-D50B-475E-9956-943D4E976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624"/>
              <a:ext cx="1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并考察其代数精度。</a:t>
              </a:r>
            </a:p>
          </p:txBody>
        </p:sp>
        <p:grpSp>
          <p:nvGrpSpPr>
            <p:cNvPr id="12416" name="Group 1172">
              <a:extLst>
                <a:ext uri="{FF2B5EF4-FFF2-40B4-BE49-F238E27FC236}">
                  <a16:creationId xmlns:a16="http://schemas.microsoft.com/office/drawing/2014/main" id="{B84FFC85-75FE-4322-88F3-C1194E51E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36"/>
              <a:ext cx="4272" cy="368"/>
              <a:chOff x="192" y="448"/>
              <a:chExt cx="4272" cy="368"/>
            </a:xfrm>
          </p:grpSpPr>
          <p:sp>
            <p:nvSpPr>
              <p:cNvPr id="12417" name="Text Box 1036">
                <a:extLst>
                  <a:ext uri="{FF2B5EF4-FFF2-40B4-BE49-F238E27FC236}">
                    <a16:creationId xmlns:a16="http://schemas.microsoft.com/office/drawing/2014/main" id="{BC1EFCF4-74F5-4EC4-9101-85000E7A9D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480"/>
                <a:ext cx="32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zh-CN" altLang="en-US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：试构造两点</a:t>
                </a:r>
                <a:r>
                  <a:rPr lang="zh-CN" altLang="en-US" sz="2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求积公式：</a:t>
                </a:r>
                <a:endPara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2418" name="Object 1171">
                <a:extLst>
                  <a:ext uri="{FF2B5EF4-FFF2-40B4-BE49-F238E27FC236}">
                    <a16:creationId xmlns:a16="http://schemas.microsoft.com/office/drawing/2014/main" id="{5363082C-C76E-4A03-8445-39A48C1C11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04" y="448"/>
              <a:ext cx="1960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828800" imgH="342900" progId="Equation.3">
                      <p:embed/>
                    </p:oleObj>
                  </mc:Choice>
                  <mc:Fallback>
                    <p:oleObj name="Equation" r:id="rId22" imgW="1828800" imgH="342900" progId="Equation.3">
                      <p:embed/>
                      <p:pic>
                        <p:nvPicPr>
                          <p:cNvPr id="12418" name="Object 1171">
                            <a:extLst>
                              <a:ext uri="{FF2B5EF4-FFF2-40B4-BE49-F238E27FC236}">
                                <a16:creationId xmlns:a16="http://schemas.microsoft.com/office/drawing/2014/main" id="{5363082C-C76E-4A03-8445-39A48C1C11D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4" y="448"/>
                            <a:ext cx="1960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1195">
            <a:extLst>
              <a:ext uri="{FF2B5EF4-FFF2-40B4-BE49-F238E27FC236}">
                <a16:creationId xmlns:a16="http://schemas.microsoft.com/office/drawing/2014/main" id="{A5374409-2945-4390-9200-07725D9D34D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71600"/>
            <a:ext cx="5494338" cy="461963"/>
            <a:chOff x="288" y="864"/>
            <a:chExt cx="3461" cy="291"/>
          </a:xfrm>
        </p:grpSpPr>
        <p:sp>
          <p:nvSpPr>
            <p:cNvPr id="12413" name="Text Box 1173">
              <a:extLst>
                <a:ext uri="{FF2B5EF4-FFF2-40B4-BE49-F238E27FC236}">
                  <a16:creationId xmlns:a16="http://schemas.microsoft.com/office/drawing/2014/main" id="{DE703568-5FF5-4027-BADD-EDFD9CF57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864"/>
              <a:ext cx="34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令公式对                   准确成立，则有</a:t>
              </a:r>
            </a:p>
          </p:txBody>
        </p:sp>
        <p:graphicFrame>
          <p:nvGraphicFramePr>
            <p:cNvPr id="12414" name="Object 1174">
              <a:extLst>
                <a:ext uri="{FF2B5EF4-FFF2-40B4-BE49-F238E27FC236}">
                  <a16:creationId xmlns:a16="http://schemas.microsoft.com/office/drawing/2014/main" id="{59065733-C39D-4A5F-AA42-1A2A565B24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0" y="924"/>
            <a:ext cx="85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66686" imgH="133486" progId="Equation.3">
                    <p:embed/>
                  </p:oleObj>
                </mc:Choice>
                <mc:Fallback>
                  <p:oleObj name="Equation" r:id="rId24" imgW="666686" imgH="133486" progId="Equation.3">
                    <p:embed/>
                    <p:pic>
                      <p:nvPicPr>
                        <p:cNvPr id="12414" name="Object 1174">
                          <a:extLst>
                            <a:ext uri="{FF2B5EF4-FFF2-40B4-BE49-F238E27FC236}">
                              <a16:creationId xmlns:a16="http://schemas.microsoft.com/office/drawing/2014/main" id="{59065733-C39D-4A5F-AA42-1A2A565B24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924"/>
                          <a:ext cx="85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943" name="Object 1175">
            <a:extLst>
              <a:ext uri="{FF2B5EF4-FFF2-40B4-BE49-F238E27FC236}">
                <a16:creationId xmlns:a16="http://schemas.microsoft.com/office/drawing/2014/main" id="{2186461B-3476-43AF-8F7C-E45892974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174455"/>
              </p:ext>
            </p:extLst>
          </p:nvPr>
        </p:nvGraphicFramePr>
        <p:xfrm>
          <a:off x="1438275" y="1828800"/>
          <a:ext cx="26781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48728" imgH="660113" progId="Equation.3">
                  <p:embed/>
                </p:oleObj>
              </mc:Choice>
              <mc:Fallback>
                <p:oleObj name="Equation" r:id="rId26" imgW="1548728" imgH="660113" progId="Equation.3">
                  <p:embed/>
                  <p:pic>
                    <p:nvPicPr>
                      <p:cNvPr id="33943" name="Object 1175">
                        <a:extLst>
                          <a:ext uri="{FF2B5EF4-FFF2-40B4-BE49-F238E27FC236}">
                            <a16:creationId xmlns:a16="http://schemas.microsoft.com/office/drawing/2014/main" id="{2186461B-3476-43AF-8F7C-E45892974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828800"/>
                        <a:ext cx="2678113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193">
            <a:extLst>
              <a:ext uri="{FF2B5EF4-FFF2-40B4-BE49-F238E27FC236}">
                <a16:creationId xmlns:a16="http://schemas.microsoft.com/office/drawing/2014/main" id="{CB1A01BE-A0D0-4B28-B8D4-A328414FB2A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3338"/>
            <a:ext cx="3335338" cy="515937"/>
            <a:chOff x="244" y="96"/>
            <a:chExt cx="2101" cy="325"/>
          </a:xfrm>
        </p:grpSpPr>
        <p:sp>
          <p:nvSpPr>
            <p:cNvPr id="12396" name="Text Box 1170">
              <a:extLst>
                <a:ext uri="{FF2B5EF4-FFF2-40B4-BE49-F238E27FC236}">
                  <a16:creationId xmlns:a16="http://schemas.microsoft.com/office/drawing/2014/main" id="{5F974F0D-8B1A-4294-897F-EEF3384E3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" y="109"/>
              <a:ext cx="1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求积公式的构造</a:t>
              </a:r>
            </a:p>
          </p:txBody>
        </p:sp>
        <p:grpSp>
          <p:nvGrpSpPr>
            <p:cNvPr id="12397" name="Group 1177">
              <a:extLst>
                <a:ext uri="{FF2B5EF4-FFF2-40B4-BE49-F238E27FC236}">
                  <a16:creationId xmlns:a16="http://schemas.microsoft.com/office/drawing/2014/main" id="{ADC5501D-94ED-45C4-9333-667641B9215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91" y="-51"/>
              <a:ext cx="325" cy="620"/>
              <a:chOff x="479" y="3455"/>
              <a:chExt cx="325" cy="620"/>
            </a:xfrm>
          </p:grpSpPr>
          <p:sp>
            <p:nvSpPr>
              <p:cNvPr id="12398" name="Freeform 1178">
                <a:extLst>
                  <a:ext uri="{FF2B5EF4-FFF2-40B4-BE49-F238E27FC236}">
                    <a16:creationId xmlns:a16="http://schemas.microsoft.com/office/drawing/2014/main" id="{E88AEE68-0B3C-4D81-8C25-8DB6F3E85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3455"/>
                <a:ext cx="317" cy="616"/>
              </a:xfrm>
              <a:custGeom>
                <a:avLst/>
                <a:gdLst>
                  <a:gd name="T0" fmla="*/ 0 w 951"/>
                  <a:gd name="T1" fmla="*/ 0 h 1848"/>
                  <a:gd name="T2" fmla="*/ 0 w 951"/>
                  <a:gd name="T3" fmla="*/ 0 h 1848"/>
                  <a:gd name="T4" fmla="*/ 0 w 951"/>
                  <a:gd name="T5" fmla="*/ 0 h 1848"/>
                  <a:gd name="T6" fmla="*/ 0 w 951"/>
                  <a:gd name="T7" fmla="*/ 0 h 1848"/>
                  <a:gd name="T8" fmla="*/ 0 w 951"/>
                  <a:gd name="T9" fmla="*/ 0 h 1848"/>
                  <a:gd name="T10" fmla="*/ 0 w 951"/>
                  <a:gd name="T11" fmla="*/ 0 h 1848"/>
                  <a:gd name="T12" fmla="*/ 0 w 951"/>
                  <a:gd name="T13" fmla="*/ 0 h 1848"/>
                  <a:gd name="T14" fmla="*/ 0 w 951"/>
                  <a:gd name="T15" fmla="*/ 0 h 1848"/>
                  <a:gd name="T16" fmla="*/ 0 w 951"/>
                  <a:gd name="T17" fmla="*/ 0 h 1848"/>
                  <a:gd name="T18" fmla="*/ 0 w 951"/>
                  <a:gd name="T19" fmla="*/ 0 h 1848"/>
                  <a:gd name="T20" fmla="*/ 0 w 951"/>
                  <a:gd name="T21" fmla="*/ 0 h 1848"/>
                  <a:gd name="T22" fmla="*/ 0 w 951"/>
                  <a:gd name="T23" fmla="*/ 0 h 1848"/>
                  <a:gd name="T24" fmla="*/ 0 w 951"/>
                  <a:gd name="T25" fmla="*/ 0 h 1848"/>
                  <a:gd name="T26" fmla="*/ 0 w 951"/>
                  <a:gd name="T27" fmla="*/ 0 h 1848"/>
                  <a:gd name="T28" fmla="*/ 0 w 951"/>
                  <a:gd name="T29" fmla="*/ 0 h 1848"/>
                  <a:gd name="T30" fmla="*/ 0 w 951"/>
                  <a:gd name="T31" fmla="*/ 0 h 1848"/>
                  <a:gd name="T32" fmla="*/ 0 w 951"/>
                  <a:gd name="T33" fmla="*/ 0 h 1848"/>
                  <a:gd name="T34" fmla="*/ 0 w 951"/>
                  <a:gd name="T35" fmla="*/ 0 h 1848"/>
                  <a:gd name="T36" fmla="*/ 0 w 951"/>
                  <a:gd name="T37" fmla="*/ 0 h 1848"/>
                  <a:gd name="T38" fmla="*/ 0 w 951"/>
                  <a:gd name="T39" fmla="*/ 0 h 1848"/>
                  <a:gd name="T40" fmla="*/ 0 w 951"/>
                  <a:gd name="T41" fmla="*/ 0 h 1848"/>
                  <a:gd name="T42" fmla="*/ 0 w 951"/>
                  <a:gd name="T43" fmla="*/ 0 h 1848"/>
                  <a:gd name="T44" fmla="*/ 0 w 951"/>
                  <a:gd name="T45" fmla="*/ 0 h 1848"/>
                  <a:gd name="T46" fmla="*/ 0 w 951"/>
                  <a:gd name="T47" fmla="*/ 0 h 1848"/>
                  <a:gd name="T48" fmla="*/ 0 w 951"/>
                  <a:gd name="T49" fmla="*/ 0 h 1848"/>
                  <a:gd name="T50" fmla="*/ 0 w 951"/>
                  <a:gd name="T51" fmla="*/ 0 h 1848"/>
                  <a:gd name="T52" fmla="*/ 0 w 951"/>
                  <a:gd name="T53" fmla="*/ 0 h 1848"/>
                  <a:gd name="T54" fmla="*/ 0 w 951"/>
                  <a:gd name="T55" fmla="*/ 0 h 1848"/>
                  <a:gd name="T56" fmla="*/ 0 w 951"/>
                  <a:gd name="T57" fmla="*/ 0 h 1848"/>
                  <a:gd name="T58" fmla="*/ 0 w 951"/>
                  <a:gd name="T59" fmla="*/ 0 h 1848"/>
                  <a:gd name="T60" fmla="*/ 0 w 951"/>
                  <a:gd name="T61" fmla="*/ 0 h 1848"/>
                  <a:gd name="T62" fmla="*/ 0 w 951"/>
                  <a:gd name="T63" fmla="*/ 0 h 1848"/>
                  <a:gd name="T64" fmla="*/ 0 w 951"/>
                  <a:gd name="T65" fmla="*/ 0 h 1848"/>
                  <a:gd name="T66" fmla="*/ 0 w 951"/>
                  <a:gd name="T67" fmla="*/ 0 h 1848"/>
                  <a:gd name="T68" fmla="*/ 0 w 951"/>
                  <a:gd name="T69" fmla="*/ 0 h 1848"/>
                  <a:gd name="T70" fmla="*/ 0 w 951"/>
                  <a:gd name="T71" fmla="*/ 0 h 1848"/>
                  <a:gd name="T72" fmla="*/ 0 w 951"/>
                  <a:gd name="T73" fmla="*/ 0 h 1848"/>
                  <a:gd name="T74" fmla="*/ 0 w 951"/>
                  <a:gd name="T75" fmla="*/ 0 h 1848"/>
                  <a:gd name="T76" fmla="*/ 0 w 951"/>
                  <a:gd name="T77" fmla="*/ 0 h 1848"/>
                  <a:gd name="T78" fmla="*/ 0 w 951"/>
                  <a:gd name="T79" fmla="*/ 0 h 1848"/>
                  <a:gd name="T80" fmla="*/ 0 w 951"/>
                  <a:gd name="T81" fmla="*/ 0 h 1848"/>
                  <a:gd name="T82" fmla="*/ 0 w 951"/>
                  <a:gd name="T83" fmla="*/ 0 h 1848"/>
                  <a:gd name="T84" fmla="*/ 0 w 951"/>
                  <a:gd name="T85" fmla="*/ 0 h 1848"/>
                  <a:gd name="T86" fmla="*/ 0 w 951"/>
                  <a:gd name="T87" fmla="*/ 0 h 1848"/>
                  <a:gd name="T88" fmla="*/ 0 w 951"/>
                  <a:gd name="T89" fmla="*/ 0 h 1848"/>
                  <a:gd name="T90" fmla="*/ 0 w 951"/>
                  <a:gd name="T91" fmla="*/ 0 h 1848"/>
                  <a:gd name="T92" fmla="*/ 0 w 951"/>
                  <a:gd name="T93" fmla="*/ 0 h 1848"/>
                  <a:gd name="T94" fmla="*/ 0 w 951"/>
                  <a:gd name="T95" fmla="*/ 0 h 1848"/>
                  <a:gd name="T96" fmla="*/ 0 w 951"/>
                  <a:gd name="T97" fmla="*/ 0 h 1848"/>
                  <a:gd name="T98" fmla="*/ 0 w 951"/>
                  <a:gd name="T99" fmla="*/ 0 h 1848"/>
                  <a:gd name="T100" fmla="*/ 0 w 951"/>
                  <a:gd name="T101" fmla="*/ 0 h 1848"/>
                  <a:gd name="T102" fmla="*/ 0 w 951"/>
                  <a:gd name="T103" fmla="*/ 0 h 1848"/>
                  <a:gd name="T104" fmla="*/ 0 w 951"/>
                  <a:gd name="T105" fmla="*/ 0 h 1848"/>
                  <a:gd name="T106" fmla="*/ 0 w 951"/>
                  <a:gd name="T107" fmla="*/ 0 h 1848"/>
                  <a:gd name="T108" fmla="*/ 0 w 951"/>
                  <a:gd name="T109" fmla="*/ 0 h 1848"/>
                  <a:gd name="T110" fmla="*/ 0 w 951"/>
                  <a:gd name="T111" fmla="*/ 0 h 1848"/>
                  <a:gd name="T112" fmla="*/ 0 w 951"/>
                  <a:gd name="T113" fmla="*/ 0 h 1848"/>
                  <a:gd name="T114" fmla="*/ 0 w 951"/>
                  <a:gd name="T115" fmla="*/ 0 h 1848"/>
                  <a:gd name="T116" fmla="*/ 0 w 951"/>
                  <a:gd name="T117" fmla="*/ 0 h 1848"/>
                  <a:gd name="T118" fmla="*/ 0 w 951"/>
                  <a:gd name="T119" fmla="*/ 0 h 1848"/>
                  <a:gd name="T120" fmla="*/ 0 w 951"/>
                  <a:gd name="T121" fmla="*/ 0 h 184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51"/>
                  <a:gd name="T184" fmla="*/ 0 h 1848"/>
                  <a:gd name="T185" fmla="*/ 951 w 951"/>
                  <a:gd name="T186" fmla="*/ 1848 h 184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51" h="1848">
                    <a:moveTo>
                      <a:pt x="341" y="0"/>
                    </a:moveTo>
                    <a:lnTo>
                      <a:pt x="629" y="0"/>
                    </a:lnTo>
                    <a:lnTo>
                      <a:pt x="574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0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89" y="279"/>
                    </a:lnTo>
                    <a:lnTo>
                      <a:pt x="921" y="280"/>
                    </a:lnTo>
                    <a:lnTo>
                      <a:pt x="951" y="280"/>
                    </a:lnTo>
                    <a:lnTo>
                      <a:pt x="951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8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5" y="810"/>
                    </a:lnTo>
                    <a:lnTo>
                      <a:pt x="695" y="941"/>
                    </a:lnTo>
                    <a:lnTo>
                      <a:pt x="642" y="942"/>
                    </a:lnTo>
                    <a:lnTo>
                      <a:pt x="645" y="1729"/>
                    </a:lnTo>
                    <a:lnTo>
                      <a:pt x="519" y="1848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2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4" y="785"/>
                    </a:lnTo>
                    <a:lnTo>
                      <a:pt x="234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4"/>
                    </a:lnTo>
                    <a:lnTo>
                      <a:pt x="71" y="274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69" y="219"/>
                    </a:lnTo>
                    <a:lnTo>
                      <a:pt x="188" y="177"/>
                    </a:lnTo>
                    <a:lnTo>
                      <a:pt x="234" y="177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99" name="Freeform 1179">
                <a:extLst>
                  <a:ext uri="{FF2B5EF4-FFF2-40B4-BE49-F238E27FC236}">
                    <a16:creationId xmlns:a16="http://schemas.microsoft.com/office/drawing/2014/main" id="{5A6D5E20-2D0B-4BCA-A783-9113546AB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" y="3459"/>
                <a:ext cx="317" cy="617"/>
              </a:xfrm>
              <a:custGeom>
                <a:avLst/>
                <a:gdLst>
                  <a:gd name="T0" fmla="*/ 0 w 953"/>
                  <a:gd name="T1" fmla="*/ 0 h 1849"/>
                  <a:gd name="T2" fmla="*/ 0 w 953"/>
                  <a:gd name="T3" fmla="*/ 0 h 1849"/>
                  <a:gd name="T4" fmla="*/ 0 w 953"/>
                  <a:gd name="T5" fmla="*/ 0 h 1849"/>
                  <a:gd name="T6" fmla="*/ 0 w 953"/>
                  <a:gd name="T7" fmla="*/ 0 h 1849"/>
                  <a:gd name="T8" fmla="*/ 0 w 953"/>
                  <a:gd name="T9" fmla="*/ 0 h 1849"/>
                  <a:gd name="T10" fmla="*/ 0 w 953"/>
                  <a:gd name="T11" fmla="*/ 0 h 1849"/>
                  <a:gd name="T12" fmla="*/ 0 w 953"/>
                  <a:gd name="T13" fmla="*/ 0 h 1849"/>
                  <a:gd name="T14" fmla="*/ 0 w 953"/>
                  <a:gd name="T15" fmla="*/ 0 h 1849"/>
                  <a:gd name="T16" fmla="*/ 0 w 953"/>
                  <a:gd name="T17" fmla="*/ 0 h 1849"/>
                  <a:gd name="T18" fmla="*/ 0 w 953"/>
                  <a:gd name="T19" fmla="*/ 0 h 1849"/>
                  <a:gd name="T20" fmla="*/ 0 w 953"/>
                  <a:gd name="T21" fmla="*/ 0 h 1849"/>
                  <a:gd name="T22" fmla="*/ 0 w 953"/>
                  <a:gd name="T23" fmla="*/ 0 h 1849"/>
                  <a:gd name="T24" fmla="*/ 0 w 953"/>
                  <a:gd name="T25" fmla="*/ 0 h 1849"/>
                  <a:gd name="T26" fmla="*/ 0 w 953"/>
                  <a:gd name="T27" fmla="*/ 0 h 1849"/>
                  <a:gd name="T28" fmla="*/ 0 w 953"/>
                  <a:gd name="T29" fmla="*/ 0 h 1849"/>
                  <a:gd name="T30" fmla="*/ 0 w 953"/>
                  <a:gd name="T31" fmla="*/ 0 h 1849"/>
                  <a:gd name="T32" fmla="*/ 0 w 953"/>
                  <a:gd name="T33" fmla="*/ 0 h 1849"/>
                  <a:gd name="T34" fmla="*/ 0 w 953"/>
                  <a:gd name="T35" fmla="*/ 0 h 1849"/>
                  <a:gd name="T36" fmla="*/ 0 w 953"/>
                  <a:gd name="T37" fmla="*/ 0 h 1849"/>
                  <a:gd name="T38" fmla="*/ 0 w 953"/>
                  <a:gd name="T39" fmla="*/ 0 h 1849"/>
                  <a:gd name="T40" fmla="*/ 0 w 953"/>
                  <a:gd name="T41" fmla="*/ 0 h 1849"/>
                  <a:gd name="T42" fmla="*/ 0 w 953"/>
                  <a:gd name="T43" fmla="*/ 0 h 1849"/>
                  <a:gd name="T44" fmla="*/ 0 w 953"/>
                  <a:gd name="T45" fmla="*/ 0 h 1849"/>
                  <a:gd name="T46" fmla="*/ 0 w 953"/>
                  <a:gd name="T47" fmla="*/ 0 h 1849"/>
                  <a:gd name="T48" fmla="*/ 0 w 953"/>
                  <a:gd name="T49" fmla="*/ 0 h 1849"/>
                  <a:gd name="T50" fmla="*/ 0 w 953"/>
                  <a:gd name="T51" fmla="*/ 0 h 1849"/>
                  <a:gd name="T52" fmla="*/ 0 w 953"/>
                  <a:gd name="T53" fmla="*/ 0 h 1849"/>
                  <a:gd name="T54" fmla="*/ 0 w 953"/>
                  <a:gd name="T55" fmla="*/ 0 h 1849"/>
                  <a:gd name="T56" fmla="*/ 0 w 953"/>
                  <a:gd name="T57" fmla="*/ 0 h 1849"/>
                  <a:gd name="T58" fmla="*/ 0 w 953"/>
                  <a:gd name="T59" fmla="*/ 0 h 1849"/>
                  <a:gd name="T60" fmla="*/ 0 w 953"/>
                  <a:gd name="T61" fmla="*/ 0 h 1849"/>
                  <a:gd name="T62" fmla="*/ 0 w 953"/>
                  <a:gd name="T63" fmla="*/ 0 h 1849"/>
                  <a:gd name="T64" fmla="*/ 0 w 953"/>
                  <a:gd name="T65" fmla="*/ 0 h 1849"/>
                  <a:gd name="T66" fmla="*/ 0 w 953"/>
                  <a:gd name="T67" fmla="*/ 0 h 1849"/>
                  <a:gd name="T68" fmla="*/ 0 w 953"/>
                  <a:gd name="T69" fmla="*/ 0 h 1849"/>
                  <a:gd name="T70" fmla="*/ 0 w 953"/>
                  <a:gd name="T71" fmla="*/ 0 h 1849"/>
                  <a:gd name="T72" fmla="*/ 0 w 953"/>
                  <a:gd name="T73" fmla="*/ 0 h 1849"/>
                  <a:gd name="T74" fmla="*/ 0 w 953"/>
                  <a:gd name="T75" fmla="*/ 0 h 1849"/>
                  <a:gd name="T76" fmla="*/ 0 w 953"/>
                  <a:gd name="T77" fmla="*/ 0 h 1849"/>
                  <a:gd name="T78" fmla="*/ 0 w 953"/>
                  <a:gd name="T79" fmla="*/ 0 h 1849"/>
                  <a:gd name="T80" fmla="*/ 0 w 953"/>
                  <a:gd name="T81" fmla="*/ 0 h 1849"/>
                  <a:gd name="T82" fmla="*/ 0 w 953"/>
                  <a:gd name="T83" fmla="*/ 0 h 1849"/>
                  <a:gd name="T84" fmla="*/ 0 w 953"/>
                  <a:gd name="T85" fmla="*/ 0 h 1849"/>
                  <a:gd name="T86" fmla="*/ 0 w 953"/>
                  <a:gd name="T87" fmla="*/ 0 h 1849"/>
                  <a:gd name="T88" fmla="*/ 0 w 953"/>
                  <a:gd name="T89" fmla="*/ 0 h 1849"/>
                  <a:gd name="T90" fmla="*/ 0 w 953"/>
                  <a:gd name="T91" fmla="*/ 0 h 1849"/>
                  <a:gd name="T92" fmla="*/ 0 w 953"/>
                  <a:gd name="T93" fmla="*/ 0 h 1849"/>
                  <a:gd name="T94" fmla="*/ 0 w 953"/>
                  <a:gd name="T95" fmla="*/ 0 h 1849"/>
                  <a:gd name="T96" fmla="*/ 0 w 953"/>
                  <a:gd name="T97" fmla="*/ 0 h 1849"/>
                  <a:gd name="T98" fmla="*/ 0 w 953"/>
                  <a:gd name="T99" fmla="*/ 0 h 1849"/>
                  <a:gd name="T100" fmla="*/ 0 w 953"/>
                  <a:gd name="T101" fmla="*/ 0 h 1849"/>
                  <a:gd name="T102" fmla="*/ 0 w 953"/>
                  <a:gd name="T103" fmla="*/ 0 h 1849"/>
                  <a:gd name="T104" fmla="*/ 0 w 953"/>
                  <a:gd name="T105" fmla="*/ 0 h 1849"/>
                  <a:gd name="T106" fmla="*/ 0 w 953"/>
                  <a:gd name="T107" fmla="*/ 0 h 1849"/>
                  <a:gd name="T108" fmla="*/ 0 w 953"/>
                  <a:gd name="T109" fmla="*/ 0 h 1849"/>
                  <a:gd name="T110" fmla="*/ 0 w 953"/>
                  <a:gd name="T111" fmla="*/ 0 h 1849"/>
                  <a:gd name="T112" fmla="*/ 0 w 953"/>
                  <a:gd name="T113" fmla="*/ 0 h 1849"/>
                  <a:gd name="T114" fmla="*/ 0 w 953"/>
                  <a:gd name="T115" fmla="*/ 0 h 1849"/>
                  <a:gd name="T116" fmla="*/ 0 w 953"/>
                  <a:gd name="T117" fmla="*/ 0 h 1849"/>
                  <a:gd name="T118" fmla="*/ 0 w 953"/>
                  <a:gd name="T119" fmla="*/ 0 h 1849"/>
                  <a:gd name="T120" fmla="*/ 0 w 953"/>
                  <a:gd name="T121" fmla="*/ 0 h 184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53"/>
                  <a:gd name="T184" fmla="*/ 0 h 1849"/>
                  <a:gd name="T185" fmla="*/ 953 w 953"/>
                  <a:gd name="T186" fmla="*/ 1849 h 184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53" h="1849">
                    <a:moveTo>
                      <a:pt x="342" y="0"/>
                    </a:moveTo>
                    <a:lnTo>
                      <a:pt x="629" y="0"/>
                    </a:lnTo>
                    <a:lnTo>
                      <a:pt x="575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1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90" y="279"/>
                    </a:lnTo>
                    <a:lnTo>
                      <a:pt x="922" y="280"/>
                    </a:lnTo>
                    <a:lnTo>
                      <a:pt x="953" y="280"/>
                    </a:lnTo>
                    <a:lnTo>
                      <a:pt x="953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9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8" y="801"/>
                    </a:lnTo>
                    <a:lnTo>
                      <a:pt x="698" y="942"/>
                    </a:lnTo>
                    <a:lnTo>
                      <a:pt x="642" y="942"/>
                    </a:lnTo>
                    <a:lnTo>
                      <a:pt x="646" y="1729"/>
                    </a:lnTo>
                    <a:lnTo>
                      <a:pt x="519" y="1849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3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5" y="785"/>
                    </a:lnTo>
                    <a:lnTo>
                      <a:pt x="235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3"/>
                    </a:lnTo>
                    <a:lnTo>
                      <a:pt x="71" y="273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70" y="219"/>
                    </a:lnTo>
                    <a:lnTo>
                      <a:pt x="189" y="177"/>
                    </a:lnTo>
                    <a:lnTo>
                      <a:pt x="235" y="177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B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00" name="Group 1180">
                <a:extLst>
                  <a:ext uri="{FF2B5EF4-FFF2-40B4-BE49-F238E27FC236}">
                    <a16:creationId xmlns:a16="http://schemas.microsoft.com/office/drawing/2014/main" id="{AFE08F87-494C-4FDB-8D3D-50EA84EF01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1" y="3557"/>
                <a:ext cx="242" cy="71"/>
                <a:chOff x="531" y="3557"/>
                <a:chExt cx="242" cy="71"/>
              </a:xfrm>
            </p:grpSpPr>
            <p:sp>
              <p:nvSpPr>
                <p:cNvPr id="12411" name="Freeform 1181">
                  <a:extLst>
                    <a:ext uri="{FF2B5EF4-FFF2-40B4-BE49-F238E27FC236}">
                      <a16:creationId xmlns:a16="http://schemas.microsoft.com/office/drawing/2014/main" id="{B96C82B7-C5DA-4976-8AF4-1415E0B6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" y="3559"/>
                  <a:ext cx="224" cy="71"/>
                </a:xfrm>
                <a:custGeom>
                  <a:avLst/>
                  <a:gdLst>
                    <a:gd name="T0" fmla="*/ 0 w 673"/>
                    <a:gd name="T1" fmla="*/ 0 h 212"/>
                    <a:gd name="T2" fmla="*/ 0 w 673"/>
                    <a:gd name="T3" fmla="*/ 0 h 212"/>
                    <a:gd name="T4" fmla="*/ 0 w 673"/>
                    <a:gd name="T5" fmla="*/ 0 h 212"/>
                    <a:gd name="T6" fmla="*/ 0 w 673"/>
                    <a:gd name="T7" fmla="*/ 0 h 212"/>
                    <a:gd name="T8" fmla="*/ 0 w 673"/>
                    <a:gd name="T9" fmla="*/ 0 h 212"/>
                    <a:gd name="T10" fmla="*/ 0 w 673"/>
                    <a:gd name="T11" fmla="*/ 0 h 212"/>
                    <a:gd name="T12" fmla="*/ 0 w 673"/>
                    <a:gd name="T13" fmla="*/ 0 h 212"/>
                    <a:gd name="T14" fmla="*/ 0 w 673"/>
                    <a:gd name="T15" fmla="*/ 0 h 212"/>
                    <a:gd name="T16" fmla="*/ 0 w 673"/>
                    <a:gd name="T17" fmla="*/ 0 h 2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73"/>
                    <a:gd name="T28" fmla="*/ 0 h 212"/>
                    <a:gd name="T29" fmla="*/ 673 w 673"/>
                    <a:gd name="T30" fmla="*/ 212 h 2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73" h="212">
                      <a:moveTo>
                        <a:pt x="0" y="110"/>
                      </a:moveTo>
                      <a:lnTo>
                        <a:pt x="59" y="0"/>
                      </a:lnTo>
                      <a:lnTo>
                        <a:pt x="673" y="0"/>
                      </a:lnTo>
                      <a:lnTo>
                        <a:pt x="668" y="8"/>
                      </a:lnTo>
                      <a:lnTo>
                        <a:pt x="66" y="8"/>
                      </a:lnTo>
                      <a:lnTo>
                        <a:pt x="11" y="110"/>
                      </a:lnTo>
                      <a:lnTo>
                        <a:pt x="64" y="205"/>
                      </a:lnTo>
                      <a:lnTo>
                        <a:pt x="54" y="212"/>
                      </a:lnTo>
                      <a:lnTo>
                        <a:pt x="0" y="11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12" name="Freeform 1182">
                  <a:extLst>
                    <a:ext uri="{FF2B5EF4-FFF2-40B4-BE49-F238E27FC236}">
                      <a16:creationId xmlns:a16="http://schemas.microsoft.com/office/drawing/2014/main" id="{F4986E7D-C718-4859-89AF-224D9E6E87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" y="3559"/>
                  <a:ext cx="224" cy="70"/>
                </a:xfrm>
                <a:custGeom>
                  <a:avLst/>
                  <a:gdLst>
                    <a:gd name="T0" fmla="*/ 0 w 674"/>
                    <a:gd name="T1" fmla="*/ 0 h 211"/>
                    <a:gd name="T2" fmla="*/ 0 w 674"/>
                    <a:gd name="T3" fmla="*/ 0 h 211"/>
                    <a:gd name="T4" fmla="*/ 0 w 674"/>
                    <a:gd name="T5" fmla="*/ 0 h 211"/>
                    <a:gd name="T6" fmla="*/ 0 w 674"/>
                    <a:gd name="T7" fmla="*/ 0 h 211"/>
                    <a:gd name="T8" fmla="*/ 0 w 674"/>
                    <a:gd name="T9" fmla="*/ 0 h 211"/>
                    <a:gd name="T10" fmla="*/ 0 w 674"/>
                    <a:gd name="T11" fmla="*/ 0 h 211"/>
                    <a:gd name="T12" fmla="*/ 0 w 674"/>
                    <a:gd name="T13" fmla="*/ 0 h 211"/>
                    <a:gd name="T14" fmla="*/ 0 w 674"/>
                    <a:gd name="T15" fmla="*/ 0 h 211"/>
                    <a:gd name="T16" fmla="*/ 0 w 674"/>
                    <a:gd name="T17" fmla="*/ 0 h 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74"/>
                    <a:gd name="T28" fmla="*/ 0 h 211"/>
                    <a:gd name="T29" fmla="*/ 674 w 674"/>
                    <a:gd name="T30" fmla="*/ 211 h 21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74" h="211">
                      <a:moveTo>
                        <a:pt x="674" y="101"/>
                      </a:moveTo>
                      <a:lnTo>
                        <a:pt x="615" y="211"/>
                      </a:lnTo>
                      <a:lnTo>
                        <a:pt x="0" y="211"/>
                      </a:lnTo>
                      <a:lnTo>
                        <a:pt x="6" y="204"/>
                      </a:lnTo>
                      <a:lnTo>
                        <a:pt x="608" y="204"/>
                      </a:lnTo>
                      <a:lnTo>
                        <a:pt x="663" y="101"/>
                      </a:lnTo>
                      <a:lnTo>
                        <a:pt x="609" y="6"/>
                      </a:lnTo>
                      <a:lnTo>
                        <a:pt x="619" y="0"/>
                      </a:lnTo>
                      <a:lnTo>
                        <a:pt x="674" y="101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401" name="Rectangle 1183">
                <a:extLst>
                  <a:ext uri="{FF2B5EF4-FFF2-40B4-BE49-F238E27FC236}">
                    <a16:creationId xmlns:a16="http://schemas.microsoft.com/office/drawing/2014/main" id="{5F9E8E5A-9A1E-4CA3-8AE3-DBF44008F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3532"/>
                <a:ext cx="211" cy="4"/>
              </a:xfrm>
              <a:prstGeom prst="rect">
                <a:avLst/>
              </a:pr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02" name="Group 1184">
                <a:extLst>
                  <a:ext uri="{FF2B5EF4-FFF2-40B4-BE49-F238E27FC236}">
                    <a16:creationId xmlns:a16="http://schemas.microsoft.com/office/drawing/2014/main" id="{24D80A49-EDE2-4E97-85C3-C85D6EA2F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" y="3637"/>
                <a:ext cx="271" cy="437"/>
                <a:chOff x="511" y="3637"/>
                <a:chExt cx="271" cy="437"/>
              </a:xfrm>
            </p:grpSpPr>
            <p:sp>
              <p:nvSpPr>
                <p:cNvPr id="12403" name="Freeform 1185">
                  <a:extLst>
                    <a:ext uri="{FF2B5EF4-FFF2-40B4-BE49-F238E27FC236}">
                      <a16:creationId xmlns:a16="http://schemas.microsoft.com/office/drawing/2014/main" id="{9AB20B99-B0E5-41D3-BF8E-6B43701309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6" y="3723"/>
                  <a:ext cx="7" cy="337"/>
                </a:xfrm>
                <a:custGeom>
                  <a:avLst/>
                  <a:gdLst>
                    <a:gd name="T0" fmla="*/ 0 w 21"/>
                    <a:gd name="T1" fmla="*/ 0 h 1010"/>
                    <a:gd name="T2" fmla="*/ 0 w 21"/>
                    <a:gd name="T3" fmla="*/ 0 h 1010"/>
                    <a:gd name="T4" fmla="*/ 0 w 21"/>
                    <a:gd name="T5" fmla="*/ 0 h 1010"/>
                    <a:gd name="T6" fmla="*/ 0 w 21"/>
                    <a:gd name="T7" fmla="*/ 0 h 1010"/>
                    <a:gd name="T8" fmla="*/ 0 w 21"/>
                    <a:gd name="T9" fmla="*/ 0 h 10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"/>
                    <a:gd name="T16" fmla="*/ 0 h 1010"/>
                    <a:gd name="T17" fmla="*/ 21 w 21"/>
                    <a:gd name="T18" fmla="*/ 1010 h 10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" h="1010">
                      <a:moveTo>
                        <a:pt x="21" y="0"/>
                      </a:moveTo>
                      <a:lnTo>
                        <a:pt x="20" y="1010"/>
                      </a:lnTo>
                      <a:lnTo>
                        <a:pt x="2" y="995"/>
                      </a:lnTo>
                      <a:lnTo>
                        <a:pt x="0" y="3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04" name="Freeform 1186">
                  <a:extLst>
                    <a:ext uri="{FF2B5EF4-FFF2-40B4-BE49-F238E27FC236}">
                      <a16:creationId xmlns:a16="http://schemas.microsoft.com/office/drawing/2014/main" id="{D55BAEB1-D825-40A0-97F8-617059D1F7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" y="3731"/>
                  <a:ext cx="6" cy="329"/>
                </a:xfrm>
                <a:custGeom>
                  <a:avLst/>
                  <a:gdLst>
                    <a:gd name="T0" fmla="*/ 0 w 19"/>
                    <a:gd name="T1" fmla="*/ 0 h 986"/>
                    <a:gd name="T2" fmla="*/ 0 w 19"/>
                    <a:gd name="T3" fmla="*/ 0 h 986"/>
                    <a:gd name="T4" fmla="*/ 0 w 19"/>
                    <a:gd name="T5" fmla="*/ 0 h 986"/>
                    <a:gd name="T6" fmla="*/ 0 w 19"/>
                    <a:gd name="T7" fmla="*/ 0 h 986"/>
                    <a:gd name="T8" fmla="*/ 0 w 19"/>
                    <a:gd name="T9" fmla="*/ 0 h 9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86"/>
                    <a:gd name="T17" fmla="*/ 19 w 19"/>
                    <a:gd name="T18" fmla="*/ 986 h 9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86">
                      <a:moveTo>
                        <a:pt x="16" y="0"/>
                      </a:moveTo>
                      <a:lnTo>
                        <a:pt x="19" y="969"/>
                      </a:lnTo>
                      <a:lnTo>
                        <a:pt x="2" y="986"/>
                      </a:lnTo>
                      <a:lnTo>
                        <a:pt x="0" y="8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405" name="Group 1187">
                  <a:extLst>
                    <a:ext uri="{FF2B5EF4-FFF2-40B4-BE49-F238E27FC236}">
                      <a16:creationId xmlns:a16="http://schemas.microsoft.com/office/drawing/2014/main" id="{6F3EDD60-BD2A-429F-93D8-5319726A65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" y="3637"/>
                  <a:ext cx="271" cy="437"/>
                  <a:chOff x="511" y="3637"/>
                  <a:chExt cx="271" cy="437"/>
                </a:xfrm>
              </p:grpSpPr>
              <p:sp>
                <p:nvSpPr>
                  <p:cNvPr id="12406" name="Rectangle 1188">
                    <a:extLst>
                      <a:ext uri="{FF2B5EF4-FFF2-40B4-BE49-F238E27FC236}">
                        <a16:creationId xmlns:a16="http://schemas.microsoft.com/office/drawing/2014/main" id="{773DAFD4-1684-433A-B2B4-1AC55CB130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2" y="3639"/>
                    <a:ext cx="271" cy="8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407" name="Rectangle 1189">
                    <a:extLst>
                      <a:ext uri="{FF2B5EF4-FFF2-40B4-BE49-F238E27FC236}">
                        <a16:creationId xmlns:a16="http://schemas.microsoft.com/office/drawing/2014/main" id="{933FEC24-168C-4706-8D7A-BF3C8FC0F4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6" y="3680"/>
                    <a:ext cx="166" cy="7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408" name="Freeform 1190">
                    <a:extLst>
                      <a:ext uri="{FF2B5EF4-FFF2-40B4-BE49-F238E27FC236}">
                        <a16:creationId xmlns:a16="http://schemas.microsoft.com/office/drawing/2014/main" id="{98C5F197-1BEB-418D-8557-257B1371E5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0" y="3734"/>
                    <a:ext cx="21" cy="342"/>
                  </a:xfrm>
                  <a:custGeom>
                    <a:avLst/>
                    <a:gdLst>
                      <a:gd name="T0" fmla="*/ 0 w 62"/>
                      <a:gd name="T1" fmla="*/ 0 h 1026"/>
                      <a:gd name="T2" fmla="*/ 0 w 62"/>
                      <a:gd name="T3" fmla="*/ 0 h 1026"/>
                      <a:gd name="T4" fmla="*/ 0 w 62"/>
                      <a:gd name="T5" fmla="*/ 0 h 1026"/>
                      <a:gd name="T6" fmla="*/ 0 w 62"/>
                      <a:gd name="T7" fmla="*/ 0 h 1026"/>
                      <a:gd name="T8" fmla="*/ 0 w 62"/>
                      <a:gd name="T9" fmla="*/ 0 h 1026"/>
                      <a:gd name="T10" fmla="*/ 0 w 62"/>
                      <a:gd name="T11" fmla="*/ 0 h 1026"/>
                      <a:gd name="T12" fmla="*/ 0 w 62"/>
                      <a:gd name="T13" fmla="*/ 0 h 10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2"/>
                      <a:gd name="T22" fmla="*/ 0 h 1026"/>
                      <a:gd name="T23" fmla="*/ 62 w 62"/>
                      <a:gd name="T24" fmla="*/ 1026 h 10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2" h="1026">
                        <a:moveTo>
                          <a:pt x="62" y="0"/>
                        </a:moveTo>
                        <a:lnTo>
                          <a:pt x="47" y="67"/>
                        </a:lnTo>
                        <a:lnTo>
                          <a:pt x="23" y="124"/>
                        </a:lnTo>
                        <a:lnTo>
                          <a:pt x="23" y="1007"/>
                        </a:lnTo>
                        <a:lnTo>
                          <a:pt x="4" y="1026"/>
                        </a:lnTo>
                        <a:lnTo>
                          <a:pt x="0" y="108"/>
                        </a:ln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409" name="Freeform 1191">
                    <a:extLst>
                      <a:ext uri="{FF2B5EF4-FFF2-40B4-BE49-F238E27FC236}">
                        <a16:creationId xmlns:a16="http://schemas.microsoft.com/office/drawing/2014/main" id="{60F703A4-85E7-4599-AD5C-F06164DF7A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8" y="3721"/>
                    <a:ext cx="144" cy="52"/>
                  </a:xfrm>
                  <a:custGeom>
                    <a:avLst/>
                    <a:gdLst>
                      <a:gd name="T0" fmla="*/ 0 w 434"/>
                      <a:gd name="T1" fmla="*/ 0 h 155"/>
                      <a:gd name="T2" fmla="*/ 0 w 434"/>
                      <a:gd name="T3" fmla="*/ 0 h 155"/>
                      <a:gd name="T4" fmla="*/ 0 w 434"/>
                      <a:gd name="T5" fmla="*/ 0 h 155"/>
                      <a:gd name="T6" fmla="*/ 0 w 434"/>
                      <a:gd name="T7" fmla="*/ 0 h 155"/>
                      <a:gd name="T8" fmla="*/ 0 w 434"/>
                      <a:gd name="T9" fmla="*/ 0 h 155"/>
                      <a:gd name="T10" fmla="*/ 0 w 434"/>
                      <a:gd name="T11" fmla="*/ 0 h 155"/>
                      <a:gd name="T12" fmla="*/ 0 w 434"/>
                      <a:gd name="T13" fmla="*/ 0 h 155"/>
                      <a:gd name="T14" fmla="*/ 0 w 434"/>
                      <a:gd name="T15" fmla="*/ 0 h 155"/>
                      <a:gd name="T16" fmla="*/ 0 w 434"/>
                      <a:gd name="T17" fmla="*/ 0 h 155"/>
                      <a:gd name="T18" fmla="*/ 0 w 434"/>
                      <a:gd name="T19" fmla="*/ 0 h 155"/>
                      <a:gd name="T20" fmla="*/ 0 w 434"/>
                      <a:gd name="T21" fmla="*/ 0 h 15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34"/>
                      <a:gd name="T34" fmla="*/ 0 h 155"/>
                      <a:gd name="T35" fmla="*/ 434 w 434"/>
                      <a:gd name="T36" fmla="*/ 155 h 15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34" h="155">
                        <a:moveTo>
                          <a:pt x="73" y="155"/>
                        </a:moveTo>
                        <a:lnTo>
                          <a:pt x="45" y="120"/>
                        </a:lnTo>
                        <a:lnTo>
                          <a:pt x="45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34" y="0"/>
                        </a:lnTo>
                        <a:lnTo>
                          <a:pt x="423" y="18"/>
                        </a:lnTo>
                        <a:lnTo>
                          <a:pt x="189" y="18"/>
                        </a:lnTo>
                        <a:lnTo>
                          <a:pt x="169" y="47"/>
                        </a:lnTo>
                        <a:lnTo>
                          <a:pt x="82" y="47"/>
                        </a:lnTo>
                        <a:lnTo>
                          <a:pt x="73" y="155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410" name="Freeform 1192">
                    <a:extLst>
                      <a:ext uri="{FF2B5EF4-FFF2-40B4-BE49-F238E27FC236}">
                        <a16:creationId xmlns:a16="http://schemas.microsoft.com/office/drawing/2014/main" id="{2EBD84D9-1ED7-4FE7-8658-877B717E5B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" y="3658"/>
                    <a:ext cx="214" cy="7"/>
                  </a:xfrm>
                  <a:custGeom>
                    <a:avLst/>
                    <a:gdLst>
                      <a:gd name="T0" fmla="*/ 0 w 642"/>
                      <a:gd name="T1" fmla="*/ 0 h 21"/>
                      <a:gd name="T2" fmla="*/ 0 w 642"/>
                      <a:gd name="T3" fmla="*/ 0 h 21"/>
                      <a:gd name="T4" fmla="*/ 0 w 642"/>
                      <a:gd name="T5" fmla="*/ 0 h 21"/>
                      <a:gd name="T6" fmla="*/ 0 w 642"/>
                      <a:gd name="T7" fmla="*/ 0 h 21"/>
                      <a:gd name="T8" fmla="*/ 0 w 642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2"/>
                      <a:gd name="T16" fmla="*/ 0 h 21"/>
                      <a:gd name="T17" fmla="*/ 642 w 642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2" h="21">
                        <a:moveTo>
                          <a:pt x="0" y="1"/>
                        </a:moveTo>
                        <a:lnTo>
                          <a:pt x="642" y="0"/>
                        </a:lnTo>
                        <a:lnTo>
                          <a:pt x="635" y="20"/>
                        </a:lnTo>
                        <a:lnTo>
                          <a:pt x="6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15" name="Group 1197">
            <a:extLst>
              <a:ext uri="{FF2B5EF4-FFF2-40B4-BE49-F238E27FC236}">
                <a16:creationId xmlns:a16="http://schemas.microsoft.com/office/drawing/2014/main" id="{67A78D26-6C7C-4394-8795-0F3A65F7E5E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4800" y="5013325"/>
            <a:ext cx="2384425" cy="1543050"/>
            <a:chOff x="1303" y="1686"/>
            <a:chExt cx="2573" cy="1669"/>
          </a:xfrm>
        </p:grpSpPr>
        <p:grpSp>
          <p:nvGrpSpPr>
            <p:cNvPr id="12327" name="Group 1198">
              <a:extLst>
                <a:ext uri="{FF2B5EF4-FFF2-40B4-BE49-F238E27FC236}">
                  <a16:creationId xmlns:a16="http://schemas.microsoft.com/office/drawing/2014/main" id="{74AC5A11-75D0-478F-8612-14E715F4C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12393" name="Freeform 1199">
                <a:extLst>
                  <a:ext uri="{FF2B5EF4-FFF2-40B4-BE49-F238E27FC236}">
                    <a16:creationId xmlns:a16="http://schemas.microsoft.com/office/drawing/2014/main" id="{79537291-85D9-481E-A8D7-664CA7E23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57"/>
                <a:ext cx="2573" cy="484"/>
              </a:xfrm>
              <a:custGeom>
                <a:avLst/>
                <a:gdLst>
                  <a:gd name="T0" fmla="*/ 2 w 5145"/>
                  <a:gd name="T1" fmla="*/ 0 h 963"/>
                  <a:gd name="T2" fmla="*/ 6 w 5145"/>
                  <a:gd name="T3" fmla="*/ 0 h 963"/>
                  <a:gd name="T4" fmla="*/ 5 w 5145"/>
                  <a:gd name="T5" fmla="*/ 0 h 963"/>
                  <a:gd name="T6" fmla="*/ 0 w 5145"/>
                  <a:gd name="T7" fmla="*/ 0 h 963"/>
                  <a:gd name="T8" fmla="*/ 2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94" name="Rectangle 1200">
                <a:extLst>
                  <a:ext uri="{FF2B5EF4-FFF2-40B4-BE49-F238E27FC236}">
                    <a16:creationId xmlns:a16="http://schemas.microsoft.com/office/drawing/2014/main" id="{122D1122-47FB-41AA-99F1-54B256D03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95" name="Freeform 1201">
                <a:extLst>
                  <a:ext uri="{FF2B5EF4-FFF2-40B4-BE49-F238E27FC236}">
                    <a16:creationId xmlns:a16="http://schemas.microsoft.com/office/drawing/2014/main" id="{275F1CAD-C291-4574-9C05-D9794174A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5" y="2757"/>
                <a:ext cx="481" cy="598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1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28" name="Freeform 1202">
              <a:extLst>
                <a:ext uri="{FF2B5EF4-FFF2-40B4-BE49-F238E27FC236}">
                  <a16:creationId xmlns:a16="http://schemas.microsoft.com/office/drawing/2014/main" id="{31136BA5-522E-4EF7-BC62-78155DE9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127"/>
              <a:ext cx="21" cy="48"/>
            </a:xfrm>
            <a:custGeom>
              <a:avLst/>
              <a:gdLst>
                <a:gd name="T0" fmla="*/ 0 w 39"/>
                <a:gd name="T1" fmla="*/ 1 h 95"/>
                <a:gd name="T2" fmla="*/ 1 w 39"/>
                <a:gd name="T3" fmla="*/ 1 h 95"/>
                <a:gd name="T4" fmla="*/ 1 w 39"/>
                <a:gd name="T5" fmla="*/ 0 h 95"/>
                <a:gd name="T6" fmla="*/ 1 w 39"/>
                <a:gd name="T7" fmla="*/ 1 h 95"/>
                <a:gd name="T8" fmla="*/ 1 w 39"/>
                <a:gd name="T9" fmla="*/ 1 h 95"/>
                <a:gd name="T10" fmla="*/ 1 w 39"/>
                <a:gd name="T11" fmla="*/ 1 h 95"/>
                <a:gd name="T12" fmla="*/ 1 w 39"/>
                <a:gd name="T13" fmla="*/ 1 h 95"/>
                <a:gd name="T14" fmla="*/ 0 w 39"/>
                <a:gd name="T15" fmla="*/ 1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29" name="Group 1203">
              <a:extLst>
                <a:ext uri="{FF2B5EF4-FFF2-40B4-BE49-F238E27FC236}">
                  <a16:creationId xmlns:a16="http://schemas.microsoft.com/office/drawing/2014/main" id="{CDBBD763-6D58-491A-8854-82C4DDBB4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12391" name="Oval 1204">
                <a:extLst>
                  <a:ext uri="{FF2B5EF4-FFF2-40B4-BE49-F238E27FC236}">
                    <a16:creationId xmlns:a16="http://schemas.microsoft.com/office/drawing/2014/main" id="{4FE82EE3-2884-425E-A561-C91A15601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973"/>
                <a:ext cx="72" cy="60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92" name="Oval 1205">
                <a:extLst>
                  <a:ext uri="{FF2B5EF4-FFF2-40B4-BE49-F238E27FC236}">
                    <a16:creationId xmlns:a16="http://schemas.microsoft.com/office/drawing/2014/main" id="{AD77D3AC-3F10-43D7-A793-91F48C28E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981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30" name="Group 1206">
              <a:extLst>
                <a:ext uri="{FF2B5EF4-FFF2-40B4-BE49-F238E27FC236}">
                  <a16:creationId xmlns:a16="http://schemas.microsoft.com/office/drawing/2014/main" id="{8FA121B8-6B80-425F-8D97-DACFDF3B8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12389" name="Oval 1207">
                <a:extLst>
                  <a:ext uri="{FF2B5EF4-FFF2-40B4-BE49-F238E27FC236}">
                    <a16:creationId xmlns:a16="http://schemas.microsoft.com/office/drawing/2014/main" id="{5E64586E-C096-4629-87EF-D95FCA36B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90" name="Oval 1208">
                <a:extLst>
                  <a:ext uri="{FF2B5EF4-FFF2-40B4-BE49-F238E27FC236}">
                    <a16:creationId xmlns:a16="http://schemas.microsoft.com/office/drawing/2014/main" id="{299CF931-1A79-4D8D-839B-29EAC3E5E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1985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31" name="Group 1209">
              <a:extLst>
                <a:ext uri="{FF2B5EF4-FFF2-40B4-BE49-F238E27FC236}">
                  <a16:creationId xmlns:a16="http://schemas.microsoft.com/office/drawing/2014/main" id="{607FAF75-7C83-4A16-AB42-2F9A3DFDB8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12369" name="Group 1210">
                <a:extLst>
                  <a:ext uri="{FF2B5EF4-FFF2-40B4-BE49-F238E27FC236}">
                    <a16:creationId xmlns:a16="http://schemas.microsoft.com/office/drawing/2014/main" id="{49AB820E-8BFC-4CBE-8AB9-AEFC9529F8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12372" name="Freeform 1211">
                  <a:extLst>
                    <a:ext uri="{FF2B5EF4-FFF2-40B4-BE49-F238E27FC236}">
                      <a16:creationId xmlns:a16="http://schemas.microsoft.com/office/drawing/2014/main" id="{87DF19F9-68CF-4202-A864-7E8E40E77B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2"/>
                  <a:ext cx="63" cy="155"/>
                </a:xfrm>
                <a:custGeom>
                  <a:avLst/>
                  <a:gdLst>
                    <a:gd name="T0" fmla="*/ 1 w 128"/>
                    <a:gd name="T1" fmla="*/ 0 h 311"/>
                    <a:gd name="T2" fmla="*/ 1 w 128"/>
                    <a:gd name="T3" fmla="*/ 0 h 311"/>
                    <a:gd name="T4" fmla="*/ 1 w 128"/>
                    <a:gd name="T5" fmla="*/ 0 h 311"/>
                    <a:gd name="T6" fmla="*/ 1 w 128"/>
                    <a:gd name="T7" fmla="*/ 0 h 311"/>
                    <a:gd name="T8" fmla="*/ 1 w 128"/>
                    <a:gd name="T9" fmla="*/ 0 h 311"/>
                    <a:gd name="T10" fmla="*/ 1 w 128"/>
                    <a:gd name="T11" fmla="*/ 0 h 311"/>
                    <a:gd name="T12" fmla="*/ 1 w 128"/>
                    <a:gd name="T13" fmla="*/ 0 h 311"/>
                    <a:gd name="T14" fmla="*/ 1 w 128"/>
                    <a:gd name="T15" fmla="*/ 0 h 311"/>
                    <a:gd name="T16" fmla="*/ 1 w 128"/>
                    <a:gd name="T17" fmla="*/ 0 h 311"/>
                    <a:gd name="T18" fmla="*/ 0 w 128"/>
                    <a:gd name="T19" fmla="*/ 0 h 311"/>
                    <a:gd name="T20" fmla="*/ 1 w 128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73" name="Freeform 1212">
                  <a:extLst>
                    <a:ext uri="{FF2B5EF4-FFF2-40B4-BE49-F238E27FC236}">
                      <a16:creationId xmlns:a16="http://schemas.microsoft.com/office/drawing/2014/main" id="{8E025BED-1DDB-4591-9859-80A807DE08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1 w 126"/>
                    <a:gd name="T1" fmla="*/ 0 h 311"/>
                    <a:gd name="T2" fmla="*/ 1 w 126"/>
                    <a:gd name="T3" fmla="*/ 0 h 311"/>
                    <a:gd name="T4" fmla="*/ 1 w 126"/>
                    <a:gd name="T5" fmla="*/ 0 h 311"/>
                    <a:gd name="T6" fmla="*/ 1 w 126"/>
                    <a:gd name="T7" fmla="*/ 0 h 311"/>
                    <a:gd name="T8" fmla="*/ 0 w 126"/>
                    <a:gd name="T9" fmla="*/ 0 h 311"/>
                    <a:gd name="T10" fmla="*/ 1 w 126"/>
                    <a:gd name="T11" fmla="*/ 0 h 311"/>
                    <a:gd name="T12" fmla="*/ 1 w 126"/>
                    <a:gd name="T13" fmla="*/ 0 h 311"/>
                    <a:gd name="T14" fmla="*/ 1 w 126"/>
                    <a:gd name="T15" fmla="*/ 0 h 311"/>
                    <a:gd name="T16" fmla="*/ 1 w 126"/>
                    <a:gd name="T17" fmla="*/ 0 h 311"/>
                    <a:gd name="T18" fmla="*/ 1 w 126"/>
                    <a:gd name="T19" fmla="*/ 0 h 311"/>
                    <a:gd name="T20" fmla="*/ 1 w 126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374" name="Group 1213">
                  <a:extLst>
                    <a:ext uri="{FF2B5EF4-FFF2-40B4-BE49-F238E27FC236}">
                      <a16:creationId xmlns:a16="http://schemas.microsoft.com/office/drawing/2014/main" id="{B3AD04EC-1BF9-409D-8A2E-B3560F1B11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12385" name="Freeform 1214">
                    <a:extLst>
                      <a:ext uri="{FF2B5EF4-FFF2-40B4-BE49-F238E27FC236}">
                        <a16:creationId xmlns:a16="http://schemas.microsoft.com/office/drawing/2014/main" id="{58A17BE2-7B16-4AB3-8D94-B8D8694221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2" y="2107"/>
                    <a:ext cx="1233" cy="656"/>
                  </a:xfrm>
                  <a:custGeom>
                    <a:avLst/>
                    <a:gdLst>
                      <a:gd name="T0" fmla="*/ 1 w 2472"/>
                      <a:gd name="T1" fmla="*/ 2 h 1310"/>
                      <a:gd name="T2" fmla="*/ 1 w 2472"/>
                      <a:gd name="T3" fmla="*/ 2 h 1310"/>
                      <a:gd name="T4" fmla="*/ 1 w 2472"/>
                      <a:gd name="T5" fmla="*/ 2 h 1310"/>
                      <a:gd name="T6" fmla="*/ 1 w 2472"/>
                      <a:gd name="T7" fmla="*/ 2 h 1310"/>
                      <a:gd name="T8" fmla="*/ 1 w 2472"/>
                      <a:gd name="T9" fmla="*/ 2 h 1310"/>
                      <a:gd name="T10" fmla="*/ 1 w 2472"/>
                      <a:gd name="T11" fmla="*/ 2 h 1310"/>
                      <a:gd name="T12" fmla="*/ 1 w 2472"/>
                      <a:gd name="T13" fmla="*/ 2 h 1310"/>
                      <a:gd name="T14" fmla="*/ 1 w 2472"/>
                      <a:gd name="T15" fmla="*/ 2 h 1310"/>
                      <a:gd name="T16" fmla="*/ 1 w 2472"/>
                      <a:gd name="T17" fmla="*/ 2 h 1310"/>
                      <a:gd name="T18" fmla="*/ 1 w 2472"/>
                      <a:gd name="T19" fmla="*/ 2 h 1310"/>
                      <a:gd name="T20" fmla="*/ 1 w 2472"/>
                      <a:gd name="T21" fmla="*/ 2 h 1310"/>
                      <a:gd name="T22" fmla="*/ 1 w 2472"/>
                      <a:gd name="T23" fmla="*/ 2 h 1310"/>
                      <a:gd name="T24" fmla="*/ 1 w 2472"/>
                      <a:gd name="T25" fmla="*/ 1 h 1310"/>
                      <a:gd name="T26" fmla="*/ 1 w 2472"/>
                      <a:gd name="T27" fmla="*/ 1 h 1310"/>
                      <a:gd name="T28" fmla="*/ 1 w 2472"/>
                      <a:gd name="T29" fmla="*/ 1 h 1310"/>
                      <a:gd name="T30" fmla="*/ 1 w 2472"/>
                      <a:gd name="T31" fmla="*/ 1 h 1310"/>
                      <a:gd name="T32" fmla="*/ 0 w 2472"/>
                      <a:gd name="T33" fmla="*/ 1 h 1310"/>
                      <a:gd name="T34" fmla="*/ 0 w 2472"/>
                      <a:gd name="T35" fmla="*/ 1 h 1310"/>
                      <a:gd name="T36" fmla="*/ 1 w 2472"/>
                      <a:gd name="T37" fmla="*/ 1 h 1310"/>
                      <a:gd name="T38" fmla="*/ 1 w 2472"/>
                      <a:gd name="T39" fmla="*/ 1 h 1310"/>
                      <a:gd name="T40" fmla="*/ 1 w 2472"/>
                      <a:gd name="T41" fmla="*/ 1 h 1310"/>
                      <a:gd name="T42" fmla="*/ 1 w 2472"/>
                      <a:gd name="T43" fmla="*/ 1 h 1310"/>
                      <a:gd name="T44" fmla="*/ 1 w 2472"/>
                      <a:gd name="T45" fmla="*/ 1 h 1310"/>
                      <a:gd name="T46" fmla="*/ 1 w 2472"/>
                      <a:gd name="T47" fmla="*/ 1 h 1310"/>
                      <a:gd name="T48" fmla="*/ 1 w 2472"/>
                      <a:gd name="T49" fmla="*/ 1 h 1310"/>
                      <a:gd name="T50" fmla="*/ 1 w 2472"/>
                      <a:gd name="T51" fmla="*/ 1 h 1310"/>
                      <a:gd name="T52" fmla="*/ 1 w 2472"/>
                      <a:gd name="T53" fmla="*/ 1 h 1310"/>
                      <a:gd name="T54" fmla="*/ 1 w 2472"/>
                      <a:gd name="T55" fmla="*/ 1 h 1310"/>
                      <a:gd name="T56" fmla="*/ 1 w 2472"/>
                      <a:gd name="T57" fmla="*/ 1 h 1310"/>
                      <a:gd name="T58" fmla="*/ 1 w 2472"/>
                      <a:gd name="T59" fmla="*/ 1 h 1310"/>
                      <a:gd name="T60" fmla="*/ 1 w 2472"/>
                      <a:gd name="T61" fmla="*/ 1 h 1310"/>
                      <a:gd name="T62" fmla="*/ 1 w 2472"/>
                      <a:gd name="T63" fmla="*/ 1 h 1310"/>
                      <a:gd name="T64" fmla="*/ 1 w 2472"/>
                      <a:gd name="T65" fmla="*/ 1 h 1310"/>
                      <a:gd name="T66" fmla="*/ 1 w 2472"/>
                      <a:gd name="T67" fmla="*/ 1 h 1310"/>
                      <a:gd name="T68" fmla="*/ 1 w 2472"/>
                      <a:gd name="T69" fmla="*/ 1 h 1310"/>
                      <a:gd name="T70" fmla="*/ 1 w 2472"/>
                      <a:gd name="T71" fmla="*/ 1 h 1310"/>
                      <a:gd name="T72" fmla="*/ 1 w 2472"/>
                      <a:gd name="T73" fmla="*/ 1 h 1310"/>
                      <a:gd name="T74" fmla="*/ 1 w 2472"/>
                      <a:gd name="T75" fmla="*/ 1 h 1310"/>
                      <a:gd name="T76" fmla="*/ 1 w 2472"/>
                      <a:gd name="T77" fmla="*/ 1 h 1310"/>
                      <a:gd name="T78" fmla="*/ 1 w 2472"/>
                      <a:gd name="T79" fmla="*/ 1 h 1310"/>
                      <a:gd name="T80" fmla="*/ 1 w 2472"/>
                      <a:gd name="T81" fmla="*/ 1 h 1310"/>
                      <a:gd name="T82" fmla="*/ 2 w 2472"/>
                      <a:gd name="T83" fmla="*/ 1 h 1310"/>
                      <a:gd name="T84" fmla="*/ 2 w 2472"/>
                      <a:gd name="T85" fmla="*/ 0 h 1310"/>
                      <a:gd name="T86" fmla="*/ 2 w 2472"/>
                      <a:gd name="T87" fmla="*/ 0 h 1310"/>
                      <a:gd name="T88" fmla="*/ 2 w 2472"/>
                      <a:gd name="T89" fmla="*/ 1 h 1310"/>
                      <a:gd name="T90" fmla="*/ 3 w 2472"/>
                      <a:gd name="T91" fmla="*/ 1 h 1310"/>
                      <a:gd name="T92" fmla="*/ 3 w 2472"/>
                      <a:gd name="T93" fmla="*/ 1 h 1310"/>
                      <a:gd name="T94" fmla="*/ 3 w 2472"/>
                      <a:gd name="T95" fmla="*/ 1 h 1310"/>
                      <a:gd name="T96" fmla="*/ 3 w 2472"/>
                      <a:gd name="T97" fmla="*/ 1 h 1310"/>
                      <a:gd name="T98" fmla="*/ 3 w 2472"/>
                      <a:gd name="T99" fmla="*/ 1 h 1310"/>
                      <a:gd name="T100" fmla="*/ 3 w 2472"/>
                      <a:gd name="T101" fmla="*/ 2 h 1310"/>
                      <a:gd name="T102" fmla="*/ 3 w 2472"/>
                      <a:gd name="T103" fmla="*/ 2 h 1310"/>
                      <a:gd name="T104" fmla="*/ 1 w 2472"/>
                      <a:gd name="T105" fmla="*/ 2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2386" name="Group 1215">
                    <a:extLst>
                      <a:ext uri="{FF2B5EF4-FFF2-40B4-BE49-F238E27FC236}">
                        <a16:creationId xmlns:a16="http://schemas.microsoft.com/office/drawing/2014/main" id="{CF76C2AE-B1D9-44C1-A918-D793BE738D3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12387" name="Freeform 1216">
                      <a:extLst>
                        <a:ext uri="{FF2B5EF4-FFF2-40B4-BE49-F238E27FC236}">
                          <a16:creationId xmlns:a16="http://schemas.microsoft.com/office/drawing/2014/main" id="{74BA8C01-B1FD-43A5-B5E6-613DAB645C2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4" y="2067"/>
                      <a:ext cx="449" cy="404"/>
                    </a:xfrm>
                    <a:custGeom>
                      <a:avLst/>
                      <a:gdLst>
                        <a:gd name="T0" fmla="*/ 1 w 896"/>
                        <a:gd name="T1" fmla="*/ 1 h 808"/>
                        <a:gd name="T2" fmla="*/ 0 w 896"/>
                        <a:gd name="T3" fmla="*/ 1 h 808"/>
                        <a:gd name="T4" fmla="*/ 1 w 896"/>
                        <a:gd name="T5" fmla="*/ 1 h 808"/>
                        <a:gd name="T6" fmla="*/ 1 w 896"/>
                        <a:gd name="T7" fmla="*/ 1 h 808"/>
                        <a:gd name="T8" fmla="*/ 1 w 896"/>
                        <a:gd name="T9" fmla="*/ 1 h 808"/>
                        <a:gd name="T10" fmla="*/ 1 w 896"/>
                        <a:gd name="T11" fmla="*/ 1 h 808"/>
                        <a:gd name="T12" fmla="*/ 1 w 896"/>
                        <a:gd name="T13" fmla="*/ 1 h 808"/>
                        <a:gd name="T14" fmla="*/ 1 w 896"/>
                        <a:gd name="T15" fmla="*/ 1 h 808"/>
                        <a:gd name="T16" fmla="*/ 1 w 896"/>
                        <a:gd name="T17" fmla="*/ 1 h 808"/>
                        <a:gd name="T18" fmla="*/ 1 w 896"/>
                        <a:gd name="T19" fmla="*/ 1 h 808"/>
                        <a:gd name="T20" fmla="*/ 1 w 896"/>
                        <a:gd name="T21" fmla="*/ 1 h 808"/>
                        <a:gd name="T22" fmla="*/ 1 w 896"/>
                        <a:gd name="T23" fmla="*/ 1 h 808"/>
                        <a:gd name="T24" fmla="*/ 1 w 896"/>
                        <a:gd name="T25" fmla="*/ 1 h 808"/>
                        <a:gd name="T26" fmla="*/ 1 w 896"/>
                        <a:gd name="T27" fmla="*/ 1 h 808"/>
                        <a:gd name="T28" fmla="*/ 1 w 896"/>
                        <a:gd name="T29" fmla="*/ 1 h 808"/>
                        <a:gd name="T30" fmla="*/ 1 w 896"/>
                        <a:gd name="T31" fmla="*/ 1 h 808"/>
                        <a:gd name="T32" fmla="*/ 1 w 896"/>
                        <a:gd name="T33" fmla="*/ 1 h 808"/>
                        <a:gd name="T34" fmla="*/ 1 w 896"/>
                        <a:gd name="T35" fmla="*/ 1 h 808"/>
                        <a:gd name="T36" fmla="*/ 1 w 896"/>
                        <a:gd name="T37" fmla="*/ 1 h 808"/>
                        <a:gd name="T38" fmla="*/ 1 w 896"/>
                        <a:gd name="T39" fmla="*/ 1 h 808"/>
                        <a:gd name="T40" fmla="*/ 1 w 896"/>
                        <a:gd name="T41" fmla="*/ 0 h 808"/>
                        <a:gd name="T42" fmla="*/ 1 w 896"/>
                        <a:gd name="T43" fmla="*/ 1 h 808"/>
                        <a:gd name="T44" fmla="*/ 1 w 896"/>
                        <a:gd name="T45" fmla="*/ 1 h 808"/>
                        <a:gd name="T46" fmla="*/ 1 w 896"/>
                        <a:gd name="T47" fmla="*/ 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8" name="Freeform 1217">
                      <a:extLst>
                        <a:ext uri="{FF2B5EF4-FFF2-40B4-BE49-F238E27FC236}">
                          <a16:creationId xmlns:a16="http://schemas.microsoft.com/office/drawing/2014/main" id="{92BDCBE9-0AB9-4FFF-B4C3-85281574E6E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2" y="2361"/>
                      <a:ext cx="276" cy="714"/>
                    </a:xfrm>
                    <a:custGeom>
                      <a:avLst/>
                      <a:gdLst>
                        <a:gd name="T0" fmla="*/ 0 w 553"/>
                        <a:gd name="T1" fmla="*/ 0 h 1424"/>
                        <a:gd name="T2" fmla="*/ 0 w 553"/>
                        <a:gd name="T3" fmla="*/ 1 h 1424"/>
                        <a:gd name="T4" fmla="*/ 0 w 553"/>
                        <a:gd name="T5" fmla="*/ 1 h 1424"/>
                        <a:gd name="T6" fmla="*/ 0 w 553"/>
                        <a:gd name="T7" fmla="*/ 1 h 1424"/>
                        <a:gd name="T8" fmla="*/ 0 w 553"/>
                        <a:gd name="T9" fmla="*/ 1 h 1424"/>
                        <a:gd name="T10" fmla="*/ 0 w 553"/>
                        <a:gd name="T11" fmla="*/ 1 h 1424"/>
                        <a:gd name="T12" fmla="*/ 0 w 553"/>
                        <a:gd name="T13" fmla="*/ 1 h 1424"/>
                        <a:gd name="T14" fmla="*/ 0 w 553"/>
                        <a:gd name="T15" fmla="*/ 2 h 1424"/>
                        <a:gd name="T16" fmla="*/ 0 w 553"/>
                        <a:gd name="T17" fmla="*/ 2 h 1424"/>
                        <a:gd name="T18" fmla="*/ 0 w 553"/>
                        <a:gd name="T19" fmla="*/ 2 h 1424"/>
                        <a:gd name="T20" fmla="*/ 0 w 553"/>
                        <a:gd name="T21" fmla="*/ 1 h 1424"/>
                        <a:gd name="T22" fmla="*/ 0 w 553"/>
                        <a:gd name="T23" fmla="*/ 1 h 1424"/>
                        <a:gd name="T24" fmla="*/ 0 w 553"/>
                        <a:gd name="T25" fmla="*/ 1 h 1424"/>
                        <a:gd name="T26" fmla="*/ 0 w 553"/>
                        <a:gd name="T27" fmla="*/ 1 h 1424"/>
                        <a:gd name="T28" fmla="*/ 0 w 553"/>
                        <a:gd name="T29" fmla="*/ 1 h 1424"/>
                        <a:gd name="T30" fmla="*/ 0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2375" name="Freeform 1218">
                  <a:extLst>
                    <a:ext uri="{FF2B5EF4-FFF2-40B4-BE49-F238E27FC236}">
                      <a16:creationId xmlns:a16="http://schemas.microsoft.com/office/drawing/2014/main" id="{C9EE6522-A507-42C8-88EA-6D6A14A92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9"/>
                  <a:ext cx="348" cy="436"/>
                </a:xfrm>
                <a:custGeom>
                  <a:avLst/>
                  <a:gdLst>
                    <a:gd name="T0" fmla="*/ 1 w 693"/>
                    <a:gd name="T1" fmla="*/ 0 h 873"/>
                    <a:gd name="T2" fmla="*/ 1 w 693"/>
                    <a:gd name="T3" fmla="*/ 0 h 873"/>
                    <a:gd name="T4" fmla="*/ 1 w 693"/>
                    <a:gd name="T5" fmla="*/ 0 h 873"/>
                    <a:gd name="T6" fmla="*/ 1 w 693"/>
                    <a:gd name="T7" fmla="*/ 0 h 873"/>
                    <a:gd name="T8" fmla="*/ 1 w 693"/>
                    <a:gd name="T9" fmla="*/ 0 h 873"/>
                    <a:gd name="T10" fmla="*/ 1 w 693"/>
                    <a:gd name="T11" fmla="*/ 0 h 873"/>
                    <a:gd name="T12" fmla="*/ 1 w 693"/>
                    <a:gd name="T13" fmla="*/ 0 h 873"/>
                    <a:gd name="T14" fmla="*/ 1 w 693"/>
                    <a:gd name="T15" fmla="*/ 0 h 873"/>
                    <a:gd name="T16" fmla="*/ 1 w 693"/>
                    <a:gd name="T17" fmla="*/ 0 h 873"/>
                    <a:gd name="T18" fmla="*/ 1 w 693"/>
                    <a:gd name="T19" fmla="*/ 0 h 873"/>
                    <a:gd name="T20" fmla="*/ 1 w 693"/>
                    <a:gd name="T21" fmla="*/ 0 h 873"/>
                    <a:gd name="T22" fmla="*/ 1 w 693"/>
                    <a:gd name="T23" fmla="*/ 0 h 873"/>
                    <a:gd name="T24" fmla="*/ 1 w 693"/>
                    <a:gd name="T25" fmla="*/ 0 h 873"/>
                    <a:gd name="T26" fmla="*/ 1 w 693"/>
                    <a:gd name="T27" fmla="*/ 0 h 873"/>
                    <a:gd name="T28" fmla="*/ 1 w 693"/>
                    <a:gd name="T29" fmla="*/ 0 h 873"/>
                    <a:gd name="T30" fmla="*/ 1 w 693"/>
                    <a:gd name="T31" fmla="*/ 0 h 873"/>
                    <a:gd name="T32" fmla="*/ 1 w 693"/>
                    <a:gd name="T33" fmla="*/ 0 h 873"/>
                    <a:gd name="T34" fmla="*/ 1 w 693"/>
                    <a:gd name="T35" fmla="*/ 0 h 873"/>
                    <a:gd name="T36" fmla="*/ 1 w 693"/>
                    <a:gd name="T37" fmla="*/ 0 h 873"/>
                    <a:gd name="T38" fmla="*/ 1 w 693"/>
                    <a:gd name="T39" fmla="*/ 0 h 873"/>
                    <a:gd name="T40" fmla="*/ 1 w 693"/>
                    <a:gd name="T41" fmla="*/ 0 h 873"/>
                    <a:gd name="T42" fmla="*/ 1 w 693"/>
                    <a:gd name="T43" fmla="*/ 0 h 873"/>
                    <a:gd name="T44" fmla="*/ 0 w 693"/>
                    <a:gd name="T45" fmla="*/ 0 h 873"/>
                    <a:gd name="T46" fmla="*/ 0 w 693"/>
                    <a:gd name="T47" fmla="*/ 0 h 873"/>
                    <a:gd name="T48" fmla="*/ 1 w 693"/>
                    <a:gd name="T49" fmla="*/ 0 h 873"/>
                    <a:gd name="T50" fmla="*/ 1 w 693"/>
                    <a:gd name="T51" fmla="*/ 0 h 873"/>
                    <a:gd name="T52" fmla="*/ 1 w 693"/>
                    <a:gd name="T53" fmla="*/ 0 h 873"/>
                    <a:gd name="T54" fmla="*/ 1 w 693"/>
                    <a:gd name="T55" fmla="*/ 0 h 873"/>
                    <a:gd name="T56" fmla="*/ 1 w 693"/>
                    <a:gd name="T57" fmla="*/ 0 h 873"/>
                    <a:gd name="T58" fmla="*/ 1 w 693"/>
                    <a:gd name="T59" fmla="*/ 0 h 873"/>
                    <a:gd name="T60" fmla="*/ 1 w 693"/>
                    <a:gd name="T61" fmla="*/ 0 h 873"/>
                    <a:gd name="T62" fmla="*/ 1 w 693"/>
                    <a:gd name="T63" fmla="*/ 0 h 873"/>
                    <a:gd name="T64" fmla="*/ 1 w 693"/>
                    <a:gd name="T65" fmla="*/ 0 h 873"/>
                    <a:gd name="T66" fmla="*/ 1 w 693"/>
                    <a:gd name="T67" fmla="*/ 0 h 873"/>
                    <a:gd name="T68" fmla="*/ 1 w 693"/>
                    <a:gd name="T69" fmla="*/ 0 h 873"/>
                    <a:gd name="T70" fmla="*/ 1 w 693"/>
                    <a:gd name="T71" fmla="*/ 0 h 873"/>
                    <a:gd name="T72" fmla="*/ 1 w 693"/>
                    <a:gd name="T73" fmla="*/ 0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76" name="Freeform 1219">
                  <a:extLst>
                    <a:ext uri="{FF2B5EF4-FFF2-40B4-BE49-F238E27FC236}">
                      <a16:creationId xmlns:a16="http://schemas.microsoft.com/office/drawing/2014/main" id="{9D831AA5-87CC-482D-AFB1-EECC6C17B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2" y="1739"/>
                  <a:ext cx="437" cy="622"/>
                </a:xfrm>
                <a:custGeom>
                  <a:avLst/>
                  <a:gdLst>
                    <a:gd name="T0" fmla="*/ 1 w 874"/>
                    <a:gd name="T1" fmla="*/ 0 h 1244"/>
                    <a:gd name="T2" fmla="*/ 1 w 874"/>
                    <a:gd name="T3" fmla="*/ 0 h 1244"/>
                    <a:gd name="T4" fmla="*/ 1 w 874"/>
                    <a:gd name="T5" fmla="*/ 0 h 1244"/>
                    <a:gd name="T6" fmla="*/ 1 w 874"/>
                    <a:gd name="T7" fmla="*/ 0 h 1244"/>
                    <a:gd name="T8" fmla="*/ 1 w 874"/>
                    <a:gd name="T9" fmla="*/ 0 h 1244"/>
                    <a:gd name="T10" fmla="*/ 1 w 874"/>
                    <a:gd name="T11" fmla="*/ 0 h 1244"/>
                    <a:gd name="T12" fmla="*/ 1 w 874"/>
                    <a:gd name="T13" fmla="*/ 0 h 1244"/>
                    <a:gd name="T14" fmla="*/ 1 w 874"/>
                    <a:gd name="T15" fmla="*/ 0 h 1244"/>
                    <a:gd name="T16" fmla="*/ 1 w 874"/>
                    <a:gd name="T17" fmla="*/ 0 h 1244"/>
                    <a:gd name="T18" fmla="*/ 1 w 874"/>
                    <a:gd name="T19" fmla="*/ 0 h 1244"/>
                    <a:gd name="T20" fmla="*/ 1 w 874"/>
                    <a:gd name="T21" fmla="*/ 0 h 1244"/>
                    <a:gd name="T22" fmla="*/ 1 w 874"/>
                    <a:gd name="T23" fmla="*/ 0 h 1244"/>
                    <a:gd name="T24" fmla="*/ 0 w 874"/>
                    <a:gd name="T25" fmla="*/ 0 h 1244"/>
                    <a:gd name="T26" fmla="*/ 0 w 874"/>
                    <a:gd name="T27" fmla="*/ 0 h 1244"/>
                    <a:gd name="T28" fmla="*/ 1 w 874"/>
                    <a:gd name="T29" fmla="*/ 0 h 1244"/>
                    <a:gd name="T30" fmla="*/ 1 w 874"/>
                    <a:gd name="T31" fmla="*/ 1 h 1244"/>
                    <a:gd name="T32" fmla="*/ 1 w 874"/>
                    <a:gd name="T33" fmla="*/ 1 h 1244"/>
                    <a:gd name="T34" fmla="*/ 1 w 874"/>
                    <a:gd name="T35" fmla="*/ 1 h 1244"/>
                    <a:gd name="T36" fmla="*/ 1 w 874"/>
                    <a:gd name="T37" fmla="*/ 1 h 1244"/>
                    <a:gd name="T38" fmla="*/ 1 w 874"/>
                    <a:gd name="T39" fmla="*/ 1 h 1244"/>
                    <a:gd name="T40" fmla="*/ 1 w 874"/>
                    <a:gd name="T41" fmla="*/ 1 h 1244"/>
                    <a:gd name="T42" fmla="*/ 1 w 874"/>
                    <a:gd name="T43" fmla="*/ 1 h 1244"/>
                    <a:gd name="T44" fmla="*/ 1 w 874"/>
                    <a:gd name="T45" fmla="*/ 1 h 1244"/>
                    <a:gd name="T46" fmla="*/ 1 w 874"/>
                    <a:gd name="T47" fmla="*/ 1 h 1244"/>
                    <a:gd name="T48" fmla="*/ 1 w 874"/>
                    <a:gd name="T49" fmla="*/ 1 h 1244"/>
                    <a:gd name="T50" fmla="*/ 1 w 874"/>
                    <a:gd name="T51" fmla="*/ 1 h 1244"/>
                    <a:gd name="T52" fmla="*/ 1 w 874"/>
                    <a:gd name="T53" fmla="*/ 1 h 1244"/>
                    <a:gd name="T54" fmla="*/ 1 w 874"/>
                    <a:gd name="T55" fmla="*/ 0 h 1244"/>
                    <a:gd name="T56" fmla="*/ 1 w 874"/>
                    <a:gd name="T57" fmla="*/ 0 h 1244"/>
                    <a:gd name="T58" fmla="*/ 1 w 874"/>
                    <a:gd name="T59" fmla="*/ 0 h 1244"/>
                    <a:gd name="T60" fmla="*/ 1 w 874"/>
                    <a:gd name="T61" fmla="*/ 0 h 1244"/>
                    <a:gd name="T62" fmla="*/ 1 w 874"/>
                    <a:gd name="T63" fmla="*/ 0 h 1244"/>
                    <a:gd name="T64" fmla="*/ 1 w 874"/>
                    <a:gd name="T65" fmla="*/ 0 h 1244"/>
                    <a:gd name="T66" fmla="*/ 1 w 874"/>
                    <a:gd name="T67" fmla="*/ 0 h 1244"/>
                    <a:gd name="T68" fmla="*/ 1 w 874"/>
                    <a:gd name="T69" fmla="*/ 0 h 1244"/>
                    <a:gd name="T70" fmla="*/ 1 w 874"/>
                    <a:gd name="T71" fmla="*/ 0 h 1244"/>
                    <a:gd name="T72" fmla="*/ 1 w 874"/>
                    <a:gd name="T73" fmla="*/ 0 h 1244"/>
                    <a:gd name="T74" fmla="*/ 1 w 874"/>
                    <a:gd name="T75" fmla="*/ 0 h 1244"/>
                    <a:gd name="T76" fmla="*/ 1 w 874"/>
                    <a:gd name="T77" fmla="*/ 0 h 1244"/>
                    <a:gd name="T78" fmla="*/ 1 w 874"/>
                    <a:gd name="T79" fmla="*/ 0 h 1244"/>
                    <a:gd name="T80" fmla="*/ 1 w 874"/>
                    <a:gd name="T81" fmla="*/ 0 h 1244"/>
                    <a:gd name="T82" fmla="*/ 1 w 874"/>
                    <a:gd name="T83" fmla="*/ 0 h 1244"/>
                    <a:gd name="T84" fmla="*/ 1 w 874"/>
                    <a:gd name="T85" fmla="*/ 0 h 1244"/>
                    <a:gd name="T86" fmla="*/ 1 w 874"/>
                    <a:gd name="T87" fmla="*/ 0 h 1244"/>
                    <a:gd name="T88" fmla="*/ 1 w 874"/>
                    <a:gd name="T89" fmla="*/ 0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377" name="Group 1220">
                  <a:extLst>
                    <a:ext uri="{FF2B5EF4-FFF2-40B4-BE49-F238E27FC236}">
                      <a16:creationId xmlns:a16="http://schemas.microsoft.com/office/drawing/2014/main" id="{F47CAB9B-AD78-4AD9-A625-7100BAFCEF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12382" name="Freeform 1221">
                    <a:extLst>
                      <a:ext uri="{FF2B5EF4-FFF2-40B4-BE49-F238E27FC236}">
                        <a16:creationId xmlns:a16="http://schemas.microsoft.com/office/drawing/2014/main" id="{26630E64-A2D1-4EBE-8741-92A9ED9120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1 w 431"/>
                      <a:gd name="T3" fmla="*/ 0 h 19"/>
                      <a:gd name="T4" fmla="*/ 1 w 431"/>
                      <a:gd name="T5" fmla="*/ 0 h 19"/>
                      <a:gd name="T6" fmla="*/ 1 w 431"/>
                      <a:gd name="T7" fmla="*/ 0 h 19"/>
                      <a:gd name="T8" fmla="*/ 1 w 431"/>
                      <a:gd name="T9" fmla="*/ 0 h 19"/>
                      <a:gd name="T10" fmla="*/ 1 w 431"/>
                      <a:gd name="T11" fmla="*/ 0 h 19"/>
                      <a:gd name="T12" fmla="*/ 1 w 431"/>
                      <a:gd name="T13" fmla="*/ 0 h 19"/>
                      <a:gd name="T14" fmla="*/ 1 w 431"/>
                      <a:gd name="T15" fmla="*/ 0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83" name="Freeform 1222">
                    <a:extLst>
                      <a:ext uri="{FF2B5EF4-FFF2-40B4-BE49-F238E27FC236}">
                        <a16:creationId xmlns:a16="http://schemas.microsoft.com/office/drawing/2014/main" id="{F62757FA-35B6-4585-B7B0-92970CD06A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1 w 92"/>
                      <a:gd name="T3" fmla="*/ 0 h 5"/>
                      <a:gd name="T4" fmla="*/ 1 w 92"/>
                      <a:gd name="T5" fmla="*/ 1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84" name="Freeform 1223">
                    <a:extLst>
                      <a:ext uri="{FF2B5EF4-FFF2-40B4-BE49-F238E27FC236}">
                        <a16:creationId xmlns:a16="http://schemas.microsoft.com/office/drawing/2014/main" id="{1FC7D4C9-7BE0-4209-B187-D5E903EB71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8" y="2002"/>
                    <a:ext cx="101" cy="155"/>
                  </a:xfrm>
                  <a:custGeom>
                    <a:avLst/>
                    <a:gdLst>
                      <a:gd name="T0" fmla="*/ 1 w 202"/>
                      <a:gd name="T1" fmla="*/ 0 h 309"/>
                      <a:gd name="T2" fmla="*/ 1 w 202"/>
                      <a:gd name="T3" fmla="*/ 1 h 309"/>
                      <a:gd name="T4" fmla="*/ 1 w 202"/>
                      <a:gd name="T5" fmla="*/ 1 h 309"/>
                      <a:gd name="T6" fmla="*/ 1 w 202"/>
                      <a:gd name="T7" fmla="*/ 1 h 309"/>
                      <a:gd name="T8" fmla="*/ 1 w 202"/>
                      <a:gd name="T9" fmla="*/ 1 h 309"/>
                      <a:gd name="T10" fmla="*/ 1 w 202"/>
                      <a:gd name="T11" fmla="*/ 1 h 309"/>
                      <a:gd name="T12" fmla="*/ 1 w 202"/>
                      <a:gd name="T13" fmla="*/ 1 h 309"/>
                      <a:gd name="T14" fmla="*/ 1 w 202"/>
                      <a:gd name="T15" fmla="*/ 1 h 309"/>
                      <a:gd name="T16" fmla="*/ 1 w 202"/>
                      <a:gd name="T17" fmla="*/ 1 h 309"/>
                      <a:gd name="T18" fmla="*/ 1 w 202"/>
                      <a:gd name="T19" fmla="*/ 1 h 309"/>
                      <a:gd name="T20" fmla="*/ 1 w 202"/>
                      <a:gd name="T21" fmla="*/ 1 h 309"/>
                      <a:gd name="T22" fmla="*/ 1 w 202"/>
                      <a:gd name="T23" fmla="*/ 1 h 309"/>
                      <a:gd name="T24" fmla="*/ 0 w 202"/>
                      <a:gd name="T25" fmla="*/ 1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378" name="Group 1224">
                  <a:extLst>
                    <a:ext uri="{FF2B5EF4-FFF2-40B4-BE49-F238E27FC236}">
                      <a16:creationId xmlns:a16="http://schemas.microsoft.com/office/drawing/2014/main" id="{B4688633-E04B-4DAE-BD67-F45B15615E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12380" name="Freeform 1225">
                    <a:extLst>
                      <a:ext uri="{FF2B5EF4-FFF2-40B4-BE49-F238E27FC236}">
                        <a16:creationId xmlns:a16="http://schemas.microsoft.com/office/drawing/2014/main" id="{EE6EE410-2FE3-46DA-83CB-35EE39CCE6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0 h 49"/>
                      <a:gd name="T2" fmla="*/ 1 w 232"/>
                      <a:gd name="T3" fmla="*/ 0 h 49"/>
                      <a:gd name="T4" fmla="*/ 1 w 232"/>
                      <a:gd name="T5" fmla="*/ 0 h 49"/>
                      <a:gd name="T6" fmla="*/ 1 w 232"/>
                      <a:gd name="T7" fmla="*/ 0 h 49"/>
                      <a:gd name="T8" fmla="*/ 1 w 232"/>
                      <a:gd name="T9" fmla="*/ 0 h 49"/>
                      <a:gd name="T10" fmla="*/ 1 w 232"/>
                      <a:gd name="T11" fmla="*/ 0 h 49"/>
                      <a:gd name="T12" fmla="*/ 1 w 232"/>
                      <a:gd name="T13" fmla="*/ 0 h 49"/>
                      <a:gd name="T14" fmla="*/ 1 w 232"/>
                      <a:gd name="T15" fmla="*/ 0 h 49"/>
                      <a:gd name="T16" fmla="*/ 1 w 232"/>
                      <a:gd name="T17" fmla="*/ 0 h 49"/>
                      <a:gd name="T18" fmla="*/ 1 w 232"/>
                      <a:gd name="T19" fmla="*/ 0 h 49"/>
                      <a:gd name="T20" fmla="*/ 1 w 232"/>
                      <a:gd name="T21" fmla="*/ 0 h 49"/>
                      <a:gd name="T22" fmla="*/ 1 w 232"/>
                      <a:gd name="T23" fmla="*/ 0 h 49"/>
                      <a:gd name="T24" fmla="*/ 1 w 232"/>
                      <a:gd name="T25" fmla="*/ 0 h 49"/>
                      <a:gd name="T26" fmla="*/ 1 w 232"/>
                      <a:gd name="T27" fmla="*/ 0 h 49"/>
                      <a:gd name="T28" fmla="*/ 1 w 232"/>
                      <a:gd name="T29" fmla="*/ 0 h 49"/>
                      <a:gd name="T30" fmla="*/ 1 w 232"/>
                      <a:gd name="T31" fmla="*/ 0 h 49"/>
                      <a:gd name="T32" fmla="*/ 0 w 232"/>
                      <a:gd name="T33" fmla="*/ 0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81" name="Freeform 1226">
                    <a:extLst>
                      <a:ext uri="{FF2B5EF4-FFF2-40B4-BE49-F238E27FC236}">
                        <a16:creationId xmlns:a16="http://schemas.microsoft.com/office/drawing/2014/main" id="{B886DDE8-7841-4B99-A9B0-35F1A28062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1 w 226"/>
                      <a:gd name="T1" fmla="*/ 1 h 48"/>
                      <a:gd name="T2" fmla="*/ 1 w 226"/>
                      <a:gd name="T3" fmla="*/ 1 h 48"/>
                      <a:gd name="T4" fmla="*/ 1 w 226"/>
                      <a:gd name="T5" fmla="*/ 1 h 48"/>
                      <a:gd name="T6" fmla="*/ 1 w 226"/>
                      <a:gd name="T7" fmla="*/ 1 h 48"/>
                      <a:gd name="T8" fmla="*/ 1 w 226"/>
                      <a:gd name="T9" fmla="*/ 1 h 48"/>
                      <a:gd name="T10" fmla="*/ 1 w 226"/>
                      <a:gd name="T11" fmla="*/ 0 h 48"/>
                      <a:gd name="T12" fmla="*/ 1 w 226"/>
                      <a:gd name="T13" fmla="*/ 1 h 48"/>
                      <a:gd name="T14" fmla="*/ 0 w 226"/>
                      <a:gd name="T15" fmla="*/ 1 h 48"/>
                      <a:gd name="T16" fmla="*/ 1 w 226"/>
                      <a:gd name="T17" fmla="*/ 1 h 48"/>
                      <a:gd name="T18" fmla="*/ 1 w 226"/>
                      <a:gd name="T19" fmla="*/ 1 h 48"/>
                      <a:gd name="T20" fmla="*/ 1 w 226"/>
                      <a:gd name="T21" fmla="*/ 1 h 48"/>
                      <a:gd name="T22" fmla="*/ 1 w 226"/>
                      <a:gd name="T23" fmla="*/ 1 h 48"/>
                      <a:gd name="T24" fmla="*/ 1 w 226"/>
                      <a:gd name="T25" fmla="*/ 1 h 48"/>
                      <a:gd name="T26" fmla="*/ 1 w 226"/>
                      <a:gd name="T27" fmla="*/ 1 h 48"/>
                      <a:gd name="T28" fmla="*/ 1 w 226"/>
                      <a:gd name="T29" fmla="*/ 1 h 48"/>
                      <a:gd name="T30" fmla="*/ 1 w 226"/>
                      <a:gd name="T31" fmla="*/ 1 h 48"/>
                      <a:gd name="T32" fmla="*/ 1 w 226"/>
                      <a:gd name="T33" fmla="*/ 1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379" name="Freeform 1227">
                  <a:extLst>
                    <a:ext uri="{FF2B5EF4-FFF2-40B4-BE49-F238E27FC236}">
                      <a16:creationId xmlns:a16="http://schemas.microsoft.com/office/drawing/2014/main" id="{98B89C45-9421-4CF5-8E05-6E8FC5703A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4" y="1686"/>
                  <a:ext cx="451" cy="294"/>
                </a:xfrm>
                <a:custGeom>
                  <a:avLst/>
                  <a:gdLst>
                    <a:gd name="T0" fmla="*/ 0 w 903"/>
                    <a:gd name="T1" fmla="*/ 1 h 586"/>
                    <a:gd name="T2" fmla="*/ 0 w 903"/>
                    <a:gd name="T3" fmla="*/ 1 h 586"/>
                    <a:gd name="T4" fmla="*/ 0 w 903"/>
                    <a:gd name="T5" fmla="*/ 1 h 586"/>
                    <a:gd name="T6" fmla="*/ 0 w 903"/>
                    <a:gd name="T7" fmla="*/ 1 h 586"/>
                    <a:gd name="T8" fmla="*/ 0 w 903"/>
                    <a:gd name="T9" fmla="*/ 1 h 586"/>
                    <a:gd name="T10" fmla="*/ 0 w 903"/>
                    <a:gd name="T11" fmla="*/ 1 h 586"/>
                    <a:gd name="T12" fmla="*/ 0 w 903"/>
                    <a:gd name="T13" fmla="*/ 1 h 586"/>
                    <a:gd name="T14" fmla="*/ 0 w 903"/>
                    <a:gd name="T15" fmla="*/ 1 h 586"/>
                    <a:gd name="T16" fmla="*/ 0 w 903"/>
                    <a:gd name="T17" fmla="*/ 1 h 586"/>
                    <a:gd name="T18" fmla="*/ 0 w 903"/>
                    <a:gd name="T19" fmla="*/ 1 h 586"/>
                    <a:gd name="T20" fmla="*/ 0 w 903"/>
                    <a:gd name="T21" fmla="*/ 1 h 586"/>
                    <a:gd name="T22" fmla="*/ 0 w 903"/>
                    <a:gd name="T23" fmla="*/ 1 h 586"/>
                    <a:gd name="T24" fmla="*/ 0 w 903"/>
                    <a:gd name="T25" fmla="*/ 1 h 586"/>
                    <a:gd name="T26" fmla="*/ 0 w 903"/>
                    <a:gd name="T27" fmla="*/ 1 h 586"/>
                    <a:gd name="T28" fmla="*/ 0 w 903"/>
                    <a:gd name="T29" fmla="*/ 1 h 586"/>
                    <a:gd name="T30" fmla="*/ 0 w 903"/>
                    <a:gd name="T31" fmla="*/ 1 h 586"/>
                    <a:gd name="T32" fmla="*/ 0 w 903"/>
                    <a:gd name="T33" fmla="*/ 1 h 586"/>
                    <a:gd name="T34" fmla="*/ 0 w 903"/>
                    <a:gd name="T35" fmla="*/ 1 h 586"/>
                    <a:gd name="T36" fmla="*/ 0 w 903"/>
                    <a:gd name="T37" fmla="*/ 1 h 586"/>
                    <a:gd name="T38" fmla="*/ 0 w 903"/>
                    <a:gd name="T39" fmla="*/ 1 h 586"/>
                    <a:gd name="T40" fmla="*/ 0 w 903"/>
                    <a:gd name="T41" fmla="*/ 1 h 586"/>
                    <a:gd name="T42" fmla="*/ 0 w 903"/>
                    <a:gd name="T43" fmla="*/ 1 h 586"/>
                    <a:gd name="T44" fmla="*/ 0 w 903"/>
                    <a:gd name="T45" fmla="*/ 1 h 586"/>
                    <a:gd name="T46" fmla="*/ 0 w 903"/>
                    <a:gd name="T47" fmla="*/ 1 h 586"/>
                    <a:gd name="T48" fmla="*/ 0 w 903"/>
                    <a:gd name="T49" fmla="*/ 1 h 586"/>
                    <a:gd name="T50" fmla="*/ 0 w 903"/>
                    <a:gd name="T51" fmla="*/ 1 h 586"/>
                    <a:gd name="T52" fmla="*/ 0 w 903"/>
                    <a:gd name="T53" fmla="*/ 1 h 586"/>
                    <a:gd name="T54" fmla="*/ 0 w 903"/>
                    <a:gd name="T55" fmla="*/ 1 h 586"/>
                    <a:gd name="T56" fmla="*/ 0 w 903"/>
                    <a:gd name="T57" fmla="*/ 1 h 586"/>
                    <a:gd name="T58" fmla="*/ 0 w 903"/>
                    <a:gd name="T59" fmla="*/ 1 h 586"/>
                    <a:gd name="T60" fmla="*/ 0 w 903"/>
                    <a:gd name="T61" fmla="*/ 1 h 586"/>
                    <a:gd name="T62" fmla="*/ 0 w 903"/>
                    <a:gd name="T63" fmla="*/ 1 h 586"/>
                    <a:gd name="T64" fmla="*/ 0 w 903"/>
                    <a:gd name="T65" fmla="*/ 1 h 586"/>
                    <a:gd name="T66" fmla="*/ 0 w 903"/>
                    <a:gd name="T67" fmla="*/ 0 h 586"/>
                    <a:gd name="T68" fmla="*/ 0 w 903"/>
                    <a:gd name="T69" fmla="*/ 1 h 586"/>
                    <a:gd name="T70" fmla="*/ 0 w 903"/>
                    <a:gd name="T71" fmla="*/ 1 h 586"/>
                    <a:gd name="T72" fmla="*/ 0 w 903"/>
                    <a:gd name="T73" fmla="*/ 1 h 586"/>
                    <a:gd name="T74" fmla="*/ 0 w 903"/>
                    <a:gd name="T75" fmla="*/ 1 h 586"/>
                    <a:gd name="T76" fmla="*/ 0 w 903"/>
                    <a:gd name="T77" fmla="*/ 1 h 586"/>
                    <a:gd name="T78" fmla="*/ 0 w 903"/>
                    <a:gd name="T79" fmla="*/ 1 h 586"/>
                    <a:gd name="T80" fmla="*/ 0 w 903"/>
                    <a:gd name="T81" fmla="*/ 1 h 586"/>
                    <a:gd name="T82" fmla="*/ 0 w 903"/>
                    <a:gd name="T83" fmla="*/ 1 h 586"/>
                    <a:gd name="T84" fmla="*/ 0 w 903"/>
                    <a:gd name="T85" fmla="*/ 1 h 586"/>
                    <a:gd name="T86" fmla="*/ 0 w 903"/>
                    <a:gd name="T87" fmla="*/ 1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370" name="Freeform 1228">
                <a:extLst>
                  <a:ext uri="{FF2B5EF4-FFF2-40B4-BE49-F238E27FC236}">
                    <a16:creationId xmlns:a16="http://schemas.microsoft.com/office/drawing/2014/main" id="{FB8EB759-E39A-4B92-8BC0-9A0D99EAF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2309"/>
                <a:ext cx="476" cy="508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71" name="Freeform 1229">
                <a:extLst>
                  <a:ext uri="{FF2B5EF4-FFF2-40B4-BE49-F238E27FC236}">
                    <a16:creationId xmlns:a16="http://schemas.microsoft.com/office/drawing/2014/main" id="{D865AD9E-B4F3-4EE0-8DC2-4411262C5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2297"/>
                <a:ext cx="290" cy="242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32" name="Group 1230">
              <a:extLst>
                <a:ext uri="{FF2B5EF4-FFF2-40B4-BE49-F238E27FC236}">
                  <a16:creationId xmlns:a16="http://schemas.microsoft.com/office/drawing/2014/main" id="{3F04A1FD-4F6C-42A9-BEF7-7B3DA4E5A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12357" name="Group 1231">
                <a:extLst>
                  <a:ext uri="{FF2B5EF4-FFF2-40B4-BE49-F238E27FC236}">
                    <a16:creationId xmlns:a16="http://schemas.microsoft.com/office/drawing/2014/main" id="{6E1617B3-5906-43AC-94E5-05EAAC367C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2364" name="Freeform 1232">
                  <a:extLst>
                    <a:ext uri="{FF2B5EF4-FFF2-40B4-BE49-F238E27FC236}">
                      <a16:creationId xmlns:a16="http://schemas.microsoft.com/office/drawing/2014/main" id="{B03C8C1C-86AB-4604-A9CA-2ED5D5195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6" cy="124"/>
                </a:xfrm>
                <a:custGeom>
                  <a:avLst/>
                  <a:gdLst>
                    <a:gd name="T0" fmla="*/ 1 w 309"/>
                    <a:gd name="T1" fmla="*/ 1 h 246"/>
                    <a:gd name="T2" fmla="*/ 1 w 309"/>
                    <a:gd name="T3" fmla="*/ 0 h 246"/>
                    <a:gd name="T4" fmla="*/ 1 w 309"/>
                    <a:gd name="T5" fmla="*/ 0 h 246"/>
                    <a:gd name="T6" fmla="*/ 1 w 309"/>
                    <a:gd name="T7" fmla="*/ 1 h 246"/>
                    <a:gd name="T8" fmla="*/ 1 w 309"/>
                    <a:gd name="T9" fmla="*/ 1 h 246"/>
                    <a:gd name="T10" fmla="*/ 1 w 309"/>
                    <a:gd name="T11" fmla="*/ 1 h 246"/>
                    <a:gd name="T12" fmla="*/ 1 w 309"/>
                    <a:gd name="T13" fmla="*/ 1 h 246"/>
                    <a:gd name="T14" fmla="*/ 1 w 309"/>
                    <a:gd name="T15" fmla="*/ 1 h 246"/>
                    <a:gd name="T16" fmla="*/ 1 w 309"/>
                    <a:gd name="T17" fmla="*/ 1 h 246"/>
                    <a:gd name="T18" fmla="*/ 1 w 309"/>
                    <a:gd name="T19" fmla="*/ 1 h 246"/>
                    <a:gd name="T20" fmla="*/ 1 w 309"/>
                    <a:gd name="T21" fmla="*/ 1 h 246"/>
                    <a:gd name="T22" fmla="*/ 1 w 309"/>
                    <a:gd name="T23" fmla="*/ 1 h 246"/>
                    <a:gd name="T24" fmla="*/ 1 w 309"/>
                    <a:gd name="T25" fmla="*/ 1 h 246"/>
                    <a:gd name="T26" fmla="*/ 1 w 309"/>
                    <a:gd name="T27" fmla="*/ 1 h 246"/>
                    <a:gd name="T28" fmla="*/ 1 w 309"/>
                    <a:gd name="T29" fmla="*/ 1 h 246"/>
                    <a:gd name="T30" fmla="*/ 1 w 309"/>
                    <a:gd name="T31" fmla="*/ 1 h 246"/>
                    <a:gd name="T32" fmla="*/ 1 w 309"/>
                    <a:gd name="T33" fmla="*/ 1 h 246"/>
                    <a:gd name="T34" fmla="*/ 1 w 309"/>
                    <a:gd name="T35" fmla="*/ 1 h 246"/>
                    <a:gd name="T36" fmla="*/ 1 w 309"/>
                    <a:gd name="T37" fmla="*/ 1 h 246"/>
                    <a:gd name="T38" fmla="*/ 1 w 309"/>
                    <a:gd name="T39" fmla="*/ 1 h 246"/>
                    <a:gd name="T40" fmla="*/ 1 w 309"/>
                    <a:gd name="T41" fmla="*/ 1 h 246"/>
                    <a:gd name="T42" fmla="*/ 0 w 309"/>
                    <a:gd name="T43" fmla="*/ 1 h 246"/>
                    <a:gd name="T44" fmla="*/ 0 w 309"/>
                    <a:gd name="T45" fmla="*/ 1 h 246"/>
                    <a:gd name="T46" fmla="*/ 0 w 309"/>
                    <a:gd name="T47" fmla="*/ 1 h 246"/>
                    <a:gd name="T48" fmla="*/ 1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5" name="Freeform 1233">
                  <a:extLst>
                    <a:ext uri="{FF2B5EF4-FFF2-40B4-BE49-F238E27FC236}">
                      <a16:creationId xmlns:a16="http://schemas.microsoft.com/office/drawing/2014/main" id="{BD7B442B-EECE-4DC4-882A-EAB0ACAB26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4"/>
                  <a:ext cx="151" cy="124"/>
                </a:xfrm>
                <a:custGeom>
                  <a:avLst/>
                  <a:gdLst>
                    <a:gd name="T0" fmla="*/ 1 w 308"/>
                    <a:gd name="T1" fmla="*/ 0 h 245"/>
                    <a:gd name="T2" fmla="*/ 1 w 308"/>
                    <a:gd name="T3" fmla="*/ 0 h 245"/>
                    <a:gd name="T4" fmla="*/ 1 w 308"/>
                    <a:gd name="T5" fmla="*/ 0 h 245"/>
                    <a:gd name="T6" fmla="*/ 1 w 308"/>
                    <a:gd name="T7" fmla="*/ 0 h 245"/>
                    <a:gd name="T8" fmla="*/ 1 w 308"/>
                    <a:gd name="T9" fmla="*/ 0 h 245"/>
                    <a:gd name="T10" fmla="*/ 1 w 308"/>
                    <a:gd name="T11" fmla="*/ 0 h 245"/>
                    <a:gd name="T12" fmla="*/ 0 w 308"/>
                    <a:gd name="T13" fmla="*/ 0 h 245"/>
                    <a:gd name="T14" fmla="*/ 0 w 308"/>
                    <a:gd name="T15" fmla="*/ 0 h 245"/>
                    <a:gd name="T16" fmla="*/ 1 w 308"/>
                    <a:gd name="T17" fmla="*/ 0 h 245"/>
                    <a:gd name="T18" fmla="*/ 1 w 308"/>
                    <a:gd name="T19" fmla="*/ 0 h 245"/>
                    <a:gd name="T20" fmla="*/ 1 w 308"/>
                    <a:gd name="T21" fmla="*/ 0 h 245"/>
                    <a:gd name="T22" fmla="*/ 1 w 308"/>
                    <a:gd name="T23" fmla="*/ 0 h 245"/>
                    <a:gd name="T24" fmla="*/ 1 w 308"/>
                    <a:gd name="T25" fmla="*/ 0 h 245"/>
                    <a:gd name="T26" fmla="*/ 1 w 308"/>
                    <a:gd name="T27" fmla="*/ 0 h 245"/>
                    <a:gd name="T28" fmla="*/ 1 w 308"/>
                    <a:gd name="T29" fmla="*/ 0 h 245"/>
                    <a:gd name="T30" fmla="*/ 1 w 308"/>
                    <a:gd name="T31" fmla="*/ 0 h 245"/>
                    <a:gd name="T32" fmla="*/ 1 w 308"/>
                    <a:gd name="T33" fmla="*/ 0 h 245"/>
                    <a:gd name="T34" fmla="*/ 1 w 308"/>
                    <a:gd name="T35" fmla="*/ 0 h 245"/>
                    <a:gd name="T36" fmla="*/ 1 w 308"/>
                    <a:gd name="T37" fmla="*/ 0 h 245"/>
                    <a:gd name="T38" fmla="*/ 1 w 308"/>
                    <a:gd name="T39" fmla="*/ 0 h 245"/>
                    <a:gd name="T40" fmla="*/ 1 w 308"/>
                    <a:gd name="T41" fmla="*/ 0 h 245"/>
                    <a:gd name="T42" fmla="*/ 1 w 308"/>
                    <a:gd name="T43" fmla="*/ 0 h 245"/>
                    <a:gd name="T44" fmla="*/ 1 w 308"/>
                    <a:gd name="T45" fmla="*/ 0 h 245"/>
                    <a:gd name="T46" fmla="*/ 1 w 308"/>
                    <a:gd name="T47" fmla="*/ 0 h 245"/>
                    <a:gd name="T48" fmla="*/ 1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6" name="Freeform 1234">
                  <a:extLst>
                    <a:ext uri="{FF2B5EF4-FFF2-40B4-BE49-F238E27FC236}">
                      <a16:creationId xmlns:a16="http://schemas.microsoft.com/office/drawing/2014/main" id="{3E25CC47-B709-4BF1-BC9E-8017F0CF3D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2" y="1959"/>
                  <a:ext cx="21" cy="15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0 w 45"/>
                    <a:gd name="T5" fmla="*/ 0 h 33"/>
                    <a:gd name="T6" fmla="*/ 0 w 45"/>
                    <a:gd name="T7" fmla="*/ 0 h 33"/>
                    <a:gd name="T8" fmla="*/ 0 w 45"/>
                    <a:gd name="T9" fmla="*/ 0 h 33"/>
                    <a:gd name="T10" fmla="*/ 0 w 45"/>
                    <a:gd name="T11" fmla="*/ 0 h 33"/>
                    <a:gd name="T12" fmla="*/ 0 w 45"/>
                    <a:gd name="T13" fmla="*/ 0 h 33"/>
                    <a:gd name="T14" fmla="*/ 0 w 45"/>
                    <a:gd name="T15" fmla="*/ 0 h 33"/>
                    <a:gd name="T16" fmla="*/ 0 w 45"/>
                    <a:gd name="T17" fmla="*/ 0 h 33"/>
                    <a:gd name="T18" fmla="*/ 0 w 45"/>
                    <a:gd name="T19" fmla="*/ 0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7" name="Freeform 1235">
                  <a:extLst>
                    <a:ext uri="{FF2B5EF4-FFF2-40B4-BE49-F238E27FC236}">
                      <a16:creationId xmlns:a16="http://schemas.microsoft.com/office/drawing/2014/main" id="{AC77E381-785F-4C0B-9455-D0D29227A6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0"/>
                  <a:ext cx="65" cy="27"/>
                </a:xfrm>
                <a:custGeom>
                  <a:avLst/>
                  <a:gdLst>
                    <a:gd name="T0" fmla="*/ 1 w 128"/>
                    <a:gd name="T1" fmla="*/ 1 h 52"/>
                    <a:gd name="T2" fmla="*/ 1 w 128"/>
                    <a:gd name="T3" fmla="*/ 1 h 52"/>
                    <a:gd name="T4" fmla="*/ 1 w 128"/>
                    <a:gd name="T5" fmla="*/ 1 h 52"/>
                    <a:gd name="T6" fmla="*/ 0 w 128"/>
                    <a:gd name="T7" fmla="*/ 0 h 52"/>
                    <a:gd name="T8" fmla="*/ 1 w 128"/>
                    <a:gd name="T9" fmla="*/ 1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8" name="Freeform 1236">
                  <a:extLst>
                    <a:ext uri="{FF2B5EF4-FFF2-40B4-BE49-F238E27FC236}">
                      <a16:creationId xmlns:a16="http://schemas.microsoft.com/office/drawing/2014/main" id="{A8FC91FC-ED16-4BED-8264-9C19C05FC7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1 h 54"/>
                    <a:gd name="T2" fmla="*/ 0 w 74"/>
                    <a:gd name="T3" fmla="*/ 1 h 54"/>
                    <a:gd name="T4" fmla="*/ 1 w 74"/>
                    <a:gd name="T5" fmla="*/ 1 h 54"/>
                    <a:gd name="T6" fmla="*/ 1 w 74"/>
                    <a:gd name="T7" fmla="*/ 0 h 54"/>
                    <a:gd name="T8" fmla="*/ 0 w 74"/>
                    <a:gd name="T9" fmla="*/ 1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8" name="Group 1237">
                <a:extLst>
                  <a:ext uri="{FF2B5EF4-FFF2-40B4-BE49-F238E27FC236}">
                    <a16:creationId xmlns:a16="http://schemas.microsoft.com/office/drawing/2014/main" id="{24AD1B56-83F1-44F0-B390-42BD216641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2362" name="Oval 1238">
                  <a:extLst>
                    <a:ext uri="{FF2B5EF4-FFF2-40B4-BE49-F238E27FC236}">
                      <a16:creationId xmlns:a16="http://schemas.microsoft.com/office/drawing/2014/main" id="{88B6F29A-4FBC-4794-A01D-D9AB034CAD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973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3" name="Oval 1239">
                  <a:extLst>
                    <a:ext uri="{FF2B5EF4-FFF2-40B4-BE49-F238E27FC236}">
                      <a16:creationId xmlns:a16="http://schemas.microsoft.com/office/drawing/2014/main" id="{DAC8BE4D-853F-43B9-AD5C-232C470E4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9" name="Group 1240">
                <a:extLst>
                  <a:ext uri="{FF2B5EF4-FFF2-40B4-BE49-F238E27FC236}">
                    <a16:creationId xmlns:a16="http://schemas.microsoft.com/office/drawing/2014/main" id="{16F7FE15-3D42-498E-8FD6-ADEFE742FF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2360" name="Oval 1241">
                  <a:extLst>
                    <a:ext uri="{FF2B5EF4-FFF2-40B4-BE49-F238E27FC236}">
                      <a16:creationId xmlns:a16="http://schemas.microsoft.com/office/drawing/2014/main" id="{C1168EA1-4F92-4C46-9A28-1B7975B818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3"/>
                  <a:ext cx="67" cy="60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1" name="Oval 1242">
                  <a:extLst>
                    <a:ext uri="{FF2B5EF4-FFF2-40B4-BE49-F238E27FC236}">
                      <a16:creationId xmlns:a16="http://schemas.microsoft.com/office/drawing/2014/main" id="{421934AD-7BFA-44A3-8208-50000D3BE9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7" y="1981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2333" name="Freeform 1243">
              <a:extLst>
                <a:ext uri="{FF2B5EF4-FFF2-40B4-BE49-F238E27FC236}">
                  <a16:creationId xmlns:a16="http://schemas.microsoft.com/office/drawing/2014/main" id="{9C429C2E-C83B-48BC-BEE3-268B6184C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2064"/>
              <a:ext cx="192" cy="192"/>
            </a:xfrm>
            <a:custGeom>
              <a:avLst/>
              <a:gdLst>
                <a:gd name="T0" fmla="*/ 0 w 487"/>
                <a:gd name="T1" fmla="*/ 0 h 424"/>
                <a:gd name="T2" fmla="*/ 0 w 487"/>
                <a:gd name="T3" fmla="*/ 0 h 424"/>
                <a:gd name="T4" fmla="*/ 0 w 487"/>
                <a:gd name="T5" fmla="*/ 0 h 424"/>
                <a:gd name="T6" fmla="*/ 0 w 487"/>
                <a:gd name="T7" fmla="*/ 0 h 424"/>
                <a:gd name="T8" fmla="*/ 0 w 487"/>
                <a:gd name="T9" fmla="*/ 0 h 424"/>
                <a:gd name="T10" fmla="*/ 0 w 487"/>
                <a:gd name="T11" fmla="*/ 0 h 424"/>
                <a:gd name="T12" fmla="*/ 0 w 487"/>
                <a:gd name="T13" fmla="*/ 0 h 424"/>
                <a:gd name="T14" fmla="*/ 0 w 487"/>
                <a:gd name="T15" fmla="*/ 0 h 424"/>
                <a:gd name="T16" fmla="*/ 0 w 487"/>
                <a:gd name="T17" fmla="*/ 0 h 424"/>
                <a:gd name="T18" fmla="*/ 0 w 487"/>
                <a:gd name="T19" fmla="*/ 0 h 424"/>
                <a:gd name="T20" fmla="*/ 0 w 487"/>
                <a:gd name="T21" fmla="*/ 0 h 424"/>
                <a:gd name="T22" fmla="*/ 0 w 487"/>
                <a:gd name="T23" fmla="*/ 0 h 424"/>
                <a:gd name="T24" fmla="*/ 0 w 487"/>
                <a:gd name="T25" fmla="*/ 0 h 424"/>
                <a:gd name="T26" fmla="*/ 0 w 487"/>
                <a:gd name="T27" fmla="*/ 0 h 424"/>
                <a:gd name="T28" fmla="*/ 0 w 487"/>
                <a:gd name="T29" fmla="*/ 0 h 424"/>
                <a:gd name="T30" fmla="*/ 0 w 487"/>
                <a:gd name="T31" fmla="*/ 0 h 424"/>
                <a:gd name="T32" fmla="*/ 0 w 487"/>
                <a:gd name="T33" fmla="*/ 0 h 424"/>
                <a:gd name="T34" fmla="*/ 0 w 487"/>
                <a:gd name="T35" fmla="*/ 0 h 424"/>
                <a:gd name="T36" fmla="*/ 0 w 487"/>
                <a:gd name="T37" fmla="*/ 0 h 424"/>
                <a:gd name="T38" fmla="*/ 0 w 487"/>
                <a:gd name="T39" fmla="*/ 0 h 424"/>
                <a:gd name="T40" fmla="*/ 0 w 487"/>
                <a:gd name="T41" fmla="*/ 0 h 424"/>
                <a:gd name="T42" fmla="*/ 0 w 487"/>
                <a:gd name="T43" fmla="*/ 0 h 424"/>
                <a:gd name="T44" fmla="*/ 0 w 487"/>
                <a:gd name="T45" fmla="*/ 0 h 424"/>
                <a:gd name="T46" fmla="*/ 0 w 487"/>
                <a:gd name="T47" fmla="*/ 0 h 424"/>
                <a:gd name="T48" fmla="*/ 0 w 487"/>
                <a:gd name="T49" fmla="*/ 0 h 424"/>
                <a:gd name="T50" fmla="*/ 0 w 487"/>
                <a:gd name="T51" fmla="*/ 0 h 424"/>
                <a:gd name="T52" fmla="*/ 0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34" name="Group 1244">
              <a:extLst>
                <a:ext uri="{FF2B5EF4-FFF2-40B4-BE49-F238E27FC236}">
                  <a16:creationId xmlns:a16="http://schemas.microsoft.com/office/drawing/2014/main" id="{A503C7F4-0B59-4976-B42A-648D6E1A7D58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12335" name="Freeform 1245">
                <a:extLst>
                  <a:ext uri="{FF2B5EF4-FFF2-40B4-BE49-F238E27FC236}">
                    <a16:creationId xmlns:a16="http://schemas.microsoft.com/office/drawing/2014/main" id="{BF203439-31E5-418B-8AEB-EEAE4DB58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" y="2587"/>
                <a:ext cx="1107" cy="808"/>
              </a:xfrm>
              <a:custGeom>
                <a:avLst/>
                <a:gdLst>
                  <a:gd name="T0" fmla="*/ 0 w 3311"/>
                  <a:gd name="T1" fmla="*/ 0 h 2423"/>
                  <a:gd name="T2" fmla="*/ 0 w 3311"/>
                  <a:gd name="T3" fmla="*/ 0 h 2423"/>
                  <a:gd name="T4" fmla="*/ 0 w 3311"/>
                  <a:gd name="T5" fmla="*/ 0 h 2423"/>
                  <a:gd name="T6" fmla="*/ 0 w 3311"/>
                  <a:gd name="T7" fmla="*/ 0 h 2423"/>
                  <a:gd name="T8" fmla="*/ 0 w 3311"/>
                  <a:gd name="T9" fmla="*/ 0 h 2423"/>
                  <a:gd name="T10" fmla="*/ 0 w 3311"/>
                  <a:gd name="T11" fmla="*/ 0 h 2423"/>
                  <a:gd name="T12" fmla="*/ 0 w 3311"/>
                  <a:gd name="T13" fmla="*/ 0 h 2423"/>
                  <a:gd name="T14" fmla="*/ 0 w 3311"/>
                  <a:gd name="T15" fmla="*/ 0 h 2423"/>
                  <a:gd name="T16" fmla="*/ 0 w 3311"/>
                  <a:gd name="T17" fmla="*/ 0 h 2423"/>
                  <a:gd name="T18" fmla="*/ 0 w 3311"/>
                  <a:gd name="T19" fmla="*/ 0 h 2423"/>
                  <a:gd name="T20" fmla="*/ 0 w 3311"/>
                  <a:gd name="T21" fmla="*/ 0 h 2423"/>
                  <a:gd name="T22" fmla="*/ 0 w 3311"/>
                  <a:gd name="T23" fmla="*/ 0 h 2423"/>
                  <a:gd name="T24" fmla="*/ 0 w 3311"/>
                  <a:gd name="T25" fmla="*/ 0 h 2423"/>
                  <a:gd name="T26" fmla="*/ 0 w 3311"/>
                  <a:gd name="T27" fmla="*/ 0 h 2423"/>
                  <a:gd name="T28" fmla="*/ 0 w 3311"/>
                  <a:gd name="T29" fmla="*/ 0 h 2423"/>
                  <a:gd name="T30" fmla="*/ 0 w 3311"/>
                  <a:gd name="T31" fmla="*/ 0 h 2423"/>
                  <a:gd name="T32" fmla="*/ 0 w 3311"/>
                  <a:gd name="T33" fmla="*/ 0 h 2423"/>
                  <a:gd name="T34" fmla="*/ 0 w 3311"/>
                  <a:gd name="T35" fmla="*/ 0 h 2423"/>
                  <a:gd name="T36" fmla="*/ 0 w 3311"/>
                  <a:gd name="T37" fmla="*/ 0 h 2423"/>
                  <a:gd name="T38" fmla="*/ 0 w 3311"/>
                  <a:gd name="T39" fmla="*/ 0 h 2423"/>
                  <a:gd name="T40" fmla="*/ 0 w 3311"/>
                  <a:gd name="T41" fmla="*/ 0 h 2423"/>
                  <a:gd name="T42" fmla="*/ 0 w 3311"/>
                  <a:gd name="T43" fmla="*/ 0 h 2423"/>
                  <a:gd name="T44" fmla="*/ 0 w 3311"/>
                  <a:gd name="T45" fmla="*/ 0 h 2423"/>
                  <a:gd name="T46" fmla="*/ 0 w 3311"/>
                  <a:gd name="T47" fmla="*/ 0 h 2423"/>
                  <a:gd name="T48" fmla="*/ 0 w 3311"/>
                  <a:gd name="T49" fmla="*/ 0 h 2423"/>
                  <a:gd name="T50" fmla="*/ 0 w 3311"/>
                  <a:gd name="T51" fmla="*/ 0 h 2423"/>
                  <a:gd name="T52" fmla="*/ 0 w 3311"/>
                  <a:gd name="T53" fmla="*/ 0 h 2423"/>
                  <a:gd name="T54" fmla="*/ 0 w 3311"/>
                  <a:gd name="T55" fmla="*/ 0 h 2423"/>
                  <a:gd name="T56" fmla="*/ 0 w 3311"/>
                  <a:gd name="T57" fmla="*/ 0 h 2423"/>
                  <a:gd name="T58" fmla="*/ 0 w 3311"/>
                  <a:gd name="T59" fmla="*/ 0 h 2423"/>
                  <a:gd name="T60" fmla="*/ 0 w 3311"/>
                  <a:gd name="T61" fmla="*/ 0 h 2423"/>
                  <a:gd name="T62" fmla="*/ 0 w 3311"/>
                  <a:gd name="T63" fmla="*/ 0 h 2423"/>
                  <a:gd name="T64" fmla="*/ 0 w 3311"/>
                  <a:gd name="T65" fmla="*/ 0 h 2423"/>
                  <a:gd name="T66" fmla="*/ 0 w 3311"/>
                  <a:gd name="T67" fmla="*/ 0 h 2423"/>
                  <a:gd name="T68" fmla="*/ 0 w 3311"/>
                  <a:gd name="T69" fmla="*/ 0 h 2423"/>
                  <a:gd name="T70" fmla="*/ 0 w 3311"/>
                  <a:gd name="T71" fmla="*/ 0 h 2423"/>
                  <a:gd name="T72" fmla="*/ 0 w 3311"/>
                  <a:gd name="T73" fmla="*/ 0 h 2423"/>
                  <a:gd name="T74" fmla="*/ 0 w 3311"/>
                  <a:gd name="T75" fmla="*/ 0 h 2423"/>
                  <a:gd name="T76" fmla="*/ 0 w 3311"/>
                  <a:gd name="T77" fmla="*/ 0 h 2423"/>
                  <a:gd name="T78" fmla="*/ 0 w 3311"/>
                  <a:gd name="T79" fmla="*/ 0 h 2423"/>
                  <a:gd name="T80" fmla="*/ 0 w 3311"/>
                  <a:gd name="T81" fmla="*/ 0 h 2423"/>
                  <a:gd name="T82" fmla="*/ 0 w 3311"/>
                  <a:gd name="T83" fmla="*/ 0 h 2423"/>
                  <a:gd name="T84" fmla="*/ 0 w 3311"/>
                  <a:gd name="T85" fmla="*/ 0 h 2423"/>
                  <a:gd name="T86" fmla="*/ 0 w 3311"/>
                  <a:gd name="T87" fmla="*/ 0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6" name="Freeform 1246">
                <a:extLst>
                  <a:ext uri="{FF2B5EF4-FFF2-40B4-BE49-F238E27FC236}">
                    <a16:creationId xmlns:a16="http://schemas.microsoft.com/office/drawing/2014/main" id="{3F3E8021-BF48-4116-A0CA-ED1270E16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" y="3072"/>
                <a:ext cx="339" cy="228"/>
              </a:xfrm>
              <a:custGeom>
                <a:avLst/>
                <a:gdLst>
                  <a:gd name="T0" fmla="*/ 0 w 1008"/>
                  <a:gd name="T1" fmla="*/ 0 h 673"/>
                  <a:gd name="T2" fmla="*/ 0 w 1008"/>
                  <a:gd name="T3" fmla="*/ 0 h 673"/>
                  <a:gd name="T4" fmla="*/ 0 w 1008"/>
                  <a:gd name="T5" fmla="*/ 0 h 673"/>
                  <a:gd name="T6" fmla="*/ 0 w 1008"/>
                  <a:gd name="T7" fmla="*/ 0 h 673"/>
                  <a:gd name="T8" fmla="*/ 0 w 1008"/>
                  <a:gd name="T9" fmla="*/ 0 h 673"/>
                  <a:gd name="T10" fmla="*/ 0 w 1008"/>
                  <a:gd name="T11" fmla="*/ 0 h 673"/>
                  <a:gd name="T12" fmla="*/ 0 w 1008"/>
                  <a:gd name="T13" fmla="*/ 0 h 673"/>
                  <a:gd name="T14" fmla="*/ 0 w 1008"/>
                  <a:gd name="T15" fmla="*/ 0 h 673"/>
                  <a:gd name="T16" fmla="*/ 0 w 1008"/>
                  <a:gd name="T17" fmla="*/ 0 h 673"/>
                  <a:gd name="T18" fmla="*/ 0 w 1008"/>
                  <a:gd name="T19" fmla="*/ 0 h 673"/>
                  <a:gd name="T20" fmla="*/ 0 w 1008"/>
                  <a:gd name="T21" fmla="*/ 0 h 673"/>
                  <a:gd name="T22" fmla="*/ 0 w 1008"/>
                  <a:gd name="T23" fmla="*/ 0 h 673"/>
                  <a:gd name="T24" fmla="*/ 0 w 1008"/>
                  <a:gd name="T25" fmla="*/ 0 h 673"/>
                  <a:gd name="T26" fmla="*/ 0 w 1008"/>
                  <a:gd name="T27" fmla="*/ 0 h 673"/>
                  <a:gd name="T28" fmla="*/ 0 w 1008"/>
                  <a:gd name="T29" fmla="*/ 0 h 673"/>
                  <a:gd name="T30" fmla="*/ 0 w 1008"/>
                  <a:gd name="T31" fmla="*/ 0 h 673"/>
                  <a:gd name="T32" fmla="*/ 0 w 1008"/>
                  <a:gd name="T33" fmla="*/ 0 h 673"/>
                  <a:gd name="T34" fmla="*/ 0 w 1008"/>
                  <a:gd name="T35" fmla="*/ 0 h 673"/>
                  <a:gd name="T36" fmla="*/ 0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7" name="Freeform 1247">
                <a:extLst>
                  <a:ext uri="{FF2B5EF4-FFF2-40B4-BE49-F238E27FC236}">
                    <a16:creationId xmlns:a16="http://schemas.microsoft.com/office/drawing/2014/main" id="{88825E66-EA7E-4F4D-AA29-16278599E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3047"/>
                <a:ext cx="360" cy="279"/>
              </a:xfrm>
              <a:custGeom>
                <a:avLst/>
                <a:gdLst>
                  <a:gd name="T0" fmla="*/ 0 w 1077"/>
                  <a:gd name="T1" fmla="*/ 0 h 838"/>
                  <a:gd name="T2" fmla="*/ 0 w 1077"/>
                  <a:gd name="T3" fmla="*/ 0 h 838"/>
                  <a:gd name="T4" fmla="*/ 0 w 1077"/>
                  <a:gd name="T5" fmla="*/ 0 h 838"/>
                  <a:gd name="T6" fmla="*/ 0 w 1077"/>
                  <a:gd name="T7" fmla="*/ 0 h 838"/>
                  <a:gd name="T8" fmla="*/ 0 w 1077"/>
                  <a:gd name="T9" fmla="*/ 0 h 838"/>
                  <a:gd name="T10" fmla="*/ 0 w 1077"/>
                  <a:gd name="T11" fmla="*/ 0 h 838"/>
                  <a:gd name="T12" fmla="*/ 0 w 1077"/>
                  <a:gd name="T13" fmla="*/ 0 h 838"/>
                  <a:gd name="T14" fmla="*/ 0 w 1077"/>
                  <a:gd name="T15" fmla="*/ 0 h 838"/>
                  <a:gd name="T16" fmla="*/ 0 w 1077"/>
                  <a:gd name="T17" fmla="*/ 0 h 838"/>
                  <a:gd name="T18" fmla="*/ 0 w 1077"/>
                  <a:gd name="T19" fmla="*/ 0 h 838"/>
                  <a:gd name="T20" fmla="*/ 0 w 1077"/>
                  <a:gd name="T21" fmla="*/ 0 h 838"/>
                  <a:gd name="T22" fmla="*/ 0 w 1077"/>
                  <a:gd name="T23" fmla="*/ 0 h 838"/>
                  <a:gd name="T24" fmla="*/ 0 w 1077"/>
                  <a:gd name="T25" fmla="*/ 0 h 838"/>
                  <a:gd name="T26" fmla="*/ 0 w 1077"/>
                  <a:gd name="T27" fmla="*/ 0 h 838"/>
                  <a:gd name="T28" fmla="*/ 0 w 1077"/>
                  <a:gd name="T29" fmla="*/ 0 h 838"/>
                  <a:gd name="T30" fmla="*/ 0 w 1077"/>
                  <a:gd name="T31" fmla="*/ 0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8" name="Freeform 1248">
                <a:extLst>
                  <a:ext uri="{FF2B5EF4-FFF2-40B4-BE49-F238E27FC236}">
                    <a16:creationId xmlns:a16="http://schemas.microsoft.com/office/drawing/2014/main" id="{EE038CA1-35DD-438D-B2B6-24F29B898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5"/>
              </a:xfrm>
              <a:custGeom>
                <a:avLst/>
                <a:gdLst>
                  <a:gd name="T0" fmla="*/ 0 w 1069"/>
                  <a:gd name="T1" fmla="*/ 0 h 828"/>
                  <a:gd name="T2" fmla="*/ 0 w 1069"/>
                  <a:gd name="T3" fmla="*/ 0 h 828"/>
                  <a:gd name="T4" fmla="*/ 0 w 1069"/>
                  <a:gd name="T5" fmla="*/ 0 h 828"/>
                  <a:gd name="T6" fmla="*/ 0 w 1069"/>
                  <a:gd name="T7" fmla="*/ 0 h 828"/>
                  <a:gd name="T8" fmla="*/ 0 w 1069"/>
                  <a:gd name="T9" fmla="*/ 0 h 828"/>
                  <a:gd name="T10" fmla="*/ 0 w 1069"/>
                  <a:gd name="T11" fmla="*/ 0 h 828"/>
                  <a:gd name="T12" fmla="*/ 0 w 1069"/>
                  <a:gd name="T13" fmla="*/ 0 h 828"/>
                  <a:gd name="T14" fmla="*/ 0 w 1069"/>
                  <a:gd name="T15" fmla="*/ 0 h 828"/>
                  <a:gd name="T16" fmla="*/ 0 w 1069"/>
                  <a:gd name="T17" fmla="*/ 0 h 828"/>
                  <a:gd name="T18" fmla="*/ 0 w 1069"/>
                  <a:gd name="T19" fmla="*/ 0 h 828"/>
                  <a:gd name="T20" fmla="*/ 0 w 1069"/>
                  <a:gd name="T21" fmla="*/ 0 h 828"/>
                  <a:gd name="T22" fmla="*/ 0 w 1069"/>
                  <a:gd name="T23" fmla="*/ 0 h 828"/>
                  <a:gd name="T24" fmla="*/ 0 w 1069"/>
                  <a:gd name="T25" fmla="*/ 0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9" name="Freeform 1249">
                <a:extLst>
                  <a:ext uri="{FF2B5EF4-FFF2-40B4-BE49-F238E27FC236}">
                    <a16:creationId xmlns:a16="http://schemas.microsoft.com/office/drawing/2014/main" id="{16DED291-AAAB-4E54-ABFC-C48A3E71D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50"/>
                <a:ext cx="13" cy="103"/>
              </a:xfrm>
              <a:custGeom>
                <a:avLst/>
                <a:gdLst>
                  <a:gd name="T0" fmla="*/ 0 w 36"/>
                  <a:gd name="T1" fmla="*/ 0 h 313"/>
                  <a:gd name="T2" fmla="*/ 0 w 36"/>
                  <a:gd name="T3" fmla="*/ 0 h 313"/>
                  <a:gd name="T4" fmla="*/ 0 w 36"/>
                  <a:gd name="T5" fmla="*/ 0 h 313"/>
                  <a:gd name="T6" fmla="*/ 0 w 36"/>
                  <a:gd name="T7" fmla="*/ 0 h 313"/>
                  <a:gd name="T8" fmla="*/ 0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40" name="Freeform 1250">
                <a:extLst>
                  <a:ext uri="{FF2B5EF4-FFF2-40B4-BE49-F238E27FC236}">
                    <a16:creationId xmlns:a16="http://schemas.microsoft.com/office/drawing/2014/main" id="{35B056A1-211A-4F98-8FC9-E97CF8899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" y="2939"/>
                <a:ext cx="60" cy="60"/>
              </a:xfrm>
              <a:custGeom>
                <a:avLst/>
                <a:gdLst>
                  <a:gd name="T0" fmla="*/ 0 w 177"/>
                  <a:gd name="T1" fmla="*/ 0 h 175"/>
                  <a:gd name="T2" fmla="*/ 0 w 177"/>
                  <a:gd name="T3" fmla="*/ 0 h 175"/>
                  <a:gd name="T4" fmla="*/ 0 w 177"/>
                  <a:gd name="T5" fmla="*/ 0 h 175"/>
                  <a:gd name="T6" fmla="*/ 0 w 177"/>
                  <a:gd name="T7" fmla="*/ 0 h 175"/>
                  <a:gd name="T8" fmla="*/ 0 w 177"/>
                  <a:gd name="T9" fmla="*/ 0 h 175"/>
                  <a:gd name="T10" fmla="*/ 0 w 177"/>
                  <a:gd name="T11" fmla="*/ 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41" name="Freeform 1251">
                <a:extLst>
                  <a:ext uri="{FF2B5EF4-FFF2-40B4-BE49-F238E27FC236}">
                    <a16:creationId xmlns:a16="http://schemas.microsoft.com/office/drawing/2014/main" id="{F3EE3885-05A7-4EDD-AF7F-42824C42C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" y="3029"/>
                <a:ext cx="94" cy="43"/>
              </a:xfrm>
              <a:custGeom>
                <a:avLst/>
                <a:gdLst>
                  <a:gd name="T0" fmla="*/ 0 w 281"/>
                  <a:gd name="T1" fmla="*/ 0 h 123"/>
                  <a:gd name="T2" fmla="*/ 0 w 281"/>
                  <a:gd name="T3" fmla="*/ 0 h 123"/>
                  <a:gd name="T4" fmla="*/ 0 w 281"/>
                  <a:gd name="T5" fmla="*/ 0 h 123"/>
                  <a:gd name="T6" fmla="*/ 0 w 281"/>
                  <a:gd name="T7" fmla="*/ 0 h 123"/>
                  <a:gd name="T8" fmla="*/ 0 w 281"/>
                  <a:gd name="T9" fmla="*/ 0 h 123"/>
                  <a:gd name="T10" fmla="*/ 0 w 281"/>
                  <a:gd name="T11" fmla="*/ 0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42" name="Freeform 1252">
                <a:extLst>
                  <a:ext uri="{FF2B5EF4-FFF2-40B4-BE49-F238E27FC236}">
                    <a16:creationId xmlns:a16="http://schemas.microsoft.com/office/drawing/2014/main" id="{8D0D6BF2-61FA-40C0-B1D3-4ABD3B5A0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1"/>
                <a:ext cx="107" cy="21"/>
              </a:xfrm>
              <a:custGeom>
                <a:avLst/>
                <a:gdLst>
                  <a:gd name="T0" fmla="*/ 0 w 319"/>
                  <a:gd name="T1" fmla="*/ 0 h 68"/>
                  <a:gd name="T2" fmla="*/ 0 w 319"/>
                  <a:gd name="T3" fmla="*/ 0 h 68"/>
                  <a:gd name="T4" fmla="*/ 0 w 319"/>
                  <a:gd name="T5" fmla="*/ 0 h 68"/>
                  <a:gd name="T6" fmla="*/ 0 w 319"/>
                  <a:gd name="T7" fmla="*/ 0 h 68"/>
                  <a:gd name="T8" fmla="*/ 0 w 319"/>
                  <a:gd name="T9" fmla="*/ 0 h 68"/>
                  <a:gd name="T10" fmla="*/ 0 w 319"/>
                  <a:gd name="T11" fmla="*/ 0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43" name="Freeform 1253">
                <a:extLst>
                  <a:ext uri="{FF2B5EF4-FFF2-40B4-BE49-F238E27FC236}">
                    <a16:creationId xmlns:a16="http://schemas.microsoft.com/office/drawing/2014/main" id="{3DAD3635-0C61-4F2E-BAC6-E216E3D87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5" y="3012"/>
                <a:ext cx="47" cy="34"/>
              </a:xfrm>
              <a:custGeom>
                <a:avLst/>
                <a:gdLst>
                  <a:gd name="T0" fmla="*/ 0 w 150"/>
                  <a:gd name="T1" fmla="*/ 0 h 103"/>
                  <a:gd name="T2" fmla="*/ 0 w 150"/>
                  <a:gd name="T3" fmla="*/ 0 h 103"/>
                  <a:gd name="T4" fmla="*/ 0 w 150"/>
                  <a:gd name="T5" fmla="*/ 0 h 103"/>
                  <a:gd name="T6" fmla="*/ 0 w 150"/>
                  <a:gd name="T7" fmla="*/ 0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44" name="Freeform 1254">
                <a:extLst>
                  <a:ext uri="{FF2B5EF4-FFF2-40B4-BE49-F238E27FC236}">
                    <a16:creationId xmlns:a16="http://schemas.microsoft.com/office/drawing/2014/main" id="{B6C3E7F5-E7DB-43DD-A391-2597CA3EA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" y="3077"/>
                <a:ext cx="81" cy="39"/>
              </a:xfrm>
              <a:custGeom>
                <a:avLst/>
                <a:gdLst>
                  <a:gd name="T0" fmla="*/ 0 w 242"/>
                  <a:gd name="T1" fmla="*/ 0 h 124"/>
                  <a:gd name="T2" fmla="*/ 0 w 242"/>
                  <a:gd name="T3" fmla="*/ 0 h 124"/>
                  <a:gd name="T4" fmla="*/ 0 w 242"/>
                  <a:gd name="T5" fmla="*/ 0 h 124"/>
                  <a:gd name="T6" fmla="*/ 0 w 242"/>
                  <a:gd name="T7" fmla="*/ 0 h 124"/>
                  <a:gd name="T8" fmla="*/ 0 w 242"/>
                  <a:gd name="T9" fmla="*/ 0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45" name="Freeform 1255">
                <a:extLst>
                  <a:ext uri="{FF2B5EF4-FFF2-40B4-BE49-F238E27FC236}">
                    <a16:creationId xmlns:a16="http://schemas.microsoft.com/office/drawing/2014/main" id="{EC0A5C2A-2920-42FA-961D-12140C398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3167"/>
                <a:ext cx="69" cy="34"/>
              </a:xfrm>
              <a:custGeom>
                <a:avLst/>
                <a:gdLst>
                  <a:gd name="T0" fmla="*/ 0 w 205"/>
                  <a:gd name="T1" fmla="*/ 0 h 95"/>
                  <a:gd name="T2" fmla="*/ 0 w 205"/>
                  <a:gd name="T3" fmla="*/ 0 h 95"/>
                  <a:gd name="T4" fmla="*/ 0 w 205"/>
                  <a:gd name="T5" fmla="*/ 0 h 95"/>
                  <a:gd name="T6" fmla="*/ 0 w 205"/>
                  <a:gd name="T7" fmla="*/ 0 h 95"/>
                  <a:gd name="T8" fmla="*/ 0 w 205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46" name="Freeform 1256">
                <a:extLst>
                  <a:ext uri="{FF2B5EF4-FFF2-40B4-BE49-F238E27FC236}">
                    <a16:creationId xmlns:a16="http://schemas.microsoft.com/office/drawing/2014/main" id="{D9AC8A8F-4424-48EC-80F4-14C63D898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3"/>
                <a:ext cx="69" cy="34"/>
              </a:xfrm>
              <a:custGeom>
                <a:avLst/>
                <a:gdLst>
                  <a:gd name="T0" fmla="*/ 0 w 199"/>
                  <a:gd name="T1" fmla="*/ 0 h 101"/>
                  <a:gd name="T2" fmla="*/ 0 w 199"/>
                  <a:gd name="T3" fmla="*/ 0 h 101"/>
                  <a:gd name="T4" fmla="*/ 0 w 199"/>
                  <a:gd name="T5" fmla="*/ 0 h 101"/>
                  <a:gd name="T6" fmla="*/ 0 w 199"/>
                  <a:gd name="T7" fmla="*/ 0 h 101"/>
                  <a:gd name="T8" fmla="*/ 0 w 1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47" name="Freeform 1257">
                <a:extLst>
                  <a:ext uri="{FF2B5EF4-FFF2-40B4-BE49-F238E27FC236}">
                    <a16:creationId xmlns:a16="http://schemas.microsoft.com/office/drawing/2014/main" id="{FCC1E643-13CD-470F-A115-5E1D4091D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4" y="2862"/>
                <a:ext cx="99" cy="86"/>
              </a:xfrm>
              <a:custGeom>
                <a:avLst/>
                <a:gdLst>
                  <a:gd name="T0" fmla="*/ 0 w 296"/>
                  <a:gd name="T1" fmla="*/ 0 h 253"/>
                  <a:gd name="T2" fmla="*/ 0 w 296"/>
                  <a:gd name="T3" fmla="*/ 0 h 253"/>
                  <a:gd name="T4" fmla="*/ 0 w 296"/>
                  <a:gd name="T5" fmla="*/ 0 h 253"/>
                  <a:gd name="T6" fmla="*/ 0 w 296"/>
                  <a:gd name="T7" fmla="*/ 0 h 253"/>
                  <a:gd name="T8" fmla="*/ 0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48" name="Freeform 1258">
                <a:extLst>
                  <a:ext uri="{FF2B5EF4-FFF2-40B4-BE49-F238E27FC236}">
                    <a16:creationId xmlns:a16="http://schemas.microsoft.com/office/drawing/2014/main" id="{66681FCA-15AB-4CFE-A438-C5AE1D146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9" y="3137"/>
                <a:ext cx="77" cy="34"/>
              </a:xfrm>
              <a:custGeom>
                <a:avLst/>
                <a:gdLst>
                  <a:gd name="T0" fmla="*/ 0 w 237"/>
                  <a:gd name="T1" fmla="*/ 0 h 96"/>
                  <a:gd name="T2" fmla="*/ 0 w 237"/>
                  <a:gd name="T3" fmla="*/ 0 h 96"/>
                  <a:gd name="T4" fmla="*/ 0 w 237"/>
                  <a:gd name="T5" fmla="*/ 0 h 96"/>
                  <a:gd name="T6" fmla="*/ 0 w 237"/>
                  <a:gd name="T7" fmla="*/ 0 h 96"/>
                  <a:gd name="T8" fmla="*/ 0 w 2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49" name="Freeform 1259">
                <a:extLst>
                  <a:ext uri="{FF2B5EF4-FFF2-40B4-BE49-F238E27FC236}">
                    <a16:creationId xmlns:a16="http://schemas.microsoft.com/office/drawing/2014/main" id="{13078F5C-8410-410F-83B7-1DA212F1B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3" y="3085"/>
                <a:ext cx="64" cy="26"/>
              </a:xfrm>
              <a:custGeom>
                <a:avLst/>
                <a:gdLst>
                  <a:gd name="T0" fmla="*/ 0 w 198"/>
                  <a:gd name="T1" fmla="*/ 0 h 79"/>
                  <a:gd name="T2" fmla="*/ 0 w 198"/>
                  <a:gd name="T3" fmla="*/ 0 h 79"/>
                  <a:gd name="T4" fmla="*/ 0 w 198"/>
                  <a:gd name="T5" fmla="*/ 0 h 79"/>
                  <a:gd name="T6" fmla="*/ 0 w 198"/>
                  <a:gd name="T7" fmla="*/ 0 h 79"/>
                  <a:gd name="T8" fmla="*/ 0 w 198"/>
                  <a:gd name="T9" fmla="*/ 0 h 79"/>
                  <a:gd name="T10" fmla="*/ 0 w 198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50" name="Freeform 1260">
                <a:extLst>
                  <a:ext uri="{FF2B5EF4-FFF2-40B4-BE49-F238E27FC236}">
                    <a16:creationId xmlns:a16="http://schemas.microsoft.com/office/drawing/2014/main" id="{A5238173-D6C6-4E06-BF37-5E57C274B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" y="3180"/>
                <a:ext cx="60" cy="26"/>
              </a:xfrm>
              <a:custGeom>
                <a:avLst/>
                <a:gdLst>
                  <a:gd name="T0" fmla="*/ 0 w 184"/>
                  <a:gd name="T1" fmla="*/ 0 h 72"/>
                  <a:gd name="T2" fmla="*/ 0 w 184"/>
                  <a:gd name="T3" fmla="*/ 0 h 72"/>
                  <a:gd name="T4" fmla="*/ 0 w 184"/>
                  <a:gd name="T5" fmla="*/ 0 h 72"/>
                  <a:gd name="T6" fmla="*/ 0 w 184"/>
                  <a:gd name="T7" fmla="*/ 0 h 72"/>
                  <a:gd name="T8" fmla="*/ 0 w 184"/>
                  <a:gd name="T9" fmla="*/ 0 h 72"/>
                  <a:gd name="T10" fmla="*/ 0 w 184"/>
                  <a:gd name="T11" fmla="*/ 0 h 72"/>
                  <a:gd name="T12" fmla="*/ 0 w 18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51" name="Freeform 1261">
                <a:extLst>
                  <a:ext uri="{FF2B5EF4-FFF2-40B4-BE49-F238E27FC236}">
                    <a16:creationId xmlns:a16="http://schemas.microsoft.com/office/drawing/2014/main" id="{FB97B678-CB82-4DDE-B00F-889ECA955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5"/>
                <a:ext cx="13" cy="26"/>
              </a:xfrm>
              <a:custGeom>
                <a:avLst/>
                <a:gdLst>
                  <a:gd name="T0" fmla="*/ 0 w 38"/>
                  <a:gd name="T1" fmla="*/ 0 h 78"/>
                  <a:gd name="T2" fmla="*/ 0 w 38"/>
                  <a:gd name="T3" fmla="*/ 0 h 78"/>
                  <a:gd name="T4" fmla="*/ 0 w 38"/>
                  <a:gd name="T5" fmla="*/ 0 h 78"/>
                  <a:gd name="T6" fmla="*/ 0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52" name="Freeform 1262">
                <a:extLst>
                  <a:ext uri="{FF2B5EF4-FFF2-40B4-BE49-F238E27FC236}">
                    <a16:creationId xmlns:a16="http://schemas.microsoft.com/office/drawing/2014/main" id="{C1F65486-C85B-4008-B24A-725DA756A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33"/>
                <a:ext cx="343" cy="90"/>
              </a:xfrm>
              <a:custGeom>
                <a:avLst/>
                <a:gdLst>
                  <a:gd name="T0" fmla="*/ 0 w 1027"/>
                  <a:gd name="T1" fmla="*/ 0 h 266"/>
                  <a:gd name="T2" fmla="*/ 0 w 1027"/>
                  <a:gd name="T3" fmla="*/ 0 h 266"/>
                  <a:gd name="T4" fmla="*/ 0 w 1027"/>
                  <a:gd name="T5" fmla="*/ 0 h 266"/>
                  <a:gd name="T6" fmla="*/ 0 w 1027"/>
                  <a:gd name="T7" fmla="*/ 0 h 266"/>
                  <a:gd name="T8" fmla="*/ 0 w 1027"/>
                  <a:gd name="T9" fmla="*/ 0 h 266"/>
                  <a:gd name="T10" fmla="*/ 0 w 1027"/>
                  <a:gd name="T11" fmla="*/ 0 h 266"/>
                  <a:gd name="T12" fmla="*/ 0 w 1027"/>
                  <a:gd name="T13" fmla="*/ 0 h 266"/>
                  <a:gd name="T14" fmla="*/ 0 w 1027"/>
                  <a:gd name="T15" fmla="*/ 0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53" name="Freeform 1263">
                <a:extLst>
                  <a:ext uri="{FF2B5EF4-FFF2-40B4-BE49-F238E27FC236}">
                    <a16:creationId xmlns:a16="http://schemas.microsoft.com/office/drawing/2014/main" id="{CDB746A3-3666-438A-B377-C29B2D0D4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" y="2754"/>
                <a:ext cx="56" cy="133"/>
              </a:xfrm>
              <a:custGeom>
                <a:avLst/>
                <a:gdLst>
                  <a:gd name="T0" fmla="*/ 0 w 174"/>
                  <a:gd name="T1" fmla="*/ 0 h 396"/>
                  <a:gd name="T2" fmla="*/ 0 w 174"/>
                  <a:gd name="T3" fmla="*/ 0 h 396"/>
                  <a:gd name="T4" fmla="*/ 0 w 174"/>
                  <a:gd name="T5" fmla="*/ 0 h 396"/>
                  <a:gd name="T6" fmla="*/ 0 w 174"/>
                  <a:gd name="T7" fmla="*/ 0 h 396"/>
                  <a:gd name="T8" fmla="*/ 0 w 174"/>
                  <a:gd name="T9" fmla="*/ 0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54" name="Freeform 1264">
                <a:extLst>
                  <a:ext uri="{FF2B5EF4-FFF2-40B4-BE49-F238E27FC236}">
                    <a16:creationId xmlns:a16="http://schemas.microsoft.com/office/drawing/2014/main" id="{9F2435CB-3A2F-4DFA-AC1C-46A78C385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4" y="2918"/>
                <a:ext cx="330" cy="142"/>
              </a:xfrm>
              <a:custGeom>
                <a:avLst/>
                <a:gdLst>
                  <a:gd name="T0" fmla="*/ 0 w 992"/>
                  <a:gd name="T1" fmla="*/ 0 h 425"/>
                  <a:gd name="T2" fmla="*/ 0 w 992"/>
                  <a:gd name="T3" fmla="*/ 0 h 425"/>
                  <a:gd name="T4" fmla="*/ 0 w 992"/>
                  <a:gd name="T5" fmla="*/ 0 h 425"/>
                  <a:gd name="T6" fmla="*/ 0 w 992"/>
                  <a:gd name="T7" fmla="*/ 0 h 425"/>
                  <a:gd name="T8" fmla="*/ 0 w 992"/>
                  <a:gd name="T9" fmla="*/ 0 h 425"/>
                  <a:gd name="T10" fmla="*/ 0 w 992"/>
                  <a:gd name="T11" fmla="*/ 0 h 425"/>
                  <a:gd name="T12" fmla="*/ 0 w 992"/>
                  <a:gd name="T13" fmla="*/ 0 h 425"/>
                  <a:gd name="T14" fmla="*/ 0 w 992"/>
                  <a:gd name="T15" fmla="*/ 0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55" name="Freeform 1265">
                <a:extLst>
                  <a:ext uri="{FF2B5EF4-FFF2-40B4-BE49-F238E27FC236}">
                    <a16:creationId xmlns:a16="http://schemas.microsoft.com/office/drawing/2014/main" id="{8AA0DBD1-EA57-4834-AE94-B3FEAB8FA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" y="2935"/>
                <a:ext cx="9" cy="43"/>
              </a:xfrm>
              <a:custGeom>
                <a:avLst/>
                <a:gdLst>
                  <a:gd name="T0" fmla="*/ 0 w 27"/>
                  <a:gd name="T1" fmla="*/ 0 h 116"/>
                  <a:gd name="T2" fmla="*/ 0 w 27"/>
                  <a:gd name="T3" fmla="*/ 0 h 116"/>
                  <a:gd name="T4" fmla="*/ 0 w 27"/>
                  <a:gd name="T5" fmla="*/ 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56" name="Freeform 1266">
                <a:extLst>
                  <a:ext uri="{FF2B5EF4-FFF2-40B4-BE49-F238E27FC236}">
                    <a16:creationId xmlns:a16="http://schemas.microsoft.com/office/drawing/2014/main" id="{20BB64C9-790E-4EE4-A3B1-193B8068A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4" y="2814"/>
                <a:ext cx="69" cy="52"/>
              </a:xfrm>
              <a:custGeom>
                <a:avLst/>
                <a:gdLst>
                  <a:gd name="T0" fmla="*/ 0 w 204"/>
                  <a:gd name="T1" fmla="*/ 0 h 149"/>
                  <a:gd name="T2" fmla="*/ 0 w 204"/>
                  <a:gd name="T3" fmla="*/ 0 h 149"/>
                  <a:gd name="T4" fmla="*/ 0 w 204"/>
                  <a:gd name="T5" fmla="*/ 0 h 149"/>
                  <a:gd name="T6" fmla="*/ 0 w 204"/>
                  <a:gd name="T7" fmla="*/ 0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" name="Group 1281">
            <a:extLst>
              <a:ext uri="{FF2B5EF4-FFF2-40B4-BE49-F238E27FC236}">
                <a16:creationId xmlns:a16="http://schemas.microsoft.com/office/drawing/2014/main" id="{1ECAA815-F9D7-43AD-A9C0-E67077BF31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786313"/>
            <a:ext cx="4876800" cy="1752600"/>
            <a:chOff x="1872" y="3024"/>
            <a:chExt cx="3072" cy="1104"/>
          </a:xfrm>
        </p:grpSpPr>
        <p:sp>
          <p:nvSpPr>
            <p:cNvPr id="12323" name="AutoShape 1268">
              <a:extLst>
                <a:ext uri="{FF2B5EF4-FFF2-40B4-BE49-F238E27FC236}">
                  <a16:creationId xmlns:a16="http://schemas.microsoft.com/office/drawing/2014/main" id="{31752EA2-0629-45FB-8B44-BA94BD36F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3072" cy="1104"/>
            </a:xfrm>
            <a:prstGeom prst="cloudCallout">
              <a:avLst>
                <a:gd name="adj1" fmla="val -78972"/>
                <a:gd name="adj2" fmla="val -652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24" name="Group 1278">
              <a:extLst>
                <a:ext uri="{FF2B5EF4-FFF2-40B4-BE49-F238E27FC236}">
                  <a16:creationId xmlns:a16="http://schemas.microsoft.com/office/drawing/2014/main" id="{D8221E04-A6DA-4B47-A5F2-8E818699BF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082"/>
              <a:ext cx="1680" cy="570"/>
              <a:chOff x="2592" y="3072"/>
              <a:chExt cx="1680" cy="570"/>
            </a:xfrm>
          </p:grpSpPr>
          <p:sp>
            <p:nvSpPr>
              <p:cNvPr id="12325" name="Text Box 1276">
                <a:extLst>
                  <a:ext uri="{FF2B5EF4-FFF2-40B4-BE49-F238E27FC236}">
                    <a16:creationId xmlns:a16="http://schemas.microsoft.com/office/drawing/2014/main" id="{9796DE0E-01A3-471D-AB46-94C87EDEC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072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考察公式</a:t>
                </a:r>
              </a:p>
            </p:txBody>
          </p:sp>
          <p:graphicFrame>
            <p:nvGraphicFramePr>
              <p:cNvPr id="12326" name="Object 1277">
                <a:extLst>
                  <a:ext uri="{FF2B5EF4-FFF2-40B4-BE49-F238E27FC236}">
                    <a16:creationId xmlns:a16="http://schemas.microsoft.com/office/drawing/2014/main" id="{09F10728-2422-4161-B333-462F0DF6938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92" y="3264"/>
              <a:ext cx="1680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1581086" imgH="400152" progId="Equation.3">
                      <p:embed/>
                    </p:oleObj>
                  </mc:Choice>
                  <mc:Fallback>
                    <p:oleObj name="Equation" r:id="rId28" imgW="1581086" imgH="400152" progId="Equation.3">
                      <p:embed/>
                      <p:pic>
                        <p:nvPicPr>
                          <p:cNvPr id="12326" name="Object 1277">
                            <a:extLst>
                              <a:ext uri="{FF2B5EF4-FFF2-40B4-BE49-F238E27FC236}">
                                <a16:creationId xmlns:a16="http://schemas.microsoft.com/office/drawing/2014/main" id="{09F10728-2422-4161-B333-462F0DF6938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3264"/>
                            <a:ext cx="1680" cy="3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52" name="Group 1280">
            <a:extLst>
              <a:ext uri="{FF2B5EF4-FFF2-40B4-BE49-F238E27FC236}">
                <a16:creationId xmlns:a16="http://schemas.microsoft.com/office/drawing/2014/main" id="{332A23B6-F1B0-4AC6-8195-6C9F21880B4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75325"/>
            <a:ext cx="3962400" cy="396875"/>
            <a:chOff x="2160" y="3638"/>
            <a:chExt cx="2496" cy="250"/>
          </a:xfrm>
        </p:grpSpPr>
        <p:sp>
          <p:nvSpPr>
            <p:cNvPr id="12320" name="Text Box 1272">
              <a:extLst>
                <a:ext uri="{FF2B5EF4-FFF2-40B4-BE49-F238E27FC236}">
                  <a16:creationId xmlns:a16="http://schemas.microsoft.com/office/drawing/2014/main" id="{DD2B059E-F80B-43AC-B070-E620DF9CC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638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     给定，则有          个待定量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2321" name="Object 1273">
              <a:extLst>
                <a:ext uri="{FF2B5EF4-FFF2-40B4-BE49-F238E27FC236}">
                  <a16:creationId xmlns:a16="http://schemas.microsoft.com/office/drawing/2014/main" id="{6BD597F4-DCFA-40F9-90D3-E065E3AB60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3638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14376" imgH="152468" progId="Equation.3">
                    <p:embed/>
                  </p:oleObj>
                </mc:Choice>
                <mc:Fallback>
                  <p:oleObj name="Equation" r:id="rId30" imgW="114376" imgH="152468" progId="Equation.3">
                    <p:embed/>
                    <p:pic>
                      <p:nvPicPr>
                        <p:cNvPr id="12321" name="Object 1273">
                          <a:extLst>
                            <a:ext uri="{FF2B5EF4-FFF2-40B4-BE49-F238E27FC236}">
                              <a16:creationId xmlns:a16="http://schemas.microsoft.com/office/drawing/2014/main" id="{6BD597F4-DCFA-40F9-90D3-E065E3AB60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638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2" name="Object 1274">
              <a:extLst>
                <a:ext uri="{FF2B5EF4-FFF2-40B4-BE49-F238E27FC236}">
                  <a16:creationId xmlns:a16="http://schemas.microsoft.com/office/drawing/2014/main" id="{54EB8414-5BDE-4B92-893F-415E956826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676"/>
            <a:ext cx="37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47714" imgH="95216" progId="Equation.3">
                    <p:embed/>
                  </p:oleObj>
                </mc:Choice>
                <mc:Fallback>
                  <p:oleObj name="Equation" r:id="rId32" imgW="247714" imgH="95216" progId="Equation.3">
                    <p:embed/>
                    <p:pic>
                      <p:nvPicPr>
                        <p:cNvPr id="12322" name="Object 1274">
                          <a:extLst>
                            <a:ext uri="{FF2B5EF4-FFF2-40B4-BE49-F238E27FC236}">
                              <a16:creationId xmlns:a16="http://schemas.microsoft.com/office/drawing/2014/main" id="{54EB8414-5BDE-4B92-893F-415E956826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676"/>
                          <a:ext cx="37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18" name="Rectangle 1282">
            <a:extLst>
              <a:ext uri="{FF2B5EF4-FFF2-40B4-BE49-F238E27FC236}">
                <a16:creationId xmlns:a16="http://schemas.microsoft.com/office/drawing/2014/main" id="{4A142F8C-A466-4A66-A44C-4002E8DD06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319" name="Rectangle 1284">
            <a:extLst>
              <a:ext uri="{FF2B5EF4-FFF2-40B4-BE49-F238E27FC236}">
                <a16:creationId xmlns:a16="http://schemas.microsoft.com/office/drawing/2014/main" id="{E0A292DE-4904-4B5C-A4D9-9293236B7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-71438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rPr>
              <a:t>Elements of  Numerical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3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nimBg="1"/>
      <p:bldP spid="33833" grpId="0" animBg="1" autoUpdateAnimBg="0"/>
      <p:bldP spid="33836" grpId="0" autoUpdateAnimBg="0"/>
      <p:bldP spid="33837" grpId="0" autoUpdateAnimBg="0"/>
      <p:bldP spid="33840" grpId="0" autoUpdateAnimBg="0"/>
      <p:bldP spid="33841" grpId="0" autoUpdateAnimBg="0"/>
      <p:bldP spid="33842" grpId="0" autoUpdateAnimBg="0"/>
      <p:bldP spid="33843" grpId="0" autoUpdateAnimBg="0"/>
      <p:bldP spid="33844" grpId="0" autoUpdateAnimBg="0"/>
      <p:bldP spid="338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5">
            <a:extLst>
              <a:ext uri="{FF2B5EF4-FFF2-40B4-BE49-F238E27FC236}">
                <a16:creationId xmlns:a16="http://schemas.microsoft.com/office/drawing/2014/main" id="{9092EC9D-2EB2-44C2-9E1C-41F95F65F0D4}"/>
              </a:ext>
            </a:extLst>
          </p:cNvPr>
          <p:cNvGrpSpPr>
            <a:grpSpLocks/>
          </p:cNvGrpSpPr>
          <p:nvPr/>
        </p:nvGrpSpPr>
        <p:grpSpPr bwMode="auto">
          <a:xfrm>
            <a:off x="0" y="2057400"/>
            <a:ext cx="8991600" cy="990600"/>
            <a:chOff x="0" y="1248"/>
            <a:chExt cx="5664" cy="624"/>
          </a:xfrm>
        </p:grpSpPr>
        <p:sp>
          <p:nvSpPr>
            <p:cNvPr id="13361" name="Rectangle 41">
              <a:extLst>
                <a:ext uri="{FF2B5EF4-FFF2-40B4-BE49-F238E27FC236}">
                  <a16:creationId xmlns:a16="http://schemas.microsoft.com/office/drawing/2014/main" id="{55740AD7-9A5D-4A11-AE2B-631E5E885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48"/>
              <a:ext cx="566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 indent="31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设给定一组节点                                   且已知函数          在这些节点上的值，</a:t>
              </a:r>
            </a:p>
          </p:txBody>
        </p:sp>
        <p:graphicFrame>
          <p:nvGraphicFramePr>
            <p:cNvPr id="13362" name="Object 42">
              <a:extLst>
                <a:ext uri="{FF2B5EF4-FFF2-40B4-BE49-F238E27FC236}">
                  <a16:creationId xmlns:a16="http://schemas.microsoft.com/office/drawing/2014/main" id="{823E16C9-45DE-4060-8E85-2C3FA1DBB8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1296"/>
            <a:ext cx="14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52639" imgH="152468" progId="Equation.3">
                    <p:embed/>
                  </p:oleObj>
                </mc:Choice>
                <mc:Fallback>
                  <p:oleObj name="Equation" r:id="rId6" imgW="1352639" imgH="152468" progId="Equation.3">
                    <p:embed/>
                    <p:pic>
                      <p:nvPicPr>
                        <p:cNvPr id="13362" name="Object 42">
                          <a:extLst>
                            <a:ext uri="{FF2B5EF4-FFF2-40B4-BE49-F238E27FC236}">
                              <a16:creationId xmlns:a16="http://schemas.microsoft.com/office/drawing/2014/main" id="{823E16C9-45DE-4060-8E85-2C3FA1DBB8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296"/>
                          <a:ext cx="148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3" name="Object 43">
              <a:extLst>
                <a:ext uri="{FF2B5EF4-FFF2-40B4-BE49-F238E27FC236}">
                  <a16:creationId xmlns:a16="http://schemas.microsoft.com/office/drawing/2014/main" id="{9D211C0B-1B1E-43A4-A0D7-EAE36B58EB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1332"/>
            <a:ext cx="4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85635" imgH="133486" progId="Equation.3">
                    <p:embed/>
                  </p:oleObj>
                </mc:Choice>
                <mc:Fallback>
                  <p:oleObj name="Equation" r:id="rId8" imgW="285635" imgH="133486" progId="Equation.3">
                    <p:embed/>
                    <p:pic>
                      <p:nvPicPr>
                        <p:cNvPr id="13363" name="Object 43">
                          <a:extLst>
                            <a:ext uri="{FF2B5EF4-FFF2-40B4-BE49-F238E27FC236}">
                              <a16:creationId xmlns:a16="http://schemas.microsoft.com/office/drawing/2014/main" id="{9D211C0B-1B1E-43A4-A0D7-EAE36B58EB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332"/>
                          <a:ext cx="43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5" name="AutoShape 37" descr="白色大理石">
            <a:extLst>
              <a:ext uri="{FF2B5EF4-FFF2-40B4-BE49-F238E27FC236}">
                <a16:creationId xmlns:a16="http://schemas.microsoft.com/office/drawing/2014/main" id="{FE2C21D8-1A48-4B89-B84F-970AA4A84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3375"/>
            <a:ext cx="1081088" cy="609600"/>
          </a:xfrm>
          <a:prstGeom prst="bevel">
            <a:avLst>
              <a:gd name="adj" fmla="val 12500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定理</a:t>
            </a:r>
          </a:p>
        </p:txBody>
      </p:sp>
      <p:grpSp>
        <p:nvGrpSpPr>
          <p:cNvPr id="3" name="Group 107">
            <a:extLst>
              <a:ext uri="{FF2B5EF4-FFF2-40B4-BE49-F238E27FC236}">
                <a16:creationId xmlns:a16="http://schemas.microsoft.com/office/drawing/2014/main" id="{9F528F9E-C29A-4180-80AD-F82BE7B85F3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4813"/>
            <a:ext cx="8686800" cy="1487487"/>
            <a:chOff x="288" y="183"/>
            <a:chExt cx="5472" cy="937"/>
          </a:xfrm>
        </p:grpSpPr>
        <p:sp>
          <p:nvSpPr>
            <p:cNvPr id="13357" name="Rectangle 9">
              <a:extLst>
                <a:ext uri="{FF2B5EF4-FFF2-40B4-BE49-F238E27FC236}">
                  <a16:creationId xmlns:a16="http://schemas.microsoft.com/office/drawing/2014/main" id="{D03C2E22-84F3-4295-9ACD-E1505D7E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83"/>
              <a:ext cx="544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809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在区间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上，对于给定的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个互异节点：                     </a:t>
              </a:r>
            </a:p>
            <a:p>
              <a:pPr lvl="1" eaLnBrk="1" hangingPunct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    总存在求积系数                           ，使求积</a:t>
              </a:r>
            </a:p>
          </p:txBody>
        </p:sp>
        <p:graphicFrame>
          <p:nvGraphicFramePr>
            <p:cNvPr id="13358" name="Object 10">
              <a:extLst>
                <a:ext uri="{FF2B5EF4-FFF2-40B4-BE49-F238E27FC236}">
                  <a16:creationId xmlns:a16="http://schemas.microsoft.com/office/drawing/2014/main" id="{B9297DED-EC8C-4661-959C-D50A276F80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" y="546"/>
            <a:ext cx="16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495457" imgH="152468" progId="Equation.3">
                    <p:embed/>
                  </p:oleObj>
                </mc:Choice>
                <mc:Fallback>
                  <p:oleObj name="Equation" r:id="rId11" imgW="1495457" imgH="152468" progId="Equation.3">
                    <p:embed/>
                    <p:pic>
                      <p:nvPicPr>
                        <p:cNvPr id="13358" name="Object 10">
                          <a:extLst>
                            <a:ext uri="{FF2B5EF4-FFF2-40B4-BE49-F238E27FC236}">
                              <a16:creationId xmlns:a16="http://schemas.microsoft.com/office/drawing/2014/main" id="{B9297DED-EC8C-4661-959C-D50A276F80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546"/>
                          <a:ext cx="164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9" name="Object 11">
              <a:extLst>
                <a:ext uri="{FF2B5EF4-FFF2-40B4-BE49-F238E27FC236}">
                  <a16:creationId xmlns:a16="http://schemas.microsoft.com/office/drawing/2014/main" id="{6A3F90BB-D24F-4494-B0D6-4073E7E34E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531"/>
            <a:ext cx="13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952627" imgH="171450" progId="Equation.3">
                    <p:embed/>
                  </p:oleObj>
                </mc:Choice>
                <mc:Fallback>
                  <p:oleObj name="Equation" r:id="rId13" imgW="952627" imgH="171450" progId="Equation.3">
                    <p:embed/>
                    <p:pic>
                      <p:nvPicPr>
                        <p:cNvPr id="13359" name="Object 11">
                          <a:extLst>
                            <a:ext uri="{FF2B5EF4-FFF2-40B4-BE49-F238E27FC236}">
                              <a16:creationId xmlns:a16="http://schemas.microsoft.com/office/drawing/2014/main" id="{6A3F90BB-D24F-4494-B0D6-4073E7E34E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531"/>
                          <a:ext cx="13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0" name="Rectangle 63">
              <a:extLst>
                <a:ext uri="{FF2B5EF4-FFF2-40B4-BE49-F238E27FC236}">
                  <a16:creationId xmlns:a16="http://schemas.microsoft.com/office/drawing/2014/main" id="{DA1DF6FF-B589-409D-A19C-00B5C16D4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29"/>
              <a:ext cx="25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公式至少具有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次代数精度。</a:t>
              </a:r>
            </a:p>
          </p:txBody>
        </p:sp>
      </p:grpSp>
      <p:grpSp>
        <p:nvGrpSpPr>
          <p:cNvPr id="4" name="Group 86">
            <a:extLst>
              <a:ext uri="{FF2B5EF4-FFF2-40B4-BE49-F238E27FC236}">
                <a16:creationId xmlns:a16="http://schemas.microsoft.com/office/drawing/2014/main" id="{E752EB81-3F06-4130-85D4-CFEEDB7B185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429000"/>
            <a:ext cx="1728788" cy="609600"/>
            <a:chOff x="4128" y="2160"/>
            <a:chExt cx="1089" cy="384"/>
          </a:xfrm>
        </p:grpSpPr>
        <p:sp>
          <p:nvSpPr>
            <p:cNvPr id="13355" name="AutoShape 83">
              <a:extLst>
                <a:ext uri="{FF2B5EF4-FFF2-40B4-BE49-F238E27FC236}">
                  <a16:creationId xmlns:a16="http://schemas.microsoft.com/office/drawing/2014/main" id="{32E517F2-CF7D-412B-9021-246B48DF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60"/>
              <a:ext cx="1056" cy="384"/>
            </a:xfrm>
            <a:prstGeom prst="wedgeRectCallout">
              <a:avLst>
                <a:gd name="adj1" fmla="val -59565"/>
                <a:gd name="adj2" fmla="val 9140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56" name="Object 45">
              <a:extLst>
                <a:ext uri="{FF2B5EF4-FFF2-40B4-BE49-F238E27FC236}">
                  <a16:creationId xmlns:a16="http://schemas.microsoft.com/office/drawing/2014/main" id="{20729FDE-D200-4A41-A41A-2F8E2BD41D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256"/>
            <a:ext cx="108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933361" imgH="152468" progId="Equation.3">
                    <p:embed/>
                  </p:oleObj>
                </mc:Choice>
                <mc:Fallback>
                  <p:oleObj name="Equation" r:id="rId15" imgW="933361" imgH="152468" progId="Equation.3">
                    <p:embed/>
                    <p:pic>
                      <p:nvPicPr>
                        <p:cNvPr id="13356" name="Object 45">
                          <a:extLst>
                            <a:ext uri="{FF2B5EF4-FFF2-40B4-BE49-F238E27FC236}">
                              <a16:creationId xmlns:a16="http://schemas.microsoft.com/office/drawing/2014/main" id="{20729FDE-D200-4A41-A41A-2F8E2BD41D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256"/>
                          <a:ext cx="108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72" name="Object 72">
            <a:extLst>
              <a:ext uri="{FF2B5EF4-FFF2-40B4-BE49-F238E27FC236}">
                <a16:creationId xmlns:a16="http://schemas.microsoft.com/office/drawing/2014/main" id="{DA526B5B-7266-4FDD-BA1D-5982435BFD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048440"/>
              </p:ext>
            </p:extLst>
          </p:nvPr>
        </p:nvGraphicFramePr>
        <p:xfrm>
          <a:off x="1682750" y="4071938"/>
          <a:ext cx="53276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286000" imgH="352391" progId="Equation.3">
                  <p:embed/>
                </p:oleObj>
              </mc:Choice>
              <mc:Fallback>
                <p:oleObj name="Equation" r:id="rId17" imgW="2286000" imgH="352391" progId="Equation.3">
                  <p:embed/>
                  <p:pic>
                    <p:nvPicPr>
                      <p:cNvPr id="51272" name="Object 72">
                        <a:extLst>
                          <a:ext uri="{FF2B5EF4-FFF2-40B4-BE49-F238E27FC236}">
                            <a16:creationId xmlns:a16="http://schemas.microsoft.com/office/drawing/2014/main" id="{DA526B5B-7266-4FDD-BA1D-5982435BF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4071938"/>
                        <a:ext cx="532765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7">
            <a:extLst>
              <a:ext uri="{FF2B5EF4-FFF2-40B4-BE49-F238E27FC236}">
                <a16:creationId xmlns:a16="http://schemas.microsoft.com/office/drawing/2014/main" id="{C12E50A0-13DE-496D-915A-21A98B2D9F1D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648200"/>
            <a:ext cx="5864225" cy="747713"/>
            <a:chOff x="96" y="2976"/>
            <a:chExt cx="3696" cy="471"/>
          </a:xfrm>
        </p:grpSpPr>
        <p:graphicFrame>
          <p:nvGraphicFramePr>
            <p:cNvPr id="13353" name="Object 47">
              <a:extLst>
                <a:ext uri="{FF2B5EF4-FFF2-40B4-BE49-F238E27FC236}">
                  <a16:creationId xmlns:a16="http://schemas.microsoft.com/office/drawing/2014/main" id="{88B31881-41CE-4D7A-BF00-7C5170CA2A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976"/>
            <a:ext cx="1584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09510" imgH="352391" progId="Equation.3">
                    <p:embed/>
                  </p:oleObj>
                </mc:Choice>
                <mc:Fallback>
                  <p:oleObj name="Equation" r:id="rId19" imgW="1009510" imgH="352391" progId="Equation.3">
                    <p:embed/>
                    <p:pic>
                      <p:nvPicPr>
                        <p:cNvPr id="13353" name="Object 47">
                          <a:extLst>
                            <a:ext uri="{FF2B5EF4-FFF2-40B4-BE49-F238E27FC236}">
                              <a16:creationId xmlns:a16="http://schemas.microsoft.com/office/drawing/2014/main" id="{88B31881-41CE-4D7A-BF00-7C5170CA2A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976"/>
                          <a:ext cx="1584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4" name="Rectangle 76">
              <a:extLst>
                <a:ext uri="{FF2B5EF4-FFF2-40B4-BE49-F238E27FC236}">
                  <a16:creationId xmlns:a16="http://schemas.microsoft.com/office/drawing/2014/main" id="{5B131A34-1BFA-4C50-B9F8-2AC3A1E01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026"/>
              <a:ext cx="254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这样构造出的求积公式</a:t>
              </a:r>
            </a:p>
          </p:txBody>
        </p:sp>
      </p:grpSp>
      <p:grpSp>
        <p:nvGrpSpPr>
          <p:cNvPr id="6" name="Group 78">
            <a:extLst>
              <a:ext uri="{FF2B5EF4-FFF2-40B4-BE49-F238E27FC236}">
                <a16:creationId xmlns:a16="http://schemas.microsoft.com/office/drawing/2014/main" id="{14B92AAF-C699-4BE1-8859-E1A7C2343DD9}"/>
              </a:ext>
            </a:extLst>
          </p:cNvPr>
          <p:cNvGrpSpPr>
            <a:grpSpLocks/>
          </p:cNvGrpSpPr>
          <p:nvPr/>
        </p:nvGrpSpPr>
        <p:grpSpPr bwMode="auto">
          <a:xfrm>
            <a:off x="0" y="5229225"/>
            <a:ext cx="8459788" cy="1011238"/>
            <a:chOff x="30" y="3024"/>
            <a:chExt cx="5329" cy="637"/>
          </a:xfrm>
        </p:grpSpPr>
        <p:sp>
          <p:nvSpPr>
            <p:cNvPr id="13349" name="Rectangle 79">
              <a:extLst>
                <a:ext uri="{FF2B5EF4-FFF2-40B4-BE49-F238E27FC236}">
                  <a16:creationId xmlns:a16="http://schemas.microsoft.com/office/drawing/2014/main" id="{EC1E2039-B3EB-4B66-BB27-A134D19AB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" y="3024"/>
              <a:ext cx="5328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381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2" eaLnBrk="1" hangingPunct="1">
                <a:lnSpc>
                  <a:spcPct val="12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称作是</a:t>
              </a:r>
              <a:r>
                <a:rPr lang="zh-CN" altLang="en-US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插值型</a:t>
              </a:r>
              <a:r>
                <a: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的，式中求积系数         通过插值基函数       积分得出                               。</a:t>
              </a:r>
            </a:p>
          </p:txBody>
        </p:sp>
        <p:graphicFrame>
          <p:nvGraphicFramePr>
            <p:cNvPr id="13350" name="Object 80">
              <a:extLst>
                <a:ext uri="{FF2B5EF4-FFF2-40B4-BE49-F238E27FC236}">
                  <a16:creationId xmlns:a16="http://schemas.microsoft.com/office/drawing/2014/main" id="{911038D7-2B8D-4895-987C-0FEA899DCD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6" y="3061"/>
            <a:ext cx="2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90525" imgH="171450" progId="Equation.3">
                    <p:embed/>
                  </p:oleObj>
                </mc:Choice>
                <mc:Fallback>
                  <p:oleObj name="Equation" r:id="rId21" imgW="190525" imgH="171450" progId="Equation.3">
                    <p:embed/>
                    <p:pic>
                      <p:nvPicPr>
                        <p:cNvPr id="13350" name="Object 80">
                          <a:extLst>
                            <a:ext uri="{FF2B5EF4-FFF2-40B4-BE49-F238E27FC236}">
                              <a16:creationId xmlns:a16="http://schemas.microsoft.com/office/drawing/2014/main" id="{911038D7-2B8D-4895-987C-0FEA899DCD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3061"/>
                          <a:ext cx="28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81">
              <a:extLst>
                <a:ext uri="{FF2B5EF4-FFF2-40B4-BE49-F238E27FC236}">
                  <a16:creationId xmlns:a16="http://schemas.microsoft.com/office/drawing/2014/main" id="{6FB5E838-1C67-4E54-BCD6-43C81133D2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1" y="3066"/>
            <a:ext cx="52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85635" imgH="152468" progId="Equation.3">
                    <p:embed/>
                  </p:oleObj>
                </mc:Choice>
                <mc:Fallback>
                  <p:oleObj name="Equation" r:id="rId23" imgW="285635" imgH="152468" progId="Equation.3">
                    <p:embed/>
                    <p:pic>
                      <p:nvPicPr>
                        <p:cNvPr id="13351" name="Object 81">
                          <a:extLst>
                            <a:ext uri="{FF2B5EF4-FFF2-40B4-BE49-F238E27FC236}">
                              <a16:creationId xmlns:a16="http://schemas.microsoft.com/office/drawing/2014/main" id="{6FB5E838-1C67-4E54-BCD6-43C81133D2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3066"/>
                          <a:ext cx="52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82">
              <a:extLst>
                <a:ext uri="{FF2B5EF4-FFF2-40B4-BE49-F238E27FC236}">
                  <a16:creationId xmlns:a16="http://schemas.microsoft.com/office/drawing/2014/main" id="{2036E908-FF44-469C-B72E-91DCA833A4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8" y="3294"/>
            <a:ext cx="138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923880" imgH="247684" progId="Equation.3">
                    <p:embed/>
                  </p:oleObj>
                </mc:Choice>
                <mc:Fallback>
                  <p:oleObj name="Equation" r:id="rId25" imgW="923880" imgH="247684" progId="Equation.3">
                    <p:embed/>
                    <p:pic>
                      <p:nvPicPr>
                        <p:cNvPr id="13352" name="Object 82">
                          <a:extLst>
                            <a:ext uri="{FF2B5EF4-FFF2-40B4-BE49-F238E27FC236}">
                              <a16:creationId xmlns:a16="http://schemas.microsoft.com/office/drawing/2014/main" id="{2036E908-FF44-469C-B72E-91DCA833A4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3294"/>
                          <a:ext cx="138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95">
            <a:extLst>
              <a:ext uri="{FF2B5EF4-FFF2-40B4-BE49-F238E27FC236}">
                <a16:creationId xmlns:a16="http://schemas.microsoft.com/office/drawing/2014/main" id="{1B37F46D-3D38-4CEA-8C20-6692D570260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403475"/>
            <a:ext cx="9218613" cy="1728788"/>
            <a:chOff x="192" y="1470"/>
            <a:chExt cx="5709" cy="1089"/>
          </a:xfrm>
        </p:grpSpPr>
        <p:grpSp>
          <p:nvGrpSpPr>
            <p:cNvPr id="13337" name="Group 94">
              <a:extLst>
                <a:ext uri="{FF2B5EF4-FFF2-40B4-BE49-F238E27FC236}">
                  <a16:creationId xmlns:a16="http://schemas.microsoft.com/office/drawing/2014/main" id="{B84D54EA-3BB7-493A-81DE-D407E117A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" y="1470"/>
              <a:ext cx="4496" cy="481"/>
              <a:chOff x="748" y="1458"/>
              <a:chExt cx="4496" cy="481"/>
            </a:xfrm>
          </p:grpSpPr>
          <p:sp>
            <p:nvSpPr>
              <p:cNvPr id="13347" name="Rectangle 92">
                <a:extLst>
                  <a:ext uri="{FF2B5EF4-FFF2-40B4-BE49-F238E27FC236}">
                    <a16:creationId xmlns:a16="http://schemas.microsoft.com/office/drawing/2014/main" id="{2E9AE845-A386-47A4-A7B3-E0B7B56DF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1511"/>
                <a:ext cx="4498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lnSpc>
                    <a:spcPct val="120000"/>
                  </a:lnSpc>
                  <a:buClr>
                    <a:schemeClr val="tx2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作插值函数                                      。由于代数多项</a:t>
                </a:r>
              </a:p>
            </p:txBody>
          </p:sp>
          <p:graphicFrame>
            <p:nvGraphicFramePr>
              <p:cNvPr id="13348" name="Object 46">
                <a:extLst>
                  <a:ext uri="{FF2B5EF4-FFF2-40B4-BE49-F238E27FC236}">
                    <a16:creationId xmlns:a16="http://schemas.microsoft.com/office/drawing/2014/main" id="{3B888FCC-390F-423F-98B5-60683233F5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99" y="1458"/>
              <a:ext cx="1771" cy="4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371600" imgH="352391" progId="Equation.3">
                      <p:embed/>
                    </p:oleObj>
                  </mc:Choice>
                  <mc:Fallback>
                    <p:oleObj name="Equation" r:id="rId27" imgW="1371600" imgH="352391" progId="Equation.3">
                      <p:embed/>
                      <p:pic>
                        <p:nvPicPr>
                          <p:cNvPr id="13348" name="Object 46">
                            <a:extLst>
                              <a:ext uri="{FF2B5EF4-FFF2-40B4-BE49-F238E27FC236}">
                                <a16:creationId xmlns:a16="http://schemas.microsoft.com/office/drawing/2014/main" id="{3B888FCC-390F-423F-98B5-60683233F5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9" y="1458"/>
                            <a:ext cx="1771" cy="4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8" name="Group 65">
              <a:extLst>
                <a:ext uri="{FF2B5EF4-FFF2-40B4-BE49-F238E27FC236}">
                  <a16:creationId xmlns:a16="http://schemas.microsoft.com/office/drawing/2014/main" id="{86CE53E5-E8E0-48D4-B4A2-0DCE9A03D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0"/>
              <a:ext cx="2796" cy="288"/>
              <a:chOff x="288" y="2145"/>
              <a:chExt cx="2796" cy="288"/>
            </a:xfrm>
          </p:grpSpPr>
          <p:sp>
            <p:nvSpPr>
              <p:cNvPr id="13345" name="Rectangle 62">
                <a:extLst>
                  <a:ext uri="{FF2B5EF4-FFF2-40B4-BE49-F238E27FC236}">
                    <a16:creationId xmlns:a16="http://schemas.microsoft.com/office/drawing/2014/main" id="{A9040605-ABDF-4C0B-8351-7B872A834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145"/>
                <a:ext cx="27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式          的原函数是容易求出的，</a:t>
                </a:r>
              </a:p>
            </p:txBody>
          </p:sp>
          <p:graphicFrame>
            <p:nvGraphicFramePr>
              <p:cNvPr id="13346" name="Object 44">
                <a:extLst>
                  <a:ext uri="{FF2B5EF4-FFF2-40B4-BE49-F238E27FC236}">
                    <a16:creationId xmlns:a16="http://schemas.microsoft.com/office/drawing/2014/main" id="{EB73117E-A7D6-42CD-B840-B40E05465E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1" y="2172"/>
              <a:ext cx="449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323863" imgH="152468" progId="Equation.3">
                      <p:embed/>
                    </p:oleObj>
                  </mc:Choice>
                  <mc:Fallback>
                    <p:oleObj name="Equation" r:id="rId29" imgW="323863" imgH="152468" progId="Equation.3">
                      <p:embed/>
                      <p:pic>
                        <p:nvPicPr>
                          <p:cNvPr id="13346" name="Object 44">
                            <a:extLst>
                              <a:ext uri="{FF2B5EF4-FFF2-40B4-BE49-F238E27FC236}">
                                <a16:creationId xmlns:a16="http://schemas.microsoft.com/office/drawing/2014/main" id="{EB73117E-A7D6-42CD-B840-B40E05465E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" y="2172"/>
                            <a:ext cx="449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9" name="Group 68">
              <a:extLst>
                <a:ext uri="{FF2B5EF4-FFF2-40B4-BE49-F238E27FC236}">
                  <a16:creationId xmlns:a16="http://schemas.microsoft.com/office/drawing/2014/main" id="{5DB57955-8BD6-4A63-8B13-13800E41B3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872"/>
              <a:ext cx="3069" cy="351"/>
              <a:chOff x="2928" y="2112"/>
              <a:chExt cx="3069" cy="351"/>
            </a:xfrm>
          </p:grpSpPr>
          <p:sp>
            <p:nvSpPr>
              <p:cNvPr id="13343" name="Rectangle 59">
                <a:extLst>
                  <a:ext uri="{FF2B5EF4-FFF2-40B4-BE49-F238E27FC236}">
                    <a16:creationId xmlns:a16="http://schemas.microsoft.com/office/drawing/2014/main" id="{C992335A-6C40-49BC-B954-65ACD90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306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我们取                              作为积        </a:t>
                </a:r>
              </a:p>
            </p:txBody>
          </p:sp>
          <p:graphicFrame>
            <p:nvGraphicFramePr>
              <p:cNvPr id="13344" name="Object 60">
                <a:extLst>
                  <a:ext uri="{FF2B5EF4-FFF2-40B4-BE49-F238E27FC236}">
                    <a16:creationId xmlns:a16="http://schemas.microsoft.com/office/drawing/2014/main" id="{2B1099A1-9B1F-41BC-A56D-6DF544C3B1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2112"/>
              <a:ext cx="1425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923880" imgH="247684" progId="Equation.3">
                      <p:embed/>
                    </p:oleObj>
                  </mc:Choice>
                  <mc:Fallback>
                    <p:oleObj name="Equation" r:id="rId31" imgW="923880" imgH="247684" progId="Equation.3">
                      <p:embed/>
                      <p:pic>
                        <p:nvPicPr>
                          <p:cNvPr id="13344" name="Object 60">
                            <a:extLst>
                              <a:ext uri="{FF2B5EF4-FFF2-40B4-BE49-F238E27FC236}">
                                <a16:creationId xmlns:a16="http://schemas.microsoft.com/office/drawing/2014/main" id="{2B1099A1-9B1F-41BC-A56D-6DF544C3B16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112"/>
                            <a:ext cx="1425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40" name="Rectangle 66">
              <a:extLst>
                <a:ext uri="{FF2B5EF4-FFF2-40B4-BE49-F238E27FC236}">
                  <a16:creationId xmlns:a16="http://schemas.microsoft.com/office/drawing/2014/main" id="{F14AD42D-C4F8-4152-9362-DF42BF7D2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41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分</a:t>
              </a:r>
            </a:p>
          </p:txBody>
        </p:sp>
        <p:sp>
          <p:nvSpPr>
            <p:cNvPr id="13341" name="Rectangle 70">
              <a:extLst>
                <a:ext uri="{FF2B5EF4-FFF2-40B4-BE49-F238E27FC236}">
                  <a16:creationId xmlns:a16="http://schemas.microsoft.com/office/drawing/2014/main" id="{AF4F9FE5-9E61-44E9-B828-5B14D070F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2252"/>
              <a:ext cx="1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的近似值，即令</a:t>
              </a:r>
            </a:p>
          </p:txBody>
        </p:sp>
        <p:graphicFrame>
          <p:nvGraphicFramePr>
            <p:cNvPr id="13342" name="Object 85">
              <a:extLst>
                <a:ext uri="{FF2B5EF4-FFF2-40B4-BE49-F238E27FC236}">
                  <a16:creationId xmlns:a16="http://schemas.microsoft.com/office/drawing/2014/main" id="{7C5878E0-E5F8-405D-958C-6852816FCE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208"/>
            <a:ext cx="128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819290" imgH="247684" progId="Equation.3">
                    <p:embed/>
                  </p:oleObj>
                </mc:Choice>
                <mc:Fallback>
                  <p:oleObj name="Equation" r:id="rId33" imgW="819290" imgH="247684" progId="Equation.3">
                    <p:embed/>
                    <p:pic>
                      <p:nvPicPr>
                        <p:cNvPr id="13342" name="Object 85">
                          <a:extLst>
                            <a:ext uri="{FF2B5EF4-FFF2-40B4-BE49-F238E27FC236}">
                              <a16:creationId xmlns:a16="http://schemas.microsoft.com/office/drawing/2014/main" id="{7C5878E0-E5F8-405D-958C-6852816FCE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208"/>
                          <a:ext cx="1281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89">
            <a:extLst>
              <a:ext uri="{FF2B5EF4-FFF2-40B4-BE49-F238E27FC236}">
                <a16:creationId xmlns:a16="http://schemas.microsoft.com/office/drawing/2014/main" id="{5AC812AF-217B-45B3-9D2C-BA082EC4A9D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29000"/>
            <a:ext cx="1927225" cy="609600"/>
            <a:chOff x="1776" y="2112"/>
            <a:chExt cx="1214" cy="384"/>
          </a:xfrm>
        </p:grpSpPr>
        <p:sp>
          <p:nvSpPr>
            <p:cNvPr id="13335" name="AutoShape 87">
              <a:extLst>
                <a:ext uri="{FF2B5EF4-FFF2-40B4-BE49-F238E27FC236}">
                  <a16:creationId xmlns:a16="http://schemas.microsoft.com/office/drawing/2014/main" id="{A9F84615-CBA4-400B-828C-24C67378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12"/>
              <a:ext cx="1104" cy="384"/>
            </a:xfrm>
            <a:prstGeom prst="wedgeRectCallout">
              <a:avLst>
                <a:gd name="adj1" fmla="val 72375"/>
                <a:gd name="adj2" fmla="val 1088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6" name="Rectangle 88">
              <a:extLst>
                <a:ext uri="{FF2B5EF4-FFF2-40B4-BE49-F238E27FC236}">
                  <a16:creationId xmlns:a16="http://schemas.microsoft.com/office/drawing/2014/main" id="{94E0B93C-F658-41B8-9CDD-E24D863DF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3"/>
              <a:ext cx="1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次代数精度</a:t>
              </a:r>
            </a:p>
          </p:txBody>
        </p:sp>
      </p:grpSp>
      <p:grpSp>
        <p:nvGrpSpPr>
          <p:cNvPr id="12" name="Group 104">
            <a:extLst>
              <a:ext uri="{FF2B5EF4-FFF2-40B4-BE49-F238E27FC236}">
                <a16:creationId xmlns:a16="http://schemas.microsoft.com/office/drawing/2014/main" id="{B67DFD19-BEC5-47B7-B205-244584298F56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655763"/>
            <a:ext cx="6569075" cy="706437"/>
            <a:chOff x="144" y="960"/>
            <a:chExt cx="4108" cy="445"/>
          </a:xfrm>
        </p:grpSpPr>
        <p:grpSp>
          <p:nvGrpSpPr>
            <p:cNvPr id="13331" name="Group 56">
              <a:extLst>
                <a:ext uri="{FF2B5EF4-FFF2-40B4-BE49-F238E27FC236}">
                  <a16:creationId xmlns:a16="http://schemas.microsoft.com/office/drawing/2014/main" id="{964D80B3-54E0-4B6C-95C9-62D4EA910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960"/>
              <a:ext cx="1996" cy="445"/>
              <a:chOff x="672" y="1104"/>
              <a:chExt cx="1996" cy="445"/>
            </a:xfrm>
          </p:grpSpPr>
          <p:sp>
            <p:nvSpPr>
              <p:cNvPr id="13333" name="Rectangle 39">
                <a:extLst>
                  <a:ext uri="{FF2B5EF4-FFF2-40B4-BE49-F238E27FC236}">
                    <a16:creationId xmlns:a16="http://schemas.microsoft.com/office/drawing/2014/main" id="{9E63E265-C151-4CE8-8E6B-8FD1D3550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1152"/>
                <a:ext cx="16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插值型的求积公式</a:t>
                </a:r>
              </a:p>
            </p:txBody>
          </p:sp>
          <p:pic>
            <p:nvPicPr>
              <p:cNvPr id="13334" name="Picture 55" descr="LIGHT">
                <a:extLst>
                  <a:ext uri="{FF2B5EF4-FFF2-40B4-BE49-F238E27FC236}">
                    <a16:creationId xmlns:a16="http://schemas.microsoft.com/office/drawing/2014/main" id="{15198B91-BC7A-4467-9B17-A5F9FB5230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1104"/>
                <a:ext cx="266" cy="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332" name="Rectangle 103">
              <a:extLst>
                <a:ext uri="{FF2B5EF4-FFF2-40B4-BE49-F238E27FC236}">
                  <a16:creationId xmlns:a16="http://schemas.microsoft.com/office/drawing/2014/main" id="{8B957383-3BB6-4FE0-A3E4-088DA6D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046"/>
              <a:ext cx="20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/*interpolatory quadrature*/</a:t>
              </a:r>
            </a:p>
          </p:txBody>
        </p:sp>
      </p:grpSp>
      <p:grpSp>
        <p:nvGrpSpPr>
          <p:cNvPr id="14" name="Group 96">
            <a:extLst>
              <a:ext uri="{FF2B5EF4-FFF2-40B4-BE49-F238E27FC236}">
                <a16:creationId xmlns:a16="http://schemas.microsoft.com/office/drawing/2014/main" id="{DA9D238E-9BCA-4235-901C-D4CB6268C5EE}"/>
              </a:ext>
            </a:extLst>
          </p:cNvPr>
          <p:cNvGrpSpPr>
            <a:grpSpLocks/>
          </p:cNvGrpSpPr>
          <p:nvPr/>
        </p:nvGrpSpPr>
        <p:grpSpPr bwMode="auto">
          <a:xfrm>
            <a:off x="298450" y="685800"/>
            <a:ext cx="6400800" cy="1524000"/>
            <a:chOff x="0" y="480"/>
            <a:chExt cx="4032" cy="960"/>
          </a:xfrm>
        </p:grpSpPr>
        <p:sp>
          <p:nvSpPr>
            <p:cNvPr id="13329" name="AutoShape 97">
              <a:extLst>
                <a:ext uri="{FF2B5EF4-FFF2-40B4-BE49-F238E27FC236}">
                  <a16:creationId xmlns:a16="http://schemas.microsoft.com/office/drawing/2014/main" id="{709E0FBB-E30D-49A1-A11C-5062B0625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4032" cy="960"/>
            </a:xfrm>
            <a:prstGeom prst="wedgeEllipseCallout">
              <a:avLst>
                <a:gd name="adj1" fmla="val -14583"/>
                <a:gd name="adj2" fmla="val 29302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30" name="Object 98">
              <a:extLst>
                <a:ext uri="{FF2B5EF4-FFF2-40B4-BE49-F238E27FC236}">
                  <a16:creationId xmlns:a16="http://schemas.microsoft.com/office/drawing/2014/main" id="{0AA33C43-8F33-415B-A995-40B3BBE500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" y="641"/>
            <a:ext cx="3539" cy="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867057" imgH="819286" progId="Equation.3">
                    <p:embed/>
                  </p:oleObj>
                </mc:Choice>
                <mc:Fallback>
                  <p:oleObj name="Equation" r:id="rId36" imgW="2867057" imgH="819286" progId="Equation.3">
                    <p:embed/>
                    <p:pic>
                      <p:nvPicPr>
                        <p:cNvPr id="13330" name="Object 98">
                          <a:extLst>
                            <a:ext uri="{FF2B5EF4-FFF2-40B4-BE49-F238E27FC236}">
                              <a16:creationId xmlns:a16="http://schemas.microsoft.com/office/drawing/2014/main" id="{0AA33C43-8F33-415B-A995-40B3BBE500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" y="641"/>
                          <a:ext cx="3539" cy="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02">
            <a:extLst>
              <a:ext uri="{FF2B5EF4-FFF2-40B4-BE49-F238E27FC236}">
                <a16:creationId xmlns:a16="http://schemas.microsoft.com/office/drawing/2014/main" id="{2F8181FD-6C41-4477-96D5-0F1DD4C66525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1325563"/>
            <a:ext cx="4648200" cy="914400"/>
            <a:chOff x="2592" y="816"/>
            <a:chExt cx="2928" cy="576"/>
          </a:xfrm>
        </p:grpSpPr>
        <p:sp>
          <p:nvSpPr>
            <p:cNvPr id="13327" name="AutoShape 99">
              <a:extLst>
                <a:ext uri="{FF2B5EF4-FFF2-40B4-BE49-F238E27FC236}">
                  <a16:creationId xmlns:a16="http://schemas.microsoft.com/office/drawing/2014/main" id="{B0449570-9380-4122-9404-DC80B87BF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816"/>
              <a:ext cx="2928" cy="576"/>
            </a:xfrm>
            <a:prstGeom prst="wedgeEllipseCallout">
              <a:avLst>
                <a:gd name="adj1" fmla="val -66870"/>
                <a:gd name="adj2" fmla="val 28645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28" name="Object 100">
              <a:extLst>
                <a:ext uri="{FF2B5EF4-FFF2-40B4-BE49-F238E27FC236}">
                  <a16:creationId xmlns:a16="http://schemas.microsoft.com/office/drawing/2014/main" id="{C152AA3D-AA85-4210-A8DB-A5F501D3A5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960"/>
            <a:ext cx="257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743200" imgH="247684" progId="Equation.3">
                    <p:embed/>
                  </p:oleObj>
                </mc:Choice>
                <mc:Fallback>
                  <p:oleObj name="Equation" r:id="rId38" imgW="2743200" imgH="247684" progId="Equation.3">
                    <p:embed/>
                    <p:pic>
                      <p:nvPicPr>
                        <p:cNvPr id="13328" name="Object 100">
                          <a:extLst>
                            <a:ext uri="{FF2B5EF4-FFF2-40B4-BE49-F238E27FC236}">
                              <a16:creationId xmlns:a16="http://schemas.microsoft.com/office/drawing/2014/main" id="{C152AA3D-AA85-4210-A8DB-A5F501D3A5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960"/>
                          <a:ext cx="257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6" name="Rectangle 106">
            <a:extLst>
              <a:ext uri="{FF2B5EF4-FFF2-40B4-BE49-F238E27FC236}">
                <a16:creationId xmlns:a16="http://schemas.microsoft.com/office/drawing/2014/main" id="{AE85D97B-6FC2-4A8D-B23E-4E7E59AD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0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rPr>
              <a:t>Elements of  Numerical Integration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>
            <a:extLst>
              <a:ext uri="{FF2B5EF4-FFF2-40B4-BE49-F238E27FC236}">
                <a16:creationId xmlns:a16="http://schemas.microsoft.com/office/drawing/2014/main" id="{A1F254C0-A751-46B6-BAF9-08D19278C62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04800"/>
            <a:ext cx="8370888" cy="1216025"/>
            <a:chOff x="192" y="139"/>
            <a:chExt cx="5247" cy="766"/>
          </a:xfrm>
        </p:grpSpPr>
        <p:grpSp>
          <p:nvGrpSpPr>
            <p:cNvPr id="15382" name="Group 30">
              <a:extLst>
                <a:ext uri="{FF2B5EF4-FFF2-40B4-BE49-F238E27FC236}">
                  <a16:creationId xmlns:a16="http://schemas.microsoft.com/office/drawing/2014/main" id="{D769F7DD-5A41-4767-AF67-28D6FF007C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39"/>
              <a:ext cx="5247" cy="752"/>
              <a:chOff x="96" y="2805"/>
              <a:chExt cx="5247" cy="752"/>
            </a:xfrm>
          </p:grpSpPr>
          <p:sp>
            <p:nvSpPr>
              <p:cNvPr id="15384" name="Rectangle 9">
                <a:extLst>
                  <a:ext uri="{FF2B5EF4-FFF2-40B4-BE49-F238E27FC236}">
                    <a16:creationId xmlns:a16="http://schemas.microsoft.com/office/drawing/2014/main" id="{1C9FE648-4CF4-4D86-BB41-DB0FCC089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917"/>
                <a:ext cx="2867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9050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spcBef>
                    <a:spcPct val="5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插值型求积公式的余项为：</a:t>
                </a:r>
              </a:p>
              <a:p>
                <a:pPr lvl="1" eaLnBrk="1" hangingPunct="1">
                  <a:spcBef>
                    <a:spcPct val="5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式中     与变量  有关，</a:t>
                </a:r>
              </a:p>
            </p:txBody>
          </p:sp>
          <p:graphicFrame>
            <p:nvGraphicFramePr>
              <p:cNvPr id="15385" name="Object 10">
                <a:extLst>
                  <a:ext uri="{FF2B5EF4-FFF2-40B4-BE49-F238E27FC236}">
                    <a16:creationId xmlns:a16="http://schemas.microsoft.com/office/drawing/2014/main" id="{C1F4512F-1719-49B5-AB31-CE3DF5CCEB1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91" y="2805"/>
              <a:ext cx="2852" cy="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343188" imgH="361882" progId="Equation.3">
                      <p:embed/>
                    </p:oleObj>
                  </mc:Choice>
                  <mc:Fallback>
                    <p:oleObj name="Equation" r:id="rId7" imgW="2343188" imgH="361882" progId="Equation.3">
                      <p:embed/>
                      <p:pic>
                        <p:nvPicPr>
                          <p:cNvPr id="15385" name="Object 10">
                            <a:extLst>
                              <a:ext uri="{FF2B5EF4-FFF2-40B4-BE49-F238E27FC236}">
                                <a16:creationId xmlns:a16="http://schemas.microsoft.com/office/drawing/2014/main" id="{C1F4512F-1719-49B5-AB31-CE3DF5CCEB1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1" y="2805"/>
                            <a:ext cx="2852" cy="5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6" name="Object 11">
                <a:extLst>
                  <a:ext uri="{FF2B5EF4-FFF2-40B4-BE49-F238E27FC236}">
                    <a16:creationId xmlns:a16="http://schemas.microsoft.com/office/drawing/2014/main" id="{7A1C841D-0C18-40C2-930B-5E284EB7DD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3312"/>
              <a:ext cx="21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47708" imgH="133486" progId="Equation.3">
                      <p:embed/>
                    </p:oleObj>
                  </mc:Choice>
                  <mc:Fallback>
                    <p:oleObj name="Equation" r:id="rId9" imgW="47708" imgH="133486" progId="Equation.3">
                      <p:embed/>
                      <p:pic>
                        <p:nvPicPr>
                          <p:cNvPr id="15386" name="Object 11">
                            <a:extLst>
                              <a:ext uri="{FF2B5EF4-FFF2-40B4-BE49-F238E27FC236}">
                                <a16:creationId xmlns:a16="http://schemas.microsoft.com/office/drawing/2014/main" id="{7A1C841D-0C18-40C2-930B-5E284EB7DD6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3312"/>
                            <a:ext cx="21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7" name="Object 12">
                <a:extLst>
                  <a:ext uri="{FF2B5EF4-FFF2-40B4-BE49-F238E27FC236}">
                    <a16:creationId xmlns:a16="http://schemas.microsoft.com/office/drawing/2014/main" id="{A48AFB73-A400-46A9-91AD-B859F2A23A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92" y="3312"/>
              <a:ext cx="25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57188" imgH="57252" progId="Equation.3">
                      <p:embed/>
                    </p:oleObj>
                  </mc:Choice>
                  <mc:Fallback>
                    <p:oleObj name="Equation" r:id="rId11" imgW="57188" imgH="57252" progId="Equation.3">
                      <p:embed/>
                      <p:pic>
                        <p:nvPicPr>
                          <p:cNvPr id="15387" name="Object 12">
                            <a:extLst>
                              <a:ext uri="{FF2B5EF4-FFF2-40B4-BE49-F238E27FC236}">
                                <a16:creationId xmlns:a16="http://schemas.microsoft.com/office/drawing/2014/main" id="{A48AFB73-A400-46A9-91AD-B859F2A23A4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312"/>
                            <a:ext cx="25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83" name="Object 13">
              <a:extLst>
                <a:ext uri="{FF2B5EF4-FFF2-40B4-BE49-F238E27FC236}">
                  <a16:creationId xmlns:a16="http://schemas.microsoft.com/office/drawing/2014/main" id="{04D2BA1B-FA42-4EA1-B175-89A459C332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624"/>
            <a:ext cx="297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247773" imgH="152468" progId="Equation.3">
                    <p:embed/>
                  </p:oleObj>
                </mc:Choice>
                <mc:Fallback>
                  <p:oleObj name="Equation" r:id="rId13" imgW="2247773" imgH="152468" progId="Equation.3">
                    <p:embed/>
                    <p:pic>
                      <p:nvPicPr>
                        <p:cNvPr id="15383" name="Object 13">
                          <a:extLst>
                            <a:ext uri="{FF2B5EF4-FFF2-40B4-BE49-F238E27FC236}">
                              <a16:creationId xmlns:a16="http://schemas.microsoft.com/office/drawing/2014/main" id="{04D2BA1B-FA42-4EA1-B175-89A459C332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624"/>
                          <a:ext cx="297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83" name="Text Box 35">
            <a:extLst>
              <a:ext uri="{FF2B5EF4-FFF2-40B4-BE49-F238E27FC236}">
                <a16:creationId xmlns:a16="http://schemas.microsoft.com/office/drawing/2014/main" id="{3505E6E9-075B-494B-BBB8-C47FDE31E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76600"/>
            <a:ext cx="721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证  </a:t>
            </a:r>
            <a:r>
              <a:rPr lang="zh-CN" altLang="en-US" sz="24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充分性由余项易证得。下证必要性。</a:t>
            </a:r>
          </a:p>
        </p:txBody>
      </p:sp>
      <p:grpSp>
        <p:nvGrpSpPr>
          <p:cNvPr id="4" name="Group 65">
            <a:extLst>
              <a:ext uri="{FF2B5EF4-FFF2-40B4-BE49-F238E27FC236}">
                <a16:creationId xmlns:a16="http://schemas.microsoft.com/office/drawing/2014/main" id="{5FA93C7B-B53F-463F-98AE-C9E64C065EC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716338"/>
            <a:ext cx="8208962" cy="990600"/>
            <a:chOff x="432" y="2544"/>
            <a:chExt cx="5070" cy="624"/>
          </a:xfrm>
        </p:grpSpPr>
        <p:sp>
          <p:nvSpPr>
            <p:cNvPr id="15378" name="Rectangle 37">
              <a:extLst>
                <a:ext uri="{FF2B5EF4-FFF2-40B4-BE49-F238E27FC236}">
                  <a16:creationId xmlns:a16="http://schemas.microsoft.com/office/drawing/2014/main" id="{77B91A73-8F15-4A31-9B13-D8CA1B811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80"/>
              <a:ext cx="10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成立，即有</a:t>
              </a:r>
            </a:p>
          </p:txBody>
        </p:sp>
        <p:grpSp>
          <p:nvGrpSpPr>
            <p:cNvPr id="15379" name="Group 64">
              <a:extLst>
                <a:ext uri="{FF2B5EF4-FFF2-40B4-BE49-F238E27FC236}">
                  <a16:creationId xmlns:a16="http://schemas.microsoft.com/office/drawing/2014/main" id="{1B5BEE42-B950-4C42-9923-B1D802B47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544"/>
              <a:ext cx="4878" cy="291"/>
              <a:chOff x="624" y="2544"/>
              <a:chExt cx="4878" cy="291"/>
            </a:xfrm>
          </p:grpSpPr>
          <p:sp>
            <p:nvSpPr>
              <p:cNvPr id="15380" name="Text Box 36">
                <a:extLst>
                  <a:ext uri="{FF2B5EF4-FFF2-40B4-BE49-F238E27FC236}">
                    <a16:creationId xmlns:a16="http://schemas.microsoft.com/office/drawing/2014/main" id="{41A85796-3903-4F75-9996-49101FF00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487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如果求积公式至少有</a:t>
                </a:r>
                <a:r>
                  <a:rPr lang="en-US" altLang="zh-CN" sz="2400" b="1" i="1" dirty="0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次代数精度，则它对于         应准确</a:t>
                </a:r>
              </a:p>
            </p:txBody>
          </p:sp>
          <p:graphicFrame>
            <p:nvGraphicFramePr>
              <p:cNvPr id="15381" name="Object 38">
                <a:extLst>
                  <a:ext uri="{FF2B5EF4-FFF2-40B4-BE49-F238E27FC236}">
                    <a16:creationId xmlns:a16="http://schemas.microsoft.com/office/drawing/2014/main" id="{DCB5DC8C-88E6-4123-ACA6-D59F3ECF0A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9" y="2544"/>
              <a:ext cx="384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85635" imgH="152468" progId="Equation.3">
                      <p:embed/>
                    </p:oleObj>
                  </mc:Choice>
                  <mc:Fallback>
                    <p:oleObj name="Equation" r:id="rId15" imgW="285635" imgH="152468" progId="Equation.3">
                      <p:embed/>
                      <p:pic>
                        <p:nvPicPr>
                          <p:cNvPr id="15381" name="Object 38">
                            <a:extLst>
                              <a:ext uri="{FF2B5EF4-FFF2-40B4-BE49-F238E27FC236}">
                                <a16:creationId xmlns:a16="http://schemas.microsoft.com/office/drawing/2014/main" id="{DCB5DC8C-88E6-4123-ACA6-D59F3ECF0AB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9" y="2544"/>
                            <a:ext cx="384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3287" name="Object 39">
            <a:extLst>
              <a:ext uri="{FF2B5EF4-FFF2-40B4-BE49-F238E27FC236}">
                <a16:creationId xmlns:a16="http://schemas.microsoft.com/office/drawing/2014/main" id="{03D7622F-D3C1-4A80-B98E-C54E6E21E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00279"/>
              </p:ext>
            </p:extLst>
          </p:nvPr>
        </p:nvGraphicFramePr>
        <p:xfrm>
          <a:off x="2514600" y="4419600"/>
          <a:ext cx="29479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66710" imgH="361882" progId="Equation.3">
                  <p:embed/>
                </p:oleObj>
              </mc:Choice>
              <mc:Fallback>
                <p:oleObj name="Equation" r:id="rId17" imgW="1466710" imgH="361882" progId="Equation.3">
                  <p:embed/>
                  <p:pic>
                    <p:nvPicPr>
                      <p:cNvPr id="53287" name="Object 39">
                        <a:extLst>
                          <a:ext uri="{FF2B5EF4-FFF2-40B4-BE49-F238E27FC236}">
                            <a16:creationId xmlns:a16="http://schemas.microsoft.com/office/drawing/2014/main" id="{03D7622F-D3C1-4A80-B98E-C54E6E21E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29479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8" name="Text Box 40">
            <a:extLst>
              <a:ext uri="{FF2B5EF4-FFF2-40B4-BE49-F238E27FC236}">
                <a16:creationId xmlns:a16="http://schemas.microsoft.com/office/drawing/2014/main" id="{A1A9BC88-95CE-4015-B827-5D4D40EEC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05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注意到</a:t>
            </a:r>
          </a:p>
        </p:txBody>
      </p:sp>
      <p:graphicFrame>
        <p:nvGraphicFramePr>
          <p:cNvPr id="53289" name="Object 41">
            <a:extLst>
              <a:ext uri="{FF2B5EF4-FFF2-40B4-BE49-F238E27FC236}">
                <a16:creationId xmlns:a16="http://schemas.microsoft.com/office/drawing/2014/main" id="{4111C83E-A2F1-4F30-8C24-8F4895F9F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378861"/>
              </p:ext>
            </p:extLst>
          </p:nvPr>
        </p:nvGraphicFramePr>
        <p:xfrm>
          <a:off x="2667000" y="5410200"/>
          <a:ext cx="23701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62114" imgH="400152" progId="Equation.3">
                  <p:embed/>
                </p:oleObj>
              </mc:Choice>
              <mc:Fallback>
                <p:oleObj name="Equation" r:id="rId19" imgW="1162114" imgH="400152" progId="Equation.3">
                  <p:embed/>
                  <p:pic>
                    <p:nvPicPr>
                      <p:cNvPr id="53289" name="Object 41">
                        <a:extLst>
                          <a:ext uri="{FF2B5EF4-FFF2-40B4-BE49-F238E27FC236}">
                            <a16:creationId xmlns:a16="http://schemas.microsoft.com/office/drawing/2014/main" id="{4111C83E-A2F1-4F30-8C24-8F4895F9F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10200"/>
                        <a:ext cx="23701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0" name="Object 42">
            <a:extLst>
              <a:ext uri="{FF2B5EF4-FFF2-40B4-BE49-F238E27FC236}">
                <a16:creationId xmlns:a16="http://schemas.microsoft.com/office/drawing/2014/main" id="{AB17F3E0-19C2-43FC-84B6-3C4CF723F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08980"/>
              </p:ext>
            </p:extLst>
          </p:nvPr>
        </p:nvGraphicFramePr>
        <p:xfrm>
          <a:off x="5467350" y="4648200"/>
          <a:ext cx="6286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47714" imgH="152468" progId="Equation.3">
                  <p:embed/>
                </p:oleObj>
              </mc:Choice>
              <mc:Fallback>
                <p:oleObj name="Equation" r:id="rId21" imgW="247714" imgH="152468" progId="Equation.3">
                  <p:embed/>
                  <p:pic>
                    <p:nvPicPr>
                      <p:cNvPr id="53290" name="Object 42">
                        <a:extLst>
                          <a:ext uri="{FF2B5EF4-FFF2-40B4-BE49-F238E27FC236}">
                            <a16:creationId xmlns:a16="http://schemas.microsoft.com/office/drawing/2014/main" id="{AB17F3E0-19C2-43FC-84B6-3C4CF723F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648200"/>
                        <a:ext cx="6286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9">
            <a:extLst>
              <a:ext uri="{FF2B5EF4-FFF2-40B4-BE49-F238E27FC236}">
                <a16:creationId xmlns:a16="http://schemas.microsoft.com/office/drawing/2014/main" id="{97086A3B-D046-4986-8148-AEF480C1765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724400"/>
            <a:ext cx="2209800" cy="990600"/>
            <a:chOff x="4080" y="2976"/>
            <a:chExt cx="1392" cy="624"/>
          </a:xfrm>
        </p:grpSpPr>
        <p:sp>
          <p:nvSpPr>
            <p:cNvPr id="15376" name="AutoShape 59">
              <a:extLst>
                <a:ext uri="{FF2B5EF4-FFF2-40B4-BE49-F238E27FC236}">
                  <a16:creationId xmlns:a16="http://schemas.microsoft.com/office/drawing/2014/main" id="{A082A89D-49A2-43F8-9E2D-9A26A8374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1392" cy="624"/>
            </a:xfrm>
            <a:prstGeom prst="wedgeRectCallout">
              <a:avLst>
                <a:gd name="adj1" fmla="val -7111"/>
                <a:gd name="adj2" fmla="val -113944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77" name="Object 61">
              <a:extLst>
                <a:ext uri="{FF2B5EF4-FFF2-40B4-BE49-F238E27FC236}">
                  <a16:creationId xmlns:a16="http://schemas.microsoft.com/office/drawing/2014/main" id="{B8D33A9B-DC3E-4113-AA57-3460C4A8FB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3017"/>
            <a:ext cx="135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104925" imgH="428625" progId="Equation.3">
                    <p:embed/>
                  </p:oleObj>
                </mc:Choice>
                <mc:Fallback>
                  <p:oleObj name="Equation" r:id="rId23" imgW="1104925" imgH="428625" progId="Equation.3">
                    <p:embed/>
                    <p:pic>
                      <p:nvPicPr>
                        <p:cNvPr id="15377" name="Object 61">
                          <a:extLst>
                            <a:ext uri="{FF2B5EF4-FFF2-40B4-BE49-F238E27FC236}">
                              <a16:creationId xmlns:a16="http://schemas.microsoft.com/office/drawing/2014/main" id="{B8D33A9B-DC3E-4113-AA57-3460C4A8FB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017"/>
                          <a:ext cx="1354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7">
            <a:extLst>
              <a:ext uri="{FF2B5EF4-FFF2-40B4-BE49-F238E27FC236}">
                <a16:creationId xmlns:a16="http://schemas.microsoft.com/office/drawing/2014/main" id="{FBB1318C-858D-4D5F-9505-4F14266CAA5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676400"/>
            <a:ext cx="8664575" cy="1524000"/>
            <a:chOff x="144" y="1104"/>
            <a:chExt cx="5328" cy="960"/>
          </a:xfrm>
        </p:grpSpPr>
        <p:sp>
          <p:nvSpPr>
            <p:cNvPr id="15372" name="AutoShape 67" descr="再生纸">
              <a:extLst>
                <a:ext uri="{FF2B5EF4-FFF2-40B4-BE49-F238E27FC236}">
                  <a16:creationId xmlns:a16="http://schemas.microsoft.com/office/drawing/2014/main" id="{FBBF0D1E-0CBA-4DC3-B015-9504F7299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04"/>
              <a:ext cx="5328" cy="96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形如                  的求积公式至少有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次代数精度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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该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公式为</a:t>
              </a:r>
              <a:r>
                <a:rPr lang="zh-CN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插值型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（即：                        ）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73" name="Object 68">
              <a:extLst>
                <a:ext uri="{FF2B5EF4-FFF2-40B4-BE49-F238E27FC236}">
                  <a16:creationId xmlns:a16="http://schemas.microsoft.com/office/drawing/2014/main" id="{21BD45FE-A212-4349-BE1D-E2FB87FABA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7" y="1165"/>
            <a:ext cx="808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87400" imgH="431800" progId="Equation.3">
                    <p:embed/>
                  </p:oleObj>
                </mc:Choice>
                <mc:Fallback>
                  <p:oleObj name="Equation" r:id="rId26" imgW="787400" imgH="431800" progId="Equation.3">
                    <p:embed/>
                    <p:pic>
                      <p:nvPicPr>
                        <p:cNvPr id="15373" name="Object 68">
                          <a:extLst>
                            <a:ext uri="{FF2B5EF4-FFF2-40B4-BE49-F238E27FC236}">
                              <a16:creationId xmlns:a16="http://schemas.microsoft.com/office/drawing/2014/main" id="{21BD45FE-A212-4349-BE1D-E2FB87FABA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" y="1165"/>
                          <a:ext cx="808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69">
              <a:extLst>
                <a:ext uri="{FF2B5EF4-FFF2-40B4-BE49-F238E27FC236}">
                  <a16:creationId xmlns:a16="http://schemas.microsoft.com/office/drawing/2014/main" id="{97EA3F87-2366-484A-B519-6A25FE643F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509"/>
            <a:ext cx="1233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990170" imgH="355446" progId="Equation.3">
                    <p:embed/>
                  </p:oleObj>
                </mc:Choice>
                <mc:Fallback>
                  <p:oleObj name="Equation" r:id="rId28" imgW="990170" imgH="355446" progId="Equation.3">
                    <p:embed/>
                    <p:pic>
                      <p:nvPicPr>
                        <p:cNvPr id="15374" name="Object 69">
                          <a:extLst>
                            <a:ext uri="{FF2B5EF4-FFF2-40B4-BE49-F238E27FC236}">
                              <a16:creationId xmlns:a16="http://schemas.microsoft.com/office/drawing/2014/main" id="{97EA3F87-2366-484A-B519-6A25FE643F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509"/>
                          <a:ext cx="1233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AutoShape 76" descr="白色大理石">
              <a:extLst>
                <a:ext uri="{FF2B5EF4-FFF2-40B4-BE49-F238E27FC236}">
                  <a16:creationId xmlns:a16="http://schemas.microsoft.com/office/drawing/2014/main" id="{6ECB2241-8A0D-4849-8B15-A2BD6D54A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5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3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</p:grpSp>
      <p:sp>
        <p:nvSpPr>
          <p:cNvPr id="15371" name="Rectangle 78">
            <a:extLst>
              <a:ext uri="{FF2B5EF4-FFF2-40B4-BE49-F238E27FC236}">
                <a16:creationId xmlns:a16="http://schemas.microsoft.com/office/drawing/2014/main" id="{A5BB003C-5F3D-4B31-B7BB-457F6E8CC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-71438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rPr>
              <a:t>Elements of  Numerical Integration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3" grpId="0" autoUpdateAnimBg="0"/>
      <p:bldP spid="5328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8" name="Text Box 10">
            <a:extLst>
              <a:ext uri="{FF2B5EF4-FFF2-40B4-BE49-F238E27FC236}">
                <a16:creationId xmlns:a16="http://schemas.microsoft.com/office/drawing/2014/main" id="{4AE06053-CB1D-4DBD-8DBC-51B169B6B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992188"/>
            <a:ext cx="8639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具有</a:t>
            </a:r>
            <a:r>
              <a:rPr lang="en-US" altLang="zh-CN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个求积节点的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插值型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求积公式，至少有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代数精度，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如果在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[0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3]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上取节点为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，则插值型求积公式为</a:t>
            </a:r>
          </a:p>
        </p:txBody>
      </p:sp>
      <p:graphicFrame>
        <p:nvGraphicFramePr>
          <p:cNvPr id="78848" name="Object 0">
            <a:extLst>
              <a:ext uri="{FF2B5EF4-FFF2-40B4-BE49-F238E27FC236}">
                <a16:creationId xmlns:a16="http://schemas.microsoft.com/office/drawing/2014/main" id="{293C2536-24B4-4C9A-A69B-CF8BB335EC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913352"/>
              </p:ext>
            </p:extLst>
          </p:nvPr>
        </p:nvGraphicFramePr>
        <p:xfrm>
          <a:off x="2286000" y="1905000"/>
          <a:ext cx="5257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71953" imgH="247684" progId="Equation.3">
                  <p:embed/>
                </p:oleObj>
              </mc:Choice>
              <mc:Fallback>
                <p:oleObj name="Equation" r:id="rId5" imgW="2971953" imgH="247684" progId="Equation.3">
                  <p:embed/>
                  <p:pic>
                    <p:nvPicPr>
                      <p:cNvPr id="78848" name="Object 0">
                        <a:extLst>
                          <a:ext uri="{FF2B5EF4-FFF2-40B4-BE49-F238E27FC236}">
                            <a16:creationId xmlns:a16="http://schemas.microsoft.com/office/drawing/2014/main" id="{293C2536-24B4-4C9A-A69B-CF8BB335E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52578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50AE85C5-5F1D-437F-8B47-FF639CAA7A2E}"/>
              </a:ext>
            </a:extLst>
          </p:cNvPr>
          <p:cNvGrpSpPr>
            <a:grpSpLocks/>
          </p:cNvGrpSpPr>
          <p:nvPr/>
        </p:nvGrpSpPr>
        <p:grpSpPr bwMode="auto">
          <a:xfrm>
            <a:off x="355600" y="381000"/>
            <a:ext cx="8788400" cy="598488"/>
            <a:chOff x="192" y="480"/>
            <a:chExt cx="5440" cy="377"/>
          </a:xfrm>
        </p:grpSpPr>
        <p:sp>
          <p:nvSpPr>
            <p:cNvPr id="17576" name="Text Box 8">
              <a:extLst>
                <a:ext uri="{FF2B5EF4-FFF2-40B4-BE49-F238E27FC236}">
                  <a16:creationId xmlns:a16="http://schemas.microsoft.com/office/drawing/2014/main" id="{5216080F-1C4D-4FE6-B7A6-08C61AAB6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512"/>
              <a:ext cx="5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对                  构造一个至少具有三次代数精度的求积公式。</a:t>
              </a:r>
            </a:p>
          </p:txBody>
        </p:sp>
        <p:graphicFrame>
          <p:nvGraphicFramePr>
            <p:cNvPr id="17577" name="Object 7">
              <a:extLst>
                <a:ext uri="{FF2B5EF4-FFF2-40B4-BE49-F238E27FC236}">
                  <a16:creationId xmlns:a16="http://schemas.microsoft.com/office/drawing/2014/main" id="{50A4DED4-3854-4B85-BC03-15CB9C3B65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480"/>
            <a:ext cx="81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90537" imgH="247684" progId="Equation.3">
                    <p:embed/>
                  </p:oleObj>
                </mc:Choice>
                <mc:Fallback>
                  <p:oleObj name="Equation" r:id="rId7" imgW="590537" imgH="247684" progId="Equation.3">
                    <p:embed/>
                    <p:pic>
                      <p:nvPicPr>
                        <p:cNvPr id="17577" name="Object 7">
                          <a:extLst>
                            <a:ext uri="{FF2B5EF4-FFF2-40B4-BE49-F238E27FC236}">
                              <a16:creationId xmlns:a16="http://schemas.microsoft.com/office/drawing/2014/main" id="{50A4DED4-3854-4B85-BC03-15CB9C3B65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80"/>
                          <a:ext cx="816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49" name="Object 1">
            <a:extLst>
              <a:ext uri="{FF2B5EF4-FFF2-40B4-BE49-F238E27FC236}">
                <a16:creationId xmlns:a16="http://schemas.microsoft.com/office/drawing/2014/main" id="{02E5B3AD-6EAE-4629-A913-91CDC3886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781371"/>
              </p:ext>
            </p:extLst>
          </p:nvPr>
        </p:nvGraphicFramePr>
        <p:xfrm>
          <a:off x="1219200" y="3109913"/>
          <a:ext cx="6629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43235" imgH="352391" progId="Equation.3">
                  <p:embed/>
                </p:oleObj>
              </mc:Choice>
              <mc:Fallback>
                <p:oleObj name="Equation" r:id="rId9" imgW="3943235" imgH="352391" progId="Equation.3">
                  <p:embed/>
                  <p:pic>
                    <p:nvPicPr>
                      <p:cNvPr id="78849" name="Object 1">
                        <a:extLst>
                          <a:ext uri="{FF2B5EF4-FFF2-40B4-BE49-F238E27FC236}">
                            <a16:creationId xmlns:a16="http://schemas.microsoft.com/office/drawing/2014/main" id="{02E5B3AD-6EAE-4629-A913-91CDC3886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09913"/>
                        <a:ext cx="66294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5">
            <a:extLst>
              <a:ext uri="{FF2B5EF4-FFF2-40B4-BE49-F238E27FC236}">
                <a16:creationId xmlns:a16="http://schemas.microsoft.com/office/drawing/2014/main" id="{6E9E82AA-71DD-4D46-A296-07F837D5022C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0"/>
            <a:ext cx="3125788" cy="1066800"/>
            <a:chOff x="3360" y="2400"/>
            <a:chExt cx="1968" cy="672"/>
          </a:xfrm>
        </p:grpSpPr>
        <p:sp>
          <p:nvSpPr>
            <p:cNvPr id="17572" name="AutoShape 162">
              <a:extLst>
                <a:ext uri="{FF2B5EF4-FFF2-40B4-BE49-F238E27FC236}">
                  <a16:creationId xmlns:a16="http://schemas.microsoft.com/office/drawing/2014/main" id="{C2717308-438B-416F-9276-CAD1FF174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1968" cy="672"/>
            </a:xfrm>
            <a:prstGeom prst="cloudCallout">
              <a:avLst>
                <a:gd name="adj1" fmla="val 28051"/>
                <a:gd name="adj2" fmla="val 946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573" name="Group 164">
              <a:extLst>
                <a:ext uri="{FF2B5EF4-FFF2-40B4-BE49-F238E27FC236}">
                  <a16:creationId xmlns:a16="http://schemas.microsoft.com/office/drawing/2014/main" id="{A3ED6F82-9BDD-47D3-8C5F-1EDAAD205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486"/>
              <a:ext cx="1728" cy="442"/>
              <a:chOff x="3504" y="1824"/>
              <a:chExt cx="1728" cy="442"/>
            </a:xfrm>
          </p:grpSpPr>
          <p:sp>
            <p:nvSpPr>
              <p:cNvPr id="17574" name="Text Box 163">
                <a:extLst>
                  <a:ext uri="{FF2B5EF4-FFF2-40B4-BE49-F238E27FC236}">
                    <a16:creationId xmlns:a16="http://schemas.microsoft.com/office/drawing/2014/main" id="{197E1284-B21B-4757-941A-0427D638F8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17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将              代入公式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验证，两端不相等</a:t>
                </a:r>
              </a:p>
            </p:txBody>
          </p:sp>
          <p:graphicFrame>
            <p:nvGraphicFramePr>
              <p:cNvPr id="17575" name="Object 6">
                <a:extLst>
                  <a:ext uri="{FF2B5EF4-FFF2-40B4-BE49-F238E27FC236}">
                    <a16:creationId xmlns:a16="http://schemas.microsoft.com/office/drawing/2014/main" id="{A82280BE-87AB-47C4-895C-30BCC2207E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1824"/>
              <a:ext cx="624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590537" imgH="152468" progId="Equation.3">
                      <p:embed/>
                    </p:oleObj>
                  </mc:Choice>
                  <mc:Fallback>
                    <p:oleObj name="Equation" r:id="rId11" imgW="590537" imgH="152468" progId="Equation.3">
                      <p:embed/>
                      <p:pic>
                        <p:nvPicPr>
                          <p:cNvPr id="17575" name="Object 6">
                            <a:extLst>
                              <a:ext uri="{FF2B5EF4-FFF2-40B4-BE49-F238E27FC236}">
                                <a16:creationId xmlns:a16="http://schemas.microsoft.com/office/drawing/2014/main" id="{A82280BE-87AB-47C4-895C-30BCC2207EE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824"/>
                            <a:ext cx="624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69">
            <a:extLst>
              <a:ext uri="{FF2B5EF4-FFF2-40B4-BE49-F238E27FC236}">
                <a16:creationId xmlns:a16="http://schemas.microsoft.com/office/drawing/2014/main" id="{06FED042-72AB-4E67-929D-6BA0F4AACBC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590800"/>
            <a:ext cx="2901950" cy="457200"/>
            <a:chOff x="528" y="1632"/>
            <a:chExt cx="1776" cy="288"/>
          </a:xfrm>
        </p:grpSpPr>
        <p:graphicFrame>
          <p:nvGraphicFramePr>
            <p:cNvPr id="17570" name="Object 5">
              <a:extLst>
                <a:ext uri="{FF2B5EF4-FFF2-40B4-BE49-F238E27FC236}">
                  <a16:creationId xmlns:a16="http://schemas.microsoft.com/office/drawing/2014/main" id="{1FED5309-AFFA-4ACC-BE47-6B24CC4777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661"/>
            <a:ext cx="115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933361" imgH="152468" progId="Equation.3">
                    <p:embed/>
                  </p:oleObj>
                </mc:Choice>
                <mc:Fallback>
                  <p:oleObj name="Equation" r:id="rId13" imgW="933361" imgH="152468" progId="Equation.3">
                    <p:embed/>
                    <p:pic>
                      <p:nvPicPr>
                        <p:cNvPr id="17570" name="Object 5">
                          <a:extLst>
                            <a:ext uri="{FF2B5EF4-FFF2-40B4-BE49-F238E27FC236}">
                              <a16:creationId xmlns:a16="http://schemas.microsoft.com/office/drawing/2014/main" id="{1FED5309-AFFA-4ACC-BE47-6B24CC4777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61"/>
                          <a:ext cx="115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71" name="Text Box 11">
              <a:extLst>
                <a:ext uri="{FF2B5EF4-FFF2-40B4-BE49-F238E27FC236}">
                  <a16:creationId xmlns:a16="http://schemas.microsoft.com/office/drawing/2014/main" id="{696B27D4-3DD3-4AD0-BCEB-0B703D844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632"/>
              <a:ext cx="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下面求</a:t>
              </a:r>
            </a:p>
          </p:txBody>
        </p:sp>
      </p:grpSp>
      <p:grpSp>
        <p:nvGrpSpPr>
          <p:cNvPr id="6" name="Group 168">
            <a:extLst>
              <a:ext uri="{FF2B5EF4-FFF2-40B4-BE49-F238E27FC236}">
                <a16:creationId xmlns:a16="http://schemas.microsoft.com/office/drawing/2014/main" id="{CE7DF04D-B2F4-40E7-8947-FDE87CD661D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00600"/>
            <a:ext cx="5334000" cy="628650"/>
            <a:chOff x="816" y="3024"/>
            <a:chExt cx="3360" cy="396"/>
          </a:xfrm>
        </p:grpSpPr>
        <p:graphicFrame>
          <p:nvGraphicFramePr>
            <p:cNvPr id="17568" name="Object 4">
              <a:extLst>
                <a:ext uri="{FF2B5EF4-FFF2-40B4-BE49-F238E27FC236}">
                  <a16:creationId xmlns:a16="http://schemas.microsoft.com/office/drawing/2014/main" id="{4F069318-4D12-4635-9633-E8268A1969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024"/>
            <a:ext cx="283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838310" imgH="323918" progId="Equation.3">
                    <p:embed/>
                  </p:oleObj>
                </mc:Choice>
                <mc:Fallback>
                  <p:oleObj name="Equation" r:id="rId15" imgW="2838310" imgH="323918" progId="Equation.3">
                    <p:embed/>
                    <p:pic>
                      <p:nvPicPr>
                        <p:cNvPr id="17568" name="Object 4">
                          <a:extLst>
                            <a:ext uri="{FF2B5EF4-FFF2-40B4-BE49-F238E27FC236}">
                              <a16:creationId xmlns:a16="http://schemas.microsoft.com/office/drawing/2014/main" id="{4F069318-4D12-4635-9633-E8268A1969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24"/>
                          <a:ext cx="2832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69" name="Rectangle 13">
              <a:extLst>
                <a:ext uri="{FF2B5EF4-FFF2-40B4-BE49-F238E27FC236}">
                  <a16:creationId xmlns:a16="http://schemas.microsoft.com/office/drawing/2014/main" id="{DA280D57-5F38-432D-AAC1-D1F057F7D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7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即有</a:t>
              </a:r>
            </a:p>
          </p:txBody>
        </p:sp>
      </p:grpSp>
      <p:grpSp>
        <p:nvGrpSpPr>
          <p:cNvPr id="7" name="Group 167">
            <a:extLst>
              <a:ext uri="{FF2B5EF4-FFF2-40B4-BE49-F238E27FC236}">
                <a16:creationId xmlns:a16="http://schemas.microsoft.com/office/drawing/2014/main" id="{C33078A8-4472-4C98-ADA8-D57A9999A58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038600"/>
            <a:ext cx="4411663" cy="593725"/>
            <a:chOff x="576" y="2544"/>
            <a:chExt cx="2779" cy="374"/>
          </a:xfrm>
        </p:grpSpPr>
        <p:sp>
          <p:nvSpPr>
            <p:cNvPr id="17566" name="Text Box 12">
              <a:extLst>
                <a:ext uri="{FF2B5EF4-FFF2-40B4-BE49-F238E27FC236}">
                  <a16:creationId xmlns:a16="http://schemas.microsoft.com/office/drawing/2014/main" id="{F9C23FB2-ADE8-49CD-BD7E-40E45F64B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92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同理可求得</a:t>
              </a:r>
            </a:p>
          </p:txBody>
        </p:sp>
        <p:graphicFrame>
          <p:nvGraphicFramePr>
            <p:cNvPr id="17567" name="Object 3">
              <a:extLst>
                <a:ext uri="{FF2B5EF4-FFF2-40B4-BE49-F238E27FC236}">
                  <a16:creationId xmlns:a16="http://schemas.microsoft.com/office/drawing/2014/main" id="{84C85692-CC27-43E7-958F-F1AD06FEF3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2544"/>
            <a:ext cx="157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38275" imgH="323918" progId="Equation.3">
                    <p:embed/>
                  </p:oleObj>
                </mc:Choice>
                <mc:Fallback>
                  <p:oleObj name="Equation" r:id="rId17" imgW="1638275" imgH="323918" progId="Equation.3">
                    <p:embed/>
                    <p:pic>
                      <p:nvPicPr>
                        <p:cNvPr id="17567" name="Object 3">
                          <a:extLst>
                            <a:ext uri="{FF2B5EF4-FFF2-40B4-BE49-F238E27FC236}">
                              <a16:creationId xmlns:a16="http://schemas.microsoft.com/office/drawing/2014/main" id="{84C85692-CC27-43E7-958F-F1AD06FEF3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544"/>
                          <a:ext cx="1579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1BDE6E19-7A3C-47CA-A45A-7AADB3E27B3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05000"/>
            <a:ext cx="1828800" cy="609600"/>
            <a:chOff x="144" y="1200"/>
            <a:chExt cx="1152" cy="384"/>
          </a:xfrm>
        </p:grpSpPr>
        <p:sp>
          <p:nvSpPr>
            <p:cNvPr id="17564" name="AutoShape 16">
              <a:extLst>
                <a:ext uri="{FF2B5EF4-FFF2-40B4-BE49-F238E27FC236}">
                  <a16:creationId xmlns:a16="http://schemas.microsoft.com/office/drawing/2014/main" id="{D1F1324F-EBF0-45B0-80A5-4EA2E5F23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1152" cy="384"/>
            </a:xfrm>
            <a:prstGeom prst="wedgeRectCallout">
              <a:avLst>
                <a:gd name="adj1" fmla="val 48176"/>
                <a:gd name="adj2" fmla="val 82032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565" name="Object 2">
              <a:extLst>
                <a:ext uri="{FF2B5EF4-FFF2-40B4-BE49-F238E27FC236}">
                  <a16:creationId xmlns:a16="http://schemas.microsoft.com/office/drawing/2014/main" id="{43ED4035-1CA6-4F72-AB04-279EB6ED8D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" y="1200"/>
            <a:ext cx="11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923880" imgH="247684" progId="Equation.3">
                    <p:embed/>
                  </p:oleObj>
                </mc:Choice>
                <mc:Fallback>
                  <p:oleObj name="Equation" r:id="rId19" imgW="923880" imgH="247684" progId="Equation.3">
                    <p:embed/>
                    <p:pic>
                      <p:nvPicPr>
                        <p:cNvPr id="17565" name="Object 2">
                          <a:extLst>
                            <a:ext uri="{FF2B5EF4-FFF2-40B4-BE49-F238E27FC236}">
                              <a16:creationId xmlns:a16="http://schemas.microsoft.com/office/drawing/2014/main" id="{43ED4035-1CA6-4F72-AB04-279EB6ED8D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200"/>
                          <a:ext cx="1152" cy="331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CCFFFF"/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9942D099-87C1-419D-9894-EFE8C1E63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4800" y="5029200"/>
            <a:ext cx="2384425" cy="1543050"/>
            <a:chOff x="1303" y="1686"/>
            <a:chExt cx="2573" cy="1669"/>
          </a:xfrm>
        </p:grpSpPr>
        <p:grpSp>
          <p:nvGrpSpPr>
            <p:cNvPr id="17495" name="Group 20">
              <a:extLst>
                <a:ext uri="{FF2B5EF4-FFF2-40B4-BE49-F238E27FC236}">
                  <a16:creationId xmlns:a16="http://schemas.microsoft.com/office/drawing/2014/main" id="{98848467-B3A7-4220-BEF7-E1DDBE6F8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17561" name="Freeform 21">
                <a:extLst>
                  <a:ext uri="{FF2B5EF4-FFF2-40B4-BE49-F238E27FC236}">
                    <a16:creationId xmlns:a16="http://schemas.microsoft.com/office/drawing/2014/main" id="{41B23112-9AFC-4AC6-9C5A-E6EC0CF1D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57"/>
                <a:ext cx="2573" cy="484"/>
              </a:xfrm>
              <a:custGeom>
                <a:avLst/>
                <a:gdLst>
                  <a:gd name="T0" fmla="*/ 2 w 5145"/>
                  <a:gd name="T1" fmla="*/ 0 h 963"/>
                  <a:gd name="T2" fmla="*/ 6 w 5145"/>
                  <a:gd name="T3" fmla="*/ 0 h 963"/>
                  <a:gd name="T4" fmla="*/ 5 w 5145"/>
                  <a:gd name="T5" fmla="*/ 0 h 963"/>
                  <a:gd name="T6" fmla="*/ 0 w 5145"/>
                  <a:gd name="T7" fmla="*/ 0 h 963"/>
                  <a:gd name="T8" fmla="*/ 2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62" name="Rectangle 22">
                <a:extLst>
                  <a:ext uri="{FF2B5EF4-FFF2-40B4-BE49-F238E27FC236}">
                    <a16:creationId xmlns:a16="http://schemas.microsoft.com/office/drawing/2014/main" id="{24C758A1-D201-45A0-8B3F-515A1EC9C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63" name="Freeform 23">
                <a:extLst>
                  <a:ext uri="{FF2B5EF4-FFF2-40B4-BE49-F238E27FC236}">
                    <a16:creationId xmlns:a16="http://schemas.microsoft.com/office/drawing/2014/main" id="{B35327E2-EEA3-4933-9C48-82210E6DF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5" y="2757"/>
                <a:ext cx="481" cy="598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1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496" name="Freeform 24">
              <a:extLst>
                <a:ext uri="{FF2B5EF4-FFF2-40B4-BE49-F238E27FC236}">
                  <a16:creationId xmlns:a16="http://schemas.microsoft.com/office/drawing/2014/main" id="{B4EE25E3-5D36-436B-BDC7-9BEC31681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127"/>
              <a:ext cx="21" cy="48"/>
            </a:xfrm>
            <a:custGeom>
              <a:avLst/>
              <a:gdLst>
                <a:gd name="T0" fmla="*/ 0 w 39"/>
                <a:gd name="T1" fmla="*/ 1 h 95"/>
                <a:gd name="T2" fmla="*/ 1 w 39"/>
                <a:gd name="T3" fmla="*/ 1 h 95"/>
                <a:gd name="T4" fmla="*/ 1 w 39"/>
                <a:gd name="T5" fmla="*/ 0 h 95"/>
                <a:gd name="T6" fmla="*/ 1 w 39"/>
                <a:gd name="T7" fmla="*/ 1 h 95"/>
                <a:gd name="T8" fmla="*/ 1 w 39"/>
                <a:gd name="T9" fmla="*/ 1 h 95"/>
                <a:gd name="T10" fmla="*/ 1 w 39"/>
                <a:gd name="T11" fmla="*/ 1 h 95"/>
                <a:gd name="T12" fmla="*/ 1 w 39"/>
                <a:gd name="T13" fmla="*/ 1 h 95"/>
                <a:gd name="T14" fmla="*/ 0 w 39"/>
                <a:gd name="T15" fmla="*/ 1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497" name="Group 25">
              <a:extLst>
                <a:ext uri="{FF2B5EF4-FFF2-40B4-BE49-F238E27FC236}">
                  <a16:creationId xmlns:a16="http://schemas.microsoft.com/office/drawing/2014/main" id="{B6B842EA-9D43-4FAE-9290-DFD6445C0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17559" name="Oval 26">
                <a:extLst>
                  <a:ext uri="{FF2B5EF4-FFF2-40B4-BE49-F238E27FC236}">
                    <a16:creationId xmlns:a16="http://schemas.microsoft.com/office/drawing/2014/main" id="{EC0A50C9-32A3-4789-A92C-E772A3D46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973"/>
                <a:ext cx="72" cy="60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60" name="Oval 27">
                <a:extLst>
                  <a:ext uri="{FF2B5EF4-FFF2-40B4-BE49-F238E27FC236}">
                    <a16:creationId xmlns:a16="http://schemas.microsoft.com/office/drawing/2014/main" id="{CF3AFCFF-6AFD-43C4-8CED-A4714AF7D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981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98" name="Group 28">
              <a:extLst>
                <a:ext uri="{FF2B5EF4-FFF2-40B4-BE49-F238E27FC236}">
                  <a16:creationId xmlns:a16="http://schemas.microsoft.com/office/drawing/2014/main" id="{1939517E-7A81-45EF-90D5-C396DB820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17557" name="Oval 29">
                <a:extLst>
                  <a:ext uri="{FF2B5EF4-FFF2-40B4-BE49-F238E27FC236}">
                    <a16:creationId xmlns:a16="http://schemas.microsoft.com/office/drawing/2014/main" id="{21C5E685-C3A0-4712-92D2-995656AB8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58" name="Oval 30">
                <a:extLst>
                  <a:ext uri="{FF2B5EF4-FFF2-40B4-BE49-F238E27FC236}">
                    <a16:creationId xmlns:a16="http://schemas.microsoft.com/office/drawing/2014/main" id="{30D5A2B7-0F94-489C-9AF1-CD98A72CC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1985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99" name="Group 31">
              <a:extLst>
                <a:ext uri="{FF2B5EF4-FFF2-40B4-BE49-F238E27FC236}">
                  <a16:creationId xmlns:a16="http://schemas.microsoft.com/office/drawing/2014/main" id="{91814529-39D1-4CD3-BBBC-6543FBF5F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17537" name="Group 32">
                <a:extLst>
                  <a:ext uri="{FF2B5EF4-FFF2-40B4-BE49-F238E27FC236}">
                    <a16:creationId xmlns:a16="http://schemas.microsoft.com/office/drawing/2014/main" id="{73524B40-70CA-4090-A3BD-2AD830C3F3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17540" name="Freeform 33">
                  <a:extLst>
                    <a:ext uri="{FF2B5EF4-FFF2-40B4-BE49-F238E27FC236}">
                      <a16:creationId xmlns:a16="http://schemas.microsoft.com/office/drawing/2014/main" id="{8BD73170-84E3-4829-8E28-E6D7697C8F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2"/>
                  <a:ext cx="63" cy="155"/>
                </a:xfrm>
                <a:custGeom>
                  <a:avLst/>
                  <a:gdLst>
                    <a:gd name="T0" fmla="*/ 1 w 128"/>
                    <a:gd name="T1" fmla="*/ 0 h 311"/>
                    <a:gd name="T2" fmla="*/ 1 w 128"/>
                    <a:gd name="T3" fmla="*/ 0 h 311"/>
                    <a:gd name="T4" fmla="*/ 1 w 128"/>
                    <a:gd name="T5" fmla="*/ 0 h 311"/>
                    <a:gd name="T6" fmla="*/ 1 w 128"/>
                    <a:gd name="T7" fmla="*/ 0 h 311"/>
                    <a:gd name="T8" fmla="*/ 1 w 128"/>
                    <a:gd name="T9" fmla="*/ 0 h 311"/>
                    <a:gd name="T10" fmla="*/ 1 w 128"/>
                    <a:gd name="T11" fmla="*/ 0 h 311"/>
                    <a:gd name="T12" fmla="*/ 1 w 128"/>
                    <a:gd name="T13" fmla="*/ 0 h 311"/>
                    <a:gd name="T14" fmla="*/ 1 w 128"/>
                    <a:gd name="T15" fmla="*/ 0 h 311"/>
                    <a:gd name="T16" fmla="*/ 1 w 128"/>
                    <a:gd name="T17" fmla="*/ 0 h 311"/>
                    <a:gd name="T18" fmla="*/ 0 w 128"/>
                    <a:gd name="T19" fmla="*/ 0 h 311"/>
                    <a:gd name="T20" fmla="*/ 1 w 128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41" name="Freeform 34">
                  <a:extLst>
                    <a:ext uri="{FF2B5EF4-FFF2-40B4-BE49-F238E27FC236}">
                      <a16:creationId xmlns:a16="http://schemas.microsoft.com/office/drawing/2014/main" id="{445977C7-BF3A-426B-89C3-92EFC6DA8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1 w 126"/>
                    <a:gd name="T1" fmla="*/ 0 h 311"/>
                    <a:gd name="T2" fmla="*/ 1 w 126"/>
                    <a:gd name="T3" fmla="*/ 0 h 311"/>
                    <a:gd name="T4" fmla="*/ 1 w 126"/>
                    <a:gd name="T5" fmla="*/ 0 h 311"/>
                    <a:gd name="T6" fmla="*/ 1 w 126"/>
                    <a:gd name="T7" fmla="*/ 0 h 311"/>
                    <a:gd name="T8" fmla="*/ 0 w 126"/>
                    <a:gd name="T9" fmla="*/ 0 h 311"/>
                    <a:gd name="T10" fmla="*/ 1 w 126"/>
                    <a:gd name="T11" fmla="*/ 0 h 311"/>
                    <a:gd name="T12" fmla="*/ 1 w 126"/>
                    <a:gd name="T13" fmla="*/ 0 h 311"/>
                    <a:gd name="T14" fmla="*/ 1 w 126"/>
                    <a:gd name="T15" fmla="*/ 0 h 311"/>
                    <a:gd name="T16" fmla="*/ 1 w 126"/>
                    <a:gd name="T17" fmla="*/ 0 h 311"/>
                    <a:gd name="T18" fmla="*/ 1 w 126"/>
                    <a:gd name="T19" fmla="*/ 0 h 311"/>
                    <a:gd name="T20" fmla="*/ 1 w 126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542" name="Group 35">
                  <a:extLst>
                    <a:ext uri="{FF2B5EF4-FFF2-40B4-BE49-F238E27FC236}">
                      <a16:creationId xmlns:a16="http://schemas.microsoft.com/office/drawing/2014/main" id="{160401B3-E930-4A96-B5A0-D15328B4E3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17553" name="Freeform 36">
                    <a:extLst>
                      <a:ext uri="{FF2B5EF4-FFF2-40B4-BE49-F238E27FC236}">
                        <a16:creationId xmlns:a16="http://schemas.microsoft.com/office/drawing/2014/main" id="{5236A312-9AE8-42F5-B9D6-A3081EC6B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2" y="2107"/>
                    <a:ext cx="1233" cy="656"/>
                  </a:xfrm>
                  <a:custGeom>
                    <a:avLst/>
                    <a:gdLst>
                      <a:gd name="T0" fmla="*/ 1 w 2472"/>
                      <a:gd name="T1" fmla="*/ 2 h 1310"/>
                      <a:gd name="T2" fmla="*/ 1 w 2472"/>
                      <a:gd name="T3" fmla="*/ 2 h 1310"/>
                      <a:gd name="T4" fmla="*/ 1 w 2472"/>
                      <a:gd name="T5" fmla="*/ 2 h 1310"/>
                      <a:gd name="T6" fmla="*/ 1 w 2472"/>
                      <a:gd name="T7" fmla="*/ 2 h 1310"/>
                      <a:gd name="T8" fmla="*/ 1 w 2472"/>
                      <a:gd name="T9" fmla="*/ 2 h 1310"/>
                      <a:gd name="T10" fmla="*/ 1 w 2472"/>
                      <a:gd name="T11" fmla="*/ 2 h 1310"/>
                      <a:gd name="T12" fmla="*/ 1 w 2472"/>
                      <a:gd name="T13" fmla="*/ 2 h 1310"/>
                      <a:gd name="T14" fmla="*/ 1 w 2472"/>
                      <a:gd name="T15" fmla="*/ 2 h 1310"/>
                      <a:gd name="T16" fmla="*/ 1 w 2472"/>
                      <a:gd name="T17" fmla="*/ 2 h 1310"/>
                      <a:gd name="T18" fmla="*/ 1 w 2472"/>
                      <a:gd name="T19" fmla="*/ 2 h 1310"/>
                      <a:gd name="T20" fmla="*/ 1 w 2472"/>
                      <a:gd name="T21" fmla="*/ 2 h 1310"/>
                      <a:gd name="T22" fmla="*/ 1 w 2472"/>
                      <a:gd name="T23" fmla="*/ 2 h 1310"/>
                      <a:gd name="T24" fmla="*/ 1 w 2472"/>
                      <a:gd name="T25" fmla="*/ 1 h 1310"/>
                      <a:gd name="T26" fmla="*/ 1 w 2472"/>
                      <a:gd name="T27" fmla="*/ 1 h 1310"/>
                      <a:gd name="T28" fmla="*/ 1 w 2472"/>
                      <a:gd name="T29" fmla="*/ 1 h 1310"/>
                      <a:gd name="T30" fmla="*/ 1 w 2472"/>
                      <a:gd name="T31" fmla="*/ 1 h 1310"/>
                      <a:gd name="T32" fmla="*/ 0 w 2472"/>
                      <a:gd name="T33" fmla="*/ 1 h 1310"/>
                      <a:gd name="T34" fmla="*/ 0 w 2472"/>
                      <a:gd name="T35" fmla="*/ 1 h 1310"/>
                      <a:gd name="T36" fmla="*/ 1 w 2472"/>
                      <a:gd name="T37" fmla="*/ 1 h 1310"/>
                      <a:gd name="T38" fmla="*/ 1 w 2472"/>
                      <a:gd name="T39" fmla="*/ 1 h 1310"/>
                      <a:gd name="T40" fmla="*/ 1 w 2472"/>
                      <a:gd name="T41" fmla="*/ 1 h 1310"/>
                      <a:gd name="T42" fmla="*/ 1 w 2472"/>
                      <a:gd name="T43" fmla="*/ 1 h 1310"/>
                      <a:gd name="T44" fmla="*/ 1 w 2472"/>
                      <a:gd name="T45" fmla="*/ 1 h 1310"/>
                      <a:gd name="T46" fmla="*/ 1 w 2472"/>
                      <a:gd name="T47" fmla="*/ 1 h 1310"/>
                      <a:gd name="T48" fmla="*/ 1 w 2472"/>
                      <a:gd name="T49" fmla="*/ 1 h 1310"/>
                      <a:gd name="T50" fmla="*/ 1 w 2472"/>
                      <a:gd name="T51" fmla="*/ 1 h 1310"/>
                      <a:gd name="T52" fmla="*/ 1 w 2472"/>
                      <a:gd name="T53" fmla="*/ 1 h 1310"/>
                      <a:gd name="T54" fmla="*/ 1 w 2472"/>
                      <a:gd name="T55" fmla="*/ 1 h 1310"/>
                      <a:gd name="T56" fmla="*/ 1 w 2472"/>
                      <a:gd name="T57" fmla="*/ 1 h 1310"/>
                      <a:gd name="T58" fmla="*/ 1 w 2472"/>
                      <a:gd name="T59" fmla="*/ 1 h 1310"/>
                      <a:gd name="T60" fmla="*/ 1 w 2472"/>
                      <a:gd name="T61" fmla="*/ 1 h 1310"/>
                      <a:gd name="T62" fmla="*/ 1 w 2472"/>
                      <a:gd name="T63" fmla="*/ 1 h 1310"/>
                      <a:gd name="T64" fmla="*/ 1 w 2472"/>
                      <a:gd name="T65" fmla="*/ 1 h 1310"/>
                      <a:gd name="T66" fmla="*/ 1 w 2472"/>
                      <a:gd name="T67" fmla="*/ 1 h 1310"/>
                      <a:gd name="T68" fmla="*/ 1 w 2472"/>
                      <a:gd name="T69" fmla="*/ 1 h 1310"/>
                      <a:gd name="T70" fmla="*/ 1 w 2472"/>
                      <a:gd name="T71" fmla="*/ 1 h 1310"/>
                      <a:gd name="T72" fmla="*/ 1 w 2472"/>
                      <a:gd name="T73" fmla="*/ 1 h 1310"/>
                      <a:gd name="T74" fmla="*/ 1 w 2472"/>
                      <a:gd name="T75" fmla="*/ 1 h 1310"/>
                      <a:gd name="T76" fmla="*/ 1 w 2472"/>
                      <a:gd name="T77" fmla="*/ 1 h 1310"/>
                      <a:gd name="T78" fmla="*/ 1 w 2472"/>
                      <a:gd name="T79" fmla="*/ 1 h 1310"/>
                      <a:gd name="T80" fmla="*/ 1 w 2472"/>
                      <a:gd name="T81" fmla="*/ 1 h 1310"/>
                      <a:gd name="T82" fmla="*/ 2 w 2472"/>
                      <a:gd name="T83" fmla="*/ 1 h 1310"/>
                      <a:gd name="T84" fmla="*/ 2 w 2472"/>
                      <a:gd name="T85" fmla="*/ 0 h 1310"/>
                      <a:gd name="T86" fmla="*/ 2 w 2472"/>
                      <a:gd name="T87" fmla="*/ 0 h 1310"/>
                      <a:gd name="T88" fmla="*/ 2 w 2472"/>
                      <a:gd name="T89" fmla="*/ 1 h 1310"/>
                      <a:gd name="T90" fmla="*/ 3 w 2472"/>
                      <a:gd name="T91" fmla="*/ 1 h 1310"/>
                      <a:gd name="T92" fmla="*/ 3 w 2472"/>
                      <a:gd name="T93" fmla="*/ 1 h 1310"/>
                      <a:gd name="T94" fmla="*/ 3 w 2472"/>
                      <a:gd name="T95" fmla="*/ 1 h 1310"/>
                      <a:gd name="T96" fmla="*/ 3 w 2472"/>
                      <a:gd name="T97" fmla="*/ 1 h 1310"/>
                      <a:gd name="T98" fmla="*/ 3 w 2472"/>
                      <a:gd name="T99" fmla="*/ 1 h 1310"/>
                      <a:gd name="T100" fmla="*/ 3 w 2472"/>
                      <a:gd name="T101" fmla="*/ 2 h 1310"/>
                      <a:gd name="T102" fmla="*/ 3 w 2472"/>
                      <a:gd name="T103" fmla="*/ 2 h 1310"/>
                      <a:gd name="T104" fmla="*/ 1 w 2472"/>
                      <a:gd name="T105" fmla="*/ 2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7554" name="Group 37">
                    <a:extLst>
                      <a:ext uri="{FF2B5EF4-FFF2-40B4-BE49-F238E27FC236}">
                        <a16:creationId xmlns:a16="http://schemas.microsoft.com/office/drawing/2014/main" id="{98EB448C-9161-4F20-91D6-24FA684FD18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17555" name="Freeform 38">
                      <a:extLst>
                        <a:ext uri="{FF2B5EF4-FFF2-40B4-BE49-F238E27FC236}">
                          <a16:creationId xmlns:a16="http://schemas.microsoft.com/office/drawing/2014/main" id="{61EF8A24-31DC-4478-9ECA-3F4B941391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4" y="2067"/>
                      <a:ext cx="449" cy="404"/>
                    </a:xfrm>
                    <a:custGeom>
                      <a:avLst/>
                      <a:gdLst>
                        <a:gd name="T0" fmla="*/ 1 w 896"/>
                        <a:gd name="T1" fmla="*/ 1 h 808"/>
                        <a:gd name="T2" fmla="*/ 0 w 896"/>
                        <a:gd name="T3" fmla="*/ 1 h 808"/>
                        <a:gd name="T4" fmla="*/ 1 w 896"/>
                        <a:gd name="T5" fmla="*/ 1 h 808"/>
                        <a:gd name="T6" fmla="*/ 1 w 896"/>
                        <a:gd name="T7" fmla="*/ 1 h 808"/>
                        <a:gd name="T8" fmla="*/ 1 w 896"/>
                        <a:gd name="T9" fmla="*/ 1 h 808"/>
                        <a:gd name="T10" fmla="*/ 1 w 896"/>
                        <a:gd name="T11" fmla="*/ 1 h 808"/>
                        <a:gd name="T12" fmla="*/ 1 w 896"/>
                        <a:gd name="T13" fmla="*/ 1 h 808"/>
                        <a:gd name="T14" fmla="*/ 1 w 896"/>
                        <a:gd name="T15" fmla="*/ 1 h 808"/>
                        <a:gd name="T16" fmla="*/ 1 w 896"/>
                        <a:gd name="T17" fmla="*/ 1 h 808"/>
                        <a:gd name="T18" fmla="*/ 1 w 896"/>
                        <a:gd name="T19" fmla="*/ 1 h 808"/>
                        <a:gd name="T20" fmla="*/ 1 w 896"/>
                        <a:gd name="T21" fmla="*/ 1 h 808"/>
                        <a:gd name="T22" fmla="*/ 1 w 896"/>
                        <a:gd name="T23" fmla="*/ 1 h 808"/>
                        <a:gd name="T24" fmla="*/ 1 w 896"/>
                        <a:gd name="T25" fmla="*/ 1 h 808"/>
                        <a:gd name="T26" fmla="*/ 1 w 896"/>
                        <a:gd name="T27" fmla="*/ 1 h 808"/>
                        <a:gd name="T28" fmla="*/ 1 w 896"/>
                        <a:gd name="T29" fmla="*/ 1 h 808"/>
                        <a:gd name="T30" fmla="*/ 1 w 896"/>
                        <a:gd name="T31" fmla="*/ 1 h 808"/>
                        <a:gd name="T32" fmla="*/ 1 w 896"/>
                        <a:gd name="T33" fmla="*/ 1 h 808"/>
                        <a:gd name="T34" fmla="*/ 1 w 896"/>
                        <a:gd name="T35" fmla="*/ 1 h 808"/>
                        <a:gd name="T36" fmla="*/ 1 w 896"/>
                        <a:gd name="T37" fmla="*/ 1 h 808"/>
                        <a:gd name="T38" fmla="*/ 1 w 896"/>
                        <a:gd name="T39" fmla="*/ 1 h 808"/>
                        <a:gd name="T40" fmla="*/ 1 w 896"/>
                        <a:gd name="T41" fmla="*/ 0 h 808"/>
                        <a:gd name="T42" fmla="*/ 1 w 896"/>
                        <a:gd name="T43" fmla="*/ 1 h 808"/>
                        <a:gd name="T44" fmla="*/ 1 w 896"/>
                        <a:gd name="T45" fmla="*/ 1 h 808"/>
                        <a:gd name="T46" fmla="*/ 1 w 896"/>
                        <a:gd name="T47" fmla="*/ 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556" name="Freeform 39">
                      <a:extLst>
                        <a:ext uri="{FF2B5EF4-FFF2-40B4-BE49-F238E27FC236}">
                          <a16:creationId xmlns:a16="http://schemas.microsoft.com/office/drawing/2014/main" id="{09BFCB1E-4CEF-4E89-9EFA-2A417946C08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2" y="2361"/>
                      <a:ext cx="276" cy="714"/>
                    </a:xfrm>
                    <a:custGeom>
                      <a:avLst/>
                      <a:gdLst>
                        <a:gd name="T0" fmla="*/ 0 w 553"/>
                        <a:gd name="T1" fmla="*/ 0 h 1424"/>
                        <a:gd name="T2" fmla="*/ 0 w 553"/>
                        <a:gd name="T3" fmla="*/ 1 h 1424"/>
                        <a:gd name="T4" fmla="*/ 0 w 553"/>
                        <a:gd name="T5" fmla="*/ 1 h 1424"/>
                        <a:gd name="T6" fmla="*/ 0 w 553"/>
                        <a:gd name="T7" fmla="*/ 1 h 1424"/>
                        <a:gd name="T8" fmla="*/ 0 w 553"/>
                        <a:gd name="T9" fmla="*/ 1 h 1424"/>
                        <a:gd name="T10" fmla="*/ 0 w 553"/>
                        <a:gd name="T11" fmla="*/ 1 h 1424"/>
                        <a:gd name="T12" fmla="*/ 0 w 553"/>
                        <a:gd name="T13" fmla="*/ 1 h 1424"/>
                        <a:gd name="T14" fmla="*/ 0 w 553"/>
                        <a:gd name="T15" fmla="*/ 2 h 1424"/>
                        <a:gd name="T16" fmla="*/ 0 w 553"/>
                        <a:gd name="T17" fmla="*/ 2 h 1424"/>
                        <a:gd name="T18" fmla="*/ 0 w 553"/>
                        <a:gd name="T19" fmla="*/ 2 h 1424"/>
                        <a:gd name="T20" fmla="*/ 0 w 553"/>
                        <a:gd name="T21" fmla="*/ 1 h 1424"/>
                        <a:gd name="T22" fmla="*/ 0 w 553"/>
                        <a:gd name="T23" fmla="*/ 1 h 1424"/>
                        <a:gd name="T24" fmla="*/ 0 w 553"/>
                        <a:gd name="T25" fmla="*/ 1 h 1424"/>
                        <a:gd name="T26" fmla="*/ 0 w 553"/>
                        <a:gd name="T27" fmla="*/ 1 h 1424"/>
                        <a:gd name="T28" fmla="*/ 0 w 553"/>
                        <a:gd name="T29" fmla="*/ 1 h 1424"/>
                        <a:gd name="T30" fmla="*/ 0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7543" name="Freeform 40">
                  <a:extLst>
                    <a:ext uri="{FF2B5EF4-FFF2-40B4-BE49-F238E27FC236}">
                      <a16:creationId xmlns:a16="http://schemas.microsoft.com/office/drawing/2014/main" id="{FD18808B-6DBF-4AF3-AB31-F988D44058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9"/>
                  <a:ext cx="348" cy="436"/>
                </a:xfrm>
                <a:custGeom>
                  <a:avLst/>
                  <a:gdLst>
                    <a:gd name="T0" fmla="*/ 1 w 693"/>
                    <a:gd name="T1" fmla="*/ 0 h 873"/>
                    <a:gd name="T2" fmla="*/ 1 w 693"/>
                    <a:gd name="T3" fmla="*/ 0 h 873"/>
                    <a:gd name="T4" fmla="*/ 1 w 693"/>
                    <a:gd name="T5" fmla="*/ 0 h 873"/>
                    <a:gd name="T6" fmla="*/ 1 w 693"/>
                    <a:gd name="T7" fmla="*/ 0 h 873"/>
                    <a:gd name="T8" fmla="*/ 1 w 693"/>
                    <a:gd name="T9" fmla="*/ 0 h 873"/>
                    <a:gd name="T10" fmla="*/ 1 w 693"/>
                    <a:gd name="T11" fmla="*/ 0 h 873"/>
                    <a:gd name="T12" fmla="*/ 1 w 693"/>
                    <a:gd name="T13" fmla="*/ 0 h 873"/>
                    <a:gd name="T14" fmla="*/ 1 w 693"/>
                    <a:gd name="T15" fmla="*/ 0 h 873"/>
                    <a:gd name="T16" fmla="*/ 1 w 693"/>
                    <a:gd name="T17" fmla="*/ 0 h 873"/>
                    <a:gd name="T18" fmla="*/ 1 w 693"/>
                    <a:gd name="T19" fmla="*/ 0 h 873"/>
                    <a:gd name="T20" fmla="*/ 1 w 693"/>
                    <a:gd name="T21" fmla="*/ 0 h 873"/>
                    <a:gd name="T22" fmla="*/ 1 w 693"/>
                    <a:gd name="T23" fmla="*/ 0 h 873"/>
                    <a:gd name="T24" fmla="*/ 1 w 693"/>
                    <a:gd name="T25" fmla="*/ 0 h 873"/>
                    <a:gd name="T26" fmla="*/ 1 w 693"/>
                    <a:gd name="T27" fmla="*/ 0 h 873"/>
                    <a:gd name="T28" fmla="*/ 1 w 693"/>
                    <a:gd name="T29" fmla="*/ 0 h 873"/>
                    <a:gd name="T30" fmla="*/ 1 w 693"/>
                    <a:gd name="T31" fmla="*/ 0 h 873"/>
                    <a:gd name="T32" fmla="*/ 1 w 693"/>
                    <a:gd name="T33" fmla="*/ 0 h 873"/>
                    <a:gd name="T34" fmla="*/ 1 w 693"/>
                    <a:gd name="T35" fmla="*/ 0 h 873"/>
                    <a:gd name="T36" fmla="*/ 1 w 693"/>
                    <a:gd name="T37" fmla="*/ 0 h 873"/>
                    <a:gd name="T38" fmla="*/ 1 w 693"/>
                    <a:gd name="T39" fmla="*/ 0 h 873"/>
                    <a:gd name="T40" fmla="*/ 1 w 693"/>
                    <a:gd name="T41" fmla="*/ 0 h 873"/>
                    <a:gd name="T42" fmla="*/ 1 w 693"/>
                    <a:gd name="T43" fmla="*/ 0 h 873"/>
                    <a:gd name="T44" fmla="*/ 0 w 693"/>
                    <a:gd name="T45" fmla="*/ 0 h 873"/>
                    <a:gd name="T46" fmla="*/ 0 w 693"/>
                    <a:gd name="T47" fmla="*/ 0 h 873"/>
                    <a:gd name="T48" fmla="*/ 1 w 693"/>
                    <a:gd name="T49" fmla="*/ 0 h 873"/>
                    <a:gd name="T50" fmla="*/ 1 w 693"/>
                    <a:gd name="T51" fmla="*/ 0 h 873"/>
                    <a:gd name="T52" fmla="*/ 1 w 693"/>
                    <a:gd name="T53" fmla="*/ 0 h 873"/>
                    <a:gd name="T54" fmla="*/ 1 w 693"/>
                    <a:gd name="T55" fmla="*/ 0 h 873"/>
                    <a:gd name="T56" fmla="*/ 1 w 693"/>
                    <a:gd name="T57" fmla="*/ 0 h 873"/>
                    <a:gd name="T58" fmla="*/ 1 w 693"/>
                    <a:gd name="T59" fmla="*/ 0 h 873"/>
                    <a:gd name="T60" fmla="*/ 1 w 693"/>
                    <a:gd name="T61" fmla="*/ 0 h 873"/>
                    <a:gd name="T62" fmla="*/ 1 w 693"/>
                    <a:gd name="T63" fmla="*/ 0 h 873"/>
                    <a:gd name="T64" fmla="*/ 1 w 693"/>
                    <a:gd name="T65" fmla="*/ 0 h 873"/>
                    <a:gd name="T66" fmla="*/ 1 w 693"/>
                    <a:gd name="T67" fmla="*/ 0 h 873"/>
                    <a:gd name="T68" fmla="*/ 1 w 693"/>
                    <a:gd name="T69" fmla="*/ 0 h 873"/>
                    <a:gd name="T70" fmla="*/ 1 w 693"/>
                    <a:gd name="T71" fmla="*/ 0 h 873"/>
                    <a:gd name="T72" fmla="*/ 1 w 693"/>
                    <a:gd name="T73" fmla="*/ 0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44" name="Freeform 41">
                  <a:extLst>
                    <a:ext uri="{FF2B5EF4-FFF2-40B4-BE49-F238E27FC236}">
                      <a16:creationId xmlns:a16="http://schemas.microsoft.com/office/drawing/2014/main" id="{A485262B-DDF7-4145-8865-87EBB03799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2" y="1739"/>
                  <a:ext cx="437" cy="622"/>
                </a:xfrm>
                <a:custGeom>
                  <a:avLst/>
                  <a:gdLst>
                    <a:gd name="T0" fmla="*/ 1 w 874"/>
                    <a:gd name="T1" fmla="*/ 0 h 1244"/>
                    <a:gd name="T2" fmla="*/ 1 w 874"/>
                    <a:gd name="T3" fmla="*/ 0 h 1244"/>
                    <a:gd name="T4" fmla="*/ 1 w 874"/>
                    <a:gd name="T5" fmla="*/ 0 h 1244"/>
                    <a:gd name="T6" fmla="*/ 1 w 874"/>
                    <a:gd name="T7" fmla="*/ 0 h 1244"/>
                    <a:gd name="T8" fmla="*/ 1 w 874"/>
                    <a:gd name="T9" fmla="*/ 0 h 1244"/>
                    <a:gd name="T10" fmla="*/ 1 w 874"/>
                    <a:gd name="T11" fmla="*/ 0 h 1244"/>
                    <a:gd name="T12" fmla="*/ 1 w 874"/>
                    <a:gd name="T13" fmla="*/ 0 h 1244"/>
                    <a:gd name="T14" fmla="*/ 1 w 874"/>
                    <a:gd name="T15" fmla="*/ 0 h 1244"/>
                    <a:gd name="T16" fmla="*/ 1 w 874"/>
                    <a:gd name="T17" fmla="*/ 0 h 1244"/>
                    <a:gd name="T18" fmla="*/ 1 w 874"/>
                    <a:gd name="T19" fmla="*/ 0 h 1244"/>
                    <a:gd name="T20" fmla="*/ 1 w 874"/>
                    <a:gd name="T21" fmla="*/ 0 h 1244"/>
                    <a:gd name="T22" fmla="*/ 1 w 874"/>
                    <a:gd name="T23" fmla="*/ 0 h 1244"/>
                    <a:gd name="T24" fmla="*/ 0 w 874"/>
                    <a:gd name="T25" fmla="*/ 0 h 1244"/>
                    <a:gd name="T26" fmla="*/ 0 w 874"/>
                    <a:gd name="T27" fmla="*/ 0 h 1244"/>
                    <a:gd name="T28" fmla="*/ 1 w 874"/>
                    <a:gd name="T29" fmla="*/ 0 h 1244"/>
                    <a:gd name="T30" fmla="*/ 1 w 874"/>
                    <a:gd name="T31" fmla="*/ 1 h 1244"/>
                    <a:gd name="T32" fmla="*/ 1 w 874"/>
                    <a:gd name="T33" fmla="*/ 1 h 1244"/>
                    <a:gd name="T34" fmla="*/ 1 w 874"/>
                    <a:gd name="T35" fmla="*/ 1 h 1244"/>
                    <a:gd name="T36" fmla="*/ 1 w 874"/>
                    <a:gd name="T37" fmla="*/ 1 h 1244"/>
                    <a:gd name="T38" fmla="*/ 1 w 874"/>
                    <a:gd name="T39" fmla="*/ 1 h 1244"/>
                    <a:gd name="T40" fmla="*/ 1 w 874"/>
                    <a:gd name="T41" fmla="*/ 1 h 1244"/>
                    <a:gd name="T42" fmla="*/ 1 w 874"/>
                    <a:gd name="T43" fmla="*/ 1 h 1244"/>
                    <a:gd name="T44" fmla="*/ 1 w 874"/>
                    <a:gd name="T45" fmla="*/ 1 h 1244"/>
                    <a:gd name="T46" fmla="*/ 1 w 874"/>
                    <a:gd name="T47" fmla="*/ 1 h 1244"/>
                    <a:gd name="T48" fmla="*/ 1 w 874"/>
                    <a:gd name="T49" fmla="*/ 1 h 1244"/>
                    <a:gd name="T50" fmla="*/ 1 w 874"/>
                    <a:gd name="T51" fmla="*/ 1 h 1244"/>
                    <a:gd name="T52" fmla="*/ 1 w 874"/>
                    <a:gd name="T53" fmla="*/ 1 h 1244"/>
                    <a:gd name="T54" fmla="*/ 1 w 874"/>
                    <a:gd name="T55" fmla="*/ 0 h 1244"/>
                    <a:gd name="T56" fmla="*/ 1 w 874"/>
                    <a:gd name="T57" fmla="*/ 0 h 1244"/>
                    <a:gd name="T58" fmla="*/ 1 w 874"/>
                    <a:gd name="T59" fmla="*/ 0 h 1244"/>
                    <a:gd name="T60" fmla="*/ 1 w 874"/>
                    <a:gd name="T61" fmla="*/ 0 h 1244"/>
                    <a:gd name="T62" fmla="*/ 1 w 874"/>
                    <a:gd name="T63" fmla="*/ 0 h 1244"/>
                    <a:gd name="T64" fmla="*/ 1 w 874"/>
                    <a:gd name="T65" fmla="*/ 0 h 1244"/>
                    <a:gd name="T66" fmla="*/ 1 w 874"/>
                    <a:gd name="T67" fmla="*/ 0 h 1244"/>
                    <a:gd name="T68" fmla="*/ 1 w 874"/>
                    <a:gd name="T69" fmla="*/ 0 h 1244"/>
                    <a:gd name="T70" fmla="*/ 1 w 874"/>
                    <a:gd name="T71" fmla="*/ 0 h 1244"/>
                    <a:gd name="T72" fmla="*/ 1 w 874"/>
                    <a:gd name="T73" fmla="*/ 0 h 1244"/>
                    <a:gd name="T74" fmla="*/ 1 w 874"/>
                    <a:gd name="T75" fmla="*/ 0 h 1244"/>
                    <a:gd name="T76" fmla="*/ 1 w 874"/>
                    <a:gd name="T77" fmla="*/ 0 h 1244"/>
                    <a:gd name="T78" fmla="*/ 1 w 874"/>
                    <a:gd name="T79" fmla="*/ 0 h 1244"/>
                    <a:gd name="T80" fmla="*/ 1 w 874"/>
                    <a:gd name="T81" fmla="*/ 0 h 1244"/>
                    <a:gd name="T82" fmla="*/ 1 w 874"/>
                    <a:gd name="T83" fmla="*/ 0 h 1244"/>
                    <a:gd name="T84" fmla="*/ 1 w 874"/>
                    <a:gd name="T85" fmla="*/ 0 h 1244"/>
                    <a:gd name="T86" fmla="*/ 1 w 874"/>
                    <a:gd name="T87" fmla="*/ 0 h 1244"/>
                    <a:gd name="T88" fmla="*/ 1 w 874"/>
                    <a:gd name="T89" fmla="*/ 0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545" name="Group 42">
                  <a:extLst>
                    <a:ext uri="{FF2B5EF4-FFF2-40B4-BE49-F238E27FC236}">
                      <a16:creationId xmlns:a16="http://schemas.microsoft.com/office/drawing/2014/main" id="{CFBC0CF2-7616-4593-9383-FAD28A569B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17550" name="Freeform 43">
                    <a:extLst>
                      <a:ext uri="{FF2B5EF4-FFF2-40B4-BE49-F238E27FC236}">
                        <a16:creationId xmlns:a16="http://schemas.microsoft.com/office/drawing/2014/main" id="{7FF042CE-77C2-4FCB-A7B3-C07C295B4D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1 w 431"/>
                      <a:gd name="T3" fmla="*/ 0 h 19"/>
                      <a:gd name="T4" fmla="*/ 1 w 431"/>
                      <a:gd name="T5" fmla="*/ 0 h 19"/>
                      <a:gd name="T6" fmla="*/ 1 w 431"/>
                      <a:gd name="T7" fmla="*/ 0 h 19"/>
                      <a:gd name="T8" fmla="*/ 1 w 431"/>
                      <a:gd name="T9" fmla="*/ 0 h 19"/>
                      <a:gd name="T10" fmla="*/ 1 w 431"/>
                      <a:gd name="T11" fmla="*/ 0 h 19"/>
                      <a:gd name="T12" fmla="*/ 1 w 431"/>
                      <a:gd name="T13" fmla="*/ 0 h 19"/>
                      <a:gd name="T14" fmla="*/ 1 w 431"/>
                      <a:gd name="T15" fmla="*/ 0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51" name="Freeform 44">
                    <a:extLst>
                      <a:ext uri="{FF2B5EF4-FFF2-40B4-BE49-F238E27FC236}">
                        <a16:creationId xmlns:a16="http://schemas.microsoft.com/office/drawing/2014/main" id="{EB1962AC-AEFF-4E58-870F-B9FF154362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1 w 92"/>
                      <a:gd name="T3" fmla="*/ 0 h 5"/>
                      <a:gd name="T4" fmla="*/ 1 w 92"/>
                      <a:gd name="T5" fmla="*/ 1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52" name="Freeform 45">
                    <a:extLst>
                      <a:ext uri="{FF2B5EF4-FFF2-40B4-BE49-F238E27FC236}">
                        <a16:creationId xmlns:a16="http://schemas.microsoft.com/office/drawing/2014/main" id="{04D339C0-8A76-4E2B-AA8D-1B69610FD2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8" y="2002"/>
                    <a:ext cx="101" cy="155"/>
                  </a:xfrm>
                  <a:custGeom>
                    <a:avLst/>
                    <a:gdLst>
                      <a:gd name="T0" fmla="*/ 1 w 202"/>
                      <a:gd name="T1" fmla="*/ 0 h 309"/>
                      <a:gd name="T2" fmla="*/ 1 w 202"/>
                      <a:gd name="T3" fmla="*/ 1 h 309"/>
                      <a:gd name="T4" fmla="*/ 1 w 202"/>
                      <a:gd name="T5" fmla="*/ 1 h 309"/>
                      <a:gd name="T6" fmla="*/ 1 w 202"/>
                      <a:gd name="T7" fmla="*/ 1 h 309"/>
                      <a:gd name="T8" fmla="*/ 1 w 202"/>
                      <a:gd name="T9" fmla="*/ 1 h 309"/>
                      <a:gd name="T10" fmla="*/ 1 w 202"/>
                      <a:gd name="T11" fmla="*/ 1 h 309"/>
                      <a:gd name="T12" fmla="*/ 1 w 202"/>
                      <a:gd name="T13" fmla="*/ 1 h 309"/>
                      <a:gd name="T14" fmla="*/ 1 w 202"/>
                      <a:gd name="T15" fmla="*/ 1 h 309"/>
                      <a:gd name="T16" fmla="*/ 1 w 202"/>
                      <a:gd name="T17" fmla="*/ 1 h 309"/>
                      <a:gd name="T18" fmla="*/ 1 w 202"/>
                      <a:gd name="T19" fmla="*/ 1 h 309"/>
                      <a:gd name="T20" fmla="*/ 1 w 202"/>
                      <a:gd name="T21" fmla="*/ 1 h 309"/>
                      <a:gd name="T22" fmla="*/ 1 w 202"/>
                      <a:gd name="T23" fmla="*/ 1 h 309"/>
                      <a:gd name="T24" fmla="*/ 0 w 202"/>
                      <a:gd name="T25" fmla="*/ 1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546" name="Group 46">
                  <a:extLst>
                    <a:ext uri="{FF2B5EF4-FFF2-40B4-BE49-F238E27FC236}">
                      <a16:creationId xmlns:a16="http://schemas.microsoft.com/office/drawing/2014/main" id="{1C003EFD-7DD2-4066-BDCA-B17B2C1458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17548" name="Freeform 47">
                    <a:extLst>
                      <a:ext uri="{FF2B5EF4-FFF2-40B4-BE49-F238E27FC236}">
                        <a16:creationId xmlns:a16="http://schemas.microsoft.com/office/drawing/2014/main" id="{B535367A-8348-454F-AE4C-CA0EFA8397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0 h 49"/>
                      <a:gd name="T2" fmla="*/ 1 w 232"/>
                      <a:gd name="T3" fmla="*/ 0 h 49"/>
                      <a:gd name="T4" fmla="*/ 1 w 232"/>
                      <a:gd name="T5" fmla="*/ 0 h 49"/>
                      <a:gd name="T6" fmla="*/ 1 w 232"/>
                      <a:gd name="T7" fmla="*/ 0 h 49"/>
                      <a:gd name="T8" fmla="*/ 1 w 232"/>
                      <a:gd name="T9" fmla="*/ 0 h 49"/>
                      <a:gd name="T10" fmla="*/ 1 w 232"/>
                      <a:gd name="T11" fmla="*/ 0 h 49"/>
                      <a:gd name="T12" fmla="*/ 1 w 232"/>
                      <a:gd name="T13" fmla="*/ 0 h 49"/>
                      <a:gd name="T14" fmla="*/ 1 w 232"/>
                      <a:gd name="T15" fmla="*/ 0 h 49"/>
                      <a:gd name="T16" fmla="*/ 1 w 232"/>
                      <a:gd name="T17" fmla="*/ 0 h 49"/>
                      <a:gd name="T18" fmla="*/ 1 w 232"/>
                      <a:gd name="T19" fmla="*/ 0 h 49"/>
                      <a:gd name="T20" fmla="*/ 1 w 232"/>
                      <a:gd name="T21" fmla="*/ 0 h 49"/>
                      <a:gd name="T22" fmla="*/ 1 w 232"/>
                      <a:gd name="T23" fmla="*/ 0 h 49"/>
                      <a:gd name="T24" fmla="*/ 1 w 232"/>
                      <a:gd name="T25" fmla="*/ 0 h 49"/>
                      <a:gd name="T26" fmla="*/ 1 w 232"/>
                      <a:gd name="T27" fmla="*/ 0 h 49"/>
                      <a:gd name="T28" fmla="*/ 1 w 232"/>
                      <a:gd name="T29" fmla="*/ 0 h 49"/>
                      <a:gd name="T30" fmla="*/ 1 w 232"/>
                      <a:gd name="T31" fmla="*/ 0 h 49"/>
                      <a:gd name="T32" fmla="*/ 0 w 232"/>
                      <a:gd name="T33" fmla="*/ 0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49" name="Freeform 48">
                    <a:extLst>
                      <a:ext uri="{FF2B5EF4-FFF2-40B4-BE49-F238E27FC236}">
                        <a16:creationId xmlns:a16="http://schemas.microsoft.com/office/drawing/2014/main" id="{8F781ACA-A25C-4A69-9545-97CF9808D5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1 w 226"/>
                      <a:gd name="T1" fmla="*/ 1 h 48"/>
                      <a:gd name="T2" fmla="*/ 1 w 226"/>
                      <a:gd name="T3" fmla="*/ 1 h 48"/>
                      <a:gd name="T4" fmla="*/ 1 w 226"/>
                      <a:gd name="T5" fmla="*/ 1 h 48"/>
                      <a:gd name="T6" fmla="*/ 1 w 226"/>
                      <a:gd name="T7" fmla="*/ 1 h 48"/>
                      <a:gd name="T8" fmla="*/ 1 w 226"/>
                      <a:gd name="T9" fmla="*/ 1 h 48"/>
                      <a:gd name="T10" fmla="*/ 1 w 226"/>
                      <a:gd name="T11" fmla="*/ 0 h 48"/>
                      <a:gd name="T12" fmla="*/ 1 w 226"/>
                      <a:gd name="T13" fmla="*/ 1 h 48"/>
                      <a:gd name="T14" fmla="*/ 0 w 226"/>
                      <a:gd name="T15" fmla="*/ 1 h 48"/>
                      <a:gd name="T16" fmla="*/ 1 w 226"/>
                      <a:gd name="T17" fmla="*/ 1 h 48"/>
                      <a:gd name="T18" fmla="*/ 1 w 226"/>
                      <a:gd name="T19" fmla="*/ 1 h 48"/>
                      <a:gd name="T20" fmla="*/ 1 w 226"/>
                      <a:gd name="T21" fmla="*/ 1 h 48"/>
                      <a:gd name="T22" fmla="*/ 1 w 226"/>
                      <a:gd name="T23" fmla="*/ 1 h 48"/>
                      <a:gd name="T24" fmla="*/ 1 w 226"/>
                      <a:gd name="T25" fmla="*/ 1 h 48"/>
                      <a:gd name="T26" fmla="*/ 1 w 226"/>
                      <a:gd name="T27" fmla="*/ 1 h 48"/>
                      <a:gd name="T28" fmla="*/ 1 w 226"/>
                      <a:gd name="T29" fmla="*/ 1 h 48"/>
                      <a:gd name="T30" fmla="*/ 1 w 226"/>
                      <a:gd name="T31" fmla="*/ 1 h 48"/>
                      <a:gd name="T32" fmla="*/ 1 w 226"/>
                      <a:gd name="T33" fmla="*/ 1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547" name="Freeform 49">
                  <a:extLst>
                    <a:ext uri="{FF2B5EF4-FFF2-40B4-BE49-F238E27FC236}">
                      <a16:creationId xmlns:a16="http://schemas.microsoft.com/office/drawing/2014/main" id="{DAFF8325-7E49-4D8C-851C-8536665090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4" y="1686"/>
                  <a:ext cx="451" cy="294"/>
                </a:xfrm>
                <a:custGeom>
                  <a:avLst/>
                  <a:gdLst>
                    <a:gd name="T0" fmla="*/ 0 w 903"/>
                    <a:gd name="T1" fmla="*/ 1 h 586"/>
                    <a:gd name="T2" fmla="*/ 0 w 903"/>
                    <a:gd name="T3" fmla="*/ 1 h 586"/>
                    <a:gd name="T4" fmla="*/ 0 w 903"/>
                    <a:gd name="T5" fmla="*/ 1 h 586"/>
                    <a:gd name="T6" fmla="*/ 0 w 903"/>
                    <a:gd name="T7" fmla="*/ 1 h 586"/>
                    <a:gd name="T8" fmla="*/ 0 w 903"/>
                    <a:gd name="T9" fmla="*/ 1 h 586"/>
                    <a:gd name="T10" fmla="*/ 0 w 903"/>
                    <a:gd name="T11" fmla="*/ 1 h 586"/>
                    <a:gd name="T12" fmla="*/ 0 w 903"/>
                    <a:gd name="T13" fmla="*/ 1 h 586"/>
                    <a:gd name="T14" fmla="*/ 0 w 903"/>
                    <a:gd name="T15" fmla="*/ 1 h 586"/>
                    <a:gd name="T16" fmla="*/ 0 w 903"/>
                    <a:gd name="T17" fmla="*/ 1 h 586"/>
                    <a:gd name="T18" fmla="*/ 0 w 903"/>
                    <a:gd name="T19" fmla="*/ 1 h 586"/>
                    <a:gd name="T20" fmla="*/ 0 w 903"/>
                    <a:gd name="T21" fmla="*/ 1 h 586"/>
                    <a:gd name="T22" fmla="*/ 0 w 903"/>
                    <a:gd name="T23" fmla="*/ 1 h 586"/>
                    <a:gd name="T24" fmla="*/ 0 w 903"/>
                    <a:gd name="T25" fmla="*/ 1 h 586"/>
                    <a:gd name="T26" fmla="*/ 0 w 903"/>
                    <a:gd name="T27" fmla="*/ 1 h 586"/>
                    <a:gd name="T28" fmla="*/ 0 w 903"/>
                    <a:gd name="T29" fmla="*/ 1 h 586"/>
                    <a:gd name="T30" fmla="*/ 0 w 903"/>
                    <a:gd name="T31" fmla="*/ 1 h 586"/>
                    <a:gd name="T32" fmla="*/ 0 w 903"/>
                    <a:gd name="T33" fmla="*/ 1 h 586"/>
                    <a:gd name="T34" fmla="*/ 0 w 903"/>
                    <a:gd name="T35" fmla="*/ 1 h 586"/>
                    <a:gd name="T36" fmla="*/ 0 w 903"/>
                    <a:gd name="T37" fmla="*/ 1 h 586"/>
                    <a:gd name="T38" fmla="*/ 0 w 903"/>
                    <a:gd name="T39" fmla="*/ 1 h 586"/>
                    <a:gd name="T40" fmla="*/ 0 w 903"/>
                    <a:gd name="T41" fmla="*/ 1 h 586"/>
                    <a:gd name="T42" fmla="*/ 0 w 903"/>
                    <a:gd name="T43" fmla="*/ 1 h 586"/>
                    <a:gd name="T44" fmla="*/ 0 w 903"/>
                    <a:gd name="T45" fmla="*/ 1 h 586"/>
                    <a:gd name="T46" fmla="*/ 0 w 903"/>
                    <a:gd name="T47" fmla="*/ 1 h 586"/>
                    <a:gd name="T48" fmla="*/ 0 w 903"/>
                    <a:gd name="T49" fmla="*/ 1 h 586"/>
                    <a:gd name="T50" fmla="*/ 0 w 903"/>
                    <a:gd name="T51" fmla="*/ 1 h 586"/>
                    <a:gd name="T52" fmla="*/ 0 w 903"/>
                    <a:gd name="T53" fmla="*/ 1 h 586"/>
                    <a:gd name="T54" fmla="*/ 0 w 903"/>
                    <a:gd name="T55" fmla="*/ 1 h 586"/>
                    <a:gd name="T56" fmla="*/ 0 w 903"/>
                    <a:gd name="T57" fmla="*/ 1 h 586"/>
                    <a:gd name="T58" fmla="*/ 0 w 903"/>
                    <a:gd name="T59" fmla="*/ 1 h 586"/>
                    <a:gd name="T60" fmla="*/ 0 w 903"/>
                    <a:gd name="T61" fmla="*/ 1 h 586"/>
                    <a:gd name="T62" fmla="*/ 0 w 903"/>
                    <a:gd name="T63" fmla="*/ 1 h 586"/>
                    <a:gd name="T64" fmla="*/ 0 w 903"/>
                    <a:gd name="T65" fmla="*/ 1 h 586"/>
                    <a:gd name="T66" fmla="*/ 0 w 903"/>
                    <a:gd name="T67" fmla="*/ 0 h 586"/>
                    <a:gd name="T68" fmla="*/ 0 w 903"/>
                    <a:gd name="T69" fmla="*/ 1 h 586"/>
                    <a:gd name="T70" fmla="*/ 0 w 903"/>
                    <a:gd name="T71" fmla="*/ 1 h 586"/>
                    <a:gd name="T72" fmla="*/ 0 w 903"/>
                    <a:gd name="T73" fmla="*/ 1 h 586"/>
                    <a:gd name="T74" fmla="*/ 0 w 903"/>
                    <a:gd name="T75" fmla="*/ 1 h 586"/>
                    <a:gd name="T76" fmla="*/ 0 w 903"/>
                    <a:gd name="T77" fmla="*/ 1 h 586"/>
                    <a:gd name="T78" fmla="*/ 0 w 903"/>
                    <a:gd name="T79" fmla="*/ 1 h 586"/>
                    <a:gd name="T80" fmla="*/ 0 w 903"/>
                    <a:gd name="T81" fmla="*/ 1 h 586"/>
                    <a:gd name="T82" fmla="*/ 0 w 903"/>
                    <a:gd name="T83" fmla="*/ 1 h 586"/>
                    <a:gd name="T84" fmla="*/ 0 w 903"/>
                    <a:gd name="T85" fmla="*/ 1 h 586"/>
                    <a:gd name="T86" fmla="*/ 0 w 903"/>
                    <a:gd name="T87" fmla="*/ 1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538" name="Freeform 50">
                <a:extLst>
                  <a:ext uri="{FF2B5EF4-FFF2-40B4-BE49-F238E27FC236}">
                    <a16:creationId xmlns:a16="http://schemas.microsoft.com/office/drawing/2014/main" id="{1D1CFE19-D56F-4A5E-8A01-5A5CA2457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2309"/>
                <a:ext cx="476" cy="508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39" name="Freeform 51">
                <a:extLst>
                  <a:ext uri="{FF2B5EF4-FFF2-40B4-BE49-F238E27FC236}">
                    <a16:creationId xmlns:a16="http://schemas.microsoft.com/office/drawing/2014/main" id="{9F9442A2-A013-49F2-B4F2-8A4D28E5B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2297"/>
                <a:ext cx="290" cy="242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500" name="Group 52">
              <a:extLst>
                <a:ext uri="{FF2B5EF4-FFF2-40B4-BE49-F238E27FC236}">
                  <a16:creationId xmlns:a16="http://schemas.microsoft.com/office/drawing/2014/main" id="{9D01EC8D-3F94-4435-AFF8-CD75828D0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17525" name="Group 53">
                <a:extLst>
                  <a:ext uri="{FF2B5EF4-FFF2-40B4-BE49-F238E27FC236}">
                    <a16:creationId xmlns:a16="http://schemas.microsoft.com/office/drawing/2014/main" id="{04F40826-1A7B-4F6E-8B69-F9261535F9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7532" name="Freeform 54">
                  <a:extLst>
                    <a:ext uri="{FF2B5EF4-FFF2-40B4-BE49-F238E27FC236}">
                      <a16:creationId xmlns:a16="http://schemas.microsoft.com/office/drawing/2014/main" id="{2A854A38-59FB-40F4-9209-B2CD90EEA6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6" cy="124"/>
                </a:xfrm>
                <a:custGeom>
                  <a:avLst/>
                  <a:gdLst>
                    <a:gd name="T0" fmla="*/ 1 w 309"/>
                    <a:gd name="T1" fmla="*/ 1 h 246"/>
                    <a:gd name="T2" fmla="*/ 1 w 309"/>
                    <a:gd name="T3" fmla="*/ 0 h 246"/>
                    <a:gd name="T4" fmla="*/ 1 w 309"/>
                    <a:gd name="T5" fmla="*/ 0 h 246"/>
                    <a:gd name="T6" fmla="*/ 1 w 309"/>
                    <a:gd name="T7" fmla="*/ 1 h 246"/>
                    <a:gd name="T8" fmla="*/ 1 w 309"/>
                    <a:gd name="T9" fmla="*/ 1 h 246"/>
                    <a:gd name="T10" fmla="*/ 1 w 309"/>
                    <a:gd name="T11" fmla="*/ 1 h 246"/>
                    <a:gd name="T12" fmla="*/ 1 w 309"/>
                    <a:gd name="T13" fmla="*/ 1 h 246"/>
                    <a:gd name="T14" fmla="*/ 1 w 309"/>
                    <a:gd name="T15" fmla="*/ 1 h 246"/>
                    <a:gd name="T16" fmla="*/ 1 w 309"/>
                    <a:gd name="T17" fmla="*/ 1 h 246"/>
                    <a:gd name="T18" fmla="*/ 1 w 309"/>
                    <a:gd name="T19" fmla="*/ 1 h 246"/>
                    <a:gd name="T20" fmla="*/ 1 w 309"/>
                    <a:gd name="T21" fmla="*/ 1 h 246"/>
                    <a:gd name="T22" fmla="*/ 1 w 309"/>
                    <a:gd name="T23" fmla="*/ 1 h 246"/>
                    <a:gd name="T24" fmla="*/ 1 w 309"/>
                    <a:gd name="T25" fmla="*/ 1 h 246"/>
                    <a:gd name="T26" fmla="*/ 1 w 309"/>
                    <a:gd name="T27" fmla="*/ 1 h 246"/>
                    <a:gd name="T28" fmla="*/ 1 w 309"/>
                    <a:gd name="T29" fmla="*/ 1 h 246"/>
                    <a:gd name="T30" fmla="*/ 1 w 309"/>
                    <a:gd name="T31" fmla="*/ 1 h 246"/>
                    <a:gd name="T32" fmla="*/ 1 w 309"/>
                    <a:gd name="T33" fmla="*/ 1 h 246"/>
                    <a:gd name="T34" fmla="*/ 1 w 309"/>
                    <a:gd name="T35" fmla="*/ 1 h 246"/>
                    <a:gd name="T36" fmla="*/ 1 w 309"/>
                    <a:gd name="T37" fmla="*/ 1 h 246"/>
                    <a:gd name="T38" fmla="*/ 1 w 309"/>
                    <a:gd name="T39" fmla="*/ 1 h 246"/>
                    <a:gd name="T40" fmla="*/ 1 w 309"/>
                    <a:gd name="T41" fmla="*/ 1 h 246"/>
                    <a:gd name="T42" fmla="*/ 0 w 309"/>
                    <a:gd name="T43" fmla="*/ 1 h 246"/>
                    <a:gd name="T44" fmla="*/ 0 w 309"/>
                    <a:gd name="T45" fmla="*/ 1 h 246"/>
                    <a:gd name="T46" fmla="*/ 0 w 309"/>
                    <a:gd name="T47" fmla="*/ 1 h 246"/>
                    <a:gd name="T48" fmla="*/ 1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33" name="Freeform 55">
                  <a:extLst>
                    <a:ext uri="{FF2B5EF4-FFF2-40B4-BE49-F238E27FC236}">
                      <a16:creationId xmlns:a16="http://schemas.microsoft.com/office/drawing/2014/main" id="{C0A7FBDB-7FD8-4676-9C5B-0436B1AE9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4"/>
                  <a:ext cx="151" cy="124"/>
                </a:xfrm>
                <a:custGeom>
                  <a:avLst/>
                  <a:gdLst>
                    <a:gd name="T0" fmla="*/ 1 w 308"/>
                    <a:gd name="T1" fmla="*/ 0 h 245"/>
                    <a:gd name="T2" fmla="*/ 1 w 308"/>
                    <a:gd name="T3" fmla="*/ 0 h 245"/>
                    <a:gd name="T4" fmla="*/ 1 w 308"/>
                    <a:gd name="T5" fmla="*/ 0 h 245"/>
                    <a:gd name="T6" fmla="*/ 1 w 308"/>
                    <a:gd name="T7" fmla="*/ 0 h 245"/>
                    <a:gd name="T8" fmla="*/ 1 w 308"/>
                    <a:gd name="T9" fmla="*/ 0 h 245"/>
                    <a:gd name="T10" fmla="*/ 1 w 308"/>
                    <a:gd name="T11" fmla="*/ 0 h 245"/>
                    <a:gd name="T12" fmla="*/ 0 w 308"/>
                    <a:gd name="T13" fmla="*/ 0 h 245"/>
                    <a:gd name="T14" fmla="*/ 0 w 308"/>
                    <a:gd name="T15" fmla="*/ 0 h 245"/>
                    <a:gd name="T16" fmla="*/ 1 w 308"/>
                    <a:gd name="T17" fmla="*/ 0 h 245"/>
                    <a:gd name="T18" fmla="*/ 1 w 308"/>
                    <a:gd name="T19" fmla="*/ 0 h 245"/>
                    <a:gd name="T20" fmla="*/ 1 w 308"/>
                    <a:gd name="T21" fmla="*/ 0 h 245"/>
                    <a:gd name="T22" fmla="*/ 1 w 308"/>
                    <a:gd name="T23" fmla="*/ 0 h 245"/>
                    <a:gd name="T24" fmla="*/ 1 w 308"/>
                    <a:gd name="T25" fmla="*/ 0 h 245"/>
                    <a:gd name="T26" fmla="*/ 1 w 308"/>
                    <a:gd name="T27" fmla="*/ 0 h 245"/>
                    <a:gd name="T28" fmla="*/ 1 w 308"/>
                    <a:gd name="T29" fmla="*/ 0 h 245"/>
                    <a:gd name="T30" fmla="*/ 1 w 308"/>
                    <a:gd name="T31" fmla="*/ 0 h 245"/>
                    <a:gd name="T32" fmla="*/ 1 w 308"/>
                    <a:gd name="T33" fmla="*/ 0 h 245"/>
                    <a:gd name="T34" fmla="*/ 1 w 308"/>
                    <a:gd name="T35" fmla="*/ 0 h 245"/>
                    <a:gd name="T36" fmla="*/ 1 w 308"/>
                    <a:gd name="T37" fmla="*/ 0 h 245"/>
                    <a:gd name="T38" fmla="*/ 1 w 308"/>
                    <a:gd name="T39" fmla="*/ 0 h 245"/>
                    <a:gd name="T40" fmla="*/ 1 w 308"/>
                    <a:gd name="T41" fmla="*/ 0 h 245"/>
                    <a:gd name="T42" fmla="*/ 1 w 308"/>
                    <a:gd name="T43" fmla="*/ 0 h 245"/>
                    <a:gd name="T44" fmla="*/ 1 w 308"/>
                    <a:gd name="T45" fmla="*/ 0 h 245"/>
                    <a:gd name="T46" fmla="*/ 1 w 308"/>
                    <a:gd name="T47" fmla="*/ 0 h 245"/>
                    <a:gd name="T48" fmla="*/ 1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34" name="Freeform 56">
                  <a:extLst>
                    <a:ext uri="{FF2B5EF4-FFF2-40B4-BE49-F238E27FC236}">
                      <a16:creationId xmlns:a16="http://schemas.microsoft.com/office/drawing/2014/main" id="{6816ACE9-1130-4184-BA0D-F55F9D1CC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2" y="1959"/>
                  <a:ext cx="21" cy="15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0 w 45"/>
                    <a:gd name="T5" fmla="*/ 0 h 33"/>
                    <a:gd name="T6" fmla="*/ 0 w 45"/>
                    <a:gd name="T7" fmla="*/ 0 h 33"/>
                    <a:gd name="T8" fmla="*/ 0 w 45"/>
                    <a:gd name="T9" fmla="*/ 0 h 33"/>
                    <a:gd name="T10" fmla="*/ 0 w 45"/>
                    <a:gd name="T11" fmla="*/ 0 h 33"/>
                    <a:gd name="T12" fmla="*/ 0 w 45"/>
                    <a:gd name="T13" fmla="*/ 0 h 33"/>
                    <a:gd name="T14" fmla="*/ 0 w 45"/>
                    <a:gd name="T15" fmla="*/ 0 h 33"/>
                    <a:gd name="T16" fmla="*/ 0 w 45"/>
                    <a:gd name="T17" fmla="*/ 0 h 33"/>
                    <a:gd name="T18" fmla="*/ 0 w 45"/>
                    <a:gd name="T19" fmla="*/ 0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35" name="Freeform 57">
                  <a:extLst>
                    <a:ext uri="{FF2B5EF4-FFF2-40B4-BE49-F238E27FC236}">
                      <a16:creationId xmlns:a16="http://schemas.microsoft.com/office/drawing/2014/main" id="{6463E41E-7B75-4414-BB08-E6B641275A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0"/>
                  <a:ext cx="65" cy="27"/>
                </a:xfrm>
                <a:custGeom>
                  <a:avLst/>
                  <a:gdLst>
                    <a:gd name="T0" fmla="*/ 1 w 128"/>
                    <a:gd name="T1" fmla="*/ 1 h 52"/>
                    <a:gd name="T2" fmla="*/ 1 w 128"/>
                    <a:gd name="T3" fmla="*/ 1 h 52"/>
                    <a:gd name="T4" fmla="*/ 1 w 128"/>
                    <a:gd name="T5" fmla="*/ 1 h 52"/>
                    <a:gd name="T6" fmla="*/ 0 w 128"/>
                    <a:gd name="T7" fmla="*/ 0 h 52"/>
                    <a:gd name="T8" fmla="*/ 1 w 128"/>
                    <a:gd name="T9" fmla="*/ 1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36" name="Freeform 58">
                  <a:extLst>
                    <a:ext uri="{FF2B5EF4-FFF2-40B4-BE49-F238E27FC236}">
                      <a16:creationId xmlns:a16="http://schemas.microsoft.com/office/drawing/2014/main" id="{32357151-3B64-48C1-9F82-8A8E3B4A03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1 h 54"/>
                    <a:gd name="T2" fmla="*/ 0 w 74"/>
                    <a:gd name="T3" fmla="*/ 1 h 54"/>
                    <a:gd name="T4" fmla="*/ 1 w 74"/>
                    <a:gd name="T5" fmla="*/ 1 h 54"/>
                    <a:gd name="T6" fmla="*/ 1 w 74"/>
                    <a:gd name="T7" fmla="*/ 0 h 54"/>
                    <a:gd name="T8" fmla="*/ 0 w 74"/>
                    <a:gd name="T9" fmla="*/ 1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526" name="Group 59">
                <a:extLst>
                  <a:ext uri="{FF2B5EF4-FFF2-40B4-BE49-F238E27FC236}">
                    <a16:creationId xmlns:a16="http://schemas.microsoft.com/office/drawing/2014/main" id="{323BB335-EF01-4B26-9F9A-92923BC99A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7530" name="Oval 60">
                  <a:extLst>
                    <a:ext uri="{FF2B5EF4-FFF2-40B4-BE49-F238E27FC236}">
                      <a16:creationId xmlns:a16="http://schemas.microsoft.com/office/drawing/2014/main" id="{653D8AFD-3B49-46C4-9F51-0728BBC0B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973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31" name="Oval 61">
                  <a:extLst>
                    <a:ext uri="{FF2B5EF4-FFF2-40B4-BE49-F238E27FC236}">
                      <a16:creationId xmlns:a16="http://schemas.microsoft.com/office/drawing/2014/main" id="{E94F43C3-2231-48B5-ACAD-B44219B0C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527" name="Group 62">
                <a:extLst>
                  <a:ext uri="{FF2B5EF4-FFF2-40B4-BE49-F238E27FC236}">
                    <a16:creationId xmlns:a16="http://schemas.microsoft.com/office/drawing/2014/main" id="{A8E3F845-3B4E-4EDC-8815-98988D0B71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7528" name="Oval 63">
                  <a:extLst>
                    <a:ext uri="{FF2B5EF4-FFF2-40B4-BE49-F238E27FC236}">
                      <a16:creationId xmlns:a16="http://schemas.microsoft.com/office/drawing/2014/main" id="{2A4C181A-17F6-4E05-8587-DCACC66A73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3"/>
                  <a:ext cx="67" cy="60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29" name="Oval 64">
                  <a:extLst>
                    <a:ext uri="{FF2B5EF4-FFF2-40B4-BE49-F238E27FC236}">
                      <a16:creationId xmlns:a16="http://schemas.microsoft.com/office/drawing/2014/main" id="{804D2F02-1286-4059-B0E3-2FE491EE4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7" y="1981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501" name="Freeform 65">
              <a:extLst>
                <a:ext uri="{FF2B5EF4-FFF2-40B4-BE49-F238E27FC236}">
                  <a16:creationId xmlns:a16="http://schemas.microsoft.com/office/drawing/2014/main" id="{4CADB3E2-3D9D-4FDC-9B22-20708262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2064"/>
              <a:ext cx="192" cy="192"/>
            </a:xfrm>
            <a:custGeom>
              <a:avLst/>
              <a:gdLst>
                <a:gd name="T0" fmla="*/ 0 w 487"/>
                <a:gd name="T1" fmla="*/ 0 h 424"/>
                <a:gd name="T2" fmla="*/ 0 w 487"/>
                <a:gd name="T3" fmla="*/ 0 h 424"/>
                <a:gd name="T4" fmla="*/ 0 w 487"/>
                <a:gd name="T5" fmla="*/ 0 h 424"/>
                <a:gd name="T6" fmla="*/ 0 w 487"/>
                <a:gd name="T7" fmla="*/ 0 h 424"/>
                <a:gd name="T8" fmla="*/ 0 w 487"/>
                <a:gd name="T9" fmla="*/ 0 h 424"/>
                <a:gd name="T10" fmla="*/ 0 w 487"/>
                <a:gd name="T11" fmla="*/ 0 h 424"/>
                <a:gd name="T12" fmla="*/ 0 w 487"/>
                <a:gd name="T13" fmla="*/ 0 h 424"/>
                <a:gd name="T14" fmla="*/ 0 w 487"/>
                <a:gd name="T15" fmla="*/ 0 h 424"/>
                <a:gd name="T16" fmla="*/ 0 w 487"/>
                <a:gd name="T17" fmla="*/ 0 h 424"/>
                <a:gd name="T18" fmla="*/ 0 w 487"/>
                <a:gd name="T19" fmla="*/ 0 h 424"/>
                <a:gd name="T20" fmla="*/ 0 w 487"/>
                <a:gd name="T21" fmla="*/ 0 h 424"/>
                <a:gd name="T22" fmla="*/ 0 w 487"/>
                <a:gd name="T23" fmla="*/ 0 h 424"/>
                <a:gd name="T24" fmla="*/ 0 w 487"/>
                <a:gd name="T25" fmla="*/ 0 h 424"/>
                <a:gd name="T26" fmla="*/ 0 w 487"/>
                <a:gd name="T27" fmla="*/ 0 h 424"/>
                <a:gd name="T28" fmla="*/ 0 w 487"/>
                <a:gd name="T29" fmla="*/ 0 h 424"/>
                <a:gd name="T30" fmla="*/ 0 w 487"/>
                <a:gd name="T31" fmla="*/ 0 h 424"/>
                <a:gd name="T32" fmla="*/ 0 w 487"/>
                <a:gd name="T33" fmla="*/ 0 h 424"/>
                <a:gd name="T34" fmla="*/ 0 w 487"/>
                <a:gd name="T35" fmla="*/ 0 h 424"/>
                <a:gd name="T36" fmla="*/ 0 w 487"/>
                <a:gd name="T37" fmla="*/ 0 h 424"/>
                <a:gd name="T38" fmla="*/ 0 w 487"/>
                <a:gd name="T39" fmla="*/ 0 h 424"/>
                <a:gd name="T40" fmla="*/ 0 w 487"/>
                <a:gd name="T41" fmla="*/ 0 h 424"/>
                <a:gd name="T42" fmla="*/ 0 w 487"/>
                <a:gd name="T43" fmla="*/ 0 h 424"/>
                <a:gd name="T44" fmla="*/ 0 w 487"/>
                <a:gd name="T45" fmla="*/ 0 h 424"/>
                <a:gd name="T46" fmla="*/ 0 w 487"/>
                <a:gd name="T47" fmla="*/ 0 h 424"/>
                <a:gd name="T48" fmla="*/ 0 w 487"/>
                <a:gd name="T49" fmla="*/ 0 h 424"/>
                <a:gd name="T50" fmla="*/ 0 w 487"/>
                <a:gd name="T51" fmla="*/ 0 h 424"/>
                <a:gd name="T52" fmla="*/ 0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502" name="Group 66">
              <a:extLst>
                <a:ext uri="{FF2B5EF4-FFF2-40B4-BE49-F238E27FC236}">
                  <a16:creationId xmlns:a16="http://schemas.microsoft.com/office/drawing/2014/main" id="{186D9673-5CED-4457-A64D-02C3F733964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17503" name="Freeform 67">
                <a:extLst>
                  <a:ext uri="{FF2B5EF4-FFF2-40B4-BE49-F238E27FC236}">
                    <a16:creationId xmlns:a16="http://schemas.microsoft.com/office/drawing/2014/main" id="{A55770B2-301A-4307-876D-4CAC7B190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" y="2587"/>
                <a:ext cx="1107" cy="808"/>
              </a:xfrm>
              <a:custGeom>
                <a:avLst/>
                <a:gdLst>
                  <a:gd name="T0" fmla="*/ 0 w 3311"/>
                  <a:gd name="T1" fmla="*/ 0 h 2423"/>
                  <a:gd name="T2" fmla="*/ 0 w 3311"/>
                  <a:gd name="T3" fmla="*/ 0 h 2423"/>
                  <a:gd name="T4" fmla="*/ 0 w 3311"/>
                  <a:gd name="T5" fmla="*/ 0 h 2423"/>
                  <a:gd name="T6" fmla="*/ 0 w 3311"/>
                  <a:gd name="T7" fmla="*/ 0 h 2423"/>
                  <a:gd name="T8" fmla="*/ 0 w 3311"/>
                  <a:gd name="T9" fmla="*/ 0 h 2423"/>
                  <a:gd name="T10" fmla="*/ 0 w 3311"/>
                  <a:gd name="T11" fmla="*/ 0 h 2423"/>
                  <a:gd name="T12" fmla="*/ 0 w 3311"/>
                  <a:gd name="T13" fmla="*/ 0 h 2423"/>
                  <a:gd name="T14" fmla="*/ 0 w 3311"/>
                  <a:gd name="T15" fmla="*/ 0 h 2423"/>
                  <a:gd name="T16" fmla="*/ 0 w 3311"/>
                  <a:gd name="T17" fmla="*/ 0 h 2423"/>
                  <a:gd name="T18" fmla="*/ 0 w 3311"/>
                  <a:gd name="T19" fmla="*/ 0 h 2423"/>
                  <a:gd name="T20" fmla="*/ 0 w 3311"/>
                  <a:gd name="T21" fmla="*/ 0 h 2423"/>
                  <a:gd name="T22" fmla="*/ 0 w 3311"/>
                  <a:gd name="T23" fmla="*/ 0 h 2423"/>
                  <a:gd name="T24" fmla="*/ 0 w 3311"/>
                  <a:gd name="T25" fmla="*/ 0 h 2423"/>
                  <a:gd name="T26" fmla="*/ 0 w 3311"/>
                  <a:gd name="T27" fmla="*/ 0 h 2423"/>
                  <a:gd name="T28" fmla="*/ 0 w 3311"/>
                  <a:gd name="T29" fmla="*/ 0 h 2423"/>
                  <a:gd name="T30" fmla="*/ 0 w 3311"/>
                  <a:gd name="T31" fmla="*/ 0 h 2423"/>
                  <a:gd name="T32" fmla="*/ 0 w 3311"/>
                  <a:gd name="T33" fmla="*/ 0 h 2423"/>
                  <a:gd name="T34" fmla="*/ 0 w 3311"/>
                  <a:gd name="T35" fmla="*/ 0 h 2423"/>
                  <a:gd name="T36" fmla="*/ 0 w 3311"/>
                  <a:gd name="T37" fmla="*/ 0 h 2423"/>
                  <a:gd name="T38" fmla="*/ 0 w 3311"/>
                  <a:gd name="T39" fmla="*/ 0 h 2423"/>
                  <a:gd name="T40" fmla="*/ 0 w 3311"/>
                  <a:gd name="T41" fmla="*/ 0 h 2423"/>
                  <a:gd name="T42" fmla="*/ 0 w 3311"/>
                  <a:gd name="T43" fmla="*/ 0 h 2423"/>
                  <a:gd name="T44" fmla="*/ 0 w 3311"/>
                  <a:gd name="T45" fmla="*/ 0 h 2423"/>
                  <a:gd name="T46" fmla="*/ 0 w 3311"/>
                  <a:gd name="T47" fmla="*/ 0 h 2423"/>
                  <a:gd name="T48" fmla="*/ 0 w 3311"/>
                  <a:gd name="T49" fmla="*/ 0 h 2423"/>
                  <a:gd name="T50" fmla="*/ 0 w 3311"/>
                  <a:gd name="T51" fmla="*/ 0 h 2423"/>
                  <a:gd name="T52" fmla="*/ 0 w 3311"/>
                  <a:gd name="T53" fmla="*/ 0 h 2423"/>
                  <a:gd name="T54" fmla="*/ 0 w 3311"/>
                  <a:gd name="T55" fmla="*/ 0 h 2423"/>
                  <a:gd name="T56" fmla="*/ 0 w 3311"/>
                  <a:gd name="T57" fmla="*/ 0 h 2423"/>
                  <a:gd name="T58" fmla="*/ 0 w 3311"/>
                  <a:gd name="T59" fmla="*/ 0 h 2423"/>
                  <a:gd name="T60" fmla="*/ 0 w 3311"/>
                  <a:gd name="T61" fmla="*/ 0 h 2423"/>
                  <a:gd name="T62" fmla="*/ 0 w 3311"/>
                  <a:gd name="T63" fmla="*/ 0 h 2423"/>
                  <a:gd name="T64" fmla="*/ 0 w 3311"/>
                  <a:gd name="T65" fmla="*/ 0 h 2423"/>
                  <a:gd name="T66" fmla="*/ 0 w 3311"/>
                  <a:gd name="T67" fmla="*/ 0 h 2423"/>
                  <a:gd name="T68" fmla="*/ 0 w 3311"/>
                  <a:gd name="T69" fmla="*/ 0 h 2423"/>
                  <a:gd name="T70" fmla="*/ 0 w 3311"/>
                  <a:gd name="T71" fmla="*/ 0 h 2423"/>
                  <a:gd name="T72" fmla="*/ 0 w 3311"/>
                  <a:gd name="T73" fmla="*/ 0 h 2423"/>
                  <a:gd name="T74" fmla="*/ 0 w 3311"/>
                  <a:gd name="T75" fmla="*/ 0 h 2423"/>
                  <a:gd name="T76" fmla="*/ 0 w 3311"/>
                  <a:gd name="T77" fmla="*/ 0 h 2423"/>
                  <a:gd name="T78" fmla="*/ 0 w 3311"/>
                  <a:gd name="T79" fmla="*/ 0 h 2423"/>
                  <a:gd name="T80" fmla="*/ 0 w 3311"/>
                  <a:gd name="T81" fmla="*/ 0 h 2423"/>
                  <a:gd name="T82" fmla="*/ 0 w 3311"/>
                  <a:gd name="T83" fmla="*/ 0 h 2423"/>
                  <a:gd name="T84" fmla="*/ 0 w 3311"/>
                  <a:gd name="T85" fmla="*/ 0 h 2423"/>
                  <a:gd name="T86" fmla="*/ 0 w 3311"/>
                  <a:gd name="T87" fmla="*/ 0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04" name="Freeform 68">
                <a:extLst>
                  <a:ext uri="{FF2B5EF4-FFF2-40B4-BE49-F238E27FC236}">
                    <a16:creationId xmlns:a16="http://schemas.microsoft.com/office/drawing/2014/main" id="{79D4D23C-A3DF-400C-AC9E-79227F820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" y="3072"/>
                <a:ext cx="339" cy="228"/>
              </a:xfrm>
              <a:custGeom>
                <a:avLst/>
                <a:gdLst>
                  <a:gd name="T0" fmla="*/ 0 w 1008"/>
                  <a:gd name="T1" fmla="*/ 0 h 673"/>
                  <a:gd name="T2" fmla="*/ 0 w 1008"/>
                  <a:gd name="T3" fmla="*/ 0 h 673"/>
                  <a:gd name="T4" fmla="*/ 0 w 1008"/>
                  <a:gd name="T5" fmla="*/ 0 h 673"/>
                  <a:gd name="T6" fmla="*/ 0 w 1008"/>
                  <a:gd name="T7" fmla="*/ 0 h 673"/>
                  <a:gd name="T8" fmla="*/ 0 w 1008"/>
                  <a:gd name="T9" fmla="*/ 0 h 673"/>
                  <a:gd name="T10" fmla="*/ 0 w 1008"/>
                  <a:gd name="T11" fmla="*/ 0 h 673"/>
                  <a:gd name="T12" fmla="*/ 0 w 1008"/>
                  <a:gd name="T13" fmla="*/ 0 h 673"/>
                  <a:gd name="T14" fmla="*/ 0 w 1008"/>
                  <a:gd name="T15" fmla="*/ 0 h 673"/>
                  <a:gd name="T16" fmla="*/ 0 w 1008"/>
                  <a:gd name="T17" fmla="*/ 0 h 673"/>
                  <a:gd name="T18" fmla="*/ 0 w 1008"/>
                  <a:gd name="T19" fmla="*/ 0 h 673"/>
                  <a:gd name="T20" fmla="*/ 0 w 1008"/>
                  <a:gd name="T21" fmla="*/ 0 h 673"/>
                  <a:gd name="T22" fmla="*/ 0 w 1008"/>
                  <a:gd name="T23" fmla="*/ 0 h 673"/>
                  <a:gd name="T24" fmla="*/ 0 w 1008"/>
                  <a:gd name="T25" fmla="*/ 0 h 673"/>
                  <a:gd name="T26" fmla="*/ 0 w 1008"/>
                  <a:gd name="T27" fmla="*/ 0 h 673"/>
                  <a:gd name="T28" fmla="*/ 0 w 1008"/>
                  <a:gd name="T29" fmla="*/ 0 h 673"/>
                  <a:gd name="T30" fmla="*/ 0 w 1008"/>
                  <a:gd name="T31" fmla="*/ 0 h 673"/>
                  <a:gd name="T32" fmla="*/ 0 w 1008"/>
                  <a:gd name="T33" fmla="*/ 0 h 673"/>
                  <a:gd name="T34" fmla="*/ 0 w 1008"/>
                  <a:gd name="T35" fmla="*/ 0 h 673"/>
                  <a:gd name="T36" fmla="*/ 0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05" name="Freeform 69">
                <a:extLst>
                  <a:ext uri="{FF2B5EF4-FFF2-40B4-BE49-F238E27FC236}">
                    <a16:creationId xmlns:a16="http://schemas.microsoft.com/office/drawing/2014/main" id="{7829A3C2-F69B-439D-8ED3-158F3D36C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3047"/>
                <a:ext cx="360" cy="279"/>
              </a:xfrm>
              <a:custGeom>
                <a:avLst/>
                <a:gdLst>
                  <a:gd name="T0" fmla="*/ 0 w 1077"/>
                  <a:gd name="T1" fmla="*/ 0 h 838"/>
                  <a:gd name="T2" fmla="*/ 0 w 1077"/>
                  <a:gd name="T3" fmla="*/ 0 h 838"/>
                  <a:gd name="T4" fmla="*/ 0 w 1077"/>
                  <a:gd name="T5" fmla="*/ 0 h 838"/>
                  <a:gd name="T6" fmla="*/ 0 w 1077"/>
                  <a:gd name="T7" fmla="*/ 0 h 838"/>
                  <a:gd name="T8" fmla="*/ 0 w 1077"/>
                  <a:gd name="T9" fmla="*/ 0 h 838"/>
                  <a:gd name="T10" fmla="*/ 0 w 1077"/>
                  <a:gd name="T11" fmla="*/ 0 h 838"/>
                  <a:gd name="T12" fmla="*/ 0 w 1077"/>
                  <a:gd name="T13" fmla="*/ 0 h 838"/>
                  <a:gd name="T14" fmla="*/ 0 w 1077"/>
                  <a:gd name="T15" fmla="*/ 0 h 838"/>
                  <a:gd name="T16" fmla="*/ 0 w 1077"/>
                  <a:gd name="T17" fmla="*/ 0 h 838"/>
                  <a:gd name="T18" fmla="*/ 0 w 1077"/>
                  <a:gd name="T19" fmla="*/ 0 h 838"/>
                  <a:gd name="T20" fmla="*/ 0 w 1077"/>
                  <a:gd name="T21" fmla="*/ 0 h 838"/>
                  <a:gd name="T22" fmla="*/ 0 w 1077"/>
                  <a:gd name="T23" fmla="*/ 0 h 838"/>
                  <a:gd name="T24" fmla="*/ 0 w 1077"/>
                  <a:gd name="T25" fmla="*/ 0 h 838"/>
                  <a:gd name="T26" fmla="*/ 0 w 1077"/>
                  <a:gd name="T27" fmla="*/ 0 h 838"/>
                  <a:gd name="T28" fmla="*/ 0 w 1077"/>
                  <a:gd name="T29" fmla="*/ 0 h 838"/>
                  <a:gd name="T30" fmla="*/ 0 w 1077"/>
                  <a:gd name="T31" fmla="*/ 0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06" name="Freeform 70">
                <a:extLst>
                  <a:ext uri="{FF2B5EF4-FFF2-40B4-BE49-F238E27FC236}">
                    <a16:creationId xmlns:a16="http://schemas.microsoft.com/office/drawing/2014/main" id="{6F955209-2C16-486E-9B1B-EA5AA2378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5"/>
              </a:xfrm>
              <a:custGeom>
                <a:avLst/>
                <a:gdLst>
                  <a:gd name="T0" fmla="*/ 0 w 1069"/>
                  <a:gd name="T1" fmla="*/ 0 h 828"/>
                  <a:gd name="T2" fmla="*/ 0 w 1069"/>
                  <a:gd name="T3" fmla="*/ 0 h 828"/>
                  <a:gd name="T4" fmla="*/ 0 w 1069"/>
                  <a:gd name="T5" fmla="*/ 0 h 828"/>
                  <a:gd name="T6" fmla="*/ 0 w 1069"/>
                  <a:gd name="T7" fmla="*/ 0 h 828"/>
                  <a:gd name="T8" fmla="*/ 0 w 1069"/>
                  <a:gd name="T9" fmla="*/ 0 h 828"/>
                  <a:gd name="T10" fmla="*/ 0 w 1069"/>
                  <a:gd name="T11" fmla="*/ 0 h 828"/>
                  <a:gd name="T12" fmla="*/ 0 w 1069"/>
                  <a:gd name="T13" fmla="*/ 0 h 828"/>
                  <a:gd name="T14" fmla="*/ 0 w 1069"/>
                  <a:gd name="T15" fmla="*/ 0 h 828"/>
                  <a:gd name="T16" fmla="*/ 0 w 1069"/>
                  <a:gd name="T17" fmla="*/ 0 h 828"/>
                  <a:gd name="T18" fmla="*/ 0 w 1069"/>
                  <a:gd name="T19" fmla="*/ 0 h 828"/>
                  <a:gd name="T20" fmla="*/ 0 w 1069"/>
                  <a:gd name="T21" fmla="*/ 0 h 828"/>
                  <a:gd name="T22" fmla="*/ 0 w 1069"/>
                  <a:gd name="T23" fmla="*/ 0 h 828"/>
                  <a:gd name="T24" fmla="*/ 0 w 1069"/>
                  <a:gd name="T25" fmla="*/ 0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07" name="Freeform 71">
                <a:extLst>
                  <a:ext uri="{FF2B5EF4-FFF2-40B4-BE49-F238E27FC236}">
                    <a16:creationId xmlns:a16="http://schemas.microsoft.com/office/drawing/2014/main" id="{0E606180-A146-4DA9-8D29-D2206B3DD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50"/>
                <a:ext cx="13" cy="103"/>
              </a:xfrm>
              <a:custGeom>
                <a:avLst/>
                <a:gdLst>
                  <a:gd name="T0" fmla="*/ 0 w 36"/>
                  <a:gd name="T1" fmla="*/ 0 h 313"/>
                  <a:gd name="T2" fmla="*/ 0 w 36"/>
                  <a:gd name="T3" fmla="*/ 0 h 313"/>
                  <a:gd name="T4" fmla="*/ 0 w 36"/>
                  <a:gd name="T5" fmla="*/ 0 h 313"/>
                  <a:gd name="T6" fmla="*/ 0 w 36"/>
                  <a:gd name="T7" fmla="*/ 0 h 313"/>
                  <a:gd name="T8" fmla="*/ 0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08" name="Freeform 72">
                <a:extLst>
                  <a:ext uri="{FF2B5EF4-FFF2-40B4-BE49-F238E27FC236}">
                    <a16:creationId xmlns:a16="http://schemas.microsoft.com/office/drawing/2014/main" id="{BCF384AD-166F-401C-AD76-08531D6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" y="2939"/>
                <a:ext cx="60" cy="60"/>
              </a:xfrm>
              <a:custGeom>
                <a:avLst/>
                <a:gdLst>
                  <a:gd name="T0" fmla="*/ 0 w 177"/>
                  <a:gd name="T1" fmla="*/ 0 h 175"/>
                  <a:gd name="T2" fmla="*/ 0 w 177"/>
                  <a:gd name="T3" fmla="*/ 0 h 175"/>
                  <a:gd name="T4" fmla="*/ 0 w 177"/>
                  <a:gd name="T5" fmla="*/ 0 h 175"/>
                  <a:gd name="T6" fmla="*/ 0 w 177"/>
                  <a:gd name="T7" fmla="*/ 0 h 175"/>
                  <a:gd name="T8" fmla="*/ 0 w 177"/>
                  <a:gd name="T9" fmla="*/ 0 h 175"/>
                  <a:gd name="T10" fmla="*/ 0 w 177"/>
                  <a:gd name="T11" fmla="*/ 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09" name="Freeform 73">
                <a:extLst>
                  <a:ext uri="{FF2B5EF4-FFF2-40B4-BE49-F238E27FC236}">
                    <a16:creationId xmlns:a16="http://schemas.microsoft.com/office/drawing/2014/main" id="{9BF69006-622E-4EDC-A6D9-EA4A525D1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" y="3029"/>
                <a:ext cx="94" cy="43"/>
              </a:xfrm>
              <a:custGeom>
                <a:avLst/>
                <a:gdLst>
                  <a:gd name="T0" fmla="*/ 0 w 281"/>
                  <a:gd name="T1" fmla="*/ 0 h 123"/>
                  <a:gd name="T2" fmla="*/ 0 w 281"/>
                  <a:gd name="T3" fmla="*/ 0 h 123"/>
                  <a:gd name="T4" fmla="*/ 0 w 281"/>
                  <a:gd name="T5" fmla="*/ 0 h 123"/>
                  <a:gd name="T6" fmla="*/ 0 w 281"/>
                  <a:gd name="T7" fmla="*/ 0 h 123"/>
                  <a:gd name="T8" fmla="*/ 0 w 281"/>
                  <a:gd name="T9" fmla="*/ 0 h 123"/>
                  <a:gd name="T10" fmla="*/ 0 w 281"/>
                  <a:gd name="T11" fmla="*/ 0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10" name="Freeform 74">
                <a:extLst>
                  <a:ext uri="{FF2B5EF4-FFF2-40B4-BE49-F238E27FC236}">
                    <a16:creationId xmlns:a16="http://schemas.microsoft.com/office/drawing/2014/main" id="{5DE191B9-0FC1-4004-A0B0-C7B37522A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1"/>
                <a:ext cx="107" cy="21"/>
              </a:xfrm>
              <a:custGeom>
                <a:avLst/>
                <a:gdLst>
                  <a:gd name="T0" fmla="*/ 0 w 319"/>
                  <a:gd name="T1" fmla="*/ 0 h 68"/>
                  <a:gd name="T2" fmla="*/ 0 w 319"/>
                  <a:gd name="T3" fmla="*/ 0 h 68"/>
                  <a:gd name="T4" fmla="*/ 0 w 319"/>
                  <a:gd name="T5" fmla="*/ 0 h 68"/>
                  <a:gd name="T6" fmla="*/ 0 w 319"/>
                  <a:gd name="T7" fmla="*/ 0 h 68"/>
                  <a:gd name="T8" fmla="*/ 0 w 319"/>
                  <a:gd name="T9" fmla="*/ 0 h 68"/>
                  <a:gd name="T10" fmla="*/ 0 w 319"/>
                  <a:gd name="T11" fmla="*/ 0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11" name="Freeform 75">
                <a:extLst>
                  <a:ext uri="{FF2B5EF4-FFF2-40B4-BE49-F238E27FC236}">
                    <a16:creationId xmlns:a16="http://schemas.microsoft.com/office/drawing/2014/main" id="{02F3D015-59E1-415E-AC8A-8A48DBE3A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5" y="3012"/>
                <a:ext cx="47" cy="34"/>
              </a:xfrm>
              <a:custGeom>
                <a:avLst/>
                <a:gdLst>
                  <a:gd name="T0" fmla="*/ 0 w 150"/>
                  <a:gd name="T1" fmla="*/ 0 h 103"/>
                  <a:gd name="T2" fmla="*/ 0 w 150"/>
                  <a:gd name="T3" fmla="*/ 0 h 103"/>
                  <a:gd name="T4" fmla="*/ 0 w 150"/>
                  <a:gd name="T5" fmla="*/ 0 h 103"/>
                  <a:gd name="T6" fmla="*/ 0 w 150"/>
                  <a:gd name="T7" fmla="*/ 0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12" name="Freeform 76">
                <a:extLst>
                  <a:ext uri="{FF2B5EF4-FFF2-40B4-BE49-F238E27FC236}">
                    <a16:creationId xmlns:a16="http://schemas.microsoft.com/office/drawing/2014/main" id="{32349E3D-0EB0-4D92-B5B4-3E3F67473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" y="3077"/>
                <a:ext cx="81" cy="39"/>
              </a:xfrm>
              <a:custGeom>
                <a:avLst/>
                <a:gdLst>
                  <a:gd name="T0" fmla="*/ 0 w 242"/>
                  <a:gd name="T1" fmla="*/ 0 h 124"/>
                  <a:gd name="T2" fmla="*/ 0 w 242"/>
                  <a:gd name="T3" fmla="*/ 0 h 124"/>
                  <a:gd name="T4" fmla="*/ 0 w 242"/>
                  <a:gd name="T5" fmla="*/ 0 h 124"/>
                  <a:gd name="T6" fmla="*/ 0 w 242"/>
                  <a:gd name="T7" fmla="*/ 0 h 124"/>
                  <a:gd name="T8" fmla="*/ 0 w 242"/>
                  <a:gd name="T9" fmla="*/ 0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13" name="Freeform 77">
                <a:extLst>
                  <a:ext uri="{FF2B5EF4-FFF2-40B4-BE49-F238E27FC236}">
                    <a16:creationId xmlns:a16="http://schemas.microsoft.com/office/drawing/2014/main" id="{1CD66833-AD61-4A9D-B425-31172E1DA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3167"/>
                <a:ext cx="69" cy="34"/>
              </a:xfrm>
              <a:custGeom>
                <a:avLst/>
                <a:gdLst>
                  <a:gd name="T0" fmla="*/ 0 w 205"/>
                  <a:gd name="T1" fmla="*/ 0 h 95"/>
                  <a:gd name="T2" fmla="*/ 0 w 205"/>
                  <a:gd name="T3" fmla="*/ 0 h 95"/>
                  <a:gd name="T4" fmla="*/ 0 w 205"/>
                  <a:gd name="T5" fmla="*/ 0 h 95"/>
                  <a:gd name="T6" fmla="*/ 0 w 205"/>
                  <a:gd name="T7" fmla="*/ 0 h 95"/>
                  <a:gd name="T8" fmla="*/ 0 w 205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14" name="Freeform 78">
                <a:extLst>
                  <a:ext uri="{FF2B5EF4-FFF2-40B4-BE49-F238E27FC236}">
                    <a16:creationId xmlns:a16="http://schemas.microsoft.com/office/drawing/2014/main" id="{4934197B-6021-475C-B9CF-FD0AE0AC2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3"/>
                <a:ext cx="69" cy="34"/>
              </a:xfrm>
              <a:custGeom>
                <a:avLst/>
                <a:gdLst>
                  <a:gd name="T0" fmla="*/ 0 w 199"/>
                  <a:gd name="T1" fmla="*/ 0 h 101"/>
                  <a:gd name="T2" fmla="*/ 0 w 199"/>
                  <a:gd name="T3" fmla="*/ 0 h 101"/>
                  <a:gd name="T4" fmla="*/ 0 w 199"/>
                  <a:gd name="T5" fmla="*/ 0 h 101"/>
                  <a:gd name="T6" fmla="*/ 0 w 199"/>
                  <a:gd name="T7" fmla="*/ 0 h 101"/>
                  <a:gd name="T8" fmla="*/ 0 w 1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15" name="Freeform 79">
                <a:extLst>
                  <a:ext uri="{FF2B5EF4-FFF2-40B4-BE49-F238E27FC236}">
                    <a16:creationId xmlns:a16="http://schemas.microsoft.com/office/drawing/2014/main" id="{64B7E55C-C1FD-408E-967F-E35BEF772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4" y="2862"/>
                <a:ext cx="99" cy="86"/>
              </a:xfrm>
              <a:custGeom>
                <a:avLst/>
                <a:gdLst>
                  <a:gd name="T0" fmla="*/ 0 w 296"/>
                  <a:gd name="T1" fmla="*/ 0 h 253"/>
                  <a:gd name="T2" fmla="*/ 0 w 296"/>
                  <a:gd name="T3" fmla="*/ 0 h 253"/>
                  <a:gd name="T4" fmla="*/ 0 w 296"/>
                  <a:gd name="T5" fmla="*/ 0 h 253"/>
                  <a:gd name="T6" fmla="*/ 0 w 296"/>
                  <a:gd name="T7" fmla="*/ 0 h 253"/>
                  <a:gd name="T8" fmla="*/ 0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16" name="Freeform 80">
                <a:extLst>
                  <a:ext uri="{FF2B5EF4-FFF2-40B4-BE49-F238E27FC236}">
                    <a16:creationId xmlns:a16="http://schemas.microsoft.com/office/drawing/2014/main" id="{EFEB171B-33B9-494C-AE15-88588270F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9" y="3137"/>
                <a:ext cx="77" cy="34"/>
              </a:xfrm>
              <a:custGeom>
                <a:avLst/>
                <a:gdLst>
                  <a:gd name="T0" fmla="*/ 0 w 237"/>
                  <a:gd name="T1" fmla="*/ 0 h 96"/>
                  <a:gd name="T2" fmla="*/ 0 w 237"/>
                  <a:gd name="T3" fmla="*/ 0 h 96"/>
                  <a:gd name="T4" fmla="*/ 0 w 237"/>
                  <a:gd name="T5" fmla="*/ 0 h 96"/>
                  <a:gd name="T6" fmla="*/ 0 w 237"/>
                  <a:gd name="T7" fmla="*/ 0 h 96"/>
                  <a:gd name="T8" fmla="*/ 0 w 2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17" name="Freeform 81">
                <a:extLst>
                  <a:ext uri="{FF2B5EF4-FFF2-40B4-BE49-F238E27FC236}">
                    <a16:creationId xmlns:a16="http://schemas.microsoft.com/office/drawing/2014/main" id="{FB7F3F95-7E42-4FF5-98EF-D0A3EA94F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3" y="3085"/>
                <a:ext cx="64" cy="26"/>
              </a:xfrm>
              <a:custGeom>
                <a:avLst/>
                <a:gdLst>
                  <a:gd name="T0" fmla="*/ 0 w 198"/>
                  <a:gd name="T1" fmla="*/ 0 h 79"/>
                  <a:gd name="T2" fmla="*/ 0 w 198"/>
                  <a:gd name="T3" fmla="*/ 0 h 79"/>
                  <a:gd name="T4" fmla="*/ 0 w 198"/>
                  <a:gd name="T5" fmla="*/ 0 h 79"/>
                  <a:gd name="T6" fmla="*/ 0 w 198"/>
                  <a:gd name="T7" fmla="*/ 0 h 79"/>
                  <a:gd name="T8" fmla="*/ 0 w 198"/>
                  <a:gd name="T9" fmla="*/ 0 h 79"/>
                  <a:gd name="T10" fmla="*/ 0 w 198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18" name="Freeform 82">
                <a:extLst>
                  <a:ext uri="{FF2B5EF4-FFF2-40B4-BE49-F238E27FC236}">
                    <a16:creationId xmlns:a16="http://schemas.microsoft.com/office/drawing/2014/main" id="{265D6170-5914-43C2-BF2A-E1FD5872E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" y="3180"/>
                <a:ext cx="60" cy="26"/>
              </a:xfrm>
              <a:custGeom>
                <a:avLst/>
                <a:gdLst>
                  <a:gd name="T0" fmla="*/ 0 w 184"/>
                  <a:gd name="T1" fmla="*/ 0 h 72"/>
                  <a:gd name="T2" fmla="*/ 0 w 184"/>
                  <a:gd name="T3" fmla="*/ 0 h 72"/>
                  <a:gd name="T4" fmla="*/ 0 w 184"/>
                  <a:gd name="T5" fmla="*/ 0 h 72"/>
                  <a:gd name="T6" fmla="*/ 0 w 184"/>
                  <a:gd name="T7" fmla="*/ 0 h 72"/>
                  <a:gd name="T8" fmla="*/ 0 w 184"/>
                  <a:gd name="T9" fmla="*/ 0 h 72"/>
                  <a:gd name="T10" fmla="*/ 0 w 184"/>
                  <a:gd name="T11" fmla="*/ 0 h 72"/>
                  <a:gd name="T12" fmla="*/ 0 w 18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19" name="Freeform 83">
                <a:extLst>
                  <a:ext uri="{FF2B5EF4-FFF2-40B4-BE49-F238E27FC236}">
                    <a16:creationId xmlns:a16="http://schemas.microsoft.com/office/drawing/2014/main" id="{FCA23EC5-3233-4E93-BF42-052F17884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5"/>
                <a:ext cx="13" cy="26"/>
              </a:xfrm>
              <a:custGeom>
                <a:avLst/>
                <a:gdLst>
                  <a:gd name="T0" fmla="*/ 0 w 38"/>
                  <a:gd name="T1" fmla="*/ 0 h 78"/>
                  <a:gd name="T2" fmla="*/ 0 w 38"/>
                  <a:gd name="T3" fmla="*/ 0 h 78"/>
                  <a:gd name="T4" fmla="*/ 0 w 38"/>
                  <a:gd name="T5" fmla="*/ 0 h 78"/>
                  <a:gd name="T6" fmla="*/ 0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20" name="Freeform 84">
                <a:extLst>
                  <a:ext uri="{FF2B5EF4-FFF2-40B4-BE49-F238E27FC236}">
                    <a16:creationId xmlns:a16="http://schemas.microsoft.com/office/drawing/2014/main" id="{BFE01D9E-169F-4A26-A293-A05C6476F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33"/>
                <a:ext cx="343" cy="90"/>
              </a:xfrm>
              <a:custGeom>
                <a:avLst/>
                <a:gdLst>
                  <a:gd name="T0" fmla="*/ 0 w 1027"/>
                  <a:gd name="T1" fmla="*/ 0 h 266"/>
                  <a:gd name="T2" fmla="*/ 0 w 1027"/>
                  <a:gd name="T3" fmla="*/ 0 h 266"/>
                  <a:gd name="T4" fmla="*/ 0 w 1027"/>
                  <a:gd name="T5" fmla="*/ 0 h 266"/>
                  <a:gd name="T6" fmla="*/ 0 w 1027"/>
                  <a:gd name="T7" fmla="*/ 0 h 266"/>
                  <a:gd name="T8" fmla="*/ 0 w 1027"/>
                  <a:gd name="T9" fmla="*/ 0 h 266"/>
                  <a:gd name="T10" fmla="*/ 0 w 1027"/>
                  <a:gd name="T11" fmla="*/ 0 h 266"/>
                  <a:gd name="T12" fmla="*/ 0 w 1027"/>
                  <a:gd name="T13" fmla="*/ 0 h 266"/>
                  <a:gd name="T14" fmla="*/ 0 w 1027"/>
                  <a:gd name="T15" fmla="*/ 0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21" name="Freeform 85">
                <a:extLst>
                  <a:ext uri="{FF2B5EF4-FFF2-40B4-BE49-F238E27FC236}">
                    <a16:creationId xmlns:a16="http://schemas.microsoft.com/office/drawing/2014/main" id="{F22774C5-9A72-4C67-B40E-412E6B54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" y="2754"/>
                <a:ext cx="56" cy="133"/>
              </a:xfrm>
              <a:custGeom>
                <a:avLst/>
                <a:gdLst>
                  <a:gd name="T0" fmla="*/ 0 w 174"/>
                  <a:gd name="T1" fmla="*/ 0 h 396"/>
                  <a:gd name="T2" fmla="*/ 0 w 174"/>
                  <a:gd name="T3" fmla="*/ 0 h 396"/>
                  <a:gd name="T4" fmla="*/ 0 w 174"/>
                  <a:gd name="T5" fmla="*/ 0 h 396"/>
                  <a:gd name="T6" fmla="*/ 0 w 174"/>
                  <a:gd name="T7" fmla="*/ 0 h 396"/>
                  <a:gd name="T8" fmla="*/ 0 w 174"/>
                  <a:gd name="T9" fmla="*/ 0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22" name="Freeform 86">
                <a:extLst>
                  <a:ext uri="{FF2B5EF4-FFF2-40B4-BE49-F238E27FC236}">
                    <a16:creationId xmlns:a16="http://schemas.microsoft.com/office/drawing/2014/main" id="{A7B9B1A9-0DC2-4BF4-BA14-98FC22CBE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4" y="2918"/>
                <a:ext cx="330" cy="142"/>
              </a:xfrm>
              <a:custGeom>
                <a:avLst/>
                <a:gdLst>
                  <a:gd name="T0" fmla="*/ 0 w 992"/>
                  <a:gd name="T1" fmla="*/ 0 h 425"/>
                  <a:gd name="T2" fmla="*/ 0 w 992"/>
                  <a:gd name="T3" fmla="*/ 0 h 425"/>
                  <a:gd name="T4" fmla="*/ 0 w 992"/>
                  <a:gd name="T5" fmla="*/ 0 h 425"/>
                  <a:gd name="T6" fmla="*/ 0 w 992"/>
                  <a:gd name="T7" fmla="*/ 0 h 425"/>
                  <a:gd name="T8" fmla="*/ 0 w 992"/>
                  <a:gd name="T9" fmla="*/ 0 h 425"/>
                  <a:gd name="T10" fmla="*/ 0 w 992"/>
                  <a:gd name="T11" fmla="*/ 0 h 425"/>
                  <a:gd name="T12" fmla="*/ 0 w 992"/>
                  <a:gd name="T13" fmla="*/ 0 h 425"/>
                  <a:gd name="T14" fmla="*/ 0 w 992"/>
                  <a:gd name="T15" fmla="*/ 0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23" name="Freeform 87">
                <a:extLst>
                  <a:ext uri="{FF2B5EF4-FFF2-40B4-BE49-F238E27FC236}">
                    <a16:creationId xmlns:a16="http://schemas.microsoft.com/office/drawing/2014/main" id="{40FB695D-85CE-4AA5-A631-898C184CB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" y="2935"/>
                <a:ext cx="9" cy="43"/>
              </a:xfrm>
              <a:custGeom>
                <a:avLst/>
                <a:gdLst>
                  <a:gd name="T0" fmla="*/ 0 w 27"/>
                  <a:gd name="T1" fmla="*/ 0 h 116"/>
                  <a:gd name="T2" fmla="*/ 0 w 27"/>
                  <a:gd name="T3" fmla="*/ 0 h 116"/>
                  <a:gd name="T4" fmla="*/ 0 w 27"/>
                  <a:gd name="T5" fmla="*/ 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24" name="Freeform 88">
                <a:extLst>
                  <a:ext uri="{FF2B5EF4-FFF2-40B4-BE49-F238E27FC236}">
                    <a16:creationId xmlns:a16="http://schemas.microsoft.com/office/drawing/2014/main" id="{F6DDE417-326E-4F34-8E3B-F857FEF1F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4" y="2814"/>
                <a:ext cx="69" cy="52"/>
              </a:xfrm>
              <a:custGeom>
                <a:avLst/>
                <a:gdLst>
                  <a:gd name="T0" fmla="*/ 0 w 204"/>
                  <a:gd name="T1" fmla="*/ 0 h 149"/>
                  <a:gd name="T2" fmla="*/ 0 w 204"/>
                  <a:gd name="T3" fmla="*/ 0 h 149"/>
                  <a:gd name="T4" fmla="*/ 0 w 204"/>
                  <a:gd name="T5" fmla="*/ 0 h 149"/>
                  <a:gd name="T6" fmla="*/ 0 w 204"/>
                  <a:gd name="T7" fmla="*/ 0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" name="Group 92">
            <a:extLst>
              <a:ext uri="{FF2B5EF4-FFF2-40B4-BE49-F238E27FC236}">
                <a16:creationId xmlns:a16="http://schemas.microsoft.com/office/drawing/2014/main" id="{CB1B7047-3BB9-4938-9D11-F73B7CB787E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953000"/>
            <a:ext cx="2384425" cy="1543050"/>
            <a:chOff x="1303" y="1686"/>
            <a:chExt cx="2573" cy="1669"/>
          </a:xfrm>
        </p:grpSpPr>
        <p:grpSp>
          <p:nvGrpSpPr>
            <p:cNvPr id="17426" name="Group 93">
              <a:extLst>
                <a:ext uri="{FF2B5EF4-FFF2-40B4-BE49-F238E27FC236}">
                  <a16:creationId xmlns:a16="http://schemas.microsoft.com/office/drawing/2014/main" id="{CFB0A7E0-BA66-4630-8204-26DA73144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17492" name="Freeform 94">
                <a:extLst>
                  <a:ext uri="{FF2B5EF4-FFF2-40B4-BE49-F238E27FC236}">
                    <a16:creationId xmlns:a16="http://schemas.microsoft.com/office/drawing/2014/main" id="{BB96EE52-6344-4BF1-B50D-48E06D8B0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57"/>
                <a:ext cx="2573" cy="484"/>
              </a:xfrm>
              <a:custGeom>
                <a:avLst/>
                <a:gdLst>
                  <a:gd name="T0" fmla="*/ 2 w 5145"/>
                  <a:gd name="T1" fmla="*/ 0 h 963"/>
                  <a:gd name="T2" fmla="*/ 6 w 5145"/>
                  <a:gd name="T3" fmla="*/ 0 h 963"/>
                  <a:gd name="T4" fmla="*/ 5 w 5145"/>
                  <a:gd name="T5" fmla="*/ 0 h 963"/>
                  <a:gd name="T6" fmla="*/ 0 w 5145"/>
                  <a:gd name="T7" fmla="*/ 0 h 963"/>
                  <a:gd name="T8" fmla="*/ 2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93" name="Rectangle 95">
                <a:extLst>
                  <a:ext uri="{FF2B5EF4-FFF2-40B4-BE49-F238E27FC236}">
                    <a16:creationId xmlns:a16="http://schemas.microsoft.com/office/drawing/2014/main" id="{9E9DC580-E592-45A9-B57C-48D8DB655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94" name="Freeform 96">
                <a:extLst>
                  <a:ext uri="{FF2B5EF4-FFF2-40B4-BE49-F238E27FC236}">
                    <a16:creationId xmlns:a16="http://schemas.microsoft.com/office/drawing/2014/main" id="{4942EEC0-3738-4098-971B-0559B4C6D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5" y="2757"/>
                <a:ext cx="481" cy="598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1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427" name="Freeform 97">
              <a:extLst>
                <a:ext uri="{FF2B5EF4-FFF2-40B4-BE49-F238E27FC236}">
                  <a16:creationId xmlns:a16="http://schemas.microsoft.com/office/drawing/2014/main" id="{73945EB6-8EC1-484B-A246-7D30A27A6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127"/>
              <a:ext cx="21" cy="48"/>
            </a:xfrm>
            <a:custGeom>
              <a:avLst/>
              <a:gdLst>
                <a:gd name="T0" fmla="*/ 0 w 39"/>
                <a:gd name="T1" fmla="*/ 1 h 95"/>
                <a:gd name="T2" fmla="*/ 1 w 39"/>
                <a:gd name="T3" fmla="*/ 1 h 95"/>
                <a:gd name="T4" fmla="*/ 1 w 39"/>
                <a:gd name="T5" fmla="*/ 0 h 95"/>
                <a:gd name="T6" fmla="*/ 1 w 39"/>
                <a:gd name="T7" fmla="*/ 1 h 95"/>
                <a:gd name="T8" fmla="*/ 1 w 39"/>
                <a:gd name="T9" fmla="*/ 1 h 95"/>
                <a:gd name="T10" fmla="*/ 1 w 39"/>
                <a:gd name="T11" fmla="*/ 1 h 95"/>
                <a:gd name="T12" fmla="*/ 1 w 39"/>
                <a:gd name="T13" fmla="*/ 1 h 95"/>
                <a:gd name="T14" fmla="*/ 0 w 39"/>
                <a:gd name="T15" fmla="*/ 1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428" name="Group 98">
              <a:extLst>
                <a:ext uri="{FF2B5EF4-FFF2-40B4-BE49-F238E27FC236}">
                  <a16:creationId xmlns:a16="http://schemas.microsoft.com/office/drawing/2014/main" id="{BCEA6437-9E3D-460B-B62A-96B822FFBC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17490" name="Oval 99">
                <a:extLst>
                  <a:ext uri="{FF2B5EF4-FFF2-40B4-BE49-F238E27FC236}">
                    <a16:creationId xmlns:a16="http://schemas.microsoft.com/office/drawing/2014/main" id="{B5F30C52-B44A-4D51-B6F8-9825D1DCD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973"/>
                <a:ext cx="72" cy="60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91" name="Oval 100">
                <a:extLst>
                  <a:ext uri="{FF2B5EF4-FFF2-40B4-BE49-F238E27FC236}">
                    <a16:creationId xmlns:a16="http://schemas.microsoft.com/office/drawing/2014/main" id="{82D00E6B-D3D0-4DD0-B4FA-3BFADF1DB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981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29" name="Group 101">
              <a:extLst>
                <a:ext uri="{FF2B5EF4-FFF2-40B4-BE49-F238E27FC236}">
                  <a16:creationId xmlns:a16="http://schemas.microsoft.com/office/drawing/2014/main" id="{ED520AF6-3C82-4D16-BF3C-8ED78B92D1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17488" name="Oval 102">
                <a:extLst>
                  <a:ext uri="{FF2B5EF4-FFF2-40B4-BE49-F238E27FC236}">
                    <a16:creationId xmlns:a16="http://schemas.microsoft.com/office/drawing/2014/main" id="{CB7A1FCD-948A-4858-9D40-E04D1E449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89" name="Oval 103">
                <a:extLst>
                  <a:ext uri="{FF2B5EF4-FFF2-40B4-BE49-F238E27FC236}">
                    <a16:creationId xmlns:a16="http://schemas.microsoft.com/office/drawing/2014/main" id="{5469A97D-E58A-44FE-9C72-B86818346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1985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30" name="Group 104">
              <a:extLst>
                <a:ext uri="{FF2B5EF4-FFF2-40B4-BE49-F238E27FC236}">
                  <a16:creationId xmlns:a16="http://schemas.microsoft.com/office/drawing/2014/main" id="{CF03579C-EED2-4AFE-8E36-112BD415D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17468" name="Group 105">
                <a:extLst>
                  <a:ext uri="{FF2B5EF4-FFF2-40B4-BE49-F238E27FC236}">
                    <a16:creationId xmlns:a16="http://schemas.microsoft.com/office/drawing/2014/main" id="{471A05DF-2588-4192-B726-B8434B94B1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17471" name="Freeform 106">
                  <a:extLst>
                    <a:ext uri="{FF2B5EF4-FFF2-40B4-BE49-F238E27FC236}">
                      <a16:creationId xmlns:a16="http://schemas.microsoft.com/office/drawing/2014/main" id="{7A46FF96-4308-47BB-A6F1-1A3E78D45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2"/>
                  <a:ext cx="63" cy="155"/>
                </a:xfrm>
                <a:custGeom>
                  <a:avLst/>
                  <a:gdLst>
                    <a:gd name="T0" fmla="*/ 1 w 128"/>
                    <a:gd name="T1" fmla="*/ 0 h 311"/>
                    <a:gd name="T2" fmla="*/ 1 w 128"/>
                    <a:gd name="T3" fmla="*/ 0 h 311"/>
                    <a:gd name="T4" fmla="*/ 1 w 128"/>
                    <a:gd name="T5" fmla="*/ 0 h 311"/>
                    <a:gd name="T6" fmla="*/ 1 w 128"/>
                    <a:gd name="T7" fmla="*/ 0 h 311"/>
                    <a:gd name="T8" fmla="*/ 1 w 128"/>
                    <a:gd name="T9" fmla="*/ 0 h 311"/>
                    <a:gd name="T10" fmla="*/ 1 w 128"/>
                    <a:gd name="T11" fmla="*/ 0 h 311"/>
                    <a:gd name="T12" fmla="*/ 1 w 128"/>
                    <a:gd name="T13" fmla="*/ 0 h 311"/>
                    <a:gd name="T14" fmla="*/ 1 w 128"/>
                    <a:gd name="T15" fmla="*/ 0 h 311"/>
                    <a:gd name="T16" fmla="*/ 1 w 128"/>
                    <a:gd name="T17" fmla="*/ 0 h 311"/>
                    <a:gd name="T18" fmla="*/ 0 w 128"/>
                    <a:gd name="T19" fmla="*/ 0 h 311"/>
                    <a:gd name="T20" fmla="*/ 1 w 128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72" name="Freeform 107">
                  <a:extLst>
                    <a:ext uri="{FF2B5EF4-FFF2-40B4-BE49-F238E27FC236}">
                      <a16:creationId xmlns:a16="http://schemas.microsoft.com/office/drawing/2014/main" id="{4E07AACF-ED4D-4728-9275-1FEFB2E28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8" y="1945"/>
                  <a:ext cx="62" cy="155"/>
                </a:xfrm>
                <a:custGeom>
                  <a:avLst/>
                  <a:gdLst>
                    <a:gd name="T0" fmla="*/ 1 w 126"/>
                    <a:gd name="T1" fmla="*/ 0 h 311"/>
                    <a:gd name="T2" fmla="*/ 1 w 126"/>
                    <a:gd name="T3" fmla="*/ 0 h 311"/>
                    <a:gd name="T4" fmla="*/ 1 w 126"/>
                    <a:gd name="T5" fmla="*/ 0 h 311"/>
                    <a:gd name="T6" fmla="*/ 1 w 126"/>
                    <a:gd name="T7" fmla="*/ 0 h 311"/>
                    <a:gd name="T8" fmla="*/ 0 w 126"/>
                    <a:gd name="T9" fmla="*/ 0 h 311"/>
                    <a:gd name="T10" fmla="*/ 1 w 126"/>
                    <a:gd name="T11" fmla="*/ 0 h 311"/>
                    <a:gd name="T12" fmla="*/ 1 w 126"/>
                    <a:gd name="T13" fmla="*/ 0 h 311"/>
                    <a:gd name="T14" fmla="*/ 1 w 126"/>
                    <a:gd name="T15" fmla="*/ 0 h 311"/>
                    <a:gd name="T16" fmla="*/ 1 w 126"/>
                    <a:gd name="T17" fmla="*/ 0 h 311"/>
                    <a:gd name="T18" fmla="*/ 1 w 126"/>
                    <a:gd name="T19" fmla="*/ 0 h 311"/>
                    <a:gd name="T20" fmla="*/ 1 w 126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473" name="Group 108">
                  <a:extLst>
                    <a:ext uri="{FF2B5EF4-FFF2-40B4-BE49-F238E27FC236}">
                      <a16:creationId xmlns:a16="http://schemas.microsoft.com/office/drawing/2014/main" id="{286CEB65-B5E6-4066-AB3B-4E21F5CD8E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17484" name="Freeform 109">
                    <a:extLst>
                      <a:ext uri="{FF2B5EF4-FFF2-40B4-BE49-F238E27FC236}">
                        <a16:creationId xmlns:a16="http://schemas.microsoft.com/office/drawing/2014/main" id="{A47B0AE6-89C5-40EB-875F-F8BF094D4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2" y="2107"/>
                    <a:ext cx="1233" cy="656"/>
                  </a:xfrm>
                  <a:custGeom>
                    <a:avLst/>
                    <a:gdLst>
                      <a:gd name="T0" fmla="*/ 1 w 2472"/>
                      <a:gd name="T1" fmla="*/ 2 h 1310"/>
                      <a:gd name="T2" fmla="*/ 1 w 2472"/>
                      <a:gd name="T3" fmla="*/ 2 h 1310"/>
                      <a:gd name="T4" fmla="*/ 1 w 2472"/>
                      <a:gd name="T5" fmla="*/ 2 h 1310"/>
                      <a:gd name="T6" fmla="*/ 1 w 2472"/>
                      <a:gd name="T7" fmla="*/ 2 h 1310"/>
                      <a:gd name="T8" fmla="*/ 1 w 2472"/>
                      <a:gd name="T9" fmla="*/ 2 h 1310"/>
                      <a:gd name="T10" fmla="*/ 1 w 2472"/>
                      <a:gd name="T11" fmla="*/ 2 h 1310"/>
                      <a:gd name="T12" fmla="*/ 1 w 2472"/>
                      <a:gd name="T13" fmla="*/ 2 h 1310"/>
                      <a:gd name="T14" fmla="*/ 1 w 2472"/>
                      <a:gd name="T15" fmla="*/ 2 h 1310"/>
                      <a:gd name="T16" fmla="*/ 1 w 2472"/>
                      <a:gd name="T17" fmla="*/ 2 h 1310"/>
                      <a:gd name="T18" fmla="*/ 1 w 2472"/>
                      <a:gd name="T19" fmla="*/ 2 h 1310"/>
                      <a:gd name="T20" fmla="*/ 1 w 2472"/>
                      <a:gd name="T21" fmla="*/ 2 h 1310"/>
                      <a:gd name="T22" fmla="*/ 1 w 2472"/>
                      <a:gd name="T23" fmla="*/ 2 h 1310"/>
                      <a:gd name="T24" fmla="*/ 1 w 2472"/>
                      <a:gd name="T25" fmla="*/ 1 h 1310"/>
                      <a:gd name="T26" fmla="*/ 1 w 2472"/>
                      <a:gd name="T27" fmla="*/ 1 h 1310"/>
                      <a:gd name="T28" fmla="*/ 1 w 2472"/>
                      <a:gd name="T29" fmla="*/ 1 h 1310"/>
                      <a:gd name="T30" fmla="*/ 1 w 2472"/>
                      <a:gd name="T31" fmla="*/ 1 h 1310"/>
                      <a:gd name="T32" fmla="*/ 0 w 2472"/>
                      <a:gd name="T33" fmla="*/ 1 h 1310"/>
                      <a:gd name="T34" fmla="*/ 0 w 2472"/>
                      <a:gd name="T35" fmla="*/ 1 h 1310"/>
                      <a:gd name="T36" fmla="*/ 1 w 2472"/>
                      <a:gd name="T37" fmla="*/ 1 h 1310"/>
                      <a:gd name="T38" fmla="*/ 1 w 2472"/>
                      <a:gd name="T39" fmla="*/ 1 h 1310"/>
                      <a:gd name="T40" fmla="*/ 1 w 2472"/>
                      <a:gd name="T41" fmla="*/ 1 h 1310"/>
                      <a:gd name="T42" fmla="*/ 1 w 2472"/>
                      <a:gd name="T43" fmla="*/ 1 h 1310"/>
                      <a:gd name="T44" fmla="*/ 1 w 2472"/>
                      <a:gd name="T45" fmla="*/ 1 h 1310"/>
                      <a:gd name="T46" fmla="*/ 1 w 2472"/>
                      <a:gd name="T47" fmla="*/ 1 h 1310"/>
                      <a:gd name="T48" fmla="*/ 1 w 2472"/>
                      <a:gd name="T49" fmla="*/ 1 h 1310"/>
                      <a:gd name="T50" fmla="*/ 1 w 2472"/>
                      <a:gd name="T51" fmla="*/ 1 h 1310"/>
                      <a:gd name="T52" fmla="*/ 1 w 2472"/>
                      <a:gd name="T53" fmla="*/ 1 h 1310"/>
                      <a:gd name="T54" fmla="*/ 1 w 2472"/>
                      <a:gd name="T55" fmla="*/ 1 h 1310"/>
                      <a:gd name="T56" fmla="*/ 1 w 2472"/>
                      <a:gd name="T57" fmla="*/ 1 h 1310"/>
                      <a:gd name="T58" fmla="*/ 1 w 2472"/>
                      <a:gd name="T59" fmla="*/ 1 h 1310"/>
                      <a:gd name="T60" fmla="*/ 1 w 2472"/>
                      <a:gd name="T61" fmla="*/ 1 h 1310"/>
                      <a:gd name="T62" fmla="*/ 1 w 2472"/>
                      <a:gd name="T63" fmla="*/ 1 h 1310"/>
                      <a:gd name="T64" fmla="*/ 1 w 2472"/>
                      <a:gd name="T65" fmla="*/ 1 h 1310"/>
                      <a:gd name="T66" fmla="*/ 1 w 2472"/>
                      <a:gd name="T67" fmla="*/ 1 h 1310"/>
                      <a:gd name="T68" fmla="*/ 1 w 2472"/>
                      <a:gd name="T69" fmla="*/ 1 h 1310"/>
                      <a:gd name="T70" fmla="*/ 1 w 2472"/>
                      <a:gd name="T71" fmla="*/ 1 h 1310"/>
                      <a:gd name="T72" fmla="*/ 1 w 2472"/>
                      <a:gd name="T73" fmla="*/ 1 h 1310"/>
                      <a:gd name="T74" fmla="*/ 1 w 2472"/>
                      <a:gd name="T75" fmla="*/ 1 h 1310"/>
                      <a:gd name="T76" fmla="*/ 1 w 2472"/>
                      <a:gd name="T77" fmla="*/ 1 h 1310"/>
                      <a:gd name="T78" fmla="*/ 1 w 2472"/>
                      <a:gd name="T79" fmla="*/ 1 h 1310"/>
                      <a:gd name="T80" fmla="*/ 1 w 2472"/>
                      <a:gd name="T81" fmla="*/ 1 h 1310"/>
                      <a:gd name="T82" fmla="*/ 2 w 2472"/>
                      <a:gd name="T83" fmla="*/ 1 h 1310"/>
                      <a:gd name="T84" fmla="*/ 2 w 2472"/>
                      <a:gd name="T85" fmla="*/ 0 h 1310"/>
                      <a:gd name="T86" fmla="*/ 2 w 2472"/>
                      <a:gd name="T87" fmla="*/ 0 h 1310"/>
                      <a:gd name="T88" fmla="*/ 2 w 2472"/>
                      <a:gd name="T89" fmla="*/ 1 h 1310"/>
                      <a:gd name="T90" fmla="*/ 3 w 2472"/>
                      <a:gd name="T91" fmla="*/ 1 h 1310"/>
                      <a:gd name="T92" fmla="*/ 3 w 2472"/>
                      <a:gd name="T93" fmla="*/ 1 h 1310"/>
                      <a:gd name="T94" fmla="*/ 3 w 2472"/>
                      <a:gd name="T95" fmla="*/ 1 h 1310"/>
                      <a:gd name="T96" fmla="*/ 3 w 2472"/>
                      <a:gd name="T97" fmla="*/ 1 h 1310"/>
                      <a:gd name="T98" fmla="*/ 3 w 2472"/>
                      <a:gd name="T99" fmla="*/ 1 h 1310"/>
                      <a:gd name="T100" fmla="*/ 3 w 2472"/>
                      <a:gd name="T101" fmla="*/ 2 h 1310"/>
                      <a:gd name="T102" fmla="*/ 3 w 2472"/>
                      <a:gd name="T103" fmla="*/ 2 h 1310"/>
                      <a:gd name="T104" fmla="*/ 1 w 2472"/>
                      <a:gd name="T105" fmla="*/ 2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7485" name="Group 110">
                    <a:extLst>
                      <a:ext uri="{FF2B5EF4-FFF2-40B4-BE49-F238E27FC236}">
                        <a16:creationId xmlns:a16="http://schemas.microsoft.com/office/drawing/2014/main" id="{97BF3CBE-ACE2-482E-A6C7-639487D1476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17486" name="Freeform 111">
                      <a:extLst>
                        <a:ext uri="{FF2B5EF4-FFF2-40B4-BE49-F238E27FC236}">
                          <a16:creationId xmlns:a16="http://schemas.microsoft.com/office/drawing/2014/main" id="{FEBF3F84-FE5B-4F8D-AB09-082D028880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4" y="2067"/>
                      <a:ext cx="449" cy="404"/>
                    </a:xfrm>
                    <a:custGeom>
                      <a:avLst/>
                      <a:gdLst>
                        <a:gd name="T0" fmla="*/ 1 w 896"/>
                        <a:gd name="T1" fmla="*/ 1 h 808"/>
                        <a:gd name="T2" fmla="*/ 0 w 896"/>
                        <a:gd name="T3" fmla="*/ 1 h 808"/>
                        <a:gd name="T4" fmla="*/ 1 w 896"/>
                        <a:gd name="T5" fmla="*/ 1 h 808"/>
                        <a:gd name="T6" fmla="*/ 1 w 896"/>
                        <a:gd name="T7" fmla="*/ 1 h 808"/>
                        <a:gd name="T8" fmla="*/ 1 w 896"/>
                        <a:gd name="T9" fmla="*/ 1 h 808"/>
                        <a:gd name="T10" fmla="*/ 1 w 896"/>
                        <a:gd name="T11" fmla="*/ 1 h 808"/>
                        <a:gd name="T12" fmla="*/ 1 w 896"/>
                        <a:gd name="T13" fmla="*/ 1 h 808"/>
                        <a:gd name="T14" fmla="*/ 1 w 896"/>
                        <a:gd name="T15" fmla="*/ 1 h 808"/>
                        <a:gd name="T16" fmla="*/ 1 w 896"/>
                        <a:gd name="T17" fmla="*/ 1 h 808"/>
                        <a:gd name="T18" fmla="*/ 1 w 896"/>
                        <a:gd name="T19" fmla="*/ 1 h 808"/>
                        <a:gd name="T20" fmla="*/ 1 w 896"/>
                        <a:gd name="T21" fmla="*/ 1 h 808"/>
                        <a:gd name="T22" fmla="*/ 1 w 896"/>
                        <a:gd name="T23" fmla="*/ 1 h 808"/>
                        <a:gd name="T24" fmla="*/ 1 w 896"/>
                        <a:gd name="T25" fmla="*/ 1 h 808"/>
                        <a:gd name="T26" fmla="*/ 1 w 896"/>
                        <a:gd name="T27" fmla="*/ 1 h 808"/>
                        <a:gd name="T28" fmla="*/ 1 w 896"/>
                        <a:gd name="T29" fmla="*/ 1 h 808"/>
                        <a:gd name="T30" fmla="*/ 1 w 896"/>
                        <a:gd name="T31" fmla="*/ 1 h 808"/>
                        <a:gd name="T32" fmla="*/ 1 w 896"/>
                        <a:gd name="T33" fmla="*/ 1 h 808"/>
                        <a:gd name="T34" fmla="*/ 1 w 896"/>
                        <a:gd name="T35" fmla="*/ 1 h 808"/>
                        <a:gd name="T36" fmla="*/ 1 w 896"/>
                        <a:gd name="T37" fmla="*/ 1 h 808"/>
                        <a:gd name="T38" fmla="*/ 1 w 896"/>
                        <a:gd name="T39" fmla="*/ 1 h 808"/>
                        <a:gd name="T40" fmla="*/ 1 w 896"/>
                        <a:gd name="T41" fmla="*/ 0 h 808"/>
                        <a:gd name="T42" fmla="*/ 1 w 896"/>
                        <a:gd name="T43" fmla="*/ 1 h 808"/>
                        <a:gd name="T44" fmla="*/ 1 w 896"/>
                        <a:gd name="T45" fmla="*/ 1 h 808"/>
                        <a:gd name="T46" fmla="*/ 1 w 896"/>
                        <a:gd name="T47" fmla="*/ 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487" name="Freeform 112">
                      <a:extLst>
                        <a:ext uri="{FF2B5EF4-FFF2-40B4-BE49-F238E27FC236}">
                          <a16:creationId xmlns:a16="http://schemas.microsoft.com/office/drawing/2014/main" id="{4F5076D2-F581-45F6-8E3F-55813B64B8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2" y="2361"/>
                      <a:ext cx="276" cy="714"/>
                    </a:xfrm>
                    <a:custGeom>
                      <a:avLst/>
                      <a:gdLst>
                        <a:gd name="T0" fmla="*/ 0 w 553"/>
                        <a:gd name="T1" fmla="*/ 0 h 1424"/>
                        <a:gd name="T2" fmla="*/ 0 w 553"/>
                        <a:gd name="T3" fmla="*/ 1 h 1424"/>
                        <a:gd name="T4" fmla="*/ 0 w 553"/>
                        <a:gd name="T5" fmla="*/ 1 h 1424"/>
                        <a:gd name="T6" fmla="*/ 0 w 553"/>
                        <a:gd name="T7" fmla="*/ 1 h 1424"/>
                        <a:gd name="T8" fmla="*/ 0 w 553"/>
                        <a:gd name="T9" fmla="*/ 1 h 1424"/>
                        <a:gd name="T10" fmla="*/ 0 w 553"/>
                        <a:gd name="T11" fmla="*/ 1 h 1424"/>
                        <a:gd name="T12" fmla="*/ 0 w 553"/>
                        <a:gd name="T13" fmla="*/ 1 h 1424"/>
                        <a:gd name="T14" fmla="*/ 0 w 553"/>
                        <a:gd name="T15" fmla="*/ 2 h 1424"/>
                        <a:gd name="T16" fmla="*/ 0 w 553"/>
                        <a:gd name="T17" fmla="*/ 2 h 1424"/>
                        <a:gd name="T18" fmla="*/ 0 w 553"/>
                        <a:gd name="T19" fmla="*/ 2 h 1424"/>
                        <a:gd name="T20" fmla="*/ 0 w 553"/>
                        <a:gd name="T21" fmla="*/ 1 h 1424"/>
                        <a:gd name="T22" fmla="*/ 0 w 553"/>
                        <a:gd name="T23" fmla="*/ 1 h 1424"/>
                        <a:gd name="T24" fmla="*/ 0 w 553"/>
                        <a:gd name="T25" fmla="*/ 1 h 1424"/>
                        <a:gd name="T26" fmla="*/ 0 w 553"/>
                        <a:gd name="T27" fmla="*/ 1 h 1424"/>
                        <a:gd name="T28" fmla="*/ 0 w 553"/>
                        <a:gd name="T29" fmla="*/ 1 h 1424"/>
                        <a:gd name="T30" fmla="*/ 0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7474" name="Freeform 113">
                  <a:extLst>
                    <a:ext uri="{FF2B5EF4-FFF2-40B4-BE49-F238E27FC236}">
                      <a16:creationId xmlns:a16="http://schemas.microsoft.com/office/drawing/2014/main" id="{1E62D9CC-574F-4D85-9087-3253F8C687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9"/>
                  <a:ext cx="348" cy="436"/>
                </a:xfrm>
                <a:custGeom>
                  <a:avLst/>
                  <a:gdLst>
                    <a:gd name="T0" fmla="*/ 1 w 693"/>
                    <a:gd name="T1" fmla="*/ 0 h 873"/>
                    <a:gd name="T2" fmla="*/ 1 w 693"/>
                    <a:gd name="T3" fmla="*/ 0 h 873"/>
                    <a:gd name="T4" fmla="*/ 1 w 693"/>
                    <a:gd name="T5" fmla="*/ 0 h 873"/>
                    <a:gd name="T6" fmla="*/ 1 w 693"/>
                    <a:gd name="T7" fmla="*/ 0 h 873"/>
                    <a:gd name="T8" fmla="*/ 1 w 693"/>
                    <a:gd name="T9" fmla="*/ 0 h 873"/>
                    <a:gd name="T10" fmla="*/ 1 w 693"/>
                    <a:gd name="T11" fmla="*/ 0 h 873"/>
                    <a:gd name="T12" fmla="*/ 1 w 693"/>
                    <a:gd name="T13" fmla="*/ 0 h 873"/>
                    <a:gd name="T14" fmla="*/ 1 w 693"/>
                    <a:gd name="T15" fmla="*/ 0 h 873"/>
                    <a:gd name="T16" fmla="*/ 1 w 693"/>
                    <a:gd name="T17" fmla="*/ 0 h 873"/>
                    <a:gd name="T18" fmla="*/ 1 w 693"/>
                    <a:gd name="T19" fmla="*/ 0 h 873"/>
                    <a:gd name="T20" fmla="*/ 1 w 693"/>
                    <a:gd name="T21" fmla="*/ 0 h 873"/>
                    <a:gd name="T22" fmla="*/ 1 w 693"/>
                    <a:gd name="T23" fmla="*/ 0 h 873"/>
                    <a:gd name="T24" fmla="*/ 1 w 693"/>
                    <a:gd name="T25" fmla="*/ 0 h 873"/>
                    <a:gd name="T26" fmla="*/ 1 w 693"/>
                    <a:gd name="T27" fmla="*/ 0 h 873"/>
                    <a:gd name="T28" fmla="*/ 1 w 693"/>
                    <a:gd name="T29" fmla="*/ 0 h 873"/>
                    <a:gd name="T30" fmla="*/ 1 w 693"/>
                    <a:gd name="T31" fmla="*/ 0 h 873"/>
                    <a:gd name="T32" fmla="*/ 1 w 693"/>
                    <a:gd name="T33" fmla="*/ 0 h 873"/>
                    <a:gd name="T34" fmla="*/ 1 w 693"/>
                    <a:gd name="T35" fmla="*/ 0 h 873"/>
                    <a:gd name="T36" fmla="*/ 1 w 693"/>
                    <a:gd name="T37" fmla="*/ 0 h 873"/>
                    <a:gd name="T38" fmla="*/ 1 w 693"/>
                    <a:gd name="T39" fmla="*/ 0 h 873"/>
                    <a:gd name="T40" fmla="*/ 1 w 693"/>
                    <a:gd name="T41" fmla="*/ 0 h 873"/>
                    <a:gd name="T42" fmla="*/ 1 w 693"/>
                    <a:gd name="T43" fmla="*/ 0 h 873"/>
                    <a:gd name="T44" fmla="*/ 0 w 693"/>
                    <a:gd name="T45" fmla="*/ 0 h 873"/>
                    <a:gd name="T46" fmla="*/ 0 w 693"/>
                    <a:gd name="T47" fmla="*/ 0 h 873"/>
                    <a:gd name="T48" fmla="*/ 1 w 693"/>
                    <a:gd name="T49" fmla="*/ 0 h 873"/>
                    <a:gd name="T50" fmla="*/ 1 w 693"/>
                    <a:gd name="T51" fmla="*/ 0 h 873"/>
                    <a:gd name="T52" fmla="*/ 1 w 693"/>
                    <a:gd name="T53" fmla="*/ 0 h 873"/>
                    <a:gd name="T54" fmla="*/ 1 w 693"/>
                    <a:gd name="T55" fmla="*/ 0 h 873"/>
                    <a:gd name="T56" fmla="*/ 1 w 693"/>
                    <a:gd name="T57" fmla="*/ 0 h 873"/>
                    <a:gd name="T58" fmla="*/ 1 w 693"/>
                    <a:gd name="T59" fmla="*/ 0 h 873"/>
                    <a:gd name="T60" fmla="*/ 1 w 693"/>
                    <a:gd name="T61" fmla="*/ 0 h 873"/>
                    <a:gd name="T62" fmla="*/ 1 w 693"/>
                    <a:gd name="T63" fmla="*/ 0 h 873"/>
                    <a:gd name="T64" fmla="*/ 1 w 693"/>
                    <a:gd name="T65" fmla="*/ 0 h 873"/>
                    <a:gd name="T66" fmla="*/ 1 w 693"/>
                    <a:gd name="T67" fmla="*/ 0 h 873"/>
                    <a:gd name="T68" fmla="*/ 1 w 693"/>
                    <a:gd name="T69" fmla="*/ 0 h 873"/>
                    <a:gd name="T70" fmla="*/ 1 w 693"/>
                    <a:gd name="T71" fmla="*/ 0 h 873"/>
                    <a:gd name="T72" fmla="*/ 1 w 693"/>
                    <a:gd name="T73" fmla="*/ 0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75" name="Freeform 114">
                  <a:extLst>
                    <a:ext uri="{FF2B5EF4-FFF2-40B4-BE49-F238E27FC236}">
                      <a16:creationId xmlns:a16="http://schemas.microsoft.com/office/drawing/2014/main" id="{1DBC4FD3-7118-48A9-BA82-826DF46A67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2" y="1739"/>
                  <a:ext cx="437" cy="622"/>
                </a:xfrm>
                <a:custGeom>
                  <a:avLst/>
                  <a:gdLst>
                    <a:gd name="T0" fmla="*/ 1 w 874"/>
                    <a:gd name="T1" fmla="*/ 0 h 1244"/>
                    <a:gd name="T2" fmla="*/ 1 w 874"/>
                    <a:gd name="T3" fmla="*/ 0 h 1244"/>
                    <a:gd name="T4" fmla="*/ 1 w 874"/>
                    <a:gd name="T5" fmla="*/ 0 h 1244"/>
                    <a:gd name="T6" fmla="*/ 1 w 874"/>
                    <a:gd name="T7" fmla="*/ 0 h 1244"/>
                    <a:gd name="T8" fmla="*/ 1 w 874"/>
                    <a:gd name="T9" fmla="*/ 0 h 1244"/>
                    <a:gd name="T10" fmla="*/ 1 w 874"/>
                    <a:gd name="T11" fmla="*/ 0 h 1244"/>
                    <a:gd name="T12" fmla="*/ 1 w 874"/>
                    <a:gd name="T13" fmla="*/ 0 h 1244"/>
                    <a:gd name="T14" fmla="*/ 1 w 874"/>
                    <a:gd name="T15" fmla="*/ 0 h 1244"/>
                    <a:gd name="T16" fmla="*/ 1 w 874"/>
                    <a:gd name="T17" fmla="*/ 0 h 1244"/>
                    <a:gd name="T18" fmla="*/ 1 w 874"/>
                    <a:gd name="T19" fmla="*/ 0 h 1244"/>
                    <a:gd name="T20" fmla="*/ 1 w 874"/>
                    <a:gd name="T21" fmla="*/ 0 h 1244"/>
                    <a:gd name="T22" fmla="*/ 1 w 874"/>
                    <a:gd name="T23" fmla="*/ 0 h 1244"/>
                    <a:gd name="T24" fmla="*/ 0 w 874"/>
                    <a:gd name="T25" fmla="*/ 0 h 1244"/>
                    <a:gd name="T26" fmla="*/ 0 w 874"/>
                    <a:gd name="T27" fmla="*/ 0 h 1244"/>
                    <a:gd name="T28" fmla="*/ 1 w 874"/>
                    <a:gd name="T29" fmla="*/ 0 h 1244"/>
                    <a:gd name="T30" fmla="*/ 1 w 874"/>
                    <a:gd name="T31" fmla="*/ 1 h 1244"/>
                    <a:gd name="T32" fmla="*/ 1 w 874"/>
                    <a:gd name="T33" fmla="*/ 1 h 1244"/>
                    <a:gd name="T34" fmla="*/ 1 w 874"/>
                    <a:gd name="T35" fmla="*/ 1 h 1244"/>
                    <a:gd name="T36" fmla="*/ 1 w 874"/>
                    <a:gd name="T37" fmla="*/ 1 h 1244"/>
                    <a:gd name="T38" fmla="*/ 1 w 874"/>
                    <a:gd name="T39" fmla="*/ 1 h 1244"/>
                    <a:gd name="T40" fmla="*/ 1 w 874"/>
                    <a:gd name="T41" fmla="*/ 1 h 1244"/>
                    <a:gd name="T42" fmla="*/ 1 w 874"/>
                    <a:gd name="T43" fmla="*/ 1 h 1244"/>
                    <a:gd name="T44" fmla="*/ 1 w 874"/>
                    <a:gd name="T45" fmla="*/ 1 h 1244"/>
                    <a:gd name="T46" fmla="*/ 1 w 874"/>
                    <a:gd name="T47" fmla="*/ 1 h 1244"/>
                    <a:gd name="T48" fmla="*/ 1 w 874"/>
                    <a:gd name="T49" fmla="*/ 1 h 1244"/>
                    <a:gd name="T50" fmla="*/ 1 w 874"/>
                    <a:gd name="T51" fmla="*/ 1 h 1244"/>
                    <a:gd name="T52" fmla="*/ 1 w 874"/>
                    <a:gd name="T53" fmla="*/ 1 h 1244"/>
                    <a:gd name="T54" fmla="*/ 1 w 874"/>
                    <a:gd name="T55" fmla="*/ 0 h 1244"/>
                    <a:gd name="T56" fmla="*/ 1 w 874"/>
                    <a:gd name="T57" fmla="*/ 0 h 1244"/>
                    <a:gd name="T58" fmla="*/ 1 w 874"/>
                    <a:gd name="T59" fmla="*/ 0 h 1244"/>
                    <a:gd name="T60" fmla="*/ 1 w 874"/>
                    <a:gd name="T61" fmla="*/ 0 h 1244"/>
                    <a:gd name="T62" fmla="*/ 1 w 874"/>
                    <a:gd name="T63" fmla="*/ 0 h 1244"/>
                    <a:gd name="T64" fmla="*/ 1 w 874"/>
                    <a:gd name="T65" fmla="*/ 0 h 1244"/>
                    <a:gd name="T66" fmla="*/ 1 w 874"/>
                    <a:gd name="T67" fmla="*/ 0 h 1244"/>
                    <a:gd name="T68" fmla="*/ 1 w 874"/>
                    <a:gd name="T69" fmla="*/ 0 h 1244"/>
                    <a:gd name="T70" fmla="*/ 1 w 874"/>
                    <a:gd name="T71" fmla="*/ 0 h 1244"/>
                    <a:gd name="T72" fmla="*/ 1 w 874"/>
                    <a:gd name="T73" fmla="*/ 0 h 1244"/>
                    <a:gd name="T74" fmla="*/ 1 w 874"/>
                    <a:gd name="T75" fmla="*/ 0 h 1244"/>
                    <a:gd name="T76" fmla="*/ 1 w 874"/>
                    <a:gd name="T77" fmla="*/ 0 h 1244"/>
                    <a:gd name="T78" fmla="*/ 1 w 874"/>
                    <a:gd name="T79" fmla="*/ 0 h 1244"/>
                    <a:gd name="T80" fmla="*/ 1 w 874"/>
                    <a:gd name="T81" fmla="*/ 0 h 1244"/>
                    <a:gd name="T82" fmla="*/ 1 w 874"/>
                    <a:gd name="T83" fmla="*/ 0 h 1244"/>
                    <a:gd name="T84" fmla="*/ 1 w 874"/>
                    <a:gd name="T85" fmla="*/ 0 h 1244"/>
                    <a:gd name="T86" fmla="*/ 1 w 874"/>
                    <a:gd name="T87" fmla="*/ 0 h 1244"/>
                    <a:gd name="T88" fmla="*/ 1 w 874"/>
                    <a:gd name="T89" fmla="*/ 0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476" name="Group 115">
                  <a:extLst>
                    <a:ext uri="{FF2B5EF4-FFF2-40B4-BE49-F238E27FC236}">
                      <a16:creationId xmlns:a16="http://schemas.microsoft.com/office/drawing/2014/main" id="{6873472B-D3C4-4FA0-A9A7-FBAEE8D49E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17481" name="Freeform 116">
                    <a:extLst>
                      <a:ext uri="{FF2B5EF4-FFF2-40B4-BE49-F238E27FC236}">
                        <a16:creationId xmlns:a16="http://schemas.microsoft.com/office/drawing/2014/main" id="{9E49F45D-1013-494C-83BF-97A829A9A7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1 w 431"/>
                      <a:gd name="T3" fmla="*/ 0 h 19"/>
                      <a:gd name="T4" fmla="*/ 1 w 431"/>
                      <a:gd name="T5" fmla="*/ 0 h 19"/>
                      <a:gd name="T6" fmla="*/ 1 w 431"/>
                      <a:gd name="T7" fmla="*/ 0 h 19"/>
                      <a:gd name="T8" fmla="*/ 1 w 431"/>
                      <a:gd name="T9" fmla="*/ 0 h 19"/>
                      <a:gd name="T10" fmla="*/ 1 w 431"/>
                      <a:gd name="T11" fmla="*/ 0 h 19"/>
                      <a:gd name="T12" fmla="*/ 1 w 431"/>
                      <a:gd name="T13" fmla="*/ 0 h 19"/>
                      <a:gd name="T14" fmla="*/ 1 w 431"/>
                      <a:gd name="T15" fmla="*/ 0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82" name="Freeform 117">
                    <a:extLst>
                      <a:ext uri="{FF2B5EF4-FFF2-40B4-BE49-F238E27FC236}">
                        <a16:creationId xmlns:a16="http://schemas.microsoft.com/office/drawing/2014/main" id="{5077D5B4-1707-49ED-A2DB-EA1529764E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1 w 92"/>
                      <a:gd name="T3" fmla="*/ 0 h 5"/>
                      <a:gd name="T4" fmla="*/ 1 w 92"/>
                      <a:gd name="T5" fmla="*/ 1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83" name="Freeform 118">
                    <a:extLst>
                      <a:ext uri="{FF2B5EF4-FFF2-40B4-BE49-F238E27FC236}">
                        <a16:creationId xmlns:a16="http://schemas.microsoft.com/office/drawing/2014/main" id="{3FDA3DFE-FD87-462D-A258-65FBFC2F5B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8" y="2002"/>
                    <a:ext cx="101" cy="155"/>
                  </a:xfrm>
                  <a:custGeom>
                    <a:avLst/>
                    <a:gdLst>
                      <a:gd name="T0" fmla="*/ 1 w 202"/>
                      <a:gd name="T1" fmla="*/ 0 h 309"/>
                      <a:gd name="T2" fmla="*/ 1 w 202"/>
                      <a:gd name="T3" fmla="*/ 1 h 309"/>
                      <a:gd name="T4" fmla="*/ 1 w 202"/>
                      <a:gd name="T5" fmla="*/ 1 h 309"/>
                      <a:gd name="T6" fmla="*/ 1 w 202"/>
                      <a:gd name="T7" fmla="*/ 1 h 309"/>
                      <a:gd name="T8" fmla="*/ 1 w 202"/>
                      <a:gd name="T9" fmla="*/ 1 h 309"/>
                      <a:gd name="T10" fmla="*/ 1 w 202"/>
                      <a:gd name="T11" fmla="*/ 1 h 309"/>
                      <a:gd name="T12" fmla="*/ 1 w 202"/>
                      <a:gd name="T13" fmla="*/ 1 h 309"/>
                      <a:gd name="T14" fmla="*/ 1 w 202"/>
                      <a:gd name="T15" fmla="*/ 1 h 309"/>
                      <a:gd name="T16" fmla="*/ 1 w 202"/>
                      <a:gd name="T17" fmla="*/ 1 h 309"/>
                      <a:gd name="T18" fmla="*/ 1 w 202"/>
                      <a:gd name="T19" fmla="*/ 1 h 309"/>
                      <a:gd name="T20" fmla="*/ 1 w 202"/>
                      <a:gd name="T21" fmla="*/ 1 h 309"/>
                      <a:gd name="T22" fmla="*/ 1 w 202"/>
                      <a:gd name="T23" fmla="*/ 1 h 309"/>
                      <a:gd name="T24" fmla="*/ 0 w 202"/>
                      <a:gd name="T25" fmla="*/ 1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477" name="Group 119">
                  <a:extLst>
                    <a:ext uri="{FF2B5EF4-FFF2-40B4-BE49-F238E27FC236}">
                      <a16:creationId xmlns:a16="http://schemas.microsoft.com/office/drawing/2014/main" id="{3BCFE183-0261-4E21-8B8B-38F385F8F8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17479" name="Freeform 120">
                    <a:extLst>
                      <a:ext uri="{FF2B5EF4-FFF2-40B4-BE49-F238E27FC236}">
                        <a16:creationId xmlns:a16="http://schemas.microsoft.com/office/drawing/2014/main" id="{BAA6CAAF-71CA-45BA-A276-498F7CFEBD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0 h 49"/>
                      <a:gd name="T2" fmla="*/ 1 w 232"/>
                      <a:gd name="T3" fmla="*/ 0 h 49"/>
                      <a:gd name="T4" fmla="*/ 1 w 232"/>
                      <a:gd name="T5" fmla="*/ 0 h 49"/>
                      <a:gd name="T6" fmla="*/ 1 w 232"/>
                      <a:gd name="T7" fmla="*/ 0 h 49"/>
                      <a:gd name="T8" fmla="*/ 1 w 232"/>
                      <a:gd name="T9" fmla="*/ 0 h 49"/>
                      <a:gd name="T10" fmla="*/ 1 w 232"/>
                      <a:gd name="T11" fmla="*/ 0 h 49"/>
                      <a:gd name="T12" fmla="*/ 1 w 232"/>
                      <a:gd name="T13" fmla="*/ 0 h 49"/>
                      <a:gd name="T14" fmla="*/ 1 w 232"/>
                      <a:gd name="T15" fmla="*/ 0 h 49"/>
                      <a:gd name="T16" fmla="*/ 1 w 232"/>
                      <a:gd name="T17" fmla="*/ 0 h 49"/>
                      <a:gd name="T18" fmla="*/ 1 w 232"/>
                      <a:gd name="T19" fmla="*/ 0 h 49"/>
                      <a:gd name="T20" fmla="*/ 1 w 232"/>
                      <a:gd name="T21" fmla="*/ 0 h 49"/>
                      <a:gd name="T22" fmla="*/ 1 w 232"/>
                      <a:gd name="T23" fmla="*/ 0 h 49"/>
                      <a:gd name="T24" fmla="*/ 1 w 232"/>
                      <a:gd name="T25" fmla="*/ 0 h 49"/>
                      <a:gd name="T26" fmla="*/ 1 w 232"/>
                      <a:gd name="T27" fmla="*/ 0 h 49"/>
                      <a:gd name="T28" fmla="*/ 1 w 232"/>
                      <a:gd name="T29" fmla="*/ 0 h 49"/>
                      <a:gd name="T30" fmla="*/ 1 w 232"/>
                      <a:gd name="T31" fmla="*/ 0 h 49"/>
                      <a:gd name="T32" fmla="*/ 0 w 232"/>
                      <a:gd name="T33" fmla="*/ 0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80" name="Freeform 121">
                    <a:extLst>
                      <a:ext uri="{FF2B5EF4-FFF2-40B4-BE49-F238E27FC236}">
                        <a16:creationId xmlns:a16="http://schemas.microsoft.com/office/drawing/2014/main" id="{67172207-22A3-49C0-A04B-2EA23A9872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1 w 226"/>
                      <a:gd name="T1" fmla="*/ 1 h 48"/>
                      <a:gd name="T2" fmla="*/ 1 w 226"/>
                      <a:gd name="T3" fmla="*/ 1 h 48"/>
                      <a:gd name="T4" fmla="*/ 1 w 226"/>
                      <a:gd name="T5" fmla="*/ 1 h 48"/>
                      <a:gd name="T6" fmla="*/ 1 w 226"/>
                      <a:gd name="T7" fmla="*/ 1 h 48"/>
                      <a:gd name="T8" fmla="*/ 1 w 226"/>
                      <a:gd name="T9" fmla="*/ 1 h 48"/>
                      <a:gd name="T10" fmla="*/ 1 w 226"/>
                      <a:gd name="T11" fmla="*/ 0 h 48"/>
                      <a:gd name="T12" fmla="*/ 1 w 226"/>
                      <a:gd name="T13" fmla="*/ 1 h 48"/>
                      <a:gd name="T14" fmla="*/ 0 w 226"/>
                      <a:gd name="T15" fmla="*/ 1 h 48"/>
                      <a:gd name="T16" fmla="*/ 1 w 226"/>
                      <a:gd name="T17" fmla="*/ 1 h 48"/>
                      <a:gd name="T18" fmla="*/ 1 w 226"/>
                      <a:gd name="T19" fmla="*/ 1 h 48"/>
                      <a:gd name="T20" fmla="*/ 1 w 226"/>
                      <a:gd name="T21" fmla="*/ 1 h 48"/>
                      <a:gd name="T22" fmla="*/ 1 w 226"/>
                      <a:gd name="T23" fmla="*/ 1 h 48"/>
                      <a:gd name="T24" fmla="*/ 1 w 226"/>
                      <a:gd name="T25" fmla="*/ 1 h 48"/>
                      <a:gd name="T26" fmla="*/ 1 w 226"/>
                      <a:gd name="T27" fmla="*/ 1 h 48"/>
                      <a:gd name="T28" fmla="*/ 1 w 226"/>
                      <a:gd name="T29" fmla="*/ 1 h 48"/>
                      <a:gd name="T30" fmla="*/ 1 w 226"/>
                      <a:gd name="T31" fmla="*/ 1 h 48"/>
                      <a:gd name="T32" fmla="*/ 1 w 226"/>
                      <a:gd name="T33" fmla="*/ 1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478" name="Freeform 122">
                  <a:extLst>
                    <a:ext uri="{FF2B5EF4-FFF2-40B4-BE49-F238E27FC236}">
                      <a16:creationId xmlns:a16="http://schemas.microsoft.com/office/drawing/2014/main" id="{44477CFC-20CE-4A22-A82D-2EBC735E9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4" y="1686"/>
                  <a:ext cx="451" cy="294"/>
                </a:xfrm>
                <a:custGeom>
                  <a:avLst/>
                  <a:gdLst>
                    <a:gd name="T0" fmla="*/ 0 w 903"/>
                    <a:gd name="T1" fmla="*/ 1 h 586"/>
                    <a:gd name="T2" fmla="*/ 0 w 903"/>
                    <a:gd name="T3" fmla="*/ 1 h 586"/>
                    <a:gd name="T4" fmla="*/ 0 w 903"/>
                    <a:gd name="T5" fmla="*/ 1 h 586"/>
                    <a:gd name="T6" fmla="*/ 0 w 903"/>
                    <a:gd name="T7" fmla="*/ 1 h 586"/>
                    <a:gd name="T8" fmla="*/ 0 w 903"/>
                    <a:gd name="T9" fmla="*/ 1 h 586"/>
                    <a:gd name="T10" fmla="*/ 0 w 903"/>
                    <a:gd name="T11" fmla="*/ 1 h 586"/>
                    <a:gd name="T12" fmla="*/ 0 w 903"/>
                    <a:gd name="T13" fmla="*/ 1 h 586"/>
                    <a:gd name="T14" fmla="*/ 0 w 903"/>
                    <a:gd name="T15" fmla="*/ 1 h 586"/>
                    <a:gd name="T16" fmla="*/ 0 w 903"/>
                    <a:gd name="T17" fmla="*/ 1 h 586"/>
                    <a:gd name="T18" fmla="*/ 0 w 903"/>
                    <a:gd name="T19" fmla="*/ 1 h 586"/>
                    <a:gd name="T20" fmla="*/ 0 w 903"/>
                    <a:gd name="T21" fmla="*/ 1 h 586"/>
                    <a:gd name="T22" fmla="*/ 0 w 903"/>
                    <a:gd name="T23" fmla="*/ 1 h 586"/>
                    <a:gd name="T24" fmla="*/ 0 w 903"/>
                    <a:gd name="T25" fmla="*/ 1 h 586"/>
                    <a:gd name="T26" fmla="*/ 0 w 903"/>
                    <a:gd name="T27" fmla="*/ 1 h 586"/>
                    <a:gd name="T28" fmla="*/ 0 w 903"/>
                    <a:gd name="T29" fmla="*/ 1 h 586"/>
                    <a:gd name="T30" fmla="*/ 0 w 903"/>
                    <a:gd name="T31" fmla="*/ 1 h 586"/>
                    <a:gd name="T32" fmla="*/ 0 w 903"/>
                    <a:gd name="T33" fmla="*/ 1 h 586"/>
                    <a:gd name="T34" fmla="*/ 0 w 903"/>
                    <a:gd name="T35" fmla="*/ 1 h 586"/>
                    <a:gd name="T36" fmla="*/ 0 w 903"/>
                    <a:gd name="T37" fmla="*/ 1 h 586"/>
                    <a:gd name="T38" fmla="*/ 0 w 903"/>
                    <a:gd name="T39" fmla="*/ 1 h 586"/>
                    <a:gd name="T40" fmla="*/ 0 w 903"/>
                    <a:gd name="T41" fmla="*/ 1 h 586"/>
                    <a:gd name="T42" fmla="*/ 0 w 903"/>
                    <a:gd name="T43" fmla="*/ 1 h 586"/>
                    <a:gd name="T44" fmla="*/ 0 w 903"/>
                    <a:gd name="T45" fmla="*/ 1 h 586"/>
                    <a:gd name="T46" fmla="*/ 0 w 903"/>
                    <a:gd name="T47" fmla="*/ 1 h 586"/>
                    <a:gd name="T48" fmla="*/ 0 w 903"/>
                    <a:gd name="T49" fmla="*/ 1 h 586"/>
                    <a:gd name="T50" fmla="*/ 0 w 903"/>
                    <a:gd name="T51" fmla="*/ 1 h 586"/>
                    <a:gd name="T52" fmla="*/ 0 w 903"/>
                    <a:gd name="T53" fmla="*/ 1 h 586"/>
                    <a:gd name="T54" fmla="*/ 0 w 903"/>
                    <a:gd name="T55" fmla="*/ 1 h 586"/>
                    <a:gd name="T56" fmla="*/ 0 w 903"/>
                    <a:gd name="T57" fmla="*/ 1 h 586"/>
                    <a:gd name="T58" fmla="*/ 0 w 903"/>
                    <a:gd name="T59" fmla="*/ 1 h 586"/>
                    <a:gd name="T60" fmla="*/ 0 w 903"/>
                    <a:gd name="T61" fmla="*/ 1 h 586"/>
                    <a:gd name="T62" fmla="*/ 0 w 903"/>
                    <a:gd name="T63" fmla="*/ 1 h 586"/>
                    <a:gd name="T64" fmla="*/ 0 w 903"/>
                    <a:gd name="T65" fmla="*/ 1 h 586"/>
                    <a:gd name="T66" fmla="*/ 0 w 903"/>
                    <a:gd name="T67" fmla="*/ 0 h 586"/>
                    <a:gd name="T68" fmla="*/ 0 w 903"/>
                    <a:gd name="T69" fmla="*/ 1 h 586"/>
                    <a:gd name="T70" fmla="*/ 0 w 903"/>
                    <a:gd name="T71" fmla="*/ 1 h 586"/>
                    <a:gd name="T72" fmla="*/ 0 w 903"/>
                    <a:gd name="T73" fmla="*/ 1 h 586"/>
                    <a:gd name="T74" fmla="*/ 0 w 903"/>
                    <a:gd name="T75" fmla="*/ 1 h 586"/>
                    <a:gd name="T76" fmla="*/ 0 w 903"/>
                    <a:gd name="T77" fmla="*/ 1 h 586"/>
                    <a:gd name="T78" fmla="*/ 0 w 903"/>
                    <a:gd name="T79" fmla="*/ 1 h 586"/>
                    <a:gd name="T80" fmla="*/ 0 w 903"/>
                    <a:gd name="T81" fmla="*/ 1 h 586"/>
                    <a:gd name="T82" fmla="*/ 0 w 903"/>
                    <a:gd name="T83" fmla="*/ 1 h 586"/>
                    <a:gd name="T84" fmla="*/ 0 w 903"/>
                    <a:gd name="T85" fmla="*/ 1 h 586"/>
                    <a:gd name="T86" fmla="*/ 0 w 903"/>
                    <a:gd name="T87" fmla="*/ 1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469" name="Freeform 123">
                <a:extLst>
                  <a:ext uri="{FF2B5EF4-FFF2-40B4-BE49-F238E27FC236}">
                    <a16:creationId xmlns:a16="http://schemas.microsoft.com/office/drawing/2014/main" id="{2F4E0493-C73E-494B-BF21-096A4B5DE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2309"/>
                <a:ext cx="476" cy="508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70" name="Freeform 124">
                <a:extLst>
                  <a:ext uri="{FF2B5EF4-FFF2-40B4-BE49-F238E27FC236}">
                    <a16:creationId xmlns:a16="http://schemas.microsoft.com/office/drawing/2014/main" id="{39C3BFE6-1741-4779-AF93-8783946AB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2297"/>
                <a:ext cx="290" cy="242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31" name="Group 125">
              <a:extLst>
                <a:ext uri="{FF2B5EF4-FFF2-40B4-BE49-F238E27FC236}">
                  <a16:creationId xmlns:a16="http://schemas.microsoft.com/office/drawing/2014/main" id="{7DD7B6A9-A144-4DC0-9B2A-98FB93886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17456" name="Group 126">
                <a:extLst>
                  <a:ext uri="{FF2B5EF4-FFF2-40B4-BE49-F238E27FC236}">
                    <a16:creationId xmlns:a16="http://schemas.microsoft.com/office/drawing/2014/main" id="{C63D4F7F-1E15-480A-B773-0F2032C05F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7463" name="Freeform 127">
                  <a:extLst>
                    <a:ext uri="{FF2B5EF4-FFF2-40B4-BE49-F238E27FC236}">
                      <a16:creationId xmlns:a16="http://schemas.microsoft.com/office/drawing/2014/main" id="{E38AFE81-4E6D-441F-A5FD-0DCA80943A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6" cy="124"/>
                </a:xfrm>
                <a:custGeom>
                  <a:avLst/>
                  <a:gdLst>
                    <a:gd name="T0" fmla="*/ 1 w 309"/>
                    <a:gd name="T1" fmla="*/ 1 h 246"/>
                    <a:gd name="T2" fmla="*/ 1 w 309"/>
                    <a:gd name="T3" fmla="*/ 0 h 246"/>
                    <a:gd name="T4" fmla="*/ 1 w 309"/>
                    <a:gd name="T5" fmla="*/ 0 h 246"/>
                    <a:gd name="T6" fmla="*/ 1 w 309"/>
                    <a:gd name="T7" fmla="*/ 1 h 246"/>
                    <a:gd name="T8" fmla="*/ 1 w 309"/>
                    <a:gd name="T9" fmla="*/ 1 h 246"/>
                    <a:gd name="T10" fmla="*/ 1 w 309"/>
                    <a:gd name="T11" fmla="*/ 1 h 246"/>
                    <a:gd name="T12" fmla="*/ 1 w 309"/>
                    <a:gd name="T13" fmla="*/ 1 h 246"/>
                    <a:gd name="T14" fmla="*/ 1 w 309"/>
                    <a:gd name="T15" fmla="*/ 1 h 246"/>
                    <a:gd name="T16" fmla="*/ 1 w 309"/>
                    <a:gd name="T17" fmla="*/ 1 h 246"/>
                    <a:gd name="T18" fmla="*/ 1 w 309"/>
                    <a:gd name="T19" fmla="*/ 1 h 246"/>
                    <a:gd name="T20" fmla="*/ 1 w 309"/>
                    <a:gd name="T21" fmla="*/ 1 h 246"/>
                    <a:gd name="T22" fmla="*/ 1 w 309"/>
                    <a:gd name="T23" fmla="*/ 1 h 246"/>
                    <a:gd name="T24" fmla="*/ 1 w 309"/>
                    <a:gd name="T25" fmla="*/ 1 h 246"/>
                    <a:gd name="T26" fmla="*/ 1 w 309"/>
                    <a:gd name="T27" fmla="*/ 1 h 246"/>
                    <a:gd name="T28" fmla="*/ 1 w 309"/>
                    <a:gd name="T29" fmla="*/ 1 h 246"/>
                    <a:gd name="T30" fmla="*/ 1 w 309"/>
                    <a:gd name="T31" fmla="*/ 1 h 246"/>
                    <a:gd name="T32" fmla="*/ 1 w 309"/>
                    <a:gd name="T33" fmla="*/ 1 h 246"/>
                    <a:gd name="T34" fmla="*/ 1 w 309"/>
                    <a:gd name="T35" fmla="*/ 1 h 246"/>
                    <a:gd name="T36" fmla="*/ 1 w 309"/>
                    <a:gd name="T37" fmla="*/ 1 h 246"/>
                    <a:gd name="T38" fmla="*/ 1 w 309"/>
                    <a:gd name="T39" fmla="*/ 1 h 246"/>
                    <a:gd name="T40" fmla="*/ 1 w 309"/>
                    <a:gd name="T41" fmla="*/ 1 h 246"/>
                    <a:gd name="T42" fmla="*/ 0 w 309"/>
                    <a:gd name="T43" fmla="*/ 1 h 246"/>
                    <a:gd name="T44" fmla="*/ 0 w 309"/>
                    <a:gd name="T45" fmla="*/ 1 h 246"/>
                    <a:gd name="T46" fmla="*/ 0 w 309"/>
                    <a:gd name="T47" fmla="*/ 1 h 246"/>
                    <a:gd name="T48" fmla="*/ 1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4" name="Freeform 128">
                  <a:extLst>
                    <a:ext uri="{FF2B5EF4-FFF2-40B4-BE49-F238E27FC236}">
                      <a16:creationId xmlns:a16="http://schemas.microsoft.com/office/drawing/2014/main" id="{B746027A-B55A-4C06-AD1E-921C1C6AC0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4"/>
                  <a:ext cx="151" cy="124"/>
                </a:xfrm>
                <a:custGeom>
                  <a:avLst/>
                  <a:gdLst>
                    <a:gd name="T0" fmla="*/ 1 w 308"/>
                    <a:gd name="T1" fmla="*/ 0 h 245"/>
                    <a:gd name="T2" fmla="*/ 1 w 308"/>
                    <a:gd name="T3" fmla="*/ 0 h 245"/>
                    <a:gd name="T4" fmla="*/ 1 w 308"/>
                    <a:gd name="T5" fmla="*/ 0 h 245"/>
                    <a:gd name="T6" fmla="*/ 1 w 308"/>
                    <a:gd name="T7" fmla="*/ 0 h 245"/>
                    <a:gd name="T8" fmla="*/ 1 w 308"/>
                    <a:gd name="T9" fmla="*/ 0 h 245"/>
                    <a:gd name="T10" fmla="*/ 1 w 308"/>
                    <a:gd name="T11" fmla="*/ 0 h 245"/>
                    <a:gd name="T12" fmla="*/ 0 w 308"/>
                    <a:gd name="T13" fmla="*/ 0 h 245"/>
                    <a:gd name="T14" fmla="*/ 0 w 308"/>
                    <a:gd name="T15" fmla="*/ 0 h 245"/>
                    <a:gd name="T16" fmla="*/ 1 w 308"/>
                    <a:gd name="T17" fmla="*/ 0 h 245"/>
                    <a:gd name="T18" fmla="*/ 1 w 308"/>
                    <a:gd name="T19" fmla="*/ 0 h 245"/>
                    <a:gd name="T20" fmla="*/ 1 w 308"/>
                    <a:gd name="T21" fmla="*/ 0 h 245"/>
                    <a:gd name="T22" fmla="*/ 1 w 308"/>
                    <a:gd name="T23" fmla="*/ 0 h 245"/>
                    <a:gd name="T24" fmla="*/ 1 w 308"/>
                    <a:gd name="T25" fmla="*/ 0 h 245"/>
                    <a:gd name="T26" fmla="*/ 1 w 308"/>
                    <a:gd name="T27" fmla="*/ 0 h 245"/>
                    <a:gd name="T28" fmla="*/ 1 w 308"/>
                    <a:gd name="T29" fmla="*/ 0 h 245"/>
                    <a:gd name="T30" fmla="*/ 1 w 308"/>
                    <a:gd name="T31" fmla="*/ 0 h 245"/>
                    <a:gd name="T32" fmla="*/ 1 w 308"/>
                    <a:gd name="T33" fmla="*/ 0 h 245"/>
                    <a:gd name="T34" fmla="*/ 1 w 308"/>
                    <a:gd name="T35" fmla="*/ 0 h 245"/>
                    <a:gd name="T36" fmla="*/ 1 w 308"/>
                    <a:gd name="T37" fmla="*/ 0 h 245"/>
                    <a:gd name="T38" fmla="*/ 1 w 308"/>
                    <a:gd name="T39" fmla="*/ 0 h 245"/>
                    <a:gd name="T40" fmla="*/ 1 w 308"/>
                    <a:gd name="T41" fmla="*/ 0 h 245"/>
                    <a:gd name="T42" fmla="*/ 1 w 308"/>
                    <a:gd name="T43" fmla="*/ 0 h 245"/>
                    <a:gd name="T44" fmla="*/ 1 w 308"/>
                    <a:gd name="T45" fmla="*/ 0 h 245"/>
                    <a:gd name="T46" fmla="*/ 1 w 308"/>
                    <a:gd name="T47" fmla="*/ 0 h 245"/>
                    <a:gd name="T48" fmla="*/ 1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5" name="Freeform 129">
                  <a:extLst>
                    <a:ext uri="{FF2B5EF4-FFF2-40B4-BE49-F238E27FC236}">
                      <a16:creationId xmlns:a16="http://schemas.microsoft.com/office/drawing/2014/main" id="{DEA4BC65-2539-4D15-BF4A-879B98BD0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2" y="1959"/>
                  <a:ext cx="21" cy="15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0 w 45"/>
                    <a:gd name="T5" fmla="*/ 0 h 33"/>
                    <a:gd name="T6" fmla="*/ 0 w 45"/>
                    <a:gd name="T7" fmla="*/ 0 h 33"/>
                    <a:gd name="T8" fmla="*/ 0 w 45"/>
                    <a:gd name="T9" fmla="*/ 0 h 33"/>
                    <a:gd name="T10" fmla="*/ 0 w 45"/>
                    <a:gd name="T11" fmla="*/ 0 h 33"/>
                    <a:gd name="T12" fmla="*/ 0 w 45"/>
                    <a:gd name="T13" fmla="*/ 0 h 33"/>
                    <a:gd name="T14" fmla="*/ 0 w 45"/>
                    <a:gd name="T15" fmla="*/ 0 h 33"/>
                    <a:gd name="T16" fmla="*/ 0 w 45"/>
                    <a:gd name="T17" fmla="*/ 0 h 33"/>
                    <a:gd name="T18" fmla="*/ 0 w 45"/>
                    <a:gd name="T19" fmla="*/ 0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6" name="Freeform 130">
                  <a:extLst>
                    <a:ext uri="{FF2B5EF4-FFF2-40B4-BE49-F238E27FC236}">
                      <a16:creationId xmlns:a16="http://schemas.microsoft.com/office/drawing/2014/main" id="{EE0DA5CB-EAE8-4DC2-AA22-4ED95859C5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0"/>
                  <a:ext cx="65" cy="27"/>
                </a:xfrm>
                <a:custGeom>
                  <a:avLst/>
                  <a:gdLst>
                    <a:gd name="T0" fmla="*/ 1 w 128"/>
                    <a:gd name="T1" fmla="*/ 1 h 52"/>
                    <a:gd name="T2" fmla="*/ 1 w 128"/>
                    <a:gd name="T3" fmla="*/ 1 h 52"/>
                    <a:gd name="T4" fmla="*/ 1 w 128"/>
                    <a:gd name="T5" fmla="*/ 1 h 52"/>
                    <a:gd name="T6" fmla="*/ 0 w 128"/>
                    <a:gd name="T7" fmla="*/ 0 h 52"/>
                    <a:gd name="T8" fmla="*/ 1 w 128"/>
                    <a:gd name="T9" fmla="*/ 1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7" name="Freeform 131">
                  <a:extLst>
                    <a:ext uri="{FF2B5EF4-FFF2-40B4-BE49-F238E27FC236}">
                      <a16:creationId xmlns:a16="http://schemas.microsoft.com/office/drawing/2014/main" id="{81B88213-B86D-43F5-ABFA-CB79F4EDF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1 h 54"/>
                    <a:gd name="T2" fmla="*/ 0 w 74"/>
                    <a:gd name="T3" fmla="*/ 1 h 54"/>
                    <a:gd name="T4" fmla="*/ 1 w 74"/>
                    <a:gd name="T5" fmla="*/ 1 h 54"/>
                    <a:gd name="T6" fmla="*/ 1 w 74"/>
                    <a:gd name="T7" fmla="*/ 0 h 54"/>
                    <a:gd name="T8" fmla="*/ 0 w 74"/>
                    <a:gd name="T9" fmla="*/ 1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457" name="Group 132">
                <a:extLst>
                  <a:ext uri="{FF2B5EF4-FFF2-40B4-BE49-F238E27FC236}">
                    <a16:creationId xmlns:a16="http://schemas.microsoft.com/office/drawing/2014/main" id="{A09671BA-01B8-44FF-A6E7-41BCE26CA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7461" name="Oval 133">
                  <a:extLst>
                    <a:ext uri="{FF2B5EF4-FFF2-40B4-BE49-F238E27FC236}">
                      <a16:creationId xmlns:a16="http://schemas.microsoft.com/office/drawing/2014/main" id="{CBDEDF3D-B60F-4C90-BB0F-23CC7B08E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973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2" name="Oval 134">
                  <a:extLst>
                    <a:ext uri="{FF2B5EF4-FFF2-40B4-BE49-F238E27FC236}">
                      <a16:creationId xmlns:a16="http://schemas.microsoft.com/office/drawing/2014/main" id="{A205101F-F088-438F-8543-A8B3A1DC6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458" name="Group 135">
                <a:extLst>
                  <a:ext uri="{FF2B5EF4-FFF2-40B4-BE49-F238E27FC236}">
                    <a16:creationId xmlns:a16="http://schemas.microsoft.com/office/drawing/2014/main" id="{84E4FE3E-D247-4A2D-A345-F924A7D8E4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7459" name="Oval 136">
                  <a:extLst>
                    <a:ext uri="{FF2B5EF4-FFF2-40B4-BE49-F238E27FC236}">
                      <a16:creationId xmlns:a16="http://schemas.microsoft.com/office/drawing/2014/main" id="{CA895521-56BF-492F-A4A5-875DF168CA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3"/>
                  <a:ext cx="67" cy="60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0" name="Oval 137">
                  <a:extLst>
                    <a:ext uri="{FF2B5EF4-FFF2-40B4-BE49-F238E27FC236}">
                      <a16:creationId xmlns:a16="http://schemas.microsoft.com/office/drawing/2014/main" id="{18AF243C-849B-4A8C-BC69-B0C61D2E0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7" y="1981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432" name="Freeform 138">
              <a:extLst>
                <a:ext uri="{FF2B5EF4-FFF2-40B4-BE49-F238E27FC236}">
                  <a16:creationId xmlns:a16="http://schemas.microsoft.com/office/drawing/2014/main" id="{D77C095B-DB58-48E6-A81C-69670F181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2064"/>
              <a:ext cx="192" cy="192"/>
            </a:xfrm>
            <a:custGeom>
              <a:avLst/>
              <a:gdLst>
                <a:gd name="T0" fmla="*/ 0 w 487"/>
                <a:gd name="T1" fmla="*/ 0 h 424"/>
                <a:gd name="T2" fmla="*/ 0 w 487"/>
                <a:gd name="T3" fmla="*/ 0 h 424"/>
                <a:gd name="T4" fmla="*/ 0 w 487"/>
                <a:gd name="T5" fmla="*/ 0 h 424"/>
                <a:gd name="T6" fmla="*/ 0 w 487"/>
                <a:gd name="T7" fmla="*/ 0 h 424"/>
                <a:gd name="T8" fmla="*/ 0 w 487"/>
                <a:gd name="T9" fmla="*/ 0 h 424"/>
                <a:gd name="T10" fmla="*/ 0 w 487"/>
                <a:gd name="T11" fmla="*/ 0 h 424"/>
                <a:gd name="T12" fmla="*/ 0 w 487"/>
                <a:gd name="T13" fmla="*/ 0 h 424"/>
                <a:gd name="T14" fmla="*/ 0 w 487"/>
                <a:gd name="T15" fmla="*/ 0 h 424"/>
                <a:gd name="T16" fmla="*/ 0 w 487"/>
                <a:gd name="T17" fmla="*/ 0 h 424"/>
                <a:gd name="T18" fmla="*/ 0 w 487"/>
                <a:gd name="T19" fmla="*/ 0 h 424"/>
                <a:gd name="T20" fmla="*/ 0 w 487"/>
                <a:gd name="T21" fmla="*/ 0 h 424"/>
                <a:gd name="T22" fmla="*/ 0 w 487"/>
                <a:gd name="T23" fmla="*/ 0 h 424"/>
                <a:gd name="T24" fmla="*/ 0 w 487"/>
                <a:gd name="T25" fmla="*/ 0 h 424"/>
                <a:gd name="T26" fmla="*/ 0 w 487"/>
                <a:gd name="T27" fmla="*/ 0 h 424"/>
                <a:gd name="T28" fmla="*/ 0 w 487"/>
                <a:gd name="T29" fmla="*/ 0 h 424"/>
                <a:gd name="T30" fmla="*/ 0 w 487"/>
                <a:gd name="T31" fmla="*/ 0 h 424"/>
                <a:gd name="T32" fmla="*/ 0 w 487"/>
                <a:gd name="T33" fmla="*/ 0 h 424"/>
                <a:gd name="T34" fmla="*/ 0 w 487"/>
                <a:gd name="T35" fmla="*/ 0 h 424"/>
                <a:gd name="T36" fmla="*/ 0 w 487"/>
                <a:gd name="T37" fmla="*/ 0 h 424"/>
                <a:gd name="T38" fmla="*/ 0 w 487"/>
                <a:gd name="T39" fmla="*/ 0 h 424"/>
                <a:gd name="T40" fmla="*/ 0 w 487"/>
                <a:gd name="T41" fmla="*/ 0 h 424"/>
                <a:gd name="T42" fmla="*/ 0 w 487"/>
                <a:gd name="T43" fmla="*/ 0 h 424"/>
                <a:gd name="T44" fmla="*/ 0 w 487"/>
                <a:gd name="T45" fmla="*/ 0 h 424"/>
                <a:gd name="T46" fmla="*/ 0 w 487"/>
                <a:gd name="T47" fmla="*/ 0 h 424"/>
                <a:gd name="T48" fmla="*/ 0 w 487"/>
                <a:gd name="T49" fmla="*/ 0 h 424"/>
                <a:gd name="T50" fmla="*/ 0 w 487"/>
                <a:gd name="T51" fmla="*/ 0 h 424"/>
                <a:gd name="T52" fmla="*/ 0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433" name="Group 139">
              <a:extLst>
                <a:ext uri="{FF2B5EF4-FFF2-40B4-BE49-F238E27FC236}">
                  <a16:creationId xmlns:a16="http://schemas.microsoft.com/office/drawing/2014/main" id="{4E53A483-A77C-4E47-9257-136E2B795B19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17434" name="Freeform 140">
                <a:extLst>
                  <a:ext uri="{FF2B5EF4-FFF2-40B4-BE49-F238E27FC236}">
                    <a16:creationId xmlns:a16="http://schemas.microsoft.com/office/drawing/2014/main" id="{B7EB019E-13EA-4F02-BCE9-EA06D16C5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" y="2587"/>
                <a:ext cx="1107" cy="808"/>
              </a:xfrm>
              <a:custGeom>
                <a:avLst/>
                <a:gdLst>
                  <a:gd name="T0" fmla="*/ 0 w 3311"/>
                  <a:gd name="T1" fmla="*/ 0 h 2423"/>
                  <a:gd name="T2" fmla="*/ 0 w 3311"/>
                  <a:gd name="T3" fmla="*/ 0 h 2423"/>
                  <a:gd name="T4" fmla="*/ 0 w 3311"/>
                  <a:gd name="T5" fmla="*/ 0 h 2423"/>
                  <a:gd name="T6" fmla="*/ 0 w 3311"/>
                  <a:gd name="T7" fmla="*/ 0 h 2423"/>
                  <a:gd name="T8" fmla="*/ 0 w 3311"/>
                  <a:gd name="T9" fmla="*/ 0 h 2423"/>
                  <a:gd name="T10" fmla="*/ 0 w 3311"/>
                  <a:gd name="T11" fmla="*/ 0 h 2423"/>
                  <a:gd name="T12" fmla="*/ 0 w 3311"/>
                  <a:gd name="T13" fmla="*/ 0 h 2423"/>
                  <a:gd name="T14" fmla="*/ 0 w 3311"/>
                  <a:gd name="T15" fmla="*/ 0 h 2423"/>
                  <a:gd name="T16" fmla="*/ 0 w 3311"/>
                  <a:gd name="T17" fmla="*/ 0 h 2423"/>
                  <a:gd name="T18" fmla="*/ 0 w 3311"/>
                  <a:gd name="T19" fmla="*/ 0 h 2423"/>
                  <a:gd name="T20" fmla="*/ 0 w 3311"/>
                  <a:gd name="T21" fmla="*/ 0 h 2423"/>
                  <a:gd name="T22" fmla="*/ 0 w 3311"/>
                  <a:gd name="T23" fmla="*/ 0 h 2423"/>
                  <a:gd name="T24" fmla="*/ 0 w 3311"/>
                  <a:gd name="T25" fmla="*/ 0 h 2423"/>
                  <a:gd name="T26" fmla="*/ 0 w 3311"/>
                  <a:gd name="T27" fmla="*/ 0 h 2423"/>
                  <a:gd name="T28" fmla="*/ 0 w 3311"/>
                  <a:gd name="T29" fmla="*/ 0 h 2423"/>
                  <a:gd name="T30" fmla="*/ 0 w 3311"/>
                  <a:gd name="T31" fmla="*/ 0 h 2423"/>
                  <a:gd name="T32" fmla="*/ 0 w 3311"/>
                  <a:gd name="T33" fmla="*/ 0 h 2423"/>
                  <a:gd name="T34" fmla="*/ 0 w 3311"/>
                  <a:gd name="T35" fmla="*/ 0 h 2423"/>
                  <a:gd name="T36" fmla="*/ 0 w 3311"/>
                  <a:gd name="T37" fmla="*/ 0 h 2423"/>
                  <a:gd name="T38" fmla="*/ 0 w 3311"/>
                  <a:gd name="T39" fmla="*/ 0 h 2423"/>
                  <a:gd name="T40" fmla="*/ 0 w 3311"/>
                  <a:gd name="T41" fmla="*/ 0 h 2423"/>
                  <a:gd name="T42" fmla="*/ 0 w 3311"/>
                  <a:gd name="T43" fmla="*/ 0 h 2423"/>
                  <a:gd name="T44" fmla="*/ 0 w 3311"/>
                  <a:gd name="T45" fmla="*/ 0 h 2423"/>
                  <a:gd name="T46" fmla="*/ 0 w 3311"/>
                  <a:gd name="T47" fmla="*/ 0 h 2423"/>
                  <a:gd name="T48" fmla="*/ 0 w 3311"/>
                  <a:gd name="T49" fmla="*/ 0 h 2423"/>
                  <a:gd name="T50" fmla="*/ 0 w 3311"/>
                  <a:gd name="T51" fmla="*/ 0 h 2423"/>
                  <a:gd name="T52" fmla="*/ 0 w 3311"/>
                  <a:gd name="T53" fmla="*/ 0 h 2423"/>
                  <a:gd name="T54" fmla="*/ 0 w 3311"/>
                  <a:gd name="T55" fmla="*/ 0 h 2423"/>
                  <a:gd name="T56" fmla="*/ 0 w 3311"/>
                  <a:gd name="T57" fmla="*/ 0 h 2423"/>
                  <a:gd name="T58" fmla="*/ 0 w 3311"/>
                  <a:gd name="T59" fmla="*/ 0 h 2423"/>
                  <a:gd name="T60" fmla="*/ 0 w 3311"/>
                  <a:gd name="T61" fmla="*/ 0 h 2423"/>
                  <a:gd name="T62" fmla="*/ 0 w 3311"/>
                  <a:gd name="T63" fmla="*/ 0 h 2423"/>
                  <a:gd name="T64" fmla="*/ 0 w 3311"/>
                  <a:gd name="T65" fmla="*/ 0 h 2423"/>
                  <a:gd name="T66" fmla="*/ 0 w 3311"/>
                  <a:gd name="T67" fmla="*/ 0 h 2423"/>
                  <a:gd name="T68" fmla="*/ 0 w 3311"/>
                  <a:gd name="T69" fmla="*/ 0 h 2423"/>
                  <a:gd name="T70" fmla="*/ 0 w 3311"/>
                  <a:gd name="T71" fmla="*/ 0 h 2423"/>
                  <a:gd name="T72" fmla="*/ 0 w 3311"/>
                  <a:gd name="T73" fmla="*/ 0 h 2423"/>
                  <a:gd name="T74" fmla="*/ 0 w 3311"/>
                  <a:gd name="T75" fmla="*/ 0 h 2423"/>
                  <a:gd name="T76" fmla="*/ 0 w 3311"/>
                  <a:gd name="T77" fmla="*/ 0 h 2423"/>
                  <a:gd name="T78" fmla="*/ 0 w 3311"/>
                  <a:gd name="T79" fmla="*/ 0 h 2423"/>
                  <a:gd name="T80" fmla="*/ 0 w 3311"/>
                  <a:gd name="T81" fmla="*/ 0 h 2423"/>
                  <a:gd name="T82" fmla="*/ 0 w 3311"/>
                  <a:gd name="T83" fmla="*/ 0 h 2423"/>
                  <a:gd name="T84" fmla="*/ 0 w 3311"/>
                  <a:gd name="T85" fmla="*/ 0 h 2423"/>
                  <a:gd name="T86" fmla="*/ 0 w 3311"/>
                  <a:gd name="T87" fmla="*/ 0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5" name="Freeform 141">
                <a:extLst>
                  <a:ext uri="{FF2B5EF4-FFF2-40B4-BE49-F238E27FC236}">
                    <a16:creationId xmlns:a16="http://schemas.microsoft.com/office/drawing/2014/main" id="{DCC63C28-8450-4ECF-B47A-9B78F05CA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" y="3077"/>
                <a:ext cx="339" cy="228"/>
              </a:xfrm>
              <a:custGeom>
                <a:avLst/>
                <a:gdLst>
                  <a:gd name="T0" fmla="*/ 0 w 1008"/>
                  <a:gd name="T1" fmla="*/ 0 h 673"/>
                  <a:gd name="T2" fmla="*/ 0 w 1008"/>
                  <a:gd name="T3" fmla="*/ 0 h 673"/>
                  <a:gd name="T4" fmla="*/ 0 w 1008"/>
                  <a:gd name="T5" fmla="*/ 0 h 673"/>
                  <a:gd name="T6" fmla="*/ 0 w 1008"/>
                  <a:gd name="T7" fmla="*/ 0 h 673"/>
                  <a:gd name="T8" fmla="*/ 0 w 1008"/>
                  <a:gd name="T9" fmla="*/ 0 h 673"/>
                  <a:gd name="T10" fmla="*/ 0 w 1008"/>
                  <a:gd name="T11" fmla="*/ 0 h 673"/>
                  <a:gd name="T12" fmla="*/ 0 w 1008"/>
                  <a:gd name="T13" fmla="*/ 0 h 673"/>
                  <a:gd name="T14" fmla="*/ 0 w 1008"/>
                  <a:gd name="T15" fmla="*/ 0 h 673"/>
                  <a:gd name="T16" fmla="*/ 0 w 1008"/>
                  <a:gd name="T17" fmla="*/ 0 h 673"/>
                  <a:gd name="T18" fmla="*/ 0 w 1008"/>
                  <a:gd name="T19" fmla="*/ 0 h 673"/>
                  <a:gd name="T20" fmla="*/ 0 w 1008"/>
                  <a:gd name="T21" fmla="*/ 0 h 673"/>
                  <a:gd name="T22" fmla="*/ 0 w 1008"/>
                  <a:gd name="T23" fmla="*/ 0 h 673"/>
                  <a:gd name="T24" fmla="*/ 0 w 1008"/>
                  <a:gd name="T25" fmla="*/ 0 h 673"/>
                  <a:gd name="T26" fmla="*/ 0 w 1008"/>
                  <a:gd name="T27" fmla="*/ 0 h 673"/>
                  <a:gd name="T28" fmla="*/ 0 w 1008"/>
                  <a:gd name="T29" fmla="*/ 0 h 673"/>
                  <a:gd name="T30" fmla="*/ 0 w 1008"/>
                  <a:gd name="T31" fmla="*/ 0 h 673"/>
                  <a:gd name="T32" fmla="*/ 0 w 1008"/>
                  <a:gd name="T33" fmla="*/ 0 h 673"/>
                  <a:gd name="T34" fmla="*/ 0 w 1008"/>
                  <a:gd name="T35" fmla="*/ 0 h 673"/>
                  <a:gd name="T36" fmla="*/ 0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6" name="Freeform 142">
                <a:extLst>
                  <a:ext uri="{FF2B5EF4-FFF2-40B4-BE49-F238E27FC236}">
                    <a16:creationId xmlns:a16="http://schemas.microsoft.com/office/drawing/2014/main" id="{545FA98B-37F4-4177-8DE9-FF559ED25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3055"/>
                <a:ext cx="360" cy="279"/>
              </a:xfrm>
              <a:custGeom>
                <a:avLst/>
                <a:gdLst>
                  <a:gd name="T0" fmla="*/ 0 w 1077"/>
                  <a:gd name="T1" fmla="*/ 0 h 838"/>
                  <a:gd name="T2" fmla="*/ 0 w 1077"/>
                  <a:gd name="T3" fmla="*/ 0 h 838"/>
                  <a:gd name="T4" fmla="*/ 0 w 1077"/>
                  <a:gd name="T5" fmla="*/ 0 h 838"/>
                  <a:gd name="T6" fmla="*/ 0 w 1077"/>
                  <a:gd name="T7" fmla="*/ 0 h 838"/>
                  <a:gd name="T8" fmla="*/ 0 w 1077"/>
                  <a:gd name="T9" fmla="*/ 0 h 838"/>
                  <a:gd name="T10" fmla="*/ 0 w 1077"/>
                  <a:gd name="T11" fmla="*/ 0 h 838"/>
                  <a:gd name="T12" fmla="*/ 0 w 1077"/>
                  <a:gd name="T13" fmla="*/ 0 h 838"/>
                  <a:gd name="T14" fmla="*/ 0 w 1077"/>
                  <a:gd name="T15" fmla="*/ 0 h 838"/>
                  <a:gd name="T16" fmla="*/ 0 w 1077"/>
                  <a:gd name="T17" fmla="*/ 0 h 838"/>
                  <a:gd name="T18" fmla="*/ 0 w 1077"/>
                  <a:gd name="T19" fmla="*/ 0 h 838"/>
                  <a:gd name="T20" fmla="*/ 0 w 1077"/>
                  <a:gd name="T21" fmla="*/ 0 h 838"/>
                  <a:gd name="T22" fmla="*/ 0 w 1077"/>
                  <a:gd name="T23" fmla="*/ 0 h 838"/>
                  <a:gd name="T24" fmla="*/ 0 w 1077"/>
                  <a:gd name="T25" fmla="*/ 0 h 838"/>
                  <a:gd name="T26" fmla="*/ 0 w 1077"/>
                  <a:gd name="T27" fmla="*/ 0 h 838"/>
                  <a:gd name="T28" fmla="*/ 0 w 1077"/>
                  <a:gd name="T29" fmla="*/ 0 h 838"/>
                  <a:gd name="T30" fmla="*/ 0 w 1077"/>
                  <a:gd name="T31" fmla="*/ 0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7" name="Freeform 143">
                <a:extLst>
                  <a:ext uri="{FF2B5EF4-FFF2-40B4-BE49-F238E27FC236}">
                    <a16:creationId xmlns:a16="http://schemas.microsoft.com/office/drawing/2014/main" id="{D9A5122A-A6ED-474D-BD18-0D105B9F3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2973"/>
                <a:ext cx="360" cy="275"/>
              </a:xfrm>
              <a:custGeom>
                <a:avLst/>
                <a:gdLst>
                  <a:gd name="T0" fmla="*/ 0 w 1069"/>
                  <a:gd name="T1" fmla="*/ 0 h 828"/>
                  <a:gd name="T2" fmla="*/ 0 w 1069"/>
                  <a:gd name="T3" fmla="*/ 0 h 828"/>
                  <a:gd name="T4" fmla="*/ 0 w 1069"/>
                  <a:gd name="T5" fmla="*/ 0 h 828"/>
                  <a:gd name="T6" fmla="*/ 0 w 1069"/>
                  <a:gd name="T7" fmla="*/ 0 h 828"/>
                  <a:gd name="T8" fmla="*/ 0 w 1069"/>
                  <a:gd name="T9" fmla="*/ 0 h 828"/>
                  <a:gd name="T10" fmla="*/ 0 w 1069"/>
                  <a:gd name="T11" fmla="*/ 0 h 828"/>
                  <a:gd name="T12" fmla="*/ 0 w 1069"/>
                  <a:gd name="T13" fmla="*/ 0 h 828"/>
                  <a:gd name="T14" fmla="*/ 0 w 1069"/>
                  <a:gd name="T15" fmla="*/ 0 h 828"/>
                  <a:gd name="T16" fmla="*/ 0 w 1069"/>
                  <a:gd name="T17" fmla="*/ 0 h 828"/>
                  <a:gd name="T18" fmla="*/ 0 w 1069"/>
                  <a:gd name="T19" fmla="*/ 0 h 828"/>
                  <a:gd name="T20" fmla="*/ 0 w 1069"/>
                  <a:gd name="T21" fmla="*/ 0 h 828"/>
                  <a:gd name="T22" fmla="*/ 0 w 1069"/>
                  <a:gd name="T23" fmla="*/ 0 h 828"/>
                  <a:gd name="T24" fmla="*/ 0 w 1069"/>
                  <a:gd name="T25" fmla="*/ 0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8" name="Freeform 144">
                <a:extLst>
                  <a:ext uri="{FF2B5EF4-FFF2-40B4-BE49-F238E27FC236}">
                    <a16:creationId xmlns:a16="http://schemas.microsoft.com/office/drawing/2014/main" id="{C6AC1386-122D-422E-9850-67A95A178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2750"/>
                <a:ext cx="13" cy="103"/>
              </a:xfrm>
              <a:custGeom>
                <a:avLst/>
                <a:gdLst>
                  <a:gd name="T0" fmla="*/ 0 w 36"/>
                  <a:gd name="T1" fmla="*/ 0 h 313"/>
                  <a:gd name="T2" fmla="*/ 0 w 36"/>
                  <a:gd name="T3" fmla="*/ 0 h 313"/>
                  <a:gd name="T4" fmla="*/ 0 w 36"/>
                  <a:gd name="T5" fmla="*/ 0 h 313"/>
                  <a:gd name="T6" fmla="*/ 0 w 36"/>
                  <a:gd name="T7" fmla="*/ 0 h 313"/>
                  <a:gd name="T8" fmla="*/ 0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9" name="Freeform 145">
                <a:extLst>
                  <a:ext uri="{FF2B5EF4-FFF2-40B4-BE49-F238E27FC236}">
                    <a16:creationId xmlns:a16="http://schemas.microsoft.com/office/drawing/2014/main" id="{207A2E2C-9290-433A-A55A-9245DF170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" y="2939"/>
                <a:ext cx="60" cy="60"/>
              </a:xfrm>
              <a:custGeom>
                <a:avLst/>
                <a:gdLst>
                  <a:gd name="T0" fmla="*/ 0 w 177"/>
                  <a:gd name="T1" fmla="*/ 0 h 175"/>
                  <a:gd name="T2" fmla="*/ 0 w 177"/>
                  <a:gd name="T3" fmla="*/ 0 h 175"/>
                  <a:gd name="T4" fmla="*/ 0 w 177"/>
                  <a:gd name="T5" fmla="*/ 0 h 175"/>
                  <a:gd name="T6" fmla="*/ 0 w 177"/>
                  <a:gd name="T7" fmla="*/ 0 h 175"/>
                  <a:gd name="T8" fmla="*/ 0 w 177"/>
                  <a:gd name="T9" fmla="*/ 0 h 175"/>
                  <a:gd name="T10" fmla="*/ 0 w 177"/>
                  <a:gd name="T11" fmla="*/ 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0" name="Freeform 146">
                <a:extLst>
                  <a:ext uri="{FF2B5EF4-FFF2-40B4-BE49-F238E27FC236}">
                    <a16:creationId xmlns:a16="http://schemas.microsoft.com/office/drawing/2014/main" id="{F33A2A01-3B5D-4FE9-863A-34959AE7A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" y="3029"/>
                <a:ext cx="94" cy="43"/>
              </a:xfrm>
              <a:custGeom>
                <a:avLst/>
                <a:gdLst>
                  <a:gd name="T0" fmla="*/ 0 w 281"/>
                  <a:gd name="T1" fmla="*/ 0 h 123"/>
                  <a:gd name="T2" fmla="*/ 0 w 281"/>
                  <a:gd name="T3" fmla="*/ 0 h 123"/>
                  <a:gd name="T4" fmla="*/ 0 w 281"/>
                  <a:gd name="T5" fmla="*/ 0 h 123"/>
                  <a:gd name="T6" fmla="*/ 0 w 281"/>
                  <a:gd name="T7" fmla="*/ 0 h 123"/>
                  <a:gd name="T8" fmla="*/ 0 w 281"/>
                  <a:gd name="T9" fmla="*/ 0 h 123"/>
                  <a:gd name="T10" fmla="*/ 0 w 281"/>
                  <a:gd name="T11" fmla="*/ 0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1" name="Freeform 147">
                <a:extLst>
                  <a:ext uri="{FF2B5EF4-FFF2-40B4-BE49-F238E27FC236}">
                    <a16:creationId xmlns:a16="http://schemas.microsoft.com/office/drawing/2014/main" id="{A9775063-4F53-487D-B258-0C59D994F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" y="3090"/>
                <a:ext cx="107" cy="21"/>
              </a:xfrm>
              <a:custGeom>
                <a:avLst/>
                <a:gdLst>
                  <a:gd name="T0" fmla="*/ 0 w 319"/>
                  <a:gd name="T1" fmla="*/ 0 h 68"/>
                  <a:gd name="T2" fmla="*/ 0 w 319"/>
                  <a:gd name="T3" fmla="*/ 0 h 68"/>
                  <a:gd name="T4" fmla="*/ 0 w 319"/>
                  <a:gd name="T5" fmla="*/ 0 h 68"/>
                  <a:gd name="T6" fmla="*/ 0 w 319"/>
                  <a:gd name="T7" fmla="*/ 0 h 68"/>
                  <a:gd name="T8" fmla="*/ 0 w 319"/>
                  <a:gd name="T9" fmla="*/ 0 h 68"/>
                  <a:gd name="T10" fmla="*/ 0 w 319"/>
                  <a:gd name="T11" fmla="*/ 0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2" name="Freeform 148">
                <a:extLst>
                  <a:ext uri="{FF2B5EF4-FFF2-40B4-BE49-F238E27FC236}">
                    <a16:creationId xmlns:a16="http://schemas.microsoft.com/office/drawing/2014/main" id="{DE1300F4-C09D-4AB1-88E3-6A12C2178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3012"/>
                <a:ext cx="47" cy="34"/>
              </a:xfrm>
              <a:custGeom>
                <a:avLst/>
                <a:gdLst>
                  <a:gd name="T0" fmla="*/ 0 w 150"/>
                  <a:gd name="T1" fmla="*/ 0 h 103"/>
                  <a:gd name="T2" fmla="*/ 0 w 150"/>
                  <a:gd name="T3" fmla="*/ 0 h 103"/>
                  <a:gd name="T4" fmla="*/ 0 w 150"/>
                  <a:gd name="T5" fmla="*/ 0 h 103"/>
                  <a:gd name="T6" fmla="*/ 0 w 150"/>
                  <a:gd name="T7" fmla="*/ 0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3" name="Freeform 149">
                <a:extLst>
                  <a:ext uri="{FF2B5EF4-FFF2-40B4-BE49-F238E27FC236}">
                    <a16:creationId xmlns:a16="http://schemas.microsoft.com/office/drawing/2014/main" id="{99699B3F-3EAE-40C1-A9EF-544AD3BC8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" y="3085"/>
                <a:ext cx="81" cy="39"/>
              </a:xfrm>
              <a:custGeom>
                <a:avLst/>
                <a:gdLst>
                  <a:gd name="T0" fmla="*/ 0 w 242"/>
                  <a:gd name="T1" fmla="*/ 0 h 124"/>
                  <a:gd name="T2" fmla="*/ 0 w 242"/>
                  <a:gd name="T3" fmla="*/ 0 h 124"/>
                  <a:gd name="T4" fmla="*/ 0 w 242"/>
                  <a:gd name="T5" fmla="*/ 0 h 124"/>
                  <a:gd name="T6" fmla="*/ 0 w 242"/>
                  <a:gd name="T7" fmla="*/ 0 h 124"/>
                  <a:gd name="T8" fmla="*/ 0 w 242"/>
                  <a:gd name="T9" fmla="*/ 0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4" name="Freeform 150">
                <a:extLst>
                  <a:ext uri="{FF2B5EF4-FFF2-40B4-BE49-F238E27FC236}">
                    <a16:creationId xmlns:a16="http://schemas.microsoft.com/office/drawing/2014/main" id="{9F700570-EAE5-4A77-A954-6C47C14CC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3167"/>
                <a:ext cx="69" cy="34"/>
              </a:xfrm>
              <a:custGeom>
                <a:avLst/>
                <a:gdLst>
                  <a:gd name="T0" fmla="*/ 0 w 205"/>
                  <a:gd name="T1" fmla="*/ 0 h 95"/>
                  <a:gd name="T2" fmla="*/ 0 w 205"/>
                  <a:gd name="T3" fmla="*/ 0 h 95"/>
                  <a:gd name="T4" fmla="*/ 0 w 205"/>
                  <a:gd name="T5" fmla="*/ 0 h 95"/>
                  <a:gd name="T6" fmla="*/ 0 w 205"/>
                  <a:gd name="T7" fmla="*/ 0 h 95"/>
                  <a:gd name="T8" fmla="*/ 0 w 205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5" name="Freeform 151">
                <a:extLst>
                  <a:ext uri="{FF2B5EF4-FFF2-40B4-BE49-F238E27FC236}">
                    <a16:creationId xmlns:a16="http://schemas.microsoft.com/office/drawing/2014/main" id="{CAD11E86-D1AF-4F0D-BF21-275664FFC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3"/>
                <a:ext cx="69" cy="34"/>
              </a:xfrm>
              <a:custGeom>
                <a:avLst/>
                <a:gdLst>
                  <a:gd name="T0" fmla="*/ 0 w 199"/>
                  <a:gd name="T1" fmla="*/ 0 h 101"/>
                  <a:gd name="T2" fmla="*/ 0 w 199"/>
                  <a:gd name="T3" fmla="*/ 0 h 101"/>
                  <a:gd name="T4" fmla="*/ 0 w 199"/>
                  <a:gd name="T5" fmla="*/ 0 h 101"/>
                  <a:gd name="T6" fmla="*/ 0 w 199"/>
                  <a:gd name="T7" fmla="*/ 0 h 101"/>
                  <a:gd name="T8" fmla="*/ 0 w 1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6" name="Freeform 152">
                <a:extLst>
                  <a:ext uri="{FF2B5EF4-FFF2-40B4-BE49-F238E27FC236}">
                    <a16:creationId xmlns:a16="http://schemas.microsoft.com/office/drawing/2014/main" id="{47912561-6825-4D5F-B014-8AD0C4253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3" y="2866"/>
                <a:ext cx="99" cy="82"/>
              </a:xfrm>
              <a:custGeom>
                <a:avLst/>
                <a:gdLst>
                  <a:gd name="T0" fmla="*/ 0 w 296"/>
                  <a:gd name="T1" fmla="*/ 0 h 253"/>
                  <a:gd name="T2" fmla="*/ 0 w 296"/>
                  <a:gd name="T3" fmla="*/ 0 h 253"/>
                  <a:gd name="T4" fmla="*/ 0 w 296"/>
                  <a:gd name="T5" fmla="*/ 0 h 253"/>
                  <a:gd name="T6" fmla="*/ 0 w 296"/>
                  <a:gd name="T7" fmla="*/ 0 h 253"/>
                  <a:gd name="T8" fmla="*/ 0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7" name="Freeform 153">
                <a:extLst>
                  <a:ext uri="{FF2B5EF4-FFF2-40B4-BE49-F238E27FC236}">
                    <a16:creationId xmlns:a16="http://schemas.microsoft.com/office/drawing/2014/main" id="{D7EACA02-E8F2-4EB2-ABAE-FBBFE04C0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9" y="3137"/>
                <a:ext cx="77" cy="34"/>
              </a:xfrm>
              <a:custGeom>
                <a:avLst/>
                <a:gdLst>
                  <a:gd name="T0" fmla="*/ 0 w 237"/>
                  <a:gd name="T1" fmla="*/ 0 h 96"/>
                  <a:gd name="T2" fmla="*/ 0 w 237"/>
                  <a:gd name="T3" fmla="*/ 0 h 96"/>
                  <a:gd name="T4" fmla="*/ 0 w 237"/>
                  <a:gd name="T5" fmla="*/ 0 h 96"/>
                  <a:gd name="T6" fmla="*/ 0 w 237"/>
                  <a:gd name="T7" fmla="*/ 0 h 96"/>
                  <a:gd name="T8" fmla="*/ 0 w 2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8" name="Freeform 154">
                <a:extLst>
                  <a:ext uri="{FF2B5EF4-FFF2-40B4-BE49-F238E27FC236}">
                    <a16:creationId xmlns:a16="http://schemas.microsoft.com/office/drawing/2014/main" id="{4BA532DE-8A34-4E83-BA98-79F18A29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" y="3085"/>
                <a:ext cx="64" cy="26"/>
              </a:xfrm>
              <a:custGeom>
                <a:avLst/>
                <a:gdLst>
                  <a:gd name="T0" fmla="*/ 0 w 198"/>
                  <a:gd name="T1" fmla="*/ 0 h 79"/>
                  <a:gd name="T2" fmla="*/ 0 w 198"/>
                  <a:gd name="T3" fmla="*/ 0 h 79"/>
                  <a:gd name="T4" fmla="*/ 0 w 198"/>
                  <a:gd name="T5" fmla="*/ 0 h 79"/>
                  <a:gd name="T6" fmla="*/ 0 w 198"/>
                  <a:gd name="T7" fmla="*/ 0 h 79"/>
                  <a:gd name="T8" fmla="*/ 0 w 198"/>
                  <a:gd name="T9" fmla="*/ 0 h 79"/>
                  <a:gd name="T10" fmla="*/ 0 w 198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9" name="Freeform 155">
                <a:extLst>
                  <a:ext uri="{FF2B5EF4-FFF2-40B4-BE49-F238E27FC236}">
                    <a16:creationId xmlns:a16="http://schemas.microsoft.com/office/drawing/2014/main" id="{CBF8B03D-54E6-44FB-A7A0-AB544FF92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" y="3180"/>
                <a:ext cx="60" cy="26"/>
              </a:xfrm>
              <a:custGeom>
                <a:avLst/>
                <a:gdLst>
                  <a:gd name="T0" fmla="*/ 0 w 184"/>
                  <a:gd name="T1" fmla="*/ 0 h 72"/>
                  <a:gd name="T2" fmla="*/ 0 w 184"/>
                  <a:gd name="T3" fmla="*/ 0 h 72"/>
                  <a:gd name="T4" fmla="*/ 0 w 184"/>
                  <a:gd name="T5" fmla="*/ 0 h 72"/>
                  <a:gd name="T6" fmla="*/ 0 w 184"/>
                  <a:gd name="T7" fmla="*/ 0 h 72"/>
                  <a:gd name="T8" fmla="*/ 0 w 184"/>
                  <a:gd name="T9" fmla="*/ 0 h 72"/>
                  <a:gd name="T10" fmla="*/ 0 w 184"/>
                  <a:gd name="T11" fmla="*/ 0 h 72"/>
                  <a:gd name="T12" fmla="*/ 0 w 18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0" name="Freeform 156">
                <a:extLst>
                  <a:ext uri="{FF2B5EF4-FFF2-40B4-BE49-F238E27FC236}">
                    <a16:creationId xmlns:a16="http://schemas.microsoft.com/office/drawing/2014/main" id="{644F8846-5C45-4D1C-B444-940A851E6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" y="3055"/>
                <a:ext cx="13" cy="26"/>
              </a:xfrm>
              <a:custGeom>
                <a:avLst/>
                <a:gdLst>
                  <a:gd name="T0" fmla="*/ 0 w 38"/>
                  <a:gd name="T1" fmla="*/ 0 h 78"/>
                  <a:gd name="T2" fmla="*/ 0 w 38"/>
                  <a:gd name="T3" fmla="*/ 0 h 78"/>
                  <a:gd name="T4" fmla="*/ 0 w 38"/>
                  <a:gd name="T5" fmla="*/ 0 h 78"/>
                  <a:gd name="T6" fmla="*/ 0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1" name="Freeform 157">
                <a:extLst>
                  <a:ext uri="{FF2B5EF4-FFF2-40B4-BE49-F238E27FC236}">
                    <a16:creationId xmlns:a16="http://schemas.microsoft.com/office/drawing/2014/main" id="{6A764585-3EE1-48F3-BE2B-ADBE29EC4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3" cy="90"/>
              </a:xfrm>
              <a:custGeom>
                <a:avLst/>
                <a:gdLst>
                  <a:gd name="T0" fmla="*/ 0 w 1027"/>
                  <a:gd name="T1" fmla="*/ 0 h 266"/>
                  <a:gd name="T2" fmla="*/ 0 w 1027"/>
                  <a:gd name="T3" fmla="*/ 0 h 266"/>
                  <a:gd name="T4" fmla="*/ 0 w 1027"/>
                  <a:gd name="T5" fmla="*/ 0 h 266"/>
                  <a:gd name="T6" fmla="*/ 0 w 1027"/>
                  <a:gd name="T7" fmla="*/ 0 h 266"/>
                  <a:gd name="T8" fmla="*/ 0 w 1027"/>
                  <a:gd name="T9" fmla="*/ 0 h 266"/>
                  <a:gd name="T10" fmla="*/ 0 w 1027"/>
                  <a:gd name="T11" fmla="*/ 0 h 266"/>
                  <a:gd name="T12" fmla="*/ 0 w 1027"/>
                  <a:gd name="T13" fmla="*/ 0 h 266"/>
                  <a:gd name="T14" fmla="*/ 0 w 1027"/>
                  <a:gd name="T15" fmla="*/ 0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2" name="Freeform 158">
                <a:extLst>
                  <a:ext uri="{FF2B5EF4-FFF2-40B4-BE49-F238E27FC236}">
                    <a16:creationId xmlns:a16="http://schemas.microsoft.com/office/drawing/2014/main" id="{E2D59C48-1B96-4966-812E-4F585AF6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0" y="2763"/>
                <a:ext cx="56" cy="133"/>
              </a:xfrm>
              <a:custGeom>
                <a:avLst/>
                <a:gdLst>
                  <a:gd name="T0" fmla="*/ 0 w 174"/>
                  <a:gd name="T1" fmla="*/ 0 h 396"/>
                  <a:gd name="T2" fmla="*/ 0 w 174"/>
                  <a:gd name="T3" fmla="*/ 0 h 396"/>
                  <a:gd name="T4" fmla="*/ 0 w 174"/>
                  <a:gd name="T5" fmla="*/ 0 h 396"/>
                  <a:gd name="T6" fmla="*/ 0 w 174"/>
                  <a:gd name="T7" fmla="*/ 0 h 396"/>
                  <a:gd name="T8" fmla="*/ 0 w 174"/>
                  <a:gd name="T9" fmla="*/ 0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3" name="Freeform 159">
                <a:extLst>
                  <a:ext uri="{FF2B5EF4-FFF2-40B4-BE49-F238E27FC236}">
                    <a16:creationId xmlns:a16="http://schemas.microsoft.com/office/drawing/2014/main" id="{9147A704-9E89-49D9-9943-1B9B24670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3" y="2926"/>
                <a:ext cx="330" cy="142"/>
              </a:xfrm>
              <a:custGeom>
                <a:avLst/>
                <a:gdLst>
                  <a:gd name="T0" fmla="*/ 0 w 992"/>
                  <a:gd name="T1" fmla="*/ 0 h 425"/>
                  <a:gd name="T2" fmla="*/ 0 w 992"/>
                  <a:gd name="T3" fmla="*/ 0 h 425"/>
                  <a:gd name="T4" fmla="*/ 0 w 992"/>
                  <a:gd name="T5" fmla="*/ 0 h 425"/>
                  <a:gd name="T6" fmla="*/ 0 w 992"/>
                  <a:gd name="T7" fmla="*/ 0 h 425"/>
                  <a:gd name="T8" fmla="*/ 0 w 992"/>
                  <a:gd name="T9" fmla="*/ 0 h 425"/>
                  <a:gd name="T10" fmla="*/ 0 w 992"/>
                  <a:gd name="T11" fmla="*/ 0 h 425"/>
                  <a:gd name="T12" fmla="*/ 0 w 992"/>
                  <a:gd name="T13" fmla="*/ 0 h 425"/>
                  <a:gd name="T14" fmla="*/ 0 w 992"/>
                  <a:gd name="T15" fmla="*/ 0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4" name="Freeform 160">
                <a:extLst>
                  <a:ext uri="{FF2B5EF4-FFF2-40B4-BE49-F238E27FC236}">
                    <a16:creationId xmlns:a16="http://schemas.microsoft.com/office/drawing/2014/main" id="{208DBE16-B996-429D-AD14-D1AFD8BC5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" y="2939"/>
                <a:ext cx="9" cy="39"/>
              </a:xfrm>
              <a:custGeom>
                <a:avLst/>
                <a:gdLst>
                  <a:gd name="T0" fmla="*/ 0 w 27"/>
                  <a:gd name="T1" fmla="*/ 0 h 116"/>
                  <a:gd name="T2" fmla="*/ 0 w 27"/>
                  <a:gd name="T3" fmla="*/ 0 h 116"/>
                  <a:gd name="T4" fmla="*/ 0 w 27"/>
                  <a:gd name="T5" fmla="*/ 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5" name="Freeform 161">
                <a:extLst>
                  <a:ext uri="{FF2B5EF4-FFF2-40B4-BE49-F238E27FC236}">
                    <a16:creationId xmlns:a16="http://schemas.microsoft.com/office/drawing/2014/main" id="{C62309F8-8A8B-4E7D-BCFF-945BE5F65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4" y="2814"/>
                <a:ext cx="69" cy="52"/>
              </a:xfrm>
              <a:custGeom>
                <a:avLst/>
                <a:gdLst>
                  <a:gd name="T0" fmla="*/ 0 w 204"/>
                  <a:gd name="T1" fmla="*/ 0 h 149"/>
                  <a:gd name="T2" fmla="*/ 0 w 204"/>
                  <a:gd name="T3" fmla="*/ 0 h 149"/>
                  <a:gd name="T4" fmla="*/ 0 w 204"/>
                  <a:gd name="T5" fmla="*/ 0 h 149"/>
                  <a:gd name="T6" fmla="*/ 0 w 204"/>
                  <a:gd name="T7" fmla="*/ 0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57" name="Group 166">
            <a:extLst>
              <a:ext uri="{FF2B5EF4-FFF2-40B4-BE49-F238E27FC236}">
                <a16:creationId xmlns:a16="http://schemas.microsoft.com/office/drawing/2014/main" id="{61783CD1-740F-46AD-A9E0-44BF6EE913D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733800"/>
            <a:ext cx="3403600" cy="906463"/>
            <a:chOff x="401" y="2448"/>
            <a:chExt cx="2095" cy="571"/>
          </a:xfrm>
        </p:grpSpPr>
        <p:sp>
          <p:nvSpPr>
            <p:cNvPr id="17424" name="AutoShape 89">
              <a:extLst>
                <a:ext uri="{FF2B5EF4-FFF2-40B4-BE49-F238E27FC236}">
                  <a16:creationId xmlns:a16="http://schemas.microsoft.com/office/drawing/2014/main" id="{4CBBE127-2D55-42D4-AB91-DA117B85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2448"/>
              <a:ext cx="2095" cy="571"/>
            </a:xfrm>
            <a:prstGeom prst="cloudCallout">
              <a:avLst>
                <a:gd name="adj1" fmla="val -27185"/>
                <a:gd name="adj2" fmla="val 1366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5" name="Text Box 90">
              <a:extLst>
                <a:ext uri="{FF2B5EF4-FFF2-40B4-BE49-F238E27FC236}">
                  <a16:creationId xmlns:a16="http://schemas.microsoft.com/office/drawing/2014/main" id="{9BAAB233-248D-4F72-8FC3-5012E62AB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92"/>
              <a:ext cx="18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到底有多少次代数精度？</a:t>
              </a:r>
            </a:p>
          </p:txBody>
        </p:sp>
      </p:grpSp>
      <p:sp>
        <p:nvSpPr>
          <p:cNvPr id="63658" name="Text Box 170">
            <a:extLst>
              <a:ext uri="{FF2B5EF4-FFF2-40B4-BE49-F238E27FC236}">
                <a16:creationId xmlns:a16="http://schemas.microsoft.com/office/drawing/2014/main" id="{9D97B3F1-ACE8-4644-89E6-8FD15566E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638800"/>
            <a:ext cx="278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只有三次代数精度</a:t>
            </a:r>
          </a:p>
        </p:txBody>
      </p:sp>
      <p:sp>
        <p:nvSpPr>
          <p:cNvPr id="17423" name="Rectangle 171">
            <a:extLst>
              <a:ext uri="{FF2B5EF4-FFF2-40B4-BE49-F238E27FC236}">
                <a16:creationId xmlns:a16="http://schemas.microsoft.com/office/drawing/2014/main" id="{2D61D015-DC22-47E8-A5F8-E1A55163C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-71438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rPr>
              <a:t>Elements of  Numerical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 autoUpdateAnimBg="0"/>
      <p:bldP spid="6365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Text Box 7">
            <a:extLst>
              <a:ext uri="{FF2B5EF4-FFF2-40B4-BE49-F238E27FC236}">
                <a16:creationId xmlns:a16="http://schemas.microsoft.com/office/drawing/2014/main" id="{0E6EC43C-07A8-488B-95E4-5DB1667A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474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§2  Newton-Cotes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  <a:endParaRPr lang="zh-CN" altLang="en-US" sz="2800" b="1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AF6A611B-38B0-4C0B-96D5-2725EECB371A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196975"/>
            <a:ext cx="7010400" cy="519113"/>
            <a:chOff x="1081" y="768"/>
            <a:chExt cx="4416" cy="327"/>
          </a:xfrm>
        </p:grpSpPr>
        <p:sp>
          <p:nvSpPr>
            <p:cNvPr id="18461" name="Text Box 12">
              <a:extLst>
                <a:ext uri="{FF2B5EF4-FFF2-40B4-BE49-F238E27FC236}">
                  <a16:creationId xmlns:a16="http://schemas.microsoft.com/office/drawing/2014/main" id="{12CC87ED-D04E-431A-9D99-5013E9CF2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" y="768"/>
              <a:ext cx="4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</a:t>
              </a:r>
              <a:r>
                <a:rPr lang="zh-CN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插值多项式</a:t>
              </a:r>
              <a:r>
                <a:rPr lang="zh-CN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则积分易算。</a:t>
              </a: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62" name="Object 1028">
              <a:extLst>
                <a:ext uri="{FF2B5EF4-FFF2-40B4-BE49-F238E27FC236}">
                  <a16:creationId xmlns:a16="http://schemas.microsoft.com/office/drawing/2014/main" id="{9E044F3A-39C8-4A37-92CE-1FFEDC0D9D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768"/>
            <a:ext cx="121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76300" imgH="228600" progId="Equation.3">
                    <p:embed/>
                  </p:oleObj>
                </mc:Choice>
                <mc:Fallback>
                  <p:oleObj name="Equation" r:id="rId8" imgW="876300" imgH="228600" progId="Equation.3">
                    <p:embed/>
                    <p:pic>
                      <p:nvPicPr>
                        <p:cNvPr id="18462" name="Object 1028">
                          <a:extLst>
                            <a:ext uri="{FF2B5EF4-FFF2-40B4-BE49-F238E27FC236}">
                              <a16:creationId xmlns:a16="http://schemas.microsoft.com/office/drawing/2014/main" id="{9E044F3A-39C8-4A37-92CE-1FFEDC0D9D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68"/>
                          <a:ext cx="121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F195AA14-37E7-4EC9-A8F5-5B89F0E04D2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76400"/>
            <a:ext cx="8058150" cy="1390650"/>
            <a:chOff x="480" y="1056"/>
            <a:chExt cx="4944" cy="876"/>
          </a:xfrm>
        </p:grpSpPr>
        <p:sp>
          <p:nvSpPr>
            <p:cNvPr id="18459" name="Text Box 16">
              <a:extLst>
                <a:ext uri="{FF2B5EF4-FFF2-40B4-BE49-F238E27FC236}">
                  <a16:creationId xmlns:a16="http://schemas.microsoft.com/office/drawing/2014/main" id="{26B318C8-1201-4030-B7DF-56DD078BB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056"/>
              <a:ext cx="49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  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上取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&lt;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&lt;…&lt;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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，做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次插值多项式                                      ，即得到</a:t>
              </a:r>
            </a:p>
          </p:txBody>
        </p:sp>
        <p:graphicFrame>
          <p:nvGraphicFramePr>
            <p:cNvPr id="18460" name="Object 1027">
              <a:extLst>
                <a:ext uri="{FF2B5EF4-FFF2-40B4-BE49-F238E27FC236}">
                  <a16:creationId xmlns:a16="http://schemas.microsoft.com/office/drawing/2014/main" id="{D62DE73F-85F5-4F96-8EEF-1075A25570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419"/>
            <a:ext cx="1776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59866" imgH="431613" progId="Equation.3">
                    <p:embed/>
                  </p:oleObj>
                </mc:Choice>
                <mc:Fallback>
                  <p:oleObj name="Equation" r:id="rId10" imgW="1459866" imgH="431613" progId="Equation.3">
                    <p:embed/>
                    <p:pic>
                      <p:nvPicPr>
                        <p:cNvPr id="18460" name="Object 1027">
                          <a:extLst>
                            <a:ext uri="{FF2B5EF4-FFF2-40B4-BE49-F238E27FC236}">
                              <a16:creationId xmlns:a16="http://schemas.microsoft.com/office/drawing/2014/main" id="{D62DE73F-85F5-4F96-8EEF-1075A25570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419"/>
                          <a:ext cx="1776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9">
            <a:extLst>
              <a:ext uri="{FF2B5EF4-FFF2-40B4-BE49-F238E27FC236}">
                <a16:creationId xmlns:a16="http://schemas.microsoft.com/office/drawing/2014/main" id="{C84F4DBC-5226-46A7-B203-EABD79B705E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24200"/>
            <a:ext cx="4038600" cy="914400"/>
            <a:chOff x="336" y="2784"/>
            <a:chExt cx="2544" cy="576"/>
          </a:xfrm>
        </p:grpSpPr>
        <p:sp>
          <p:nvSpPr>
            <p:cNvPr id="18457" name="AutoShape 24" descr="再生纸">
              <a:extLst>
                <a:ext uri="{FF2B5EF4-FFF2-40B4-BE49-F238E27FC236}">
                  <a16:creationId xmlns:a16="http://schemas.microsoft.com/office/drawing/2014/main" id="{C88EF3F6-A0CA-4728-9979-ACEC0E3A7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2544" cy="576"/>
            </a:xfrm>
            <a:prstGeom prst="bevel">
              <a:avLst>
                <a:gd name="adj" fmla="val 5287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58" name="Object 1026">
              <a:extLst>
                <a:ext uri="{FF2B5EF4-FFF2-40B4-BE49-F238E27FC236}">
                  <a16:creationId xmlns:a16="http://schemas.microsoft.com/office/drawing/2014/main" id="{6D12C2D1-C395-4B0C-8BC8-93AF594BBD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821"/>
            <a:ext cx="2448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006600" imgH="431800" progId="Equation.3">
                    <p:embed/>
                  </p:oleObj>
                </mc:Choice>
                <mc:Fallback>
                  <p:oleObj name="Equation" r:id="rId13" imgW="2006600" imgH="431800" progId="Equation.3">
                    <p:embed/>
                    <p:pic>
                      <p:nvPicPr>
                        <p:cNvPr id="18458" name="Object 1026">
                          <a:extLst>
                            <a:ext uri="{FF2B5EF4-FFF2-40B4-BE49-F238E27FC236}">
                              <a16:creationId xmlns:a16="http://schemas.microsoft.com/office/drawing/2014/main" id="{6D12C2D1-C395-4B0C-8BC8-93AF594BBD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821"/>
                          <a:ext cx="2448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>
            <a:extLst>
              <a:ext uri="{FF2B5EF4-FFF2-40B4-BE49-F238E27FC236}">
                <a16:creationId xmlns:a16="http://schemas.microsoft.com/office/drawing/2014/main" id="{1B5C7CD7-7424-4A05-BD4E-7941E685D3B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200400"/>
            <a:ext cx="2057400" cy="762000"/>
            <a:chOff x="2016" y="2832"/>
            <a:chExt cx="1296" cy="480"/>
          </a:xfrm>
        </p:grpSpPr>
        <p:sp>
          <p:nvSpPr>
            <p:cNvPr id="18455" name="Oval 26">
              <a:extLst>
                <a:ext uri="{FF2B5EF4-FFF2-40B4-BE49-F238E27FC236}">
                  <a16:creationId xmlns:a16="http://schemas.microsoft.com/office/drawing/2014/main" id="{D2A64FFF-8067-4884-9A1C-42CE555A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816" cy="48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6" name="AutoShape 27">
              <a:extLst>
                <a:ext uri="{FF2B5EF4-FFF2-40B4-BE49-F238E27FC236}">
                  <a16:creationId xmlns:a16="http://schemas.microsoft.com/office/drawing/2014/main" id="{858DE513-9105-4A91-A564-3187F4FAF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80"/>
              <a:ext cx="384" cy="336"/>
            </a:xfrm>
            <a:prstGeom prst="wedgeRoundRectCallout">
              <a:avLst>
                <a:gd name="adj1" fmla="val -101565"/>
                <a:gd name="adj2" fmla="val 29463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42">
            <a:extLst>
              <a:ext uri="{FF2B5EF4-FFF2-40B4-BE49-F238E27FC236}">
                <a16:creationId xmlns:a16="http://schemas.microsoft.com/office/drawing/2014/main" id="{A235A239-1DAE-4124-BBF4-F19749E8F88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91000"/>
            <a:ext cx="5478463" cy="838200"/>
            <a:chOff x="336" y="3456"/>
            <a:chExt cx="3408" cy="528"/>
          </a:xfrm>
        </p:grpSpPr>
        <p:grpSp>
          <p:nvGrpSpPr>
            <p:cNvPr id="18451" name="Group 41">
              <a:extLst>
                <a:ext uri="{FF2B5EF4-FFF2-40B4-BE49-F238E27FC236}">
                  <a16:creationId xmlns:a16="http://schemas.microsoft.com/office/drawing/2014/main" id="{30936BB6-6527-4EBD-AB09-D7268FB5D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456"/>
              <a:ext cx="1968" cy="528"/>
              <a:chOff x="336" y="3456"/>
              <a:chExt cx="1968" cy="528"/>
            </a:xfrm>
          </p:grpSpPr>
          <p:sp>
            <p:nvSpPr>
              <p:cNvPr id="18453" name="AutoShape 31" descr="再生纸">
                <a:extLst>
                  <a:ext uri="{FF2B5EF4-FFF2-40B4-BE49-F238E27FC236}">
                    <a16:creationId xmlns:a16="http://schemas.microsoft.com/office/drawing/2014/main" id="{1E7FEC72-9D65-47E9-8F1E-254270EFB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456"/>
                <a:ext cx="1968" cy="528"/>
              </a:xfrm>
              <a:prstGeom prst="bevel">
                <a:avLst>
                  <a:gd name="adj" fmla="val 5653"/>
                </a:avLst>
              </a:pr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8454" name="Object 1025">
                <a:extLst>
                  <a:ext uri="{FF2B5EF4-FFF2-40B4-BE49-F238E27FC236}">
                    <a16:creationId xmlns:a16="http://schemas.microsoft.com/office/drawing/2014/main" id="{FE1F2E9A-3312-4073-9A90-B178A39F4E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" y="3518"/>
              <a:ext cx="1872" cy="4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459866" imgH="355446" progId="Equation.3">
                      <p:embed/>
                    </p:oleObj>
                  </mc:Choice>
                  <mc:Fallback>
                    <p:oleObj name="Equation" r:id="rId15" imgW="1459866" imgH="355446" progId="Equation.3">
                      <p:embed/>
                      <p:pic>
                        <p:nvPicPr>
                          <p:cNvPr id="18454" name="Object 1025">
                            <a:extLst>
                              <a:ext uri="{FF2B5EF4-FFF2-40B4-BE49-F238E27FC236}">
                                <a16:creationId xmlns:a16="http://schemas.microsoft.com/office/drawing/2014/main" id="{FE1F2E9A-3312-4073-9A90-B178A39F4E1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518"/>
                            <a:ext cx="1872" cy="4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2" name="Text Box 33">
              <a:extLst>
                <a:ext uri="{FF2B5EF4-FFF2-40B4-BE49-F238E27FC236}">
                  <a16:creationId xmlns:a16="http://schemas.microsoft.com/office/drawing/2014/main" id="{A67932BC-7F52-4181-A2A7-29E7A6F4E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456"/>
              <a:ext cx="144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由         决定，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与         无关。</a:t>
              </a:r>
            </a:p>
          </p:txBody>
        </p:sp>
      </p:grpSp>
      <p:sp>
        <p:nvSpPr>
          <p:cNvPr id="32803" name="Text Box 35">
            <a:extLst>
              <a:ext uri="{FF2B5EF4-FFF2-40B4-BE49-F238E27FC236}">
                <a16:creationId xmlns:a16="http://schemas.microsoft.com/office/drawing/2014/main" id="{2795B694-07C0-4487-BAAE-588F428F6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529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节点</a:t>
            </a:r>
          </a:p>
        </p:txBody>
      </p:sp>
      <p:sp>
        <p:nvSpPr>
          <p:cNvPr id="32804" name="Text Box 36">
            <a:extLst>
              <a:ext uri="{FF2B5EF4-FFF2-40B4-BE49-F238E27FC236}">
                <a16:creationId xmlns:a16="http://schemas.microsoft.com/office/drawing/2014/main" id="{386A3B25-80C9-4E58-988B-A26A4C0C4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72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805" name="AutoShape 37">
            <a:extLst>
              <a:ext uri="{FF2B5EF4-FFF2-40B4-BE49-F238E27FC236}">
                <a16:creationId xmlns:a16="http://schemas.microsoft.com/office/drawing/2014/main" id="{B50F1E50-1CCE-4FB2-BDB9-524A82868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33400"/>
            <a:ext cx="4114800" cy="1219200"/>
          </a:xfrm>
          <a:prstGeom prst="wedgeEllipseCallout">
            <a:avLst>
              <a:gd name="adj1" fmla="val -92977"/>
              <a:gd name="adj2" fmla="val 23724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插值型积分公式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/*interpolatory quadrature*/</a:t>
            </a:r>
          </a:p>
        </p:txBody>
      </p:sp>
      <p:grpSp>
        <p:nvGrpSpPr>
          <p:cNvPr id="8" name="Group 44">
            <a:extLst>
              <a:ext uri="{FF2B5EF4-FFF2-40B4-BE49-F238E27FC236}">
                <a16:creationId xmlns:a16="http://schemas.microsoft.com/office/drawing/2014/main" id="{0880A5BB-F7CC-4E5C-B02C-5A02FAAA8E4D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475038"/>
            <a:ext cx="3563937" cy="2330450"/>
            <a:chOff x="3552" y="2592"/>
            <a:chExt cx="2113" cy="1468"/>
          </a:xfrm>
        </p:grpSpPr>
        <p:graphicFrame>
          <p:nvGraphicFramePr>
            <p:cNvPr id="18449" name="Object 1024">
              <a:extLst>
                <a:ext uri="{FF2B5EF4-FFF2-40B4-BE49-F238E27FC236}">
                  <a16:creationId xmlns:a16="http://schemas.microsoft.com/office/drawing/2014/main" id="{1F648344-51B9-4088-932C-B2D287BC2A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640"/>
            <a:ext cx="2113" cy="1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97100" imgH="1473200" progId="Equation.3">
                    <p:embed/>
                  </p:oleObj>
                </mc:Choice>
                <mc:Fallback>
                  <p:oleObj name="Equation" r:id="rId17" imgW="2197100" imgH="1473200" progId="Equation.3">
                    <p:embed/>
                    <p:pic>
                      <p:nvPicPr>
                        <p:cNvPr id="18449" name="Object 1024">
                          <a:extLst>
                            <a:ext uri="{FF2B5EF4-FFF2-40B4-BE49-F238E27FC236}">
                              <a16:creationId xmlns:a16="http://schemas.microsoft.com/office/drawing/2014/main" id="{1F648344-51B9-4088-932C-B2D287BC2A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640"/>
                          <a:ext cx="2113" cy="1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Rectangle 43">
              <a:extLst>
                <a:ext uri="{FF2B5EF4-FFF2-40B4-BE49-F238E27FC236}">
                  <a16:creationId xmlns:a16="http://schemas.microsoft.com/office/drawing/2014/main" id="{431731C4-87C8-42B2-A1FE-5C525734E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92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误差</a:t>
              </a:r>
            </a:p>
          </p:txBody>
        </p:sp>
      </p:grpSp>
      <p:pic>
        <p:nvPicPr>
          <p:cNvPr id="32813" name="Picture 45" descr="MONEY">
            <a:extLst>
              <a:ext uri="{FF2B5EF4-FFF2-40B4-BE49-F238E27FC236}">
                <a16:creationId xmlns:a16="http://schemas.microsoft.com/office/drawing/2014/main" id="{557C765E-01F6-473E-B2DD-8C1622E1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5363"/>
            <a:ext cx="1600200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26">
            <a:extLst>
              <a:ext uri="{FF2B5EF4-FFF2-40B4-BE49-F238E27FC236}">
                <a16:creationId xmlns:a16="http://schemas.microsoft.com/office/drawing/2014/main" id="{318172B0-00E5-42CB-B598-D8CE80FCD044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1357313"/>
            <a:ext cx="2571750" cy="4692650"/>
            <a:chOff x="6357938" y="1357313"/>
            <a:chExt cx="2571780" cy="4692903"/>
          </a:xfrm>
        </p:grpSpPr>
        <p:sp>
          <p:nvSpPr>
            <p:cNvPr id="18446" name="TextBox 64">
              <a:extLst>
                <a:ext uri="{FF2B5EF4-FFF2-40B4-BE49-F238E27FC236}">
                  <a16:creationId xmlns:a16="http://schemas.microsoft.com/office/drawing/2014/main" id="{E760419B-61A8-4AC3-B216-86D41A600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938" y="5096077"/>
              <a:ext cx="2571780" cy="9541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R. Cotes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>
                  <a:ea typeface="华文中宋" panose="02010600040101010101" pitchFamily="2" charset="-122"/>
                  <a:cs typeface="Times New Roman" panose="02020603050405020304" pitchFamily="18" charset="0"/>
                </a:rPr>
                <a:t>(1682-1716)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英国数学家</a:t>
              </a:r>
            </a:p>
          </p:txBody>
        </p:sp>
        <p:sp>
          <p:nvSpPr>
            <p:cNvPr id="18447" name="TextBox 133">
              <a:extLst>
                <a:ext uri="{FF2B5EF4-FFF2-40B4-BE49-F238E27FC236}">
                  <a16:creationId xmlns:a16="http://schemas.microsoft.com/office/drawing/2014/main" id="{F275A7F2-C97C-45C2-8D62-91C9B9C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9525" y="1357313"/>
              <a:ext cx="2570193" cy="708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Newton-Cotes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公式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(1676, I. Newton)</a:t>
              </a: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8448" name="Picture 2" descr="C:\Users\Administrator\Desktop\Roger_Cotes.png">
              <a:extLst>
                <a:ext uri="{FF2B5EF4-FFF2-40B4-BE49-F238E27FC236}">
                  <a16:creationId xmlns:a16="http://schemas.microsoft.com/office/drawing/2014/main" id="{A1AE4DA2-9D6E-4F73-A68C-6B6673C42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950" y="2000239"/>
              <a:ext cx="2571768" cy="3135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utoUpdateAnimBg="0"/>
      <p:bldP spid="32803" grpId="0" autoUpdateAnimBg="0"/>
      <p:bldP spid="32804" grpId="0" autoUpdateAnimBg="0"/>
      <p:bldP spid="32805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</TotalTime>
  <Words>1225</Words>
  <Application>Microsoft Office PowerPoint</Application>
  <PresentationFormat>全屏显示(4:3)</PresentationFormat>
  <Paragraphs>205</Paragraphs>
  <Slides>16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Times New Roman</vt:lpstr>
      <vt:lpstr>Wingdings</vt:lpstr>
      <vt:lpstr>Office 主题​​</vt:lpstr>
      <vt:lpstr>Equation</vt:lpstr>
      <vt:lpstr>BMP 图象</vt:lpstr>
      <vt:lpstr>公式</vt:lpstr>
      <vt:lpstr>  </vt:lpstr>
      <vt:lpstr>数值求积公式的基本思想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</cp:lastModifiedBy>
  <cp:revision>19</cp:revision>
  <dcterms:created xsi:type="dcterms:W3CDTF">2020-02-25T06:59:38Z</dcterms:created>
  <dcterms:modified xsi:type="dcterms:W3CDTF">2021-04-13T02:30:38Z</dcterms:modified>
</cp:coreProperties>
</file>