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1" r:id="rId2"/>
    <p:sldId id="302" r:id="rId3"/>
    <p:sldId id="303" r:id="rId4"/>
    <p:sldId id="304" r:id="rId5"/>
    <p:sldId id="307" r:id="rId6"/>
    <p:sldId id="308" r:id="rId7"/>
    <p:sldId id="309" r:id="rId8"/>
    <p:sldId id="310" r:id="rId9"/>
    <p:sldId id="305" r:id="rId10"/>
    <p:sldId id="30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9" d="100"/>
          <a:sy n="89" d="100"/>
        </p:scale>
        <p:origin x="855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10" Type="http://schemas.openxmlformats.org/officeDocument/2006/relationships/image" Target="../media/image18.wmf"/><Relationship Id="rId4" Type="http://schemas.openxmlformats.org/officeDocument/2006/relationships/image" Target="../media/image12.wmf"/><Relationship Id="rId9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image" Target="../media/image31.wmf"/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12" Type="http://schemas.openxmlformats.org/officeDocument/2006/relationships/image" Target="../media/image30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11" Type="http://schemas.openxmlformats.org/officeDocument/2006/relationships/image" Target="../media/image29.wmf"/><Relationship Id="rId5" Type="http://schemas.openxmlformats.org/officeDocument/2006/relationships/image" Target="../media/image23.wmf"/><Relationship Id="rId10" Type="http://schemas.openxmlformats.org/officeDocument/2006/relationships/image" Target="../media/image28.wmf"/><Relationship Id="rId4" Type="http://schemas.openxmlformats.org/officeDocument/2006/relationships/image" Target="../media/image22.wmf"/><Relationship Id="rId9" Type="http://schemas.openxmlformats.org/officeDocument/2006/relationships/image" Target="../media/image27.wmf"/><Relationship Id="rId14" Type="http://schemas.openxmlformats.org/officeDocument/2006/relationships/image" Target="../media/image32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image" Target="../media/image45.wmf"/><Relationship Id="rId3" Type="http://schemas.openxmlformats.org/officeDocument/2006/relationships/image" Target="../media/image37.wmf"/><Relationship Id="rId7" Type="http://schemas.openxmlformats.org/officeDocument/2006/relationships/image" Target="../media/image39.wmf"/><Relationship Id="rId12" Type="http://schemas.openxmlformats.org/officeDocument/2006/relationships/image" Target="../media/image44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38.wmf"/><Relationship Id="rId11" Type="http://schemas.openxmlformats.org/officeDocument/2006/relationships/image" Target="../media/image43.wmf"/><Relationship Id="rId5" Type="http://schemas.openxmlformats.org/officeDocument/2006/relationships/image" Target="../media/image27.wmf"/><Relationship Id="rId15" Type="http://schemas.openxmlformats.org/officeDocument/2006/relationships/image" Target="../media/image47.wmf"/><Relationship Id="rId10" Type="http://schemas.openxmlformats.org/officeDocument/2006/relationships/image" Target="../media/image42.wmf"/><Relationship Id="rId4" Type="http://schemas.openxmlformats.org/officeDocument/2006/relationships/image" Target="../media/image20.wmf"/><Relationship Id="rId9" Type="http://schemas.openxmlformats.org/officeDocument/2006/relationships/image" Target="../media/image41.wmf"/><Relationship Id="rId14" Type="http://schemas.openxmlformats.org/officeDocument/2006/relationships/image" Target="../media/image46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image" Target="../media/image50.wmf"/><Relationship Id="rId7" Type="http://schemas.openxmlformats.org/officeDocument/2006/relationships/image" Target="../media/image54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11" Type="http://schemas.openxmlformats.org/officeDocument/2006/relationships/image" Target="../media/image58.wmf"/><Relationship Id="rId5" Type="http://schemas.openxmlformats.org/officeDocument/2006/relationships/image" Target="../media/image52.wmf"/><Relationship Id="rId10" Type="http://schemas.openxmlformats.org/officeDocument/2006/relationships/image" Target="../media/image57.wmf"/><Relationship Id="rId4" Type="http://schemas.openxmlformats.org/officeDocument/2006/relationships/image" Target="../media/image51.wmf"/><Relationship Id="rId9" Type="http://schemas.openxmlformats.org/officeDocument/2006/relationships/image" Target="../media/image5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7" Type="http://schemas.openxmlformats.org/officeDocument/2006/relationships/image" Target="../media/image65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7" Type="http://schemas.openxmlformats.org/officeDocument/2006/relationships/image" Target="../media/image75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6" Type="http://schemas.openxmlformats.org/officeDocument/2006/relationships/image" Target="../media/image74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E260C-7783-4274-B85A-394EA532431B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A06B-801C-42AD-B7AC-ADAB76594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318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E260C-7783-4274-B85A-394EA532431B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A06B-801C-42AD-B7AC-ADAB76594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34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E260C-7783-4274-B85A-394EA532431B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A06B-801C-42AD-B7AC-ADAB76594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256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E260C-7783-4274-B85A-394EA532431B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A06B-801C-42AD-B7AC-ADAB76594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668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E260C-7783-4274-B85A-394EA532431B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A06B-801C-42AD-B7AC-ADAB76594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96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E260C-7783-4274-B85A-394EA532431B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A06B-801C-42AD-B7AC-ADAB76594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419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E260C-7783-4274-B85A-394EA532431B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A06B-801C-42AD-B7AC-ADAB76594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099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E260C-7783-4274-B85A-394EA532431B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A06B-801C-42AD-B7AC-ADAB76594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642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E260C-7783-4274-B85A-394EA532431B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A06B-801C-42AD-B7AC-ADAB76594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952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E260C-7783-4274-B85A-394EA532431B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A06B-801C-42AD-B7AC-ADAB76594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494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E260C-7783-4274-B85A-394EA532431B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A06B-801C-42AD-B7AC-ADAB76594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513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E260C-7783-4274-B85A-394EA532431B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4A06B-801C-42AD-B7AC-ADAB76594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987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oleObject" Target="../embeddings/oleObject3.bin"/><Relationship Id="rId18" Type="http://schemas.openxmlformats.org/officeDocument/2006/relationships/image" Target="../media/image5.wmf"/><Relationship Id="rId3" Type="http://schemas.openxmlformats.org/officeDocument/2006/relationships/audio" Target="../media/audio1.wav"/><Relationship Id="rId7" Type="http://schemas.openxmlformats.org/officeDocument/2006/relationships/image" Target="../media/image7.wmf"/><Relationship Id="rId12" Type="http://schemas.openxmlformats.org/officeDocument/2006/relationships/image" Target="../media/image2.wmf"/><Relationship Id="rId1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.wmf"/><Relationship Id="rId20" Type="http://schemas.openxmlformats.org/officeDocument/2006/relationships/image" Target="../media/image6.wmf"/><Relationship Id="rId1" Type="http://schemas.openxmlformats.org/officeDocument/2006/relationships/vmlDrawing" Target="../drawings/vmlDrawing1.vml"/><Relationship Id="rId6" Type="http://schemas.openxmlformats.org/officeDocument/2006/relationships/audio" Target="../media/audio4.wav"/><Relationship Id="rId11" Type="http://schemas.openxmlformats.org/officeDocument/2006/relationships/oleObject" Target="../embeddings/oleObject2.bin"/><Relationship Id="rId5" Type="http://schemas.openxmlformats.org/officeDocument/2006/relationships/audio" Target="../media/audio3.wav"/><Relationship Id="rId15" Type="http://schemas.openxmlformats.org/officeDocument/2006/relationships/oleObject" Target="../embeddings/oleObject4.bin"/><Relationship Id="rId10" Type="http://schemas.openxmlformats.org/officeDocument/2006/relationships/image" Target="../media/image1.wmf"/><Relationship Id="rId19" Type="http://schemas.openxmlformats.org/officeDocument/2006/relationships/oleObject" Target="../embeddings/oleObject6.bin"/><Relationship Id="rId4" Type="http://schemas.openxmlformats.org/officeDocument/2006/relationships/audio" Target="../media/audio2.wav"/><Relationship Id="rId9" Type="http://schemas.openxmlformats.org/officeDocument/2006/relationships/oleObject" Target="../embeddings/oleObject1.bin"/><Relationship Id="rId14" Type="http://schemas.openxmlformats.org/officeDocument/2006/relationships/image" Target="../media/image3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13" Type="http://schemas.openxmlformats.org/officeDocument/2006/relationships/oleObject" Target="../embeddings/oleObject80.bin"/><Relationship Id="rId3" Type="http://schemas.openxmlformats.org/officeDocument/2006/relationships/audio" Target="../media/audio3.wav"/><Relationship Id="rId7" Type="http://schemas.openxmlformats.org/officeDocument/2006/relationships/oleObject" Target="../embeddings/oleObject77.bin"/><Relationship Id="rId12" Type="http://schemas.openxmlformats.org/officeDocument/2006/relationships/image" Target="../media/image7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76.wmf"/><Relationship Id="rId11" Type="http://schemas.openxmlformats.org/officeDocument/2006/relationships/oleObject" Target="../embeddings/oleObject79.bin"/><Relationship Id="rId5" Type="http://schemas.openxmlformats.org/officeDocument/2006/relationships/oleObject" Target="../embeddings/oleObject76.bin"/><Relationship Id="rId10" Type="http://schemas.openxmlformats.org/officeDocument/2006/relationships/image" Target="../media/image78.w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78.bin"/><Relationship Id="rId14" Type="http://schemas.openxmlformats.org/officeDocument/2006/relationships/image" Target="../media/image80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11.wmf"/><Relationship Id="rId18" Type="http://schemas.openxmlformats.org/officeDocument/2006/relationships/oleObject" Target="../embeddings/oleObject12.bin"/><Relationship Id="rId26" Type="http://schemas.openxmlformats.org/officeDocument/2006/relationships/oleObject" Target="../embeddings/oleObject16.bin"/><Relationship Id="rId3" Type="http://schemas.openxmlformats.org/officeDocument/2006/relationships/audio" Target="../media/audio4.wav"/><Relationship Id="rId21" Type="http://schemas.openxmlformats.org/officeDocument/2006/relationships/image" Target="../media/image15.wmf"/><Relationship Id="rId7" Type="http://schemas.openxmlformats.org/officeDocument/2006/relationships/oleObject" Target="../embeddings/oleObject7.bin"/><Relationship Id="rId12" Type="http://schemas.openxmlformats.org/officeDocument/2006/relationships/oleObject" Target="../embeddings/oleObject9.bin"/><Relationship Id="rId17" Type="http://schemas.openxmlformats.org/officeDocument/2006/relationships/image" Target="../media/image13.wmf"/><Relationship Id="rId25" Type="http://schemas.openxmlformats.org/officeDocument/2006/relationships/image" Target="../media/image1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.bin"/><Relationship Id="rId20" Type="http://schemas.openxmlformats.org/officeDocument/2006/relationships/oleObject" Target="../embeddings/oleObject13.bin"/><Relationship Id="rId1" Type="http://schemas.openxmlformats.org/officeDocument/2006/relationships/vmlDrawing" Target="../drawings/vmlDrawing2.vml"/><Relationship Id="rId6" Type="http://schemas.openxmlformats.org/officeDocument/2006/relationships/audio" Target="../media/audio5.wav"/><Relationship Id="rId11" Type="http://schemas.openxmlformats.org/officeDocument/2006/relationships/image" Target="../media/image8.jpeg"/><Relationship Id="rId24" Type="http://schemas.openxmlformats.org/officeDocument/2006/relationships/oleObject" Target="../embeddings/oleObject15.bin"/><Relationship Id="rId5" Type="http://schemas.openxmlformats.org/officeDocument/2006/relationships/audio" Target="../media/audio3.wav"/><Relationship Id="rId15" Type="http://schemas.openxmlformats.org/officeDocument/2006/relationships/image" Target="../media/image12.wmf"/><Relationship Id="rId23" Type="http://schemas.openxmlformats.org/officeDocument/2006/relationships/image" Target="../media/image16.wmf"/><Relationship Id="rId10" Type="http://schemas.openxmlformats.org/officeDocument/2006/relationships/image" Target="../media/image10.wmf"/><Relationship Id="rId19" Type="http://schemas.openxmlformats.org/officeDocument/2006/relationships/image" Target="../media/image14.wmf"/><Relationship Id="rId4" Type="http://schemas.openxmlformats.org/officeDocument/2006/relationships/audio" Target="../media/audio1.wav"/><Relationship Id="rId9" Type="http://schemas.openxmlformats.org/officeDocument/2006/relationships/oleObject" Target="../embeddings/oleObject8.bin"/><Relationship Id="rId14" Type="http://schemas.openxmlformats.org/officeDocument/2006/relationships/oleObject" Target="../embeddings/oleObject10.bin"/><Relationship Id="rId22" Type="http://schemas.openxmlformats.org/officeDocument/2006/relationships/oleObject" Target="../embeddings/oleObject14.bin"/><Relationship Id="rId27" Type="http://schemas.openxmlformats.org/officeDocument/2006/relationships/image" Target="../media/image18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22.wmf"/><Relationship Id="rId18" Type="http://schemas.openxmlformats.org/officeDocument/2006/relationships/oleObject" Target="../embeddings/oleObject23.bin"/><Relationship Id="rId26" Type="http://schemas.openxmlformats.org/officeDocument/2006/relationships/oleObject" Target="../embeddings/oleObject27.bin"/><Relationship Id="rId3" Type="http://schemas.openxmlformats.org/officeDocument/2006/relationships/audio" Target="../media/audio4.wav"/><Relationship Id="rId21" Type="http://schemas.openxmlformats.org/officeDocument/2006/relationships/image" Target="../media/image26.wmf"/><Relationship Id="rId34" Type="http://schemas.openxmlformats.org/officeDocument/2006/relationships/image" Target="../media/image32.wmf"/><Relationship Id="rId7" Type="http://schemas.openxmlformats.org/officeDocument/2006/relationships/image" Target="../media/image19.wmf"/><Relationship Id="rId12" Type="http://schemas.openxmlformats.org/officeDocument/2006/relationships/oleObject" Target="../embeddings/oleObject20.bin"/><Relationship Id="rId17" Type="http://schemas.openxmlformats.org/officeDocument/2006/relationships/image" Target="../media/image24.wmf"/><Relationship Id="rId25" Type="http://schemas.openxmlformats.org/officeDocument/2006/relationships/image" Target="../media/image28.wmf"/><Relationship Id="rId33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2.bin"/><Relationship Id="rId20" Type="http://schemas.openxmlformats.org/officeDocument/2006/relationships/oleObject" Target="../embeddings/oleObject24.bin"/><Relationship Id="rId29" Type="http://schemas.openxmlformats.org/officeDocument/2006/relationships/oleObject" Target="../embeddings/oleObject29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21.wmf"/><Relationship Id="rId24" Type="http://schemas.openxmlformats.org/officeDocument/2006/relationships/oleObject" Target="../embeddings/oleObject26.bin"/><Relationship Id="rId32" Type="http://schemas.openxmlformats.org/officeDocument/2006/relationships/image" Target="../media/image31.wmf"/><Relationship Id="rId5" Type="http://schemas.openxmlformats.org/officeDocument/2006/relationships/image" Target="../media/image8.jpeg"/><Relationship Id="rId15" Type="http://schemas.openxmlformats.org/officeDocument/2006/relationships/image" Target="../media/image23.wmf"/><Relationship Id="rId23" Type="http://schemas.openxmlformats.org/officeDocument/2006/relationships/image" Target="../media/image27.wmf"/><Relationship Id="rId28" Type="http://schemas.openxmlformats.org/officeDocument/2006/relationships/oleObject" Target="../embeddings/oleObject28.bin"/><Relationship Id="rId36" Type="http://schemas.openxmlformats.org/officeDocument/2006/relationships/image" Target="../media/image34.jpeg"/><Relationship Id="rId10" Type="http://schemas.openxmlformats.org/officeDocument/2006/relationships/oleObject" Target="../embeddings/oleObject19.bin"/><Relationship Id="rId19" Type="http://schemas.openxmlformats.org/officeDocument/2006/relationships/image" Target="../media/image25.wmf"/><Relationship Id="rId31" Type="http://schemas.openxmlformats.org/officeDocument/2006/relationships/oleObject" Target="../embeddings/oleObject30.bin"/><Relationship Id="rId4" Type="http://schemas.openxmlformats.org/officeDocument/2006/relationships/audio" Target="../media/audio1.wav"/><Relationship Id="rId9" Type="http://schemas.openxmlformats.org/officeDocument/2006/relationships/image" Target="../media/image20.wmf"/><Relationship Id="rId14" Type="http://schemas.openxmlformats.org/officeDocument/2006/relationships/oleObject" Target="../embeddings/oleObject21.bin"/><Relationship Id="rId22" Type="http://schemas.openxmlformats.org/officeDocument/2006/relationships/oleObject" Target="../embeddings/oleObject25.bin"/><Relationship Id="rId27" Type="http://schemas.openxmlformats.org/officeDocument/2006/relationships/image" Target="../media/image29.wmf"/><Relationship Id="rId30" Type="http://schemas.openxmlformats.org/officeDocument/2006/relationships/image" Target="../media/image30.wmf"/><Relationship Id="rId35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35.bin"/><Relationship Id="rId18" Type="http://schemas.openxmlformats.org/officeDocument/2006/relationships/image" Target="../media/image38.wmf"/><Relationship Id="rId26" Type="http://schemas.openxmlformats.org/officeDocument/2006/relationships/oleObject" Target="../embeddings/oleObject42.bin"/><Relationship Id="rId39" Type="http://schemas.openxmlformats.org/officeDocument/2006/relationships/image" Target="../media/image47.wmf"/><Relationship Id="rId3" Type="http://schemas.openxmlformats.org/officeDocument/2006/relationships/audio" Target="../media/audio4.wav"/><Relationship Id="rId21" Type="http://schemas.openxmlformats.org/officeDocument/2006/relationships/image" Target="../media/image39.wmf"/><Relationship Id="rId34" Type="http://schemas.openxmlformats.org/officeDocument/2006/relationships/oleObject" Target="../embeddings/oleObject46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7.wmf"/><Relationship Id="rId17" Type="http://schemas.openxmlformats.org/officeDocument/2006/relationships/oleObject" Target="../embeddings/oleObject37.bin"/><Relationship Id="rId25" Type="http://schemas.openxmlformats.org/officeDocument/2006/relationships/image" Target="../media/image41.wmf"/><Relationship Id="rId33" Type="http://schemas.openxmlformats.org/officeDocument/2006/relationships/image" Target="../media/image45.wmf"/><Relationship Id="rId38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.wmf"/><Relationship Id="rId20" Type="http://schemas.openxmlformats.org/officeDocument/2006/relationships/oleObject" Target="../embeddings/oleObject39.bin"/><Relationship Id="rId29" Type="http://schemas.openxmlformats.org/officeDocument/2006/relationships/image" Target="../media/image43.wmf"/><Relationship Id="rId1" Type="http://schemas.openxmlformats.org/officeDocument/2006/relationships/vmlDrawing" Target="../drawings/vmlDrawing4.vml"/><Relationship Id="rId6" Type="http://schemas.openxmlformats.org/officeDocument/2006/relationships/audio" Target="../media/audio3.wav"/><Relationship Id="rId11" Type="http://schemas.openxmlformats.org/officeDocument/2006/relationships/oleObject" Target="../embeddings/oleObject34.bin"/><Relationship Id="rId24" Type="http://schemas.openxmlformats.org/officeDocument/2006/relationships/oleObject" Target="../embeddings/oleObject41.bin"/><Relationship Id="rId32" Type="http://schemas.openxmlformats.org/officeDocument/2006/relationships/oleObject" Target="../embeddings/oleObject45.bin"/><Relationship Id="rId37" Type="http://schemas.openxmlformats.org/officeDocument/2006/relationships/image" Target="../media/image33.png"/><Relationship Id="rId5" Type="http://schemas.openxmlformats.org/officeDocument/2006/relationships/audio" Target="../media/audio2.wav"/><Relationship Id="rId15" Type="http://schemas.openxmlformats.org/officeDocument/2006/relationships/oleObject" Target="../embeddings/oleObject36.bin"/><Relationship Id="rId23" Type="http://schemas.openxmlformats.org/officeDocument/2006/relationships/image" Target="../media/image40.wmf"/><Relationship Id="rId28" Type="http://schemas.openxmlformats.org/officeDocument/2006/relationships/oleObject" Target="../embeddings/oleObject43.bin"/><Relationship Id="rId36" Type="http://schemas.openxmlformats.org/officeDocument/2006/relationships/image" Target="../media/image8.jpeg"/><Relationship Id="rId10" Type="http://schemas.openxmlformats.org/officeDocument/2006/relationships/image" Target="../media/image36.wmf"/><Relationship Id="rId19" Type="http://schemas.openxmlformats.org/officeDocument/2006/relationships/oleObject" Target="../embeddings/oleObject38.bin"/><Relationship Id="rId31" Type="http://schemas.openxmlformats.org/officeDocument/2006/relationships/image" Target="../media/image44.wmf"/><Relationship Id="rId4" Type="http://schemas.openxmlformats.org/officeDocument/2006/relationships/audio" Target="../media/audio1.wav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20.wmf"/><Relationship Id="rId22" Type="http://schemas.openxmlformats.org/officeDocument/2006/relationships/oleObject" Target="../embeddings/oleObject40.bin"/><Relationship Id="rId27" Type="http://schemas.openxmlformats.org/officeDocument/2006/relationships/image" Target="../media/image42.wmf"/><Relationship Id="rId30" Type="http://schemas.openxmlformats.org/officeDocument/2006/relationships/oleObject" Target="../embeddings/oleObject44.bin"/><Relationship Id="rId35" Type="http://schemas.openxmlformats.org/officeDocument/2006/relationships/image" Target="../media/image46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wmf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13" Type="http://schemas.openxmlformats.org/officeDocument/2006/relationships/image" Target="../media/image51.wmf"/><Relationship Id="rId18" Type="http://schemas.openxmlformats.org/officeDocument/2006/relationships/oleObject" Target="../embeddings/oleObject54.bin"/><Relationship Id="rId26" Type="http://schemas.openxmlformats.org/officeDocument/2006/relationships/oleObject" Target="../embeddings/oleObject58.bin"/><Relationship Id="rId3" Type="http://schemas.openxmlformats.org/officeDocument/2006/relationships/audio" Target="../media/audio4.wav"/><Relationship Id="rId21" Type="http://schemas.openxmlformats.org/officeDocument/2006/relationships/image" Target="../media/image55.wmf"/><Relationship Id="rId7" Type="http://schemas.openxmlformats.org/officeDocument/2006/relationships/image" Target="../media/image48.wmf"/><Relationship Id="rId12" Type="http://schemas.openxmlformats.org/officeDocument/2006/relationships/oleObject" Target="../embeddings/oleObject51.bin"/><Relationship Id="rId17" Type="http://schemas.openxmlformats.org/officeDocument/2006/relationships/image" Target="../media/image53.wmf"/><Relationship Id="rId25" Type="http://schemas.openxmlformats.org/officeDocument/2006/relationships/image" Target="../media/image5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3.bin"/><Relationship Id="rId20" Type="http://schemas.openxmlformats.org/officeDocument/2006/relationships/oleObject" Target="../embeddings/oleObject55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48.bin"/><Relationship Id="rId11" Type="http://schemas.openxmlformats.org/officeDocument/2006/relationships/image" Target="../media/image50.wmf"/><Relationship Id="rId24" Type="http://schemas.openxmlformats.org/officeDocument/2006/relationships/oleObject" Target="../embeddings/oleObject57.bin"/><Relationship Id="rId5" Type="http://schemas.openxmlformats.org/officeDocument/2006/relationships/audio" Target="../media/audio5.wav"/><Relationship Id="rId15" Type="http://schemas.openxmlformats.org/officeDocument/2006/relationships/image" Target="../media/image52.wmf"/><Relationship Id="rId23" Type="http://schemas.openxmlformats.org/officeDocument/2006/relationships/image" Target="../media/image56.wmf"/><Relationship Id="rId10" Type="http://schemas.openxmlformats.org/officeDocument/2006/relationships/oleObject" Target="../embeddings/oleObject50.bin"/><Relationship Id="rId19" Type="http://schemas.openxmlformats.org/officeDocument/2006/relationships/image" Target="../media/image54.wmf"/><Relationship Id="rId4" Type="http://schemas.openxmlformats.org/officeDocument/2006/relationships/audio" Target="../media/audio3.wav"/><Relationship Id="rId9" Type="http://schemas.openxmlformats.org/officeDocument/2006/relationships/image" Target="../media/image49.wmf"/><Relationship Id="rId14" Type="http://schemas.openxmlformats.org/officeDocument/2006/relationships/oleObject" Target="../embeddings/oleObject52.bin"/><Relationship Id="rId22" Type="http://schemas.openxmlformats.org/officeDocument/2006/relationships/oleObject" Target="../embeddings/oleObject56.bin"/><Relationship Id="rId27" Type="http://schemas.openxmlformats.org/officeDocument/2006/relationships/image" Target="../media/image58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13" Type="http://schemas.openxmlformats.org/officeDocument/2006/relationships/image" Target="../media/image62.wmf"/><Relationship Id="rId18" Type="http://schemas.openxmlformats.org/officeDocument/2006/relationships/oleObject" Target="../embeddings/oleObject65.bin"/><Relationship Id="rId3" Type="http://schemas.openxmlformats.org/officeDocument/2006/relationships/audio" Target="../media/audio4.wav"/><Relationship Id="rId7" Type="http://schemas.openxmlformats.org/officeDocument/2006/relationships/image" Target="../media/image59.wmf"/><Relationship Id="rId12" Type="http://schemas.openxmlformats.org/officeDocument/2006/relationships/oleObject" Target="../embeddings/oleObject62.bin"/><Relationship Id="rId17" Type="http://schemas.openxmlformats.org/officeDocument/2006/relationships/image" Target="../media/image6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4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59.bin"/><Relationship Id="rId11" Type="http://schemas.openxmlformats.org/officeDocument/2006/relationships/image" Target="../media/image61.wmf"/><Relationship Id="rId5" Type="http://schemas.openxmlformats.org/officeDocument/2006/relationships/image" Target="../media/image8.jpeg"/><Relationship Id="rId15" Type="http://schemas.openxmlformats.org/officeDocument/2006/relationships/image" Target="../media/image63.wmf"/><Relationship Id="rId10" Type="http://schemas.openxmlformats.org/officeDocument/2006/relationships/oleObject" Target="../embeddings/oleObject61.bin"/><Relationship Id="rId19" Type="http://schemas.openxmlformats.org/officeDocument/2006/relationships/image" Target="../media/image65.wmf"/><Relationship Id="rId4" Type="http://schemas.openxmlformats.org/officeDocument/2006/relationships/audio" Target="../media/audio3.wav"/><Relationship Id="rId9" Type="http://schemas.openxmlformats.org/officeDocument/2006/relationships/image" Target="../media/image60.wmf"/><Relationship Id="rId14" Type="http://schemas.openxmlformats.org/officeDocument/2006/relationships/oleObject" Target="../embeddings/oleObject63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audio" Target="../media/audio1.wav"/><Relationship Id="rId7" Type="http://schemas.openxmlformats.org/officeDocument/2006/relationships/image" Target="../media/image66.wmf"/><Relationship Id="rId12" Type="http://schemas.openxmlformats.org/officeDocument/2006/relationships/image" Target="../media/image6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66.bin"/><Relationship Id="rId11" Type="http://schemas.openxmlformats.org/officeDocument/2006/relationships/oleObject" Target="../embeddings/oleObject68.bin"/><Relationship Id="rId5" Type="http://schemas.openxmlformats.org/officeDocument/2006/relationships/audio" Target="../media/audio3.wav"/><Relationship Id="rId10" Type="http://schemas.openxmlformats.org/officeDocument/2006/relationships/image" Target="../media/image67.wmf"/><Relationship Id="rId4" Type="http://schemas.openxmlformats.org/officeDocument/2006/relationships/audio" Target="../media/audio4.wav"/><Relationship Id="rId9" Type="http://schemas.openxmlformats.org/officeDocument/2006/relationships/oleObject" Target="../embeddings/oleObject67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13" Type="http://schemas.openxmlformats.org/officeDocument/2006/relationships/image" Target="../media/image71.wmf"/><Relationship Id="rId18" Type="http://schemas.openxmlformats.org/officeDocument/2006/relationships/oleObject" Target="../embeddings/oleObject74.bin"/><Relationship Id="rId3" Type="http://schemas.openxmlformats.org/officeDocument/2006/relationships/audio" Target="../media/audio4.wav"/><Relationship Id="rId21" Type="http://schemas.openxmlformats.org/officeDocument/2006/relationships/image" Target="../media/image75.wmf"/><Relationship Id="rId7" Type="http://schemas.openxmlformats.org/officeDocument/2006/relationships/image" Target="../media/image8.jpeg"/><Relationship Id="rId12" Type="http://schemas.openxmlformats.org/officeDocument/2006/relationships/oleObject" Target="../embeddings/oleObject71.bin"/><Relationship Id="rId17" Type="http://schemas.openxmlformats.org/officeDocument/2006/relationships/image" Target="../media/image7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3.bin"/><Relationship Id="rId20" Type="http://schemas.openxmlformats.org/officeDocument/2006/relationships/oleObject" Target="../embeddings/oleObject75.bin"/><Relationship Id="rId1" Type="http://schemas.openxmlformats.org/officeDocument/2006/relationships/vmlDrawing" Target="../drawings/vmlDrawing8.vml"/><Relationship Id="rId6" Type="http://schemas.openxmlformats.org/officeDocument/2006/relationships/audio" Target="../media/audio2.wav"/><Relationship Id="rId11" Type="http://schemas.openxmlformats.org/officeDocument/2006/relationships/image" Target="../media/image70.wmf"/><Relationship Id="rId5" Type="http://schemas.openxmlformats.org/officeDocument/2006/relationships/audio" Target="../media/audio3.wav"/><Relationship Id="rId15" Type="http://schemas.openxmlformats.org/officeDocument/2006/relationships/image" Target="../media/image72.wmf"/><Relationship Id="rId10" Type="http://schemas.openxmlformats.org/officeDocument/2006/relationships/oleObject" Target="../embeddings/oleObject70.bin"/><Relationship Id="rId19" Type="http://schemas.openxmlformats.org/officeDocument/2006/relationships/image" Target="../media/image74.wmf"/><Relationship Id="rId4" Type="http://schemas.openxmlformats.org/officeDocument/2006/relationships/audio" Target="../media/audio1.wav"/><Relationship Id="rId9" Type="http://schemas.openxmlformats.org/officeDocument/2006/relationships/image" Target="../media/image69.wmf"/><Relationship Id="rId14" Type="http://schemas.openxmlformats.org/officeDocument/2006/relationships/oleObject" Target="../embeddings/oleObject7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>
            <a:extLst>
              <a:ext uri="{FF2B5EF4-FFF2-40B4-BE49-F238E27FC236}">
                <a16:creationId xmlns:a16="http://schemas.microsoft.com/office/drawing/2014/main" id="{94286941-4BCF-40FB-9952-D165D00587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81000"/>
            <a:ext cx="800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800" b="1">
                <a:ea typeface="华文中宋" panose="02010600040101010101" pitchFamily="2" charset="-122"/>
                <a:cs typeface="Times New Roman" panose="02020603050405020304" pitchFamily="18" charset="0"/>
              </a:rPr>
              <a:t>§4  </a:t>
            </a:r>
            <a:r>
              <a:rPr lang="zh-CN" altLang="en-US" sz="2800" b="1">
                <a:ea typeface="华文中宋" panose="02010600040101010101" pitchFamily="2" charset="-122"/>
                <a:cs typeface="Times New Roman" panose="02020603050405020304" pitchFamily="18" charset="0"/>
              </a:rPr>
              <a:t>线性多步法 </a:t>
            </a:r>
            <a:r>
              <a:rPr lang="en-US" altLang="zh-CN" sz="20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/* Multistep Method */</a:t>
            </a:r>
          </a:p>
        </p:txBody>
      </p:sp>
      <p:grpSp>
        <p:nvGrpSpPr>
          <p:cNvPr id="2" name="Group 9">
            <a:extLst>
              <a:ext uri="{FF2B5EF4-FFF2-40B4-BE49-F238E27FC236}">
                <a16:creationId xmlns:a16="http://schemas.microsoft.com/office/drawing/2014/main" id="{1EF966BF-1273-44C3-BD6C-A05E4876E6A3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990600"/>
            <a:ext cx="7848600" cy="1022350"/>
            <a:chOff x="384" y="624"/>
            <a:chExt cx="4944" cy="644"/>
          </a:xfrm>
        </p:grpSpPr>
        <p:pic>
          <p:nvPicPr>
            <p:cNvPr id="4174" name="Picture 3" descr="LIGHT">
              <a:extLst>
                <a:ext uri="{FF2B5EF4-FFF2-40B4-BE49-F238E27FC236}">
                  <a16:creationId xmlns:a16="http://schemas.microsoft.com/office/drawing/2014/main" id="{C383C37F-F027-4C9D-A0CE-C8C8551CC4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624"/>
              <a:ext cx="407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75" name="Text Box 5">
              <a:extLst>
                <a:ext uri="{FF2B5EF4-FFF2-40B4-BE49-F238E27FC236}">
                  <a16:creationId xmlns:a16="http://schemas.microsoft.com/office/drawing/2014/main" id="{037ADD99-5517-4107-A649-550AEDE1E9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672"/>
              <a:ext cx="4512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用</a:t>
              </a:r>
              <a:r>
                <a:rPr lang="zh-CN" altLang="en-US" sz="28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若干</a:t>
              </a:r>
              <a:r>
                <a:rPr lang="zh-CN" altLang="en-US" sz="2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节点处的 </a:t>
              </a:r>
              <a:r>
                <a:rPr lang="en-US" altLang="zh-CN" sz="28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y</a:t>
              </a:r>
              <a:r>
                <a: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及 </a:t>
              </a:r>
              <a:r>
                <a:rPr lang="en-US" altLang="zh-CN" sz="28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y’ </a:t>
              </a:r>
              <a:r>
                <a:rPr lang="zh-CN" altLang="en-US" sz="2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值的</a:t>
              </a:r>
              <a:r>
                <a:rPr lang="zh-CN" altLang="en-US" sz="28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线性组合</a:t>
              </a:r>
              <a:r>
                <a:rPr lang="zh-CN" altLang="en-US" sz="2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来近似</a:t>
              </a:r>
              <a:r>
                <a:rPr lang="en-US" altLang="zh-CN" sz="28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y</a:t>
              </a:r>
              <a:r>
                <a: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8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800" b="1" i="1" baseline="-25000"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800" b="1" baseline="-25000">
                  <a:ea typeface="华文中宋" panose="02010600040101010101" pitchFamily="2" charset="-122"/>
                  <a:cs typeface="Times New Roman" panose="02020603050405020304" pitchFamily="18" charset="0"/>
                </a:rPr>
                <a:t>+1</a:t>
              </a:r>
              <a:r>
                <a: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)</a:t>
              </a:r>
              <a:r>
                <a:rPr lang="zh-CN" altLang="en-US" sz="2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。</a:t>
              </a:r>
            </a:p>
          </p:txBody>
        </p:sp>
      </p:grpSp>
      <p:grpSp>
        <p:nvGrpSpPr>
          <p:cNvPr id="3" name="Group 70">
            <a:extLst>
              <a:ext uri="{FF2B5EF4-FFF2-40B4-BE49-F238E27FC236}">
                <a16:creationId xmlns:a16="http://schemas.microsoft.com/office/drawing/2014/main" id="{849678A0-6A4F-4217-8D2C-0B40876D5691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133600"/>
            <a:ext cx="7848600" cy="762000"/>
            <a:chOff x="384" y="1680"/>
            <a:chExt cx="4944" cy="480"/>
          </a:xfrm>
        </p:grpSpPr>
        <p:sp>
          <p:nvSpPr>
            <p:cNvPr id="4116" name="AutoShape 11" descr="再生纸">
              <a:extLst>
                <a:ext uri="{FF2B5EF4-FFF2-40B4-BE49-F238E27FC236}">
                  <a16:creationId xmlns:a16="http://schemas.microsoft.com/office/drawing/2014/main" id="{9B5D0B0F-5F1B-4A5A-AC3E-98B3325F6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680"/>
              <a:ext cx="4944" cy="480"/>
            </a:xfrm>
            <a:prstGeom prst="bevel">
              <a:avLst>
                <a:gd name="adj" fmla="val 8750"/>
              </a:avLst>
            </a:prstGeom>
            <a:blipFill dpi="0" rotWithShape="0">
              <a:blip r:embed="rId8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17" name="Rectangle 13">
              <a:extLst>
                <a:ext uri="{FF2B5EF4-FFF2-40B4-BE49-F238E27FC236}">
                  <a16:creationId xmlns:a16="http://schemas.microsoft.com/office/drawing/2014/main" id="{AFBD72D9-8D5A-4EFE-8924-7120FCF49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1" y="1795"/>
              <a:ext cx="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)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18" name="Rectangle 14">
              <a:extLst>
                <a:ext uri="{FF2B5EF4-FFF2-40B4-BE49-F238E27FC236}">
                  <a16:creationId xmlns:a16="http://schemas.microsoft.com/office/drawing/2014/main" id="{1826FAA9-3302-434E-9522-C24EEDD43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7" y="1795"/>
              <a:ext cx="13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...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19" name="Rectangle 15">
              <a:extLst>
                <a:ext uri="{FF2B5EF4-FFF2-40B4-BE49-F238E27FC236}">
                  <a16:creationId xmlns:a16="http://schemas.microsoft.com/office/drawing/2014/main" id="{EE2FB793-0D90-4CAA-866F-08000D124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7" y="1795"/>
              <a:ext cx="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20" name="Rectangle 16">
              <a:extLst>
                <a:ext uri="{FF2B5EF4-FFF2-40B4-BE49-F238E27FC236}">
                  <a16:creationId xmlns:a16="http://schemas.microsoft.com/office/drawing/2014/main" id="{CC344418-6A3E-49D5-8415-CCAF23FBB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7" y="1795"/>
              <a:ext cx="13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...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21" name="Rectangle 17">
              <a:extLst>
                <a:ext uri="{FF2B5EF4-FFF2-40B4-BE49-F238E27FC236}">
                  <a16:creationId xmlns:a16="http://schemas.microsoft.com/office/drawing/2014/main" id="{8B8345C3-E077-42E6-B92F-0CFCF39E0C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8" y="1900"/>
              <a:ext cx="5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22" name="Rectangle 18">
              <a:extLst>
                <a:ext uri="{FF2B5EF4-FFF2-40B4-BE49-F238E27FC236}">
                  <a16:creationId xmlns:a16="http://schemas.microsoft.com/office/drawing/2014/main" id="{B2E09D4C-BB13-4E1F-80F3-BCBD93C86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3" y="1900"/>
              <a:ext cx="5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00" b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2800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23" name="Rectangle 19">
              <a:extLst>
                <a:ext uri="{FF2B5EF4-FFF2-40B4-BE49-F238E27FC236}">
                  <a16:creationId xmlns:a16="http://schemas.microsoft.com/office/drawing/2014/main" id="{07A6B7A2-9687-486E-B6B8-368918D0C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3" y="1900"/>
              <a:ext cx="5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00" b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0</a:t>
              </a:r>
              <a:endParaRPr lang="en-US" altLang="zh-CN" sz="2800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24" name="Rectangle 20">
              <a:extLst>
                <a:ext uri="{FF2B5EF4-FFF2-40B4-BE49-F238E27FC236}">
                  <a16:creationId xmlns:a16="http://schemas.microsoft.com/office/drawing/2014/main" id="{1F470BDC-9AA9-468D-919D-E3BA0B6ED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8" y="1900"/>
              <a:ext cx="5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25" name="Rectangle 21">
              <a:extLst>
                <a:ext uri="{FF2B5EF4-FFF2-40B4-BE49-F238E27FC236}">
                  <a16:creationId xmlns:a16="http://schemas.microsoft.com/office/drawing/2014/main" id="{40143C9F-DCCC-4EA8-858D-A83F1060DD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2" y="1900"/>
              <a:ext cx="5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00" b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2800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26" name="Rectangle 22">
              <a:extLst>
                <a:ext uri="{FF2B5EF4-FFF2-40B4-BE49-F238E27FC236}">
                  <a16:creationId xmlns:a16="http://schemas.microsoft.com/office/drawing/2014/main" id="{9FBC0C26-A1E1-4F85-BBF2-CF249A0FB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8" y="1900"/>
              <a:ext cx="5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27" name="Rectangle 23">
              <a:extLst>
                <a:ext uri="{FF2B5EF4-FFF2-40B4-BE49-F238E27FC236}">
                  <a16:creationId xmlns:a16="http://schemas.microsoft.com/office/drawing/2014/main" id="{70A7E350-A5AA-472B-AB91-DF279670E6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5" y="1900"/>
              <a:ext cx="5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00" b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2800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28" name="Rectangle 24">
              <a:extLst>
                <a:ext uri="{FF2B5EF4-FFF2-40B4-BE49-F238E27FC236}">
                  <a16:creationId xmlns:a16="http://schemas.microsoft.com/office/drawing/2014/main" id="{B642B8F1-091D-4536-8E75-29D9E3E3D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1" y="1900"/>
              <a:ext cx="5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00" b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0</a:t>
              </a:r>
              <a:endParaRPr lang="en-US" altLang="zh-CN" sz="2800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29" name="Rectangle 25">
              <a:extLst>
                <a:ext uri="{FF2B5EF4-FFF2-40B4-BE49-F238E27FC236}">
                  <a16:creationId xmlns:a16="http://schemas.microsoft.com/office/drawing/2014/main" id="{735C8D14-5DF5-4628-97E9-D3627AAB0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" y="1900"/>
              <a:ext cx="5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30" name="Rectangle 26">
              <a:extLst>
                <a:ext uri="{FF2B5EF4-FFF2-40B4-BE49-F238E27FC236}">
                  <a16:creationId xmlns:a16="http://schemas.microsoft.com/office/drawing/2014/main" id="{6E846C8F-19BF-4583-B301-D60CF9C22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9" y="1902"/>
              <a:ext cx="5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k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31" name="Rectangle 27">
              <a:extLst>
                <a:ext uri="{FF2B5EF4-FFF2-40B4-BE49-F238E27FC236}">
                  <a16:creationId xmlns:a16="http://schemas.microsoft.com/office/drawing/2014/main" id="{D1A01B33-2CA9-4B46-8675-D86B189D4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6" y="1902"/>
              <a:ext cx="5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00" b="1" i="1" dirty="0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endParaRPr lang="en-US" altLang="zh-CN" sz="2800" dirty="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32" name="Rectangle 28">
              <a:extLst>
                <a:ext uri="{FF2B5EF4-FFF2-40B4-BE49-F238E27FC236}">
                  <a16:creationId xmlns:a16="http://schemas.microsoft.com/office/drawing/2014/main" id="{0BA19CF6-C53B-4C2A-BAD5-1A19A018C4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9" y="1902"/>
              <a:ext cx="5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00" b="1" i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k</a:t>
              </a:r>
              <a:endParaRPr lang="en-US" altLang="zh-CN" sz="2800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33" name="Rectangle 29">
              <a:extLst>
                <a:ext uri="{FF2B5EF4-FFF2-40B4-BE49-F238E27FC236}">
                  <a16:creationId xmlns:a16="http://schemas.microsoft.com/office/drawing/2014/main" id="{B7A71503-4C75-4391-9A42-5E295CDE8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1" y="1902"/>
              <a:ext cx="5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34" name="Rectangle 30">
              <a:extLst>
                <a:ext uri="{FF2B5EF4-FFF2-40B4-BE49-F238E27FC236}">
                  <a16:creationId xmlns:a16="http://schemas.microsoft.com/office/drawing/2014/main" id="{48E0F710-642B-4629-8F18-A43FBB6CC7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3" y="1902"/>
              <a:ext cx="5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35" name="Rectangle 31">
              <a:extLst>
                <a:ext uri="{FF2B5EF4-FFF2-40B4-BE49-F238E27FC236}">
                  <a16:creationId xmlns:a16="http://schemas.microsoft.com/office/drawing/2014/main" id="{506AE297-11C0-4C15-9257-A452F54E8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0" y="1902"/>
              <a:ext cx="5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36" name="Rectangle 32">
              <a:extLst>
                <a:ext uri="{FF2B5EF4-FFF2-40B4-BE49-F238E27FC236}">
                  <a16:creationId xmlns:a16="http://schemas.microsoft.com/office/drawing/2014/main" id="{3EF1C328-4916-4386-8A9F-10998E9CC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2" y="1902"/>
              <a:ext cx="5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k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37" name="Rectangle 33">
              <a:extLst>
                <a:ext uri="{FF2B5EF4-FFF2-40B4-BE49-F238E27FC236}">
                  <a16:creationId xmlns:a16="http://schemas.microsoft.com/office/drawing/2014/main" id="{10800D4C-2699-4E6A-A77C-71B153F5C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0" y="1902"/>
              <a:ext cx="5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38" name="Rectangle 34">
              <a:extLst>
                <a:ext uri="{FF2B5EF4-FFF2-40B4-BE49-F238E27FC236}">
                  <a16:creationId xmlns:a16="http://schemas.microsoft.com/office/drawing/2014/main" id="{4841FB8A-232D-40CF-B9F1-79127EE11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3" y="1902"/>
              <a:ext cx="5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00" b="1" i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k</a:t>
              </a:r>
              <a:endParaRPr lang="en-US" altLang="zh-CN" sz="2800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39" name="Rectangle 35">
              <a:extLst>
                <a:ext uri="{FF2B5EF4-FFF2-40B4-BE49-F238E27FC236}">
                  <a16:creationId xmlns:a16="http://schemas.microsoft.com/office/drawing/2014/main" id="{8789AD65-EFC9-479E-9CBB-E8A5C5EB9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1" y="1902"/>
              <a:ext cx="5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40" name="Rectangle 36">
              <a:extLst>
                <a:ext uri="{FF2B5EF4-FFF2-40B4-BE49-F238E27FC236}">
                  <a16:creationId xmlns:a16="http://schemas.microsoft.com/office/drawing/2014/main" id="{0543C040-A29D-4772-89C5-06B9579F7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" y="1902"/>
              <a:ext cx="5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41" name="Rectangle 37">
              <a:extLst>
                <a:ext uri="{FF2B5EF4-FFF2-40B4-BE49-F238E27FC236}">
                  <a16:creationId xmlns:a16="http://schemas.microsoft.com/office/drawing/2014/main" id="{C9654C0B-A7F8-4A4A-9600-7E8DFDD3F2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" y="1902"/>
              <a:ext cx="5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42" name="Rectangle 38">
              <a:extLst>
                <a:ext uri="{FF2B5EF4-FFF2-40B4-BE49-F238E27FC236}">
                  <a16:creationId xmlns:a16="http://schemas.microsoft.com/office/drawing/2014/main" id="{F90FE699-031D-4F7F-8A60-C9D36371A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4" y="1795"/>
              <a:ext cx="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f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43" name="Rectangle 39">
              <a:extLst>
                <a:ext uri="{FF2B5EF4-FFF2-40B4-BE49-F238E27FC236}">
                  <a16:creationId xmlns:a16="http://schemas.microsoft.com/office/drawing/2014/main" id="{09BE36E4-25BD-4C29-853C-BE4C0E24A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9" y="1795"/>
              <a:ext cx="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f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44" name="Rectangle 40">
              <a:extLst>
                <a:ext uri="{FF2B5EF4-FFF2-40B4-BE49-F238E27FC236}">
                  <a16:creationId xmlns:a16="http://schemas.microsoft.com/office/drawing/2014/main" id="{72AC4197-8DE8-49F2-81DE-37F9235C5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1" y="1795"/>
              <a:ext cx="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f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45" name="Rectangle 41">
              <a:extLst>
                <a:ext uri="{FF2B5EF4-FFF2-40B4-BE49-F238E27FC236}">
                  <a16:creationId xmlns:a16="http://schemas.microsoft.com/office/drawing/2014/main" id="{D9E4908E-EC76-4695-AACA-97CBE841A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1795"/>
              <a:ext cx="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f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46" name="Rectangle 42">
              <a:extLst>
                <a:ext uri="{FF2B5EF4-FFF2-40B4-BE49-F238E27FC236}">
                  <a16:creationId xmlns:a16="http://schemas.microsoft.com/office/drawing/2014/main" id="{C518224A-0A42-437A-A514-AC4970BD3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" y="1795"/>
              <a:ext cx="9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h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47" name="Rectangle 43">
              <a:extLst>
                <a:ext uri="{FF2B5EF4-FFF2-40B4-BE49-F238E27FC236}">
                  <a16:creationId xmlns:a16="http://schemas.microsoft.com/office/drawing/2014/main" id="{EEEC932D-8266-4AA9-A0B3-202FDAD1C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1795"/>
              <a:ext cx="7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y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48" name="Rectangle 44">
              <a:extLst>
                <a:ext uri="{FF2B5EF4-FFF2-40B4-BE49-F238E27FC236}">
                  <a16:creationId xmlns:a16="http://schemas.microsoft.com/office/drawing/2014/main" id="{B37E7B68-4DBB-41E2-8B09-4DCB21A6B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" y="1795"/>
              <a:ext cx="7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y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49" name="Rectangle 45">
              <a:extLst>
                <a:ext uri="{FF2B5EF4-FFF2-40B4-BE49-F238E27FC236}">
                  <a16:creationId xmlns:a16="http://schemas.microsoft.com/office/drawing/2014/main" id="{3A7BAFE7-379F-478E-8295-8BC53EC0A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7" y="1795"/>
              <a:ext cx="7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y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50" name="Rectangle 46">
              <a:extLst>
                <a:ext uri="{FF2B5EF4-FFF2-40B4-BE49-F238E27FC236}">
                  <a16:creationId xmlns:a16="http://schemas.microsoft.com/office/drawing/2014/main" id="{D0BD7C9F-8E7D-4CAF-828B-511AD39EE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" y="1795"/>
              <a:ext cx="7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y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51" name="Rectangle 47">
              <a:extLst>
                <a:ext uri="{FF2B5EF4-FFF2-40B4-BE49-F238E27FC236}">
                  <a16:creationId xmlns:a16="http://schemas.microsoft.com/office/drawing/2014/main" id="{7ABD5C64-B44F-4980-86ED-69BB3CAFC5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7" y="1891"/>
              <a:ext cx="35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00" b="1" dirty="0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-</a:t>
              </a:r>
              <a:endParaRPr lang="en-US" altLang="zh-CN" sz="2800" dirty="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52" name="Rectangle 48">
              <a:extLst>
                <a:ext uri="{FF2B5EF4-FFF2-40B4-BE49-F238E27FC236}">
                  <a16:creationId xmlns:a16="http://schemas.microsoft.com/office/drawing/2014/main" id="{7D98B09E-8DC5-41E6-A86D-EFFB9EDFC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1" y="1891"/>
              <a:ext cx="35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00" b="1" dirty="0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-</a:t>
              </a:r>
              <a:endParaRPr lang="en-US" altLang="zh-CN" sz="2800" dirty="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53" name="Rectangle 49">
              <a:extLst>
                <a:ext uri="{FF2B5EF4-FFF2-40B4-BE49-F238E27FC236}">
                  <a16:creationId xmlns:a16="http://schemas.microsoft.com/office/drawing/2014/main" id="{93904B2B-B402-4631-80D6-AA3E7BA3A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5" y="1891"/>
              <a:ext cx="6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+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54" name="Rectangle 50">
              <a:extLst>
                <a:ext uri="{FF2B5EF4-FFF2-40B4-BE49-F238E27FC236}">
                  <a16:creationId xmlns:a16="http://schemas.microsoft.com/office/drawing/2014/main" id="{6995FED8-83A7-46F3-8168-C6A35CD95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1" y="1891"/>
              <a:ext cx="35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00" b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-</a:t>
              </a:r>
              <a:endParaRPr lang="en-US" altLang="zh-CN" sz="2800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55" name="Rectangle 51">
              <a:extLst>
                <a:ext uri="{FF2B5EF4-FFF2-40B4-BE49-F238E27FC236}">
                  <a16:creationId xmlns:a16="http://schemas.microsoft.com/office/drawing/2014/main" id="{8F1AEEFF-0D2C-4A1D-BBDA-E7CE8B5E0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5" y="1891"/>
              <a:ext cx="35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00" b="1" dirty="0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-</a:t>
              </a:r>
              <a:endParaRPr lang="en-US" altLang="zh-CN" sz="2800" dirty="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56" name="Rectangle 52">
              <a:extLst>
                <a:ext uri="{FF2B5EF4-FFF2-40B4-BE49-F238E27FC236}">
                  <a16:creationId xmlns:a16="http://schemas.microsoft.com/office/drawing/2014/main" id="{C2D61FCD-B92B-4D9F-A274-8A6D6518C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2" y="1891"/>
              <a:ext cx="35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00" b="1" dirty="0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-</a:t>
              </a:r>
              <a:endParaRPr lang="en-US" altLang="zh-CN" sz="2800" dirty="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57" name="Rectangle 53">
              <a:extLst>
                <a:ext uri="{FF2B5EF4-FFF2-40B4-BE49-F238E27FC236}">
                  <a16:creationId xmlns:a16="http://schemas.microsoft.com/office/drawing/2014/main" id="{F328D450-9C4A-4D56-8B72-4CA8003E8A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" y="1891"/>
              <a:ext cx="6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+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58" name="Rectangle 54">
              <a:extLst>
                <a:ext uri="{FF2B5EF4-FFF2-40B4-BE49-F238E27FC236}">
                  <a16:creationId xmlns:a16="http://schemas.microsoft.com/office/drawing/2014/main" id="{0E781294-24CC-48C8-A8CB-DACE76240C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6" y="1775"/>
              <a:ext cx="10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+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59" name="Rectangle 55">
              <a:extLst>
                <a:ext uri="{FF2B5EF4-FFF2-40B4-BE49-F238E27FC236}">
                  <a16:creationId xmlns:a16="http://schemas.microsoft.com/office/drawing/2014/main" id="{E615BA50-1AC5-40EF-8EFD-F97AEC2FC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2" y="1775"/>
              <a:ext cx="10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+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60" name="Rectangle 56">
              <a:extLst>
                <a:ext uri="{FF2B5EF4-FFF2-40B4-BE49-F238E27FC236}">
                  <a16:creationId xmlns:a16="http://schemas.microsoft.com/office/drawing/2014/main" id="{591ED124-F96F-431B-B2DC-A5973B6BB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7" y="1775"/>
              <a:ext cx="10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+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61" name="Rectangle 57">
              <a:extLst>
                <a:ext uri="{FF2B5EF4-FFF2-40B4-BE49-F238E27FC236}">
                  <a16:creationId xmlns:a16="http://schemas.microsoft.com/office/drawing/2014/main" id="{7C0A1C07-2CBE-4AA0-ADFD-0586A3AB82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2" y="1775"/>
              <a:ext cx="10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+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62" name="Rectangle 58">
              <a:extLst>
                <a:ext uri="{FF2B5EF4-FFF2-40B4-BE49-F238E27FC236}">
                  <a16:creationId xmlns:a16="http://schemas.microsoft.com/office/drawing/2014/main" id="{C60A9FD1-5C8F-4072-92EF-6262E91EC3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7" y="1775"/>
              <a:ext cx="10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+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63" name="Rectangle 59">
              <a:extLst>
                <a:ext uri="{FF2B5EF4-FFF2-40B4-BE49-F238E27FC236}">
                  <a16:creationId xmlns:a16="http://schemas.microsoft.com/office/drawing/2014/main" id="{19065C68-5D88-48BD-8653-A67C9D78D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6" y="1775"/>
              <a:ext cx="10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+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64" name="Rectangle 60">
              <a:extLst>
                <a:ext uri="{FF2B5EF4-FFF2-40B4-BE49-F238E27FC236}">
                  <a16:creationId xmlns:a16="http://schemas.microsoft.com/office/drawing/2014/main" id="{A767F730-FDDB-4734-87B4-345D001F9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3" y="1775"/>
              <a:ext cx="10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+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65" name="Rectangle 61">
              <a:extLst>
                <a:ext uri="{FF2B5EF4-FFF2-40B4-BE49-F238E27FC236}">
                  <a16:creationId xmlns:a16="http://schemas.microsoft.com/office/drawing/2014/main" id="{2B6B4B22-3DAF-472F-A399-5162D681D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4" y="1775"/>
              <a:ext cx="10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+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66" name="Rectangle 62">
              <a:extLst>
                <a:ext uri="{FF2B5EF4-FFF2-40B4-BE49-F238E27FC236}">
                  <a16:creationId xmlns:a16="http://schemas.microsoft.com/office/drawing/2014/main" id="{38E593D2-3E78-4CFD-8153-2A79D6B49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" y="1775"/>
              <a:ext cx="10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=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67" name="Rectangle 63">
              <a:extLst>
                <a:ext uri="{FF2B5EF4-FFF2-40B4-BE49-F238E27FC236}">
                  <a16:creationId xmlns:a16="http://schemas.microsoft.com/office/drawing/2014/main" id="{9D63FD08-2464-47A0-B727-47E534E940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8" y="1775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 i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b</a:t>
              </a:r>
              <a:endParaRPr lang="en-US" altLang="zh-CN" sz="2800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68" name="Rectangle 64">
              <a:extLst>
                <a:ext uri="{FF2B5EF4-FFF2-40B4-BE49-F238E27FC236}">
                  <a16:creationId xmlns:a16="http://schemas.microsoft.com/office/drawing/2014/main" id="{61F047D4-DC31-4D4B-9D30-63A8368F6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9" y="1775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 i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b</a:t>
              </a:r>
              <a:endParaRPr lang="en-US" altLang="zh-CN" sz="2800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69" name="Rectangle 65">
              <a:extLst>
                <a:ext uri="{FF2B5EF4-FFF2-40B4-BE49-F238E27FC236}">
                  <a16:creationId xmlns:a16="http://schemas.microsoft.com/office/drawing/2014/main" id="{9171FBB5-EC92-416B-B09D-486ACA4EE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4" y="1775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 i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b</a:t>
              </a:r>
              <a:endParaRPr lang="en-US" altLang="zh-CN" sz="2800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70" name="Rectangle 66">
              <a:extLst>
                <a:ext uri="{FF2B5EF4-FFF2-40B4-BE49-F238E27FC236}">
                  <a16:creationId xmlns:a16="http://schemas.microsoft.com/office/drawing/2014/main" id="{71B2C1E5-6963-4E7C-8B5E-7C1A071A72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0" y="1775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 i="1" dirty="0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b</a:t>
              </a:r>
              <a:endParaRPr lang="en-US" altLang="zh-CN" sz="2800" dirty="0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71" name="Rectangle 67">
              <a:extLst>
                <a:ext uri="{FF2B5EF4-FFF2-40B4-BE49-F238E27FC236}">
                  <a16:creationId xmlns:a16="http://schemas.microsoft.com/office/drawing/2014/main" id="{E70306B6-B33A-404B-AC56-10EAA8B3D2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9" y="1775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 i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a</a:t>
              </a:r>
              <a:endParaRPr lang="en-US" altLang="zh-CN" sz="2800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72" name="Rectangle 68">
              <a:extLst>
                <a:ext uri="{FF2B5EF4-FFF2-40B4-BE49-F238E27FC236}">
                  <a16:creationId xmlns:a16="http://schemas.microsoft.com/office/drawing/2014/main" id="{A0569349-E97A-48F5-9252-30AE0407D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6" y="1775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 i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a</a:t>
              </a:r>
              <a:endParaRPr lang="en-US" altLang="zh-CN" sz="2800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73" name="Rectangle 69">
              <a:extLst>
                <a:ext uri="{FF2B5EF4-FFF2-40B4-BE49-F238E27FC236}">
                  <a16:creationId xmlns:a16="http://schemas.microsoft.com/office/drawing/2014/main" id="{B777F885-9EB3-40FF-A4EB-B7C005F53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1775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 i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a</a:t>
              </a:r>
              <a:endParaRPr lang="en-US" altLang="zh-CN" sz="2800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9162" name="Text Box 10">
            <a:extLst>
              <a:ext uri="{FF2B5EF4-FFF2-40B4-BE49-F238E27FC236}">
                <a16:creationId xmlns:a16="http://schemas.microsoft.com/office/drawing/2014/main" id="{45BA77E2-FE26-47B7-B904-0EAB74903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524000"/>
            <a:ext cx="350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zh-CN" altLang="en-US" sz="2800" b="1">
                <a:ea typeface="华文中宋" panose="02010600040101010101" pitchFamily="2" charset="-122"/>
                <a:cs typeface="Times New Roman" panose="02020603050405020304" pitchFamily="18" charset="0"/>
              </a:rPr>
              <a:t>其通式可写为：</a:t>
            </a:r>
            <a:endParaRPr lang="zh-CN" altLang="en-US" sz="280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" name="Group 73">
            <a:extLst>
              <a:ext uri="{FF2B5EF4-FFF2-40B4-BE49-F238E27FC236}">
                <a16:creationId xmlns:a16="http://schemas.microsoft.com/office/drawing/2014/main" id="{62DC4BDF-1883-415E-B27C-F3020DCCBAF1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1143000"/>
            <a:ext cx="2514600" cy="762000"/>
            <a:chOff x="3312" y="1008"/>
            <a:chExt cx="1584" cy="480"/>
          </a:xfrm>
        </p:grpSpPr>
        <p:sp>
          <p:nvSpPr>
            <p:cNvPr id="4114" name="AutoShape 72">
              <a:extLst>
                <a:ext uri="{FF2B5EF4-FFF2-40B4-BE49-F238E27FC236}">
                  <a16:creationId xmlns:a16="http://schemas.microsoft.com/office/drawing/2014/main" id="{B47FAF96-8666-4604-B599-78D1BF8AF9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1008"/>
              <a:ext cx="1584" cy="480"/>
            </a:xfrm>
            <a:prstGeom prst="wedgeEllipseCallout">
              <a:avLst>
                <a:gd name="adj1" fmla="val -22981"/>
                <a:gd name="adj2" fmla="val 117500"/>
              </a:avLst>
            </a:prstGeom>
            <a:gradFill rotWithShape="0">
              <a:gsLst>
                <a:gs pos="0">
                  <a:srgbClr val="C0C0C0"/>
                </a:gs>
                <a:gs pos="100000">
                  <a:schemeClr val="bg1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4115" name="Object 71">
              <a:extLst>
                <a:ext uri="{FF2B5EF4-FFF2-40B4-BE49-F238E27FC236}">
                  <a16:creationId xmlns:a16="http://schemas.microsoft.com/office/drawing/2014/main" id="{C2330B7B-5AC5-45EF-AAF7-DB0302C3789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04" y="1104"/>
            <a:ext cx="115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8" name="Equation" r:id="rId9" imgW="939392" imgH="241195" progId="Equation.3">
                    <p:embed/>
                  </p:oleObj>
                </mc:Choice>
                <mc:Fallback>
                  <p:oleObj name="Equation" r:id="rId9" imgW="939392" imgH="241195" progId="Equation.3">
                    <p:embed/>
                    <p:pic>
                      <p:nvPicPr>
                        <p:cNvPr id="4115" name="Object 71">
                          <a:extLst>
                            <a:ext uri="{FF2B5EF4-FFF2-40B4-BE49-F238E27FC236}">
                              <a16:creationId xmlns:a16="http://schemas.microsoft.com/office/drawing/2014/main" id="{C2330B7B-5AC5-45EF-AAF7-DB0302C3789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1104"/>
                          <a:ext cx="1152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226" name="AutoShape 74">
            <a:extLst>
              <a:ext uri="{FF2B5EF4-FFF2-40B4-BE49-F238E27FC236}">
                <a16:creationId xmlns:a16="http://schemas.microsoft.com/office/drawing/2014/main" id="{95B7D06A-CC02-4906-A79D-C07F67F09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81000"/>
            <a:ext cx="4724400" cy="1295400"/>
          </a:xfrm>
          <a:prstGeom prst="wedgeEllipseCallout">
            <a:avLst>
              <a:gd name="adj1" fmla="val -28125"/>
              <a:gd name="adj2" fmla="val 105148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zh-CN" altLang="en-US" sz="2400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当 </a:t>
            </a:r>
            <a:r>
              <a:rPr lang="en-US" altLang="zh-CN" sz="2000" b="1" i="1" dirty="0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000" b="1" baseline="-25000" dirty="0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000" b="1" baseline="-25000" dirty="0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000" b="1" dirty="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0 </a:t>
            </a:r>
            <a:r>
              <a:rPr lang="zh-CN" altLang="en-US" sz="2400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时，为</a:t>
            </a:r>
            <a:r>
              <a:rPr lang="zh-CN" altLang="en-US" sz="2400" b="1" dirty="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隐式公式</a:t>
            </a:r>
            <a:r>
              <a:rPr lang="en-US" altLang="zh-CN" sz="2400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sz="2000" b="1" i="1" dirty="0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baseline="-25000" dirty="0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1</a:t>
            </a:r>
            <a:r>
              <a:rPr lang="en-US" altLang="zh-CN" sz="2000" b="1" dirty="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=0 </a:t>
            </a:r>
            <a:r>
              <a:rPr lang="zh-CN" altLang="en-US" sz="2400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则为</a:t>
            </a:r>
            <a:r>
              <a:rPr lang="zh-CN" altLang="en-US" sz="2400" b="1" dirty="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显式公式</a:t>
            </a:r>
            <a:r>
              <a:rPr lang="zh-CN" altLang="en-US" sz="2400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49227" name="Text Box 75">
            <a:extLst>
              <a:ext uri="{FF2B5EF4-FFF2-40B4-BE49-F238E27FC236}">
                <a16:creationId xmlns:a16="http://schemas.microsoft.com/office/drawing/2014/main" id="{333E204E-61A1-421B-BB7A-153AFD27E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124200"/>
            <a:ext cx="411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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基于数值积分的构造法</a:t>
            </a:r>
          </a:p>
        </p:txBody>
      </p:sp>
      <p:grpSp>
        <p:nvGrpSpPr>
          <p:cNvPr id="5" name="Group 89">
            <a:extLst>
              <a:ext uri="{FF2B5EF4-FFF2-40B4-BE49-F238E27FC236}">
                <a16:creationId xmlns:a16="http://schemas.microsoft.com/office/drawing/2014/main" id="{7BCC0E67-8A87-4BC2-9A0D-4A9F33B64B5F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3733800"/>
            <a:ext cx="8077200" cy="2557463"/>
            <a:chOff x="384" y="2352"/>
            <a:chExt cx="5088" cy="1611"/>
          </a:xfrm>
        </p:grpSpPr>
        <p:sp>
          <p:nvSpPr>
            <p:cNvPr id="4106" name="Text Box 77">
              <a:extLst>
                <a:ext uri="{FF2B5EF4-FFF2-40B4-BE49-F238E27FC236}">
                  <a16:creationId xmlns:a16="http://schemas.microsoft.com/office/drawing/2014/main" id="{2D56A516-9BD7-4FC7-B69C-2B10F2F349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352"/>
              <a:ext cx="364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将                     在                上积分，得到</a:t>
              </a:r>
            </a:p>
          </p:txBody>
        </p:sp>
        <p:graphicFrame>
          <p:nvGraphicFramePr>
            <p:cNvPr id="4107" name="Object 78">
              <a:extLst>
                <a:ext uri="{FF2B5EF4-FFF2-40B4-BE49-F238E27FC236}">
                  <a16:creationId xmlns:a16="http://schemas.microsoft.com/office/drawing/2014/main" id="{B6CD403C-352B-4D32-BAE4-83A4DCFE1AD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48" y="2400"/>
            <a:ext cx="960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" name="Equation" r:id="rId11" imgW="799753" imgH="203112" progId="Equation.3">
                    <p:embed/>
                  </p:oleObj>
                </mc:Choice>
                <mc:Fallback>
                  <p:oleObj name="Equation" r:id="rId11" imgW="799753" imgH="203112" progId="Equation.3">
                    <p:embed/>
                    <p:pic>
                      <p:nvPicPr>
                        <p:cNvPr id="4107" name="Object 78">
                          <a:extLst>
                            <a:ext uri="{FF2B5EF4-FFF2-40B4-BE49-F238E27FC236}">
                              <a16:creationId xmlns:a16="http://schemas.microsoft.com/office/drawing/2014/main" id="{B6CD403C-352B-4D32-BAE4-83A4DCFE1AD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2400"/>
                          <a:ext cx="960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8" name="Object 79">
              <a:extLst>
                <a:ext uri="{FF2B5EF4-FFF2-40B4-BE49-F238E27FC236}">
                  <a16:creationId xmlns:a16="http://schemas.microsoft.com/office/drawing/2014/main" id="{997970F7-13E6-42FF-8F36-D1971445C99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26" y="2372"/>
            <a:ext cx="717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0" name="Equation" r:id="rId13" imgW="609600" imgH="228600" progId="Equation.3">
                    <p:embed/>
                  </p:oleObj>
                </mc:Choice>
                <mc:Fallback>
                  <p:oleObj name="Equation" r:id="rId13" imgW="609600" imgH="228600" progId="Equation.3">
                    <p:embed/>
                    <p:pic>
                      <p:nvPicPr>
                        <p:cNvPr id="4108" name="Object 79">
                          <a:extLst>
                            <a:ext uri="{FF2B5EF4-FFF2-40B4-BE49-F238E27FC236}">
                              <a16:creationId xmlns:a16="http://schemas.microsoft.com/office/drawing/2014/main" id="{997970F7-13E6-42FF-8F36-D1971445C99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6" y="2372"/>
                          <a:ext cx="717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9" name="Object 80">
              <a:extLst>
                <a:ext uri="{FF2B5EF4-FFF2-40B4-BE49-F238E27FC236}">
                  <a16:creationId xmlns:a16="http://schemas.microsoft.com/office/drawing/2014/main" id="{B9945A61-E029-4464-9E58-E21F3A64F78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55" y="2640"/>
            <a:ext cx="2930" cy="4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1" name="Equation" r:id="rId15" imgW="2273300" imgH="355600" progId="Equation.3">
                    <p:embed/>
                  </p:oleObj>
                </mc:Choice>
                <mc:Fallback>
                  <p:oleObj name="Equation" r:id="rId15" imgW="2273300" imgH="355600" progId="Equation.3">
                    <p:embed/>
                    <p:pic>
                      <p:nvPicPr>
                        <p:cNvPr id="4109" name="Object 80">
                          <a:extLst>
                            <a:ext uri="{FF2B5EF4-FFF2-40B4-BE49-F238E27FC236}">
                              <a16:creationId xmlns:a16="http://schemas.microsoft.com/office/drawing/2014/main" id="{B9945A61-E029-4464-9E58-E21F3A64F78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5" y="2640"/>
                          <a:ext cx="2930" cy="4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0" name="Text Box 82">
              <a:extLst>
                <a:ext uri="{FF2B5EF4-FFF2-40B4-BE49-F238E27FC236}">
                  <a16:creationId xmlns:a16="http://schemas.microsoft.com/office/drawing/2014/main" id="{369190A4-D8DA-4F6D-B6A2-7446B54A0F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3077"/>
              <a:ext cx="5088" cy="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只要</a:t>
              </a:r>
              <a:r>
                <a:rPr lang="zh-CN" altLang="en-US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近似地算出右边的积分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                                   ，则可通过                     近似</a:t>
              </a:r>
              <a:r>
                <a:rPr lang="en-US" altLang="zh-CN" sz="20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y</a:t>
              </a: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0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000" b="1" i="1" baseline="-25000"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000" b="1" baseline="-25000">
                  <a:ea typeface="华文中宋" panose="02010600040101010101" pitchFamily="2" charset="-122"/>
                  <a:cs typeface="Times New Roman" panose="02020603050405020304" pitchFamily="18" charset="0"/>
                </a:rPr>
                <a:t>+1</a:t>
              </a: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)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。而</a:t>
              </a:r>
              <a:r>
                <a:rPr lang="zh-CN" altLang="en-US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选用不同近似式 </a:t>
              </a:r>
              <a:r>
                <a:rPr lang="en-US" altLang="zh-CN" sz="24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400" b="1" i="1" baseline="-250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,</a:t>
              </a:r>
              <a:r>
                <a:rPr lang="zh-CN" altLang="en-US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可得到不同的计算公式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。</a:t>
              </a:r>
            </a:p>
          </p:txBody>
        </p:sp>
        <p:graphicFrame>
          <p:nvGraphicFramePr>
            <p:cNvPr id="4111" name="Object 83">
              <a:extLst>
                <a:ext uri="{FF2B5EF4-FFF2-40B4-BE49-F238E27FC236}">
                  <a16:creationId xmlns:a16="http://schemas.microsoft.com/office/drawing/2014/main" id="{7B8A83ED-C73D-45B1-8AF4-EA192034C30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69" y="3072"/>
            <a:ext cx="1728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2" name="Equation" r:id="rId17" imgW="1459866" imgH="355446" progId="Equation.3">
                    <p:embed/>
                  </p:oleObj>
                </mc:Choice>
                <mc:Fallback>
                  <p:oleObj name="Equation" r:id="rId17" imgW="1459866" imgH="355446" progId="Equation.3">
                    <p:embed/>
                    <p:pic>
                      <p:nvPicPr>
                        <p:cNvPr id="4111" name="Object 83">
                          <a:extLst>
                            <a:ext uri="{FF2B5EF4-FFF2-40B4-BE49-F238E27FC236}">
                              <a16:creationId xmlns:a16="http://schemas.microsoft.com/office/drawing/2014/main" id="{7B8A83ED-C73D-45B1-8AF4-EA192034C30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9" y="3072"/>
                          <a:ext cx="1728" cy="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2" name="Object 84">
              <a:extLst>
                <a:ext uri="{FF2B5EF4-FFF2-40B4-BE49-F238E27FC236}">
                  <a16:creationId xmlns:a16="http://schemas.microsoft.com/office/drawing/2014/main" id="{6876D730-41DC-427A-A25E-663CCA71309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51" y="3408"/>
            <a:ext cx="98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3" name="Equation" r:id="rId19" imgW="889000" imgH="228600" progId="Equation.3">
                    <p:embed/>
                  </p:oleObj>
                </mc:Choice>
                <mc:Fallback>
                  <p:oleObj name="Equation" r:id="rId19" imgW="889000" imgH="228600" progId="Equation.3">
                    <p:embed/>
                    <p:pic>
                      <p:nvPicPr>
                        <p:cNvPr id="4112" name="Object 84">
                          <a:extLst>
                            <a:ext uri="{FF2B5EF4-FFF2-40B4-BE49-F238E27FC236}">
                              <a16:creationId xmlns:a16="http://schemas.microsoft.com/office/drawing/2014/main" id="{6876D730-41DC-427A-A25E-663CCA71309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1" y="3408"/>
                          <a:ext cx="98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4113" name="Picture 87" descr="LIGHT">
              <a:extLst>
                <a:ext uri="{FF2B5EF4-FFF2-40B4-BE49-F238E27FC236}">
                  <a16:creationId xmlns:a16="http://schemas.microsoft.com/office/drawing/2014/main" id="{CA207703-7191-42A7-A716-2249FF41CC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2352"/>
              <a:ext cx="396" cy="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492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92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 autoUpdateAnimBg="0"/>
      <p:bldP spid="49162" grpId="0" autoUpdateAnimBg="0"/>
      <p:bldP spid="49226" grpId="0" animBg="1" autoUpdateAnimBg="0"/>
      <p:bldP spid="49227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3">
            <a:extLst>
              <a:ext uri="{FF2B5EF4-FFF2-40B4-BE49-F238E27FC236}">
                <a16:creationId xmlns:a16="http://schemas.microsoft.com/office/drawing/2014/main" id="{3ADE7293-78B9-4805-A431-08A0C5B53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0"/>
            <a:ext cx="266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§4  Multistep Method</a:t>
            </a:r>
          </a:p>
        </p:txBody>
      </p:sp>
      <p:grpSp>
        <p:nvGrpSpPr>
          <p:cNvPr id="2" name="Group 41">
            <a:extLst>
              <a:ext uri="{FF2B5EF4-FFF2-40B4-BE49-F238E27FC236}">
                <a16:creationId xmlns:a16="http://schemas.microsoft.com/office/drawing/2014/main" id="{EF671F81-40D2-4719-983B-420C30687379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57200"/>
            <a:ext cx="8077200" cy="6096000"/>
            <a:chOff x="336" y="288"/>
            <a:chExt cx="5088" cy="3840"/>
          </a:xfrm>
        </p:grpSpPr>
        <p:sp>
          <p:nvSpPr>
            <p:cNvPr id="13318" name="AutoShape 32">
              <a:extLst>
                <a:ext uri="{FF2B5EF4-FFF2-40B4-BE49-F238E27FC236}">
                  <a16:creationId xmlns:a16="http://schemas.microsoft.com/office/drawing/2014/main" id="{8DC7CE77-D067-47C5-AE2B-78BF72E50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88"/>
              <a:ext cx="5088" cy="3840"/>
            </a:xfrm>
            <a:prstGeom prst="foldedCorner">
              <a:avLst>
                <a:gd name="adj" fmla="val 9630"/>
              </a:avLst>
            </a:prstGeom>
            <a:gradFill rotWithShape="0">
              <a:gsLst>
                <a:gs pos="0">
                  <a:schemeClr val="bg1"/>
                </a:gs>
                <a:gs pos="100000">
                  <a:srgbClr val="FFFFCC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6200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      Adams 4</a:t>
              </a:r>
              <a:r>
                <a:rPr lang="en-US" altLang="zh-CN" sz="2400" b="1" baseline="30000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th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-Order predictor-corrector Algorithm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kumimoji="0" lang="en-US" altLang="zh-CN" sz="18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To approximate the </a:t>
              </a:r>
              <a:r>
                <a:rPr kumimoji="0" lang="en-US" altLang="zh-CN" sz="1800" b="1" dirty="0" err="1">
                  <a:ea typeface="华文中宋" panose="02010600040101010101" pitchFamily="2" charset="-122"/>
                  <a:cs typeface="Times New Roman" panose="02020603050405020304" pitchFamily="18" charset="0"/>
                </a:rPr>
                <a:t>the</a:t>
              </a:r>
              <a:r>
                <a:rPr kumimoji="0" lang="en-US" altLang="zh-CN" sz="18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solution of the initial-value problem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kumimoji="0" lang="en-US" altLang="zh-CN" sz="1800" b="1" dirty="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kumimoji="0" lang="en-US" altLang="zh-CN" sz="18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At (</a:t>
              </a:r>
              <a:r>
                <a:rPr kumimoji="0" lang="en-US" altLang="zh-CN" sz="18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kumimoji="0" lang="en-US" altLang="zh-CN" sz="18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+1) equally spaced numbers in the interval [</a:t>
              </a:r>
              <a:r>
                <a:rPr kumimoji="0" lang="en-US" altLang="zh-CN" sz="18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a</a:t>
              </a:r>
              <a:r>
                <a:rPr kumimoji="0" lang="en-US" altLang="zh-CN" sz="18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, </a:t>
              </a:r>
              <a:r>
                <a:rPr kumimoji="0" lang="en-US" altLang="zh-CN" sz="18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b</a:t>
              </a:r>
              <a:r>
                <a:rPr kumimoji="0" lang="en-US" altLang="zh-CN" sz="18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].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kumimoji="0" lang="en-US" altLang="zh-CN" sz="1800" b="1" dirty="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Input:</a:t>
              </a:r>
              <a:r>
                <a:rPr kumimoji="0" lang="en-US" altLang="zh-CN" sz="18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endpoints </a:t>
              </a:r>
              <a:r>
                <a:rPr kumimoji="0" lang="en-US" altLang="zh-CN" sz="18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a</a:t>
              </a:r>
              <a:r>
                <a:rPr kumimoji="0" lang="en-US" altLang="zh-CN" sz="18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, </a:t>
              </a:r>
              <a:r>
                <a:rPr kumimoji="0" lang="en-US" altLang="zh-CN" sz="18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b</a:t>
              </a:r>
              <a:r>
                <a:rPr kumimoji="0" lang="en-US" altLang="zh-CN" sz="18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; integer </a:t>
              </a:r>
              <a:r>
                <a:rPr kumimoji="0" lang="en-US" altLang="zh-CN" sz="18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kumimoji="0" lang="en-US" altLang="zh-CN" sz="18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; initial value </a:t>
              </a:r>
              <a:r>
                <a:rPr kumimoji="0" lang="en-US" altLang="zh-CN" sz="18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y</a:t>
              </a:r>
              <a:r>
                <a:rPr kumimoji="0" lang="en-US" altLang="zh-CN" sz="18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0</a:t>
              </a:r>
              <a:r>
                <a:rPr kumimoji="0" lang="en-US" altLang="zh-CN" sz="1800" b="1" baseline="-25000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0" lang="en-US" altLang="zh-CN" sz="18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.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1" dirty="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Output:</a:t>
              </a:r>
              <a:r>
                <a:rPr lang="en-US" altLang="zh-CN" sz="18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approximation </a:t>
              </a:r>
              <a:r>
                <a:rPr lang="en-US" altLang="zh-CN" sz="18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y</a:t>
              </a:r>
              <a:r>
                <a:rPr lang="en-US" altLang="zh-CN" sz="18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at the (</a:t>
              </a:r>
              <a:r>
                <a:rPr lang="en-US" altLang="zh-CN" sz="18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18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+1) values of </a:t>
              </a:r>
              <a:r>
                <a:rPr lang="en-US" altLang="zh-CN" sz="18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18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.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Step 1</a:t>
              </a:r>
              <a:r>
                <a:rPr lang="en-US" altLang="zh-CN" sz="18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 Set  </a:t>
              </a:r>
              <a:r>
                <a:rPr lang="en-US" altLang="zh-CN" sz="18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h</a:t>
              </a:r>
              <a:r>
                <a:rPr lang="en-US" altLang="zh-CN" sz="18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= (</a:t>
              </a:r>
              <a:r>
                <a:rPr lang="en-US" altLang="zh-CN" sz="18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b </a:t>
              </a:r>
              <a:r>
                <a:rPr lang="en-US" altLang="zh-CN" sz="1800" b="1" dirty="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r>
                <a:rPr lang="en-US" altLang="zh-CN" sz="18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a</a:t>
              </a:r>
              <a:r>
                <a:rPr lang="en-US" altLang="zh-CN" sz="18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) / </a:t>
              </a:r>
              <a:r>
                <a:rPr lang="en-US" altLang="zh-CN" sz="18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N </a:t>
              </a:r>
              <a:r>
                <a:rPr lang="en-US" altLang="zh-CN" sz="18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;   </a:t>
              </a:r>
              <a:r>
                <a:rPr lang="en-US" altLang="zh-CN" sz="18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1800" b="1" baseline="-25000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0 </a:t>
              </a:r>
              <a:r>
                <a:rPr lang="en-US" altLang="zh-CN" sz="18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= </a:t>
              </a:r>
              <a:r>
                <a:rPr lang="en-US" altLang="zh-CN" sz="18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18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;   </a:t>
              </a:r>
              <a:r>
                <a:rPr lang="en-US" altLang="zh-CN" sz="18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y</a:t>
              </a:r>
              <a:r>
                <a:rPr lang="en-US" altLang="zh-CN" sz="1800" b="1" baseline="-25000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0</a:t>
              </a:r>
              <a:r>
                <a:rPr lang="en-US" altLang="zh-CN" sz="18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= </a:t>
              </a:r>
              <a:r>
                <a:rPr lang="en-US" altLang="zh-CN" sz="18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y</a:t>
              </a:r>
              <a:r>
                <a:rPr lang="en-US" altLang="zh-CN" sz="18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0;   Output ( </a:t>
              </a:r>
              <a:r>
                <a:rPr lang="en-US" altLang="zh-CN" sz="18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1800" b="1" baseline="-25000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0</a:t>
              </a:r>
              <a:r>
                <a:rPr lang="en-US" altLang="zh-CN" sz="18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18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y</a:t>
              </a:r>
              <a:r>
                <a:rPr lang="en-US" altLang="zh-CN" sz="1800" b="1" baseline="-25000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0 </a:t>
              </a:r>
              <a:r>
                <a:rPr lang="en-US" altLang="zh-CN" sz="18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Step 2</a:t>
              </a:r>
              <a:r>
                <a:rPr lang="en-US" altLang="zh-CN" sz="18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 For </a:t>
              </a:r>
              <a:r>
                <a:rPr lang="en-US" altLang="zh-CN" sz="18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n </a:t>
              </a:r>
              <a:r>
                <a:rPr lang="en-US" altLang="zh-CN" sz="18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= 1, 2, 3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               Compute </a:t>
              </a:r>
              <a:r>
                <a:rPr lang="en-US" altLang="zh-CN" sz="1800" b="1" i="1" dirty="0" err="1">
                  <a:ea typeface="华文中宋" panose="02010600040101010101" pitchFamily="2" charset="-122"/>
                  <a:cs typeface="Times New Roman" panose="02020603050405020304" pitchFamily="18" charset="0"/>
                </a:rPr>
                <a:t>y</a:t>
              </a:r>
              <a:r>
                <a:rPr lang="en-US" altLang="zh-CN" sz="1800" b="1" i="1" baseline="-25000" dirty="0" err="1"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18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using classical Runge-</a:t>
              </a:r>
              <a:r>
                <a:rPr lang="en-US" altLang="zh-CN" sz="1800" b="1" dirty="0" err="1">
                  <a:ea typeface="华文中宋" panose="02010600040101010101" pitchFamily="2" charset="-122"/>
                  <a:cs typeface="Times New Roman" panose="02020603050405020304" pitchFamily="18" charset="0"/>
                </a:rPr>
                <a:t>Kutta</a:t>
              </a:r>
              <a:r>
                <a:rPr lang="en-US" altLang="zh-CN" sz="18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method;    Output ( </a:t>
              </a:r>
              <a:r>
                <a:rPr lang="en-US" altLang="zh-CN" sz="1800" b="1" i="1" dirty="0" err="1"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1800" b="1" i="1" baseline="-25000" dirty="0" err="1"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1800" b="1" i="1" baseline="-25000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8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1800" b="1" i="1" dirty="0" err="1">
                  <a:ea typeface="华文中宋" panose="02010600040101010101" pitchFamily="2" charset="-122"/>
                  <a:cs typeface="Times New Roman" panose="02020603050405020304" pitchFamily="18" charset="0"/>
                </a:rPr>
                <a:t>y</a:t>
              </a:r>
              <a:r>
                <a:rPr lang="en-US" altLang="zh-CN" sz="1800" b="1" i="1" baseline="-25000" dirty="0" err="1"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1800" b="1" i="1" baseline="-25000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8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);</a:t>
              </a:r>
              <a:endParaRPr lang="en-US" altLang="zh-CN" sz="1800" b="1" dirty="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1" i="1" dirty="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Step 3</a:t>
              </a:r>
              <a:r>
                <a:rPr lang="en-US" altLang="zh-CN" sz="1800" b="1" dirty="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For </a:t>
              </a:r>
              <a:r>
                <a:rPr lang="en-US" altLang="zh-CN" sz="18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n </a:t>
              </a:r>
              <a:r>
                <a:rPr lang="en-US" altLang="zh-CN" sz="18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= 4, …, </a:t>
              </a:r>
              <a:r>
                <a:rPr lang="en-US" altLang="zh-CN" sz="18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18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 do steps 4-10</a:t>
              </a:r>
            </a:p>
            <a:p>
              <a:pPr eaLnBrk="1" hangingPunct="1">
                <a:lnSpc>
                  <a:spcPct val="14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kumimoji="0" lang="en-US" altLang="zh-CN" sz="1800" b="1" dirty="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	</a:t>
              </a:r>
              <a:r>
                <a:rPr kumimoji="0" lang="en-US" altLang="zh-CN" sz="1800" b="1" i="1" dirty="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Step 5                                                                                    </a:t>
              </a:r>
              <a:r>
                <a:rPr kumimoji="0" lang="en-US" altLang="zh-CN" sz="1800" b="1" dirty="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; </a:t>
              </a:r>
              <a:r>
                <a:rPr kumimoji="0" lang="en-US" altLang="zh-CN" sz="1800" b="1" dirty="0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/* predict */</a:t>
              </a:r>
              <a:endParaRPr kumimoji="0" lang="en-US" altLang="zh-CN" sz="1800" b="1" dirty="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 eaLnBrk="1" hangingPunct="1">
                <a:lnSpc>
                  <a:spcPct val="14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kumimoji="0" lang="en-US" altLang="zh-CN" sz="1800" b="1" dirty="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              </a:t>
              </a:r>
              <a:r>
                <a:rPr kumimoji="0" lang="en-US" altLang="zh-CN" sz="1800" b="1" i="1" dirty="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Step 6                                                   </a:t>
              </a:r>
              <a:r>
                <a:rPr kumimoji="0" lang="en-US" altLang="zh-CN" sz="1800" b="1" dirty="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; </a:t>
              </a:r>
              <a:r>
                <a:rPr kumimoji="0" lang="en-US" altLang="zh-CN" sz="1800" b="1" dirty="0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/* modify */</a:t>
              </a:r>
              <a:endParaRPr kumimoji="0" lang="en-US" altLang="zh-CN" sz="1800" b="1" dirty="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 eaLnBrk="1" hangingPunct="1">
                <a:lnSpc>
                  <a:spcPct val="14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kumimoji="0" lang="en-US" altLang="zh-CN" sz="1800" b="1" dirty="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	</a:t>
              </a:r>
              <a:r>
                <a:rPr kumimoji="0" lang="en-US" altLang="zh-CN" sz="1800" b="1" i="1" dirty="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Step 7</a:t>
              </a:r>
              <a:r>
                <a:rPr kumimoji="0" lang="en-US" altLang="zh-CN" sz="1800" b="1" dirty="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 </a:t>
              </a:r>
              <a:r>
                <a:rPr lang="en-US" altLang="zh-CN" sz="18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                                                                                 </a:t>
              </a:r>
              <a:r>
                <a:rPr lang="en-US" altLang="zh-CN" sz="1800" b="1" dirty="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   ; </a:t>
              </a:r>
              <a:r>
                <a:rPr kumimoji="0" lang="en-US" altLang="zh-CN" sz="1800" b="1" dirty="0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/* correct */</a:t>
              </a:r>
              <a:endParaRPr lang="en-US" altLang="zh-CN" sz="1800" b="1" dirty="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 eaLnBrk="1" hangingPunct="1">
                <a:lnSpc>
                  <a:spcPct val="14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kumimoji="0" lang="en-US" altLang="zh-CN" sz="1800" b="1" dirty="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	</a:t>
              </a:r>
              <a:r>
                <a:rPr kumimoji="0" lang="en-US" altLang="zh-CN" sz="1800" b="1" i="1" dirty="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Step 8                                                              </a:t>
              </a:r>
              <a:r>
                <a:rPr lang="en-US" altLang="zh-CN" sz="18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; </a:t>
              </a:r>
              <a:r>
                <a:rPr lang="en-US" altLang="zh-CN" sz="1800" b="1" dirty="0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/* modify the final value */</a:t>
              </a:r>
              <a:endParaRPr kumimoji="0" lang="en-US" altLang="zh-CN" sz="1800" b="1" dirty="0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 eaLnBrk="1" hangingPunct="1">
                <a:lnSpc>
                  <a:spcPct val="14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kumimoji="0" lang="en-US" altLang="zh-CN" sz="1800" b="1" dirty="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	</a:t>
              </a:r>
              <a:r>
                <a:rPr kumimoji="0" lang="en-US" altLang="zh-CN" sz="1800" b="1" i="1" dirty="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Step 9</a:t>
              </a:r>
              <a:r>
                <a:rPr kumimoji="0" lang="en-US" altLang="zh-CN" sz="1800" b="1" dirty="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</a:t>
              </a:r>
              <a:r>
                <a:rPr lang="en-US" altLang="zh-CN" sz="18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Output ( </a:t>
              </a:r>
              <a:r>
                <a:rPr lang="en-US" altLang="zh-CN" sz="18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1800" b="1" i="1" baseline="-25000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1800" b="1" baseline="-25000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+1</a:t>
              </a:r>
              <a:r>
                <a:rPr lang="en-US" altLang="zh-CN" sz="1800" b="1" i="1" baseline="-25000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8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18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y</a:t>
              </a:r>
              <a:r>
                <a:rPr lang="en-US" altLang="zh-CN" sz="1800" b="1" i="1" baseline="-25000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1800" b="1" baseline="-25000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+1</a:t>
              </a:r>
              <a:r>
                <a:rPr lang="en-US" altLang="zh-CN" sz="1800" b="1" i="1" baseline="-25000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8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);</a:t>
              </a:r>
            </a:p>
            <a:p>
              <a:pPr eaLnBrk="1" hangingPunct="1">
                <a:lnSpc>
                  <a:spcPct val="14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kumimoji="0" lang="en-US" altLang="zh-CN" sz="1800" b="1" dirty="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	</a:t>
              </a:r>
              <a:r>
                <a:rPr kumimoji="0" lang="en-US" altLang="zh-CN" sz="1800" b="1" i="1" dirty="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Step 10</a:t>
              </a:r>
              <a:r>
                <a:rPr kumimoji="0" lang="en-US" altLang="zh-CN" sz="1800" b="1" dirty="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For </a:t>
              </a:r>
              <a:r>
                <a:rPr kumimoji="0" lang="en-US" altLang="zh-CN" sz="1800" b="1" i="1" dirty="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j</a:t>
              </a:r>
              <a:r>
                <a:rPr kumimoji="0" lang="en-US" altLang="zh-CN" sz="1800" b="1" dirty="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= 0, 1, 2, 3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kumimoji="0" lang="en-US" altLang="zh-CN" sz="1800" b="1" dirty="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                               Set   </a:t>
              </a:r>
              <a:r>
                <a:rPr lang="en-US" altLang="zh-CN" sz="1800" b="1" i="1" dirty="0" err="1"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1800" b="1" i="1" baseline="-25000" dirty="0" err="1"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1800" b="1" baseline="-25000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800" b="1" i="1" baseline="-25000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8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= </a:t>
              </a:r>
              <a:r>
                <a:rPr lang="en-US" altLang="zh-CN" sz="18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1800" b="1" i="1" baseline="-25000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1800" b="1" baseline="-25000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+1</a:t>
              </a:r>
              <a:r>
                <a:rPr lang="en-US" altLang="zh-CN" sz="1800" b="1" i="1" baseline="-25000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8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;  </a:t>
              </a:r>
              <a:r>
                <a:rPr lang="en-US" altLang="zh-CN" sz="1800" b="1" i="1" dirty="0" err="1">
                  <a:ea typeface="华文中宋" panose="02010600040101010101" pitchFamily="2" charset="-122"/>
                  <a:cs typeface="Times New Roman" panose="02020603050405020304" pitchFamily="18" charset="0"/>
                </a:rPr>
                <a:t>y</a:t>
              </a:r>
              <a:r>
                <a:rPr lang="en-US" altLang="zh-CN" sz="1800" b="1" i="1" baseline="-25000" dirty="0" err="1"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1800" b="1" i="1" baseline="-25000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8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= </a:t>
              </a:r>
              <a:r>
                <a:rPr lang="en-US" altLang="zh-CN" sz="18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y</a:t>
              </a:r>
              <a:r>
                <a:rPr lang="en-US" altLang="zh-CN" sz="1800" b="1" i="1" baseline="-25000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1800" b="1" baseline="-25000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+1</a:t>
              </a:r>
              <a:r>
                <a:rPr lang="en-US" altLang="zh-CN" sz="1800" b="1" i="1" baseline="-25000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8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;  </a:t>
              </a:r>
              <a:r>
                <a:rPr lang="en-US" altLang="zh-CN" sz="1800" b="1" dirty="0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/* Prepare for next iteration */</a:t>
              </a:r>
              <a:endParaRPr lang="en-US" altLang="zh-CN" sz="1800" b="1" dirty="0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 eaLnBrk="1" hangingPunct="1">
                <a:lnSpc>
                  <a:spcPct val="14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kumimoji="0" lang="en-US" altLang="zh-CN" sz="1800" b="1" i="1" dirty="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Step 11</a:t>
              </a:r>
              <a:r>
                <a:rPr kumimoji="0" lang="en-US" altLang="zh-CN" sz="1800" b="1" dirty="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 STOP.  </a:t>
              </a:r>
              <a:endParaRPr lang="en-US" altLang="zh-CN" sz="2400" b="1" dirty="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3319" name="Object 34">
              <a:extLst>
                <a:ext uri="{FF2B5EF4-FFF2-40B4-BE49-F238E27FC236}">
                  <a16:creationId xmlns:a16="http://schemas.microsoft.com/office/drawing/2014/main" id="{CF75934E-5F39-407B-9742-F913FD24057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40" y="720"/>
            <a:ext cx="2352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8" name="Equation" r:id="rId5" imgW="2273300" imgH="228600" progId="Equation.3">
                    <p:embed/>
                  </p:oleObj>
                </mc:Choice>
                <mc:Fallback>
                  <p:oleObj name="Equation" r:id="rId5" imgW="2273300" imgH="228600" progId="Equation.3">
                    <p:embed/>
                    <p:pic>
                      <p:nvPicPr>
                        <p:cNvPr id="13319" name="Object 34">
                          <a:extLst>
                            <a:ext uri="{FF2B5EF4-FFF2-40B4-BE49-F238E27FC236}">
                              <a16:creationId xmlns:a16="http://schemas.microsoft.com/office/drawing/2014/main" id="{CF75934E-5F39-407B-9742-F913FD24057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720"/>
                          <a:ext cx="2352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0" name="Object 35">
              <a:extLst>
                <a:ext uri="{FF2B5EF4-FFF2-40B4-BE49-F238E27FC236}">
                  <a16:creationId xmlns:a16="http://schemas.microsoft.com/office/drawing/2014/main" id="{504ABC05-45AA-4264-AF74-A0B905B33C8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85" y="2160"/>
            <a:ext cx="2731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9" name="Equation" r:id="rId7" imgW="3098800" imgH="228600" progId="Equation.3">
                    <p:embed/>
                  </p:oleObj>
                </mc:Choice>
                <mc:Fallback>
                  <p:oleObj name="Equation" r:id="rId7" imgW="3098800" imgH="228600" progId="Equation.3">
                    <p:embed/>
                    <p:pic>
                      <p:nvPicPr>
                        <p:cNvPr id="13320" name="Object 35">
                          <a:extLst>
                            <a:ext uri="{FF2B5EF4-FFF2-40B4-BE49-F238E27FC236}">
                              <a16:creationId xmlns:a16="http://schemas.microsoft.com/office/drawing/2014/main" id="{504ABC05-45AA-4264-AF74-A0B905B33C8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5" y="2160"/>
                          <a:ext cx="2731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1" name="Object 36">
              <a:extLst>
                <a:ext uri="{FF2B5EF4-FFF2-40B4-BE49-F238E27FC236}">
                  <a16:creationId xmlns:a16="http://schemas.microsoft.com/office/drawing/2014/main" id="{CB8F801B-224E-4D60-9088-2E16A351713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00" y="2400"/>
            <a:ext cx="1832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0" name="Equation" r:id="rId9" imgW="1993900" imgH="228600" progId="Equation.3">
                    <p:embed/>
                  </p:oleObj>
                </mc:Choice>
                <mc:Fallback>
                  <p:oleObj name="Equation" r:id="rId9" imgW="1993900" imgH="228600" progId="Equation.3">
                    <p:embed/>
                    <p:pic>
                      <p:nvPicPr>
                        <p:cNvPr id="13321" name="Object 36">
                          <a:extLst>
                            <a:ext uri="{FF2B5EF4-FFF2-40B4-BE49-F238E27FC236}">
                              <a16:creationId xmlns:a16="http://schemas.microsoft.com/office/drawing/2014/main" id="{CB8F801B-224E-4D60-9088-2E16A351713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0" y="2400"/>
                          <a:ext cx="1832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2" name="Object 37">
              <a:extLst>
                <a:ext uri="{FF2B5EF4-FFF2-40B4-BE49-F238E27FC236}">
                  <a16:creationId xmlns:a16="http://schemas.microsoft.com/office/drawing/2014/main" id="{C022A28B-2181-4099-AD95-41A802DA16B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68" y="2640"/>
            <a:ext cx="2955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1" name="Equation" r:id="rId11" imgW="3403600" imgH="228600" progId="Equation.3">
                    <p:embed/>
                  </p:oleObj>
                </mc:Choice>
                <mc:Fallback>
                  <p:oleObj name="Equation" r:id="rId11" imgW="3403600" imgH="228600" progId="Equation.3">
                    <p:embed/>
                    <p:pic>
                      <p:nvPicPr>
                        <p:cNvPr id="13322" name="Object 37">
                          <a:extLst>
                            <a:ext uri="{FF2B5EF4-FFF2-40B4-BE49-F238E27FC236}">
                              <a16:creationId xmlns:a16="http://schemas.microsoft.com/office/drawing/2014/main" id="{C022A28B-2181-4099-AD95-41A802DA16B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8" y="2640"/>
                          <a:ext cx="2955" cy="2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3" name="Object 38">
              <a:extLst>
                <a:ext uri="{FF2B5EF4-FFF2-40B4-BE49-F238E27FC236}">
                  <a16:creationId xmlns:a16="http://schemas.microsoft.com/office/drawing/2014/main" id="{EDA4ECD4-51D2-4291-A2C7-4109B35CB70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8" y="2880"/>
            <a:ext cx="1957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2" name="Equation" r:id="rId13" imgW="2044700" imgH="228600" progId="Equation.3">
                    <p:embed/>
                  </p:oleObj>
                </mc:Choice>
                <mc:Fallback>
                  <p:oleObj name="Equation" r:id="rId13" imgW="2044700" imgH="228600" progId="Equation.3">
                    <p:embed/>
                    <p:pic>
                      <p:nvPicPr>
                        <p:cNvPr id="13323" name="Object 38">
                          <a:extLst>
                            <a:ext uri="{FF2B5EF4-FFF2-40B4-BE49-F238E27FC236}">
                              <a16:creationId xmlns:a16="http://schemas.microsoft.com/office/drawing/2014/main" id="{EDA4ECD4-51D2-4291-A2C7-4109B35CB70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8" y="2880"/>
                          <a:ext cx="1957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312" name="AutoShape 40">
            <a:extLst>
              <a:ext uri="{FF2B5EF4-FFF2-40B4-BE49-F238E27FC236}">
                <a16:creationId xmlns:a16="http://schemas.microsoft.com/office/drawing/2014/main" id="{75EFCFBD-BDAB-4C75-8E94-D101B0C89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295400"/>
            <a:ext cx="5715000" cy="1219200"/>
          </a:xfrm>
          <a:prstGeom prst="wedgeEllipseCallout">
            <a:avLst>
              <a:gd name="adj1" fmla="val -14083"/>
              <a:gd name="adj2" fmla="val 167449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应为</a:t>
            </a:r>
            <a:r>
              <a:rPr lang="en-US" altLang="zh-CN" sz="20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( </a:t>
            </a:r>
            <a:r>
              <a:rPr lang="en-US" altLang="zh-CN" sz="20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000" b="1" i="1" baseline="-25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b="1" baseline="-25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+1 </a:t>
            </a:r>
            <a:r>
              <a:rPr lang="en-US" altLang="zh-CN" sz="20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en-US" altLang="zh-CN" sz="20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000" b="1" i="1" baseline="-25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b="1" baseline="-25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+1</a:t>
            </a:r>
            <a:r>
              <a:rPr lang="en-US" altLang="zh-CN" sz="2000" b="1" i="1" baseline="-25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但因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b="1" i="1" baseline="-25000"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baseline="-25000">
                <a:ea typeface="华文中宋" panose="02010600040101010101" pitchFamily="2" charset="-122"/>
                <a:cs typeface="Times New Roman" panose="02020603050405020304" pitchFamily="18" charset="0"/>
              </a:rPr>
              <a:t>+1</a:t>
            </a:r>
            <a:r>
              <a:rPr lang="en-US" altLang="zh-CN" sz="2000" b="1" baseline="-25000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尚未算出，只好用</a:t>
            </a: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( </a:t>
            </a:r>
            <a:r>
              <a:rPr lang="en-US" altLang="zh-CN" sz="2000" b="1" i="1">
                <a:ea typeface="华文中宋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000" b="1" i="1" baseline="-25000">
                <a:ea typeface="华文中宋" panose="02010600040101010101" pitchFamily="2" charset="-122"/>
                <a:cs typeface="Times New Roman" panose="02020603050405020304" pitchFamily="18" charset="0"/>
              </a:rPr>
              <a:t>n </a:t>
            </a: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en-US" altLang="zh-CN" sz="2000" b="1" i="1">
                <a:ea typeface="华文中宋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000" b="1" i="1" baseline="-25000">
                <a:ea typeface="华文中宋" panose="02010600040101010101" pitchFamily="2" charset="-122"/>
                <a:cs typeface="Times New Roman" panose="02020603050405020304" pitchFamily="18" charset="0"/>
              </a:rPr>
              <a:t>n </a:t>
            </a: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取代之。</a:t>
            </a:r>
          </a:p>
        </p:txBody>
      </p:sp>
      <p:sp>
        <p:nvSpPr>
          <p:cNvPr id="54314" name="AutoShape 42">
            <a:extLst>
              <a:ext uri="{FF2B5EF4-FFF2-40B4-BE49-F238E27FC236}">
                <a16:creationId xmlns:a16="http://schemas.microsoft.com/office/drawing/2014/main" id="{36E43335-C424-4FAA-B9D3-14FEEBA5E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029200"/>
            <a:ext cx="2667000" cy="1066800"/>
          </a:xfrm>
          <a:prstGeom prst="foldedCorner">
            <a:avLst>
              <a:gd name="adj" fmla="val 12500"/>
            </a:avLst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rIns="0" bIns="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kumimoji="0"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HW: 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kumimoji="0"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p. 154  #9,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543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543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12" grpId="0" animBg="1" autoUpdateAnimBg="0"/>
      <p:bldP spid="54314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7A879DD-3BC9-4A2B-AF9F-840B975F6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0"/>
            <a:ext cx="266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§4  Multistep Method</a:t>
            </a:r>
          </a:p>
        </p:txBody>
      </p:sp>
      <p:sp>
        <p:nvSpPr>
          <p:cNvPr id="50179" name="Text Box 3">
            <a:extLst>
              <a:ext uri="{FF2B5EF4-FFF2-40B4-BE49-F238E27FC236}">
                <a16:creationId xmlns:a16="http://schemas.microsoft.com/office/drawing/2014/main" id="{549E5A70-C8F2-4A60-9D38-71E08448A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04800"/>
            <a:ext cx="769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8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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亚当姆斯显式公式 </a:t>
            </a:r>
            <a:r>
              <a:rPr lang="en-US" altLang="zh-CN" sz="20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/* Adams explicit formulae */</a:t>
            </a:r>
          </a:p>
        </p:txBody>
      </p:sp>
      <p:grpSp>
        <p:nvGrpSpPr>
          <p:cNvPr id="2" name="Group 31">
            <a:extLst>
              <a:ext uri="{FF2B5EF4-FFF2-40B4-BE49-F238E27FC236}">
                <a16:creationId xmlns:a16="http://schemas.microsoft.com/office/drawing/2014/main" id="{AAE03075-9FD8-4CEF-B834-601280F9E606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714375"/>
            <a:ext cx="8077200" cy="1922463"/>
            <a:chOff x="288" y="530"/>
            <a:chExt cx="5088" cy="1211"/>
          </a:xfrm>
        </p:grpSpPr>
        <p:sp>
          <p:nvSpPr>
            <p:cNvPr id="5176" name="Text Box 5">
              <a:extLst>
                <a:ext uri="{FF2B5EF4-FFF2-40B4-BE49-F238E27FC236}">
                  <a16:creationId xmlns:a16="http://schemas.microsoft.com/office/drawing/2014/main" id="{FC755A94-695D-4EDE-8B80-1A01B3008A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530"/>
              <a:ext cx="5088" cy="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利用</a:t>
              </a:r>
              <a:r>
                <a:rPr lang="en-US" altLang="zh-CN" sz="24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k+</a:t>
              </a:r>
              <a:r>
                <a:rPr lang="en-US" altLang="zh-CN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个节点上的被积函数值                       构造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阶牛顿</a:t>
              </a:r>
              <a:r>
                <a:rPr lang="zh-CN" altLang="en-US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后插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多项式                                   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,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有</a:t>
              </a:r>
            </a:p>
          </p:txBody>
        </p:sp>
        <p:graphicFrame>
          <p:nvGraphicFramePr>
            <p:cNvPr id="5177" name="Object 6">
              <a:extLst>
                <a:ext uri="{FF2B5EF4-FFF2-40B4-BE49-F238E27FC236}">
                  <a16:creationId xmlns:a16="http://schemas.microsoft.com/office/drawing/2014/main" id="{DA9C8B34-2063-4099-993D-C1036510783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40" y="576"/>
            <a:ext cx="1066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0" name="Equation" r:id="rId7" imgW="1040948" imgH="228501" progId="Equation.3">
                    <p:embed/>
                  </p:oleObj>
                </mc:Choice>
                <mc:Fallback>
                  <p:oleObj name="Equation" r:id="rId7" imgW="1040948" imgH="228501" progId="Equation.3">
                    <p:embed/>
                    <p:pic>
                      <p:nvPicPr>
                        <p:cNvPr id="5177" name="Object 6">
                          <a:extLst>
                            <a:ext uri="{FF2B5EF4-FFF2-40B4-BE49-F238E27FC236}">
                              <a16:creationId xmlns:a16="http://schemas.microsoft.com/office/drawing/2014/main" id="{DA9C8B34-2063-4099-993D-C1036510783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0" y="576"/>
                          <a:ext cx="1066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78" name="Object 7">
              <a:extLst>
                <a:ext uri="{FF2B5EF4-FFF2-40B4-BE49-F238E27FC236}">
                  <a16:creationId xmlns:a16="http://schemas.microsoft.com/office/drawing/2014/main" id="{E9ED0F6D-18EC-4F29-B8E2-8B55E4CE625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29" y="816"/>
            <a:ext cx="1688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1" name="Equation" r:id="rId9" imgW="1447800" imgH="228600" progId="Equation.3">
                    <p:embed/>
                  </p:oleObj>
                </mc:Choice>
                <mc:Fallback>
                  <p:oleObj name="Equation" r:id="rId9" imgW="1447800" imgH="228600" progId="Equation.3">
                    <p:embed/>
                    <p:pic>
                      <p:nvPicPr>
                        <p:cNvPr id="5178" name="Object 7">
                          <a:extLst>
                            <a:ext uri="{FF2B5EF4-FFF2-40B4-BE49-F238E27FC236}">
                              <a16:creationId xmlns:a16="http://schemas.microsoft.com/office/drawing/2014/main" id="{E9ED0F6D-18EC-4F29-B8E2-8B55E4CE625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9" y="816"/>
                          <a:ext cx="1688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179" name="Group 30">
              <a:extLst>
                <a:ext uri="{FF2B5EF4-FFF2-40B4-BE49-F238E27FC236}">
                  <a16:creationId xmlns:a16="http://schemas.microsoft.com/office/drawing/2014/main" id="{88365477-5602-40EB-B5A4-51B9358D58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0" y="1100"/>
              <a:ext cx="4452" cy="641"/>
              <a:chOff x="540" y="1100"/>
              <a:chExt cx="4452" cy="641"/>
            </a:xfrm>
          </p:grpSpPr>
          <p:sp>
            <p:nvSpPr>
              <p:cNvPr id="5180" name="AutoShape 9" descr="再生纸">
                <a:extLst>
                  <a:ext uri="{FF2B5EF4-FFF2-40B4-BE49-F238E27FC236}">
                    <a16:creationId xmlns:a16="http://schemas.microsoft.com/office/drawing/2014/main" id="{77DDFF07-324D-48B5-9771-EA48FC17D5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" y="1100"/>
                <a:ext cx="4452" cy="641"/>
              </a:xfrm>
              <a:prstGeom prst="bevel">
                <a:avLst>
                  <a:gd name="adj" fmla="val 7500"/>
                </a:avLst>
              </a:prstGeom>
              <a:blipFill dpi="0" rotWithShape="0">
                <a:blip r:embed="rId11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5181" name="Object 8">
                <a:extLst>
                  <a:ext uri="{FF2B5EF4-FFF2-40B4-BE49-F238E27FC236}">
                    <a16:creationId xmlns:a16="http://schemas.microsoft.com/office/drawing/2014/main" id="{BD7F5025-7929-451A-ABE9-A651ECB2A75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02" y="1115"/>
              <a:ext cx="4258" cy="4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72" name="Equation" r:id="rId12" imgW="3695700" imgH="355600" progId="Equation.3">
                      <p:embed/>
                    </p:oleObj>
                  </mc:Choice>
                  <mc:Fallback>
                    <p:oleObj name="Equation" r:id="rId12" imgW="3695700" imgH="355600" progId="Equation.3">
                      <p:embed/>
                      <p:pic>
                        <p:nvPicPr>
                          <p:cNvPr id="5181" name="Object 8">
                            <a:extLst>
                              <a:ext uri="{FF2B5EF4-FFF2-40B4-BE49-F238E27FC236}">
                                <a16:creationId xmlns:a16="http://schemas.microsoft.com/office/drawing/2014/main" id="{BD7F5025-7929-451A-ABE9-A651ECB2A75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02" y="1115"/>
                            <a:ext cx="4258" cy="4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50188" name="AutoShape 12">
            <a:extLst>
              <a:ext uri="{FF2B5EF4-FFF2-40B4-BE49-F238E27FC236}">
                <a16:creationId xmlns:a16="http://schemas.microsoft.com/office/drawing/2014/main" id="{3BD5FCB1-DEAF-46A6-BE6C-4CA9D7C0B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2971800"/>
            <a:ext cx="2133600" cy="914400"/>
          </a:xfrm>
          <a:prstGeom prst="wedgeEllipseCallout">
            <a:avLst>
              <a:gd name="adj1" fmla="val -53421"/>
              <a:gd name="adj2" fmla="val -130384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Newton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插值余项</a:t>
            </a:r>
          </a:p>
        </p:txBody>
      </p:sp>
      <p:grpSp>
        <p:nvGrpSpPr>
          <p:cNvPr id="4" name="Group 32">
            <a:extLst>
              <a:ext uri="{FF2B5EF4-FFF2-40B4-BE49-F238E27FC236}">
                <a16:creationId xmlns:a16="http://schemas.microsoft.com/office/drawing/2014/main" id="{C4BF1E0A-BB79-46FC-980E-6ACA7A3714D0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3398838"/>
            <a:ext cx="3800475" cy="663575"/>
            <a:chOff x="528" y="1879"/>
            <a:chExt cx="2394" cy="418"/>
          </a:xfrm>
        </p:grpSpPr>
        <p:graphicFrame>
          <p:nvGraphicFramePr>
            <p:cNvPr id="5174" name="Object 13">
              <a:extLst>
                <a:ext uri="{FF2B5EF4-FFF2-40B4-BE49-F238E27FC236}">
                  <a16:creationId xmlns:a16="http://schemas.microsoft.com/office/drawing/2014/main" id="{78E90D80-8C12-471A-AF89-39057CD198E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70" y="1879"/>
            <a:ext cx="2052" cy="4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3" name="Equation" r:id="rId14" imgW="1866090" imgH="342751" progId="Equation.3">
                    <p:embed/>
                  </p:oleObj>
                </mc:Choice>
                <mc:Fallback>
                  <p:oleObj name="Equation" r:id="rId14" imgW="1866090" imgH="342751" progId="Equation.3">
                    <p:embed/>
                    <p:pic>
                      <p:nvPicPr>
                        <p:cNvPr id="5174" name="Object 13">
                          <a:extLst>
                            <a:ext uri="{FF2B5EF4-FFF2-40B4-BE49-F238E27FC236}">
                              <a16:creationId xmlns:a16="http://schemas.microsoft.com/office/drawing/2014/main" id="{78E90D80-8C12-471A-AF89-39057CD198E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0" y="1879"/>
                          <a:ext cx="2052" cy="4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75" name="AutoShape 14">
              <a:extLst>
                <a:ext uri="{FF2B5EF4-FFF2-40B4-BE49-F238E27FC236}">
                  <a16:creationId xmlns:a16="http://schemas.microsoft.com/office/drawing/2014/main" id="{ED753AA7-8165-4D49-B896-51C8B2877A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016"/>
              <a:ext cx="288" cy="14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0192" name="Text Box 16">
            <a:extLst>
              <a:ext uri="{FF2B5EF4-FFF2-40B4-BE49-F238E27FC236}">
                <a16:creationId xmlns:a16="http://schemas.microsoft.com/office/drawing/2014/main" id="{08706909-2BBF-4FD5-9184-4B0C11845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551238"/>
            <a:ext cx="327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4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/* </a:t>
            </a:r>
            <a:r>
              <a:rPr lang="zh-CN" altLang="en-US" sz="24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显式计算公式 *</a:t>
            </a:r>
            <a:r>
              <a:rPr lang="en-US" altLang="zh-CN" sz="24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/</a:t>
            </a:r>
          </a:p>
        </p:txBody>
      </p:sp>
      <p:sp>
        <p:nvSpPr>
          <p:cNvPr id="50193" name="Text Box 17">
            <a:extLst>
              <a:ext uri="{FF2B5EF4-FFF2-40B4-BE49-F238E27FC236}">
                <a16:creationId xmlns:a16="http://schemas.microsoft.com/office/drawing/2014/main" id="{309D83CE-50A7-4869-96F7-D2FA2F4649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008438"/>
            <a:ext cx="266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局部截断误差为：</a:t>
            </a:r>
          </a:p>
        </p:txBody>
      </p:sp>
      <p:graphicFrame>
        <p:nvGraphicFramePr>
          <p:cNvPr id="50194" name="Object 18">
            <a:extLst>
              <a:ext uri="{FF2B5EF4-FFF2-40B4-BE49-F238E27FC236}">
                <a16:creationId xmlns:a16="http://schemas.microsoft.com/office/drawing/2014/main" id="{8EA2D13E-511A-498A-BFFA-97250B04C3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3879754"/>
              </p:ext>
            </p:extLst>
          </p:nvPr>
        </p:nvGraphicFramePr>
        <p:xfrm>
          <a:off x="3124200" y="3944938"/>
          <a:ext cx="4724400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Equation" r:id="rId16" imgW="2552700" imgH="342900" progId="Equation.3">
                  <p:embed/>
                </p:oleObj>
              </mc:Choice>
              <mc:Fallback>
                <p:oleObj name="Equation" r:id="rId16" imgW="2552700" imgH="342900" progId="Equation.3">
                  <p:embed/>
                  <p:pic>
                    <p:nvPicPr>
                      <p:cNvPr id="50194" name="Object 18">
                        <a:extLst>
                          <a:ext uri="{FF2B5EF4-FFF2-40B4-BE49-F238E27FC236}">
                            <a16:creationId xmlns:a16="http://schemas.microsoft.com/office/drawing/2014/main" id="{8EA2D13E-511A-498A-BFFA-97250B04C3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944938"/>
                        <a:ext cx="4724400" cy="65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6" name="Text Box 20">
            <a:extLst>
              <a:ext uri="{FF2B5EF4-FFF2-40B4-BE49-F238E27FC236}">
                <a16:creationId xmlns:a16="http://schemas.microsoft.com/office/drawing/2014/main" id="{94FA1F94-D183-40BF-8BBB-45E6F3313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618038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zh-CN" altLang="en-US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例：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时有</a:t>
            </a:r>
          </a:p>
        </p:txBody>
      </p:sp>
      <p:graphicFrame>
        <p:nvGraphicFramePr>
          <p:cNvPr id="50198" name="Object 22">
            <a:extLst>
              <a:ext uri="{FF2B5EF4-FFF2-40B4-BE49-F238E27FC236}">
                <a16:creationId xmlns:a16="http://schemas.microsoft.com/office/drawing/2014/main" id="{C08E1378-D58B-400D-8593-24E4E720B6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1619560"/>
              </p:ext>
            </p:extLst>
          </p:nvPr>
        </p:nvGraphicFramePr>
        <p:xfrm>
          <a:off x="2474913" y="4694238"/>
          <a:ext cx="4981575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Equation" r:id="rId18" imgW="2730500" imgH="228600" progId="Equation.3">
                  <p:embed/>
                </p:oleObj>
              </mc:Choice>
              <mc:Fallback>
                <p:oleObj name="Equation" r:id="rId18" imgW="2730500" imgH="228600" progId="Equation.3">
                  <p:embed/>
                  <p:pic>
                    <p:nvPicPr>
                      <p:cNvPr id="50198" name="Object 22">
                        <a:extLst>
                          <a:ext uri="{FF2B5EF4-FFF2-40B4-BE49-F238E27FC236}">
                            <a16:creationId xmlns:a16="http://schemas.microsoft.com/office/drawing/2014/main" id="{C08E1378-D58B-400D-8593-24E4E720B6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4913" y="4694238"/>
                        <a:ext cx="4981575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33">
            <a:extLst>
              <a:ext uri="{FF2B5EF4-FFF2-40B4-BE49-F238E27FC236}">
                <a16:creationId xmlns:a16="http://schemas.microsoft.com/office/drawing/2014/main" id="{D78835FA-EDD6-4746-B243-DFA6C0A54801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5140325"/>
            <a:ext cx="6707188" cy="736600"/>
            <a:chOff x="768" y="3065"/>
            <a:chExt cx="4225" cy="464"/>
          </a:xfrm>
        </p:grpSpPr>
        <p:graphicFrame>
          <p:nvGraphicFramePr>
            <p:cNvPr id="5172" name="Object 24">
              <a:extLst>
                <a:ext uri="{FF2B5EF4-FFF2-40B4-BE49-F238E27FC236}">
                  <a16:creationId xmlns:a16="http://schemas.microsoft.com/office/drawing/2014/main" id="{A033A3B7-332E-494E-B782-113C7ED8955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2" y="3065"/>
            <a:ext cx="3841" cy="4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6" name="Equation" r:id="rId20" imgW="3543300" imgH="406400" progId="Equation.3">
                    <p:embed/>
                  </p:oleObj>
                </mc:Choice>
                <mc:Fallback>
                  <p:oleObj name="Equation" r:id="rId20" imgW="3543300" imgH="406400" progId="Equation.3">
                    <p:embed/>
                    <p:pic>
                      <p:nvPicPr>
                        <p:cNvPr id="5172" name="Object 24">
                          <a:extLst>
                            <a:ext uri="{FF2B5EF4-FFF2-40B4-BE49-F238E27FC236}">
                              <a16:creationId xmlns:a16="http://schemas.microsoft.com/office/drawing/2014/main" id="{A033A3B7-332E-494E-B782-113C7ED8955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3065"/>
                          <a:ext cx="3841" cy="4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73" name="AutoShape 25">
              <a:extLst>
                <a:ext uri="{FF2B5EF4-FFF2-40B4-BE49-F238E27FC236}">
                  <a16:creationId xmlns:a16="http://schemas.microsoft.com/office/drawing/2014/main" id="{0FAF1856-8E4B-4652-B481-9D2930303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3216"/>
              <a:ext cx="384" cy="19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50203" name="Object 27">
            <a:extLst>
              <a:ext uri="{FF2B5EF4-FFF2-40B4-BE49-F238E27FC236}">
                <a16:creationId xmlns:a16="http://schemas.microsoft.com/office/drawing/2014/main" id="{0AEA6827-795D-4BDA-8379-A1BBF88F03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6649693"/>
              </p:ext>
            </p:extLst>
          </p:nvPr>
        </p:nvGraphicFramePr>
        <p:xfrm>
          <a:off x="1047750" y="5913438"/>
          <a:ext cx="4873625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Equation" r:id="rId22" imgW="2578100" imgH="444500" progId="Equation.3">
                  <p:embed/>
                </p:oleObj>
              </mc:Choice>
              <mc:Fallback>
                <p:oleObj name="Equation" r:id="rId22" imgW="2578100" imgH="444500" progId="Equation.3">
                  <p:embed/>
                  <p:pic>
                    <p:nvPicPr>
                      <p:cNvPr id="50203" name="Object 27">
                        <a:extLst>
                          <a:ext uri="{FF2B5EF4-FFF2-40B4-BE49-F238E27FC236}">
                            <a16:creationId xmlns:a16="http://schemas.microsoft.com/office/drawing/2014/main" id="{0AEA6827-795D-4BDA-8379-A1BBF88F03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0" y="5913438"/>
                        <a:ext cx="4873625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04" name="Object 28">
            <a:extLst>
              <a:ext uri="{FF2B5EF4-FFF2-40B4-BE49-F238E27FC236}">
                <a16:creationId xmlns:a16="http://schemas.microsoft.com/office/drawing/2014/main" id="{9708A5CF-3883-4EEB-9379-3018CD08E0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768291"/>
              </p:ext>
            </p:extLst>
          </p:nvPr>
        </p:nvGraphicFramePr>
        <p:xfrm>
          <a:off x="5900738" y="5913438"/>
          <a:ext cx="1566862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Equation" r:id="rId24" imgW="926698" imgH="406224" progId="Equation.3">
                  <p:embed/>
                </p:oleObj>
              </mc:Choice>
              <mc:Fallback>
                <p:oleObj name="Equation" r:id="rId24" imgW="926698" imgH="406224" progId="Equation.3">
                  <p:embed/>
                  <p:pic>
                    <p:nvPicPr>
                      <p:cNvPr id="50204" name="Object 28">
                        <a:extLst>
                          <a:ext uri="{FF2B5EF4-FFF2-40B4-BE49-F238E27FC236}">
                            <a16:creationId xmlns:a16="http://schemas.microsoft.com/office/drawing/2014/main" id="{9708A5CF-3883-4EEB-9379-3018CD08E0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0738" y="5913438"/>
                        <a:ext cx="1566862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37">
            <a:extLst>
              <a:ext uri="{FF2B5EF4-FFF2-40B4-BE49-F238E27FC236}">
                <a16:creationId xmlns:a16="http://schemas.microsoft.com/office/drawing/2014/main" id="{422F2716-606B-4B7A-975B-06B9AAB4E814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4846638"/>
            <a:ext cx="2133600" cy="990600"/>
            <a:chOff x="2592" y="2880"/>
            <a:chExt cx="1344" cy="624"/>
          </a:xfrm>
        </p:grpSpPr>
        <p:sp>
          <p:nvSpPr>
            <p:cNvPr id="5170" name="AutoShape 35">
              <a:extLst>
                <a:ext uri="{FF2B5EF4-FFF2-40B4-BE49-F238E27FC236}">
                  <a16:creationId xmlns:a16="http://schemas.microsoft.com/office/drawing/2014/main" id="{269AA46D-70D8-4CCA-BE17-2C6BBDA25E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880"/>
              <a:ext cx="1344" cy="624"/>
            </a:xfrm>
            <a:prstGeom prst="wedgeEllipseCallout">
              <a:avLst>
                <a:gd name="adj1" fmla="val -52755"/>
                <a:gd name="adj2" fmla="val 69713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70" name="Text Box 36">
              <a:extLst>
                <a:ext uri="{FF2B5EF4-FFF2-40B4-BE49-F238E27FC236}">
                  <a16:creationId xmlns:a16="http://schemas.microsoft.com/office/drawing/2014/main" id="{BB941F60-CEA3-42CF-BED1-25AD066C50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976"/>
              <a:ext cx="105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CN" altLang="en-US" sz="20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见教材</a:t>
              </a:r>
              <a:r>
                <a:rPr lang="en-US" altLang="zh-CN" sz="20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p30</a:t>
              </a:r>
              <a:r>
                <a:rPr lang="zh-CN" altLang="en-US" sz="20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的</a:t>
              </a:r>
            </a:p>
            <a:p>
              <a:pPr eaLnBrk="1" hangingPunct="1">
                <a:defRPr/>
              </a:pPr>
              <a:r>
                <a:rPr lang="zh-CN" altLang="en-US" sz="20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0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2.41</a:t>
              </a:r>
              <a:r>
                <a:rPr lang="zh-CN" altLang="en-US" sz="20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）式。</a:t>
              </a:r>
            </a:p>
          </p:txBody>
        </p:sp>
      </p:grpSp>
      <p:grpSp>
        <p:nvGrpSpPr>
          <p:cNvPr id="7" name="组合 74">
            <a:extLst>
              <a:ext uri="{FF2B5EF4-FFF2-40B4-BE49-F238E27FC236}">
                <a16:creationId xmlns:a16="http://schemas.microsoft.com/office/drawing/2014/main" id="{1F318A81-2961-4405-9E91-20ADE1B61D25}"/>
              </a:ext>
            </a:extLst>
          </p:cNvPr>
          <p:cNvGrpSpPr>
            <a:grpSpLocks/>
          </p:cNvGrpSpPr>
          <p:nvPr/>
        </p:nvGrpSpPr>
        <p:grpSpPr bwMode="auto">
          <a:xfrm>
            <a:off x="447675" y="2571750"/>
            <a:ext cx="8350250" cy="755650"/>
            <a:chOff x="447673" y="2673350"/>
            <a:chExt cx="8350252" cy="755650"/>
          </a:xfrm>
        </p:grpSpPr>
        <p:graphicFrame>
          <p:nvGraphicFramePr>
            <p:cNvPr id="5137" name="Object 144">
              <a:extLst>
                <a:ext uri="{FF2B5EF4-FFF2-40B4-BE49-F238E27FC236}">
                  <a16:creationId xmlns:a16="http://schemas.microsoft.com/office/drawing/2014/main" id="{7D069045-FF72-41D8-B5FC-B9BAE12BA4A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00562" y="2724150"/>
            <a:ext cx="4297363" cy="704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9" name="Equation" r:id="rId26" imgW="2717800" imgH="444500" progId="Equation.DSMT4">
                    <p:embed/>
                  </p:oleObj>
                </mc:Choice>
                <mc:Fallback>
                  <p:oleObj name="Equation" r:id="rId26" imgW="2717800" imgH="444500" progId="Equation.DSMT4">
                    <p:embed/>
                    <p:pic>
                      <p:nvPicPr>
                        <p:cNvPr id="5137" name="Object 144">
                          <a:extLst>
                            <a:ext uri="{FF2B5EF4-FFF2-40B4-BE49-F238E27FC236}">
                              <a16:creationId xmlns:a16="http://schemas.microsoft.com/office/drawing/2014/main" id="{7D069045-FF72-41D8-B5FC-B9BAE12BA4A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0562" y="2724150"/>
                          <a:ext cx="4297363" cy="7048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138" name="Group 156">
              <a:extLst>
                <a:ext uri="{FF2B5EF4-FFF2-40B4-BE49-F238E27FC236}">
                  <a16:creationId xmlns:a16="http://schemas.microsoft.com/office/drawing/2014/main" id="{1E7C5FFB-28B9-469F-B2CE-460D512BB5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7673" y="2673350"/>
              <a:ext cx="3978274" cy="755650"/>
              <a:chOff x="2817" y="2636"/>
              <a:chExt cx="2506" cy="476"/>
            </a:xfrm>
          </p:grpSpPr>
          <p:sp>
            <p:nvSpPr>
              <p:cNvPr id="5139" name="Rectangle 63">
                <a:extLst>
                  <a:ext uri="{FF2B5EF4-FFF2-40B4-BE49-F238E27FC236}">
                    <a16:creationId xmlns:a16="http://schemas.microsoft.com/office/drawing/2014/main" id="{05401264-4F02-4209-AD70-2403435BE3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4" y="2772"/>
                <a:ext cx="99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1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),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40" name="Rectangle 64">
                <a:extLst>
                  <a:ext uri="{FF2B5EF4-FFF2-40B4-BE49-F238E27FC236}">
                    <a16:creationId xmlns:a16="http://schemas.microsoft.com/office/drawing/2014/main" id="{8A212E92-E730-415B-97A9-DA13F6E47C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2772"/>
                <a:ext cx="57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1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(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41" name="Rectangle 65">
                <a:extLst>
                  <a:ext uri="{FF2B5EF4-FFF2-40B4-BE49-F238E27FC236}">
                    <a16:creationId xmlns:a16="http://schemas.microsoft.com/office/drawing/2014/main" id="{F5F26994-2AFC-4E1B-8E5D-16A519754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2" y="2772"/>
                <a:ext cx="57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1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)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42" name="Rectangle 66">
                <a:extLst>
                  <a:ext uri="{FF2B5EF4-FFF2-40B4-BE49-F238E27FC236}">
                    <a16:creationId xmlns:a16="http://schemas.microsoft.com/office/drawing/2014/main" id="{277AEC75-CF42-45D3-8B00-C99E98ED65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4" y="2772"/>
                <a:ext cx="85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1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1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43" name="Rectangle 67">
                <a:extLst>
                  <a:ext uri="{FF2B5EF4-FFF2-40B4-BE49-F238E27FC236}">
                    <a16:creationId xmlns:a16="http://schemas.microsoft.com/office/drawing/2014/main" id="{1F28CA1B-E3F2-4EB6-96E6-EAC25A8F83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4" y="2772"/>
                <a:ext cx="57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1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(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44" name="Rectangle 68">
                <a:extLst>
                  <a:ext uri="{FF2B5EF4-FFF2-40B4-BE49-F238E27FC236}">
                    <a16:creationId xmlns:a16="http://schemas.microsoft.com/office/drawing/2014/main" id="{1406BA11-D929-43FF-9CCE-A0E7A25372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8" y="2772"/>
                <a:ext cx="57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1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)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45" name="Rectangle 69">
                <a:extLst>
                  <a:ext uri="{FF2B5EF4-FFF2-40B4-BE49-F238E27FC236}">
                    <a16:creationId xmlns:a16="http://schemas.microsoft.com/office/drawing/2014/main" id="{566DC068-3E79-4669-B7C4-810AAE5A38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6" y="2772"/>
                <a:ext cx="57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1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(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46" name="Rectangle 72">
                <a:extLst>
                  <a:ext uri="{FF2B5EF4-FFF2-40B4-BE49-F238E27FC236}">
                    <a16:creationId xmlns:a16="http://schemas.microsoft.com/office/drawing/2014/main" id="{123725CD-BF7A-4DDA-9978-AC4A61BAF3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5" y="2988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0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47" name="Rectangle 73">
                <a:extLst>
                  <a:ext uri="{FF2B5EF4-FFF2-40B4-BE49-F238E27FC236}">
                    <a16:creationId xmlns:a16="http://schemas.microsoft.com/office/drawing/2014/main" id="{3483D285-2F08-494C-A5F0-EED7EA274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50" y="2873"/>
                <a:ext cx="5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2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48" name="Rectangle 74">
                <a:extLst>
                  <a:ext uri="{FF2B5EF4-FFF2-40B4-BE49-F238E27FC236}">
                    <a16:creationId xmlns:a16="http://schemas.microsoft.com/office/drawing/2014/main" id="{E8A5812D-D5C8-4070-9F0D-C1C69FFDC6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0" y="2759"/>
                <a:ext cx="27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2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j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49" name="Rectangle 75">
                <a:extLst>
                  <a:ext uri="{FF2B5EF4-FFF2-40B4-BE49-F238E27FC236}">
                    <a16:creationId xmlns:a16="http://schemas.microsoft.com/office/drawing/2014/main" id="{CCB45E7A-0199-42C9-8FCE-CB3684C9D5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4" y="2666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2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k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50" name="Rectangle 76">
                <a:extLst>
                  <a:ext uri="{FF2B5EF4-FFF2-40B4-BE49-F238E27FC236}">
                    <a16:creationId xmlns:a16="http://schemas.microsoft.com/office/drawing/2014/main" id="{4AF0D48F-B273-4024-80BB-431E1BFCC7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9" y="2989"/>
                <a:ext cx="27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2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j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51" name="Rectangle 77">
                <a:extLst>
                  <a:ext uri="{FF2B5EF4-FFF2-40B4-BE49-F238E27FC236}">
                    <a16:creationId xmlns:a16="http://schemas.microsoft.com/office/drawing/2014/main" id="{56E84A88-6015-477F-AA6A-BEACB8ACAD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1" y="2759"/>
                <a:ext cx="27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2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j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52" name="Rectangle 78">
                <a:extLst>
                  <a:ext uri="{FF2B5EF4-FFF2-40B4-BE49-F238E27FC236}">
                    <a16:creationId xmlns:a16="http://schemas.microsoft.com/office/drawing/2014/main" id="{B8C53619-B93A-477B-9D99-6CE12D38BF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5" y="2873"/>
                <a:ext cx="5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2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53" name="Rectangle 79">
                <a:extLst>
                  <a:ext uri="{FF2B5EF4-FFF2-40B4-BE49-F238E27FC236}">
                    <a16:creationId xmlns:a16="http://schemas.microsoft.com/office/drawing/2014/main" id="{BF9DBDA9-5990-44AF-A0E6-2971E32E9E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8" y="2873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2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k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54" name="Rectangle 81">
                <a:extLst>
                  <a:ext uri="{FF2B5EF4-FFF2-40B4-BE49-F238E27FC236}">
                    <a16:creationId xmlns:a16="http://schemas.microsoft.com/office/drawing/2014/main" id="{30B42332-CB00-4229-8E07-5EE6EA4BED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5" y="2772"/>
                <a:ext cx="85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1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x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55" name="Rectangle 82">
                <a:extLst>
                  <a:ext uri="{FF2B5EF4-FFF2-40B4-BE49-F238E27FC236}">
                    <a16:creationId xmlns:a16="http://schemas.microsoft.com/office/drawing/2014/main" id="{77954BAC-CD0B-49D9-9A91-C5BF49B845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5" y="2772"/>
                <a:ext cx="56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1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f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56" name="Rectangle 83">
                <a:extLst>
                  <a:ext uri="{FF2B5EF4-FFF2-40B4-BE49-F238E27FC236}">
                    <a16:creationId xmlns:a16="http://schemas.microsoft.com/office/drawing/2014/main" id="{F2C31779-8A79-4B75-AC36-2267E26ED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4" y="2900"/>
                <a:ext cx="47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100" b="1" i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j</a:t>
                </a:r>
              </a:p>
            </p:txBody>
          </p:sp>
          <p:sp>
            <p:nvSpPr>
              <p:cNvPr id="5157" name="Rectangle 84">
                <a:extLst>
                  <a:ext uri="{FF2B5EF4-FFF2-40B4-BE49-F238E27FC236}">
                    <a16:creationId xmlns:a16="http://schemas.microsoft.com/office/drawing/2014/main" id="{170CF0F7-697E-4630-AAD5-4FC1EF5C7A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1" y="2655"/>
                <a:ext cx="47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1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t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58" name="Rectangle 85">
                <a:extLst>
                  <a:ext uri="{FF2B5EF4-FFF2-40B4-BE49-F238E27FC236}">
                    <a16:creationId xmlns:a16="http://schemas.microsoft.com/office/drawing/2014/main" id="{25709456-4AC7-438E-B7E2-7DB7D6EB4A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8" y="2772"/>
                <a:ext cx="94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1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h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59" name="Rectangle 86">
                <a:extLst>
                  <a:ext uri="{FF2B5EF4-FFF2-40B4-BE49-F238E27FC236}">
                    <a16:creationId xmlns:a16="http://schemas.microsoft.com/office/drawing/2014/main" id="{AD635E4A-5937-4CF8-8664-9DDBDDD445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0" y="2772"/>
                <a:ext cx="47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1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t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60" name="Rectangle 87">
                <a:extLst>
                  <a:ext uri="{FF2B5EF4-FFF2-40B4-BE49-F238E27FC236}">
                    <a16:creationId xmlns:a16="http://schemas.microsoft.com/office/drawing/2014/main" id="{13F6BDAC-1B2C-4868-80A6-9BB0BBD5B5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9" y="2772"/>
                <a:ext cx="85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1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x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61" name="Rectangle 88">
                <a:extLst>
                  <a:ext uri="{FF2B5EF4-FFF2-40B4-BE49-F238E27FC236}">
                    <a16:creationId xmlns:a16="http://schemas.microsoft.com/office/drawing/2014/main" id="{109C9A8F-2A79-4F37-8443-743F2C8B4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7" y="2772"/>
                <a:ext cx="125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1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62" name="Rectangle 91">
                <a:extLst>
                  <a:ext uri="{FF2B5EF4-FFF2-40B4-BE49-F238E27FC236}">
                    <a16:creationId xmlns:a16="http://schemas.microsoft.com/office/drawing/2014/main" id="{B8CD7EA4-2B94-419B-9171-3FE1A80835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3" y="2753"/>
                <a:ext cx="120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1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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63" name="Rectangle 100">
                <a:extLst>
                  <a:ext uri="{FF2B5EF4-FFF2-40B4-BE49-F238E27FC236}">
                    <a16:creationId xmlns:a16="http://schemas.microsoft.com/office/drawing/2014/main" id="{3744DACF-E164-465A-AFB9-47BACA423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3" y="2636"/>
                <a:ext cx="57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1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-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64" name="Rectangle 101">
                <a:extLst>
                  <a:ext uri="{FF2B5EF4-FFF2-40B4-BE49-F238E27FC236}">
                    <a16:creationId xmlns:a16="http://schemas.microsoft.com/office/drawing/2014/main" id="{3A02B270-D42A-4F2A-9723-CC7D92FB07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4" y="2753"/>
                <a:ext cx="57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1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-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65" name="Rectangle 102">
                <a:extLst>
                  <a:ext uri="{FF2B5EF4-FFF2-40B4-BE49-F238E27FC236}">
                    <a16:creationId xmlns:a16="http://schemas.microsoft.com/office/drawing/2014/main" id="{2AA31CB3-8F9E-4D7F-AAB2-38664C2A32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6" y="2753"/>
                <a:ext cx="97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1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=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66" name="Rectangle 103">
                <a:extLst>
                  <a:ext uri="{FF2B5EF4-FFF2-40B4-BE49-F238E27FC236}">
                    <a16:creationId xmlns:a16="http://schemas.microsoft.com/office/drawing/2014/main" id="{2B775567-0D0D-40A0-8771-F9C684977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0" y="2753"/>
                <a:ext cx="97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1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+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67" name="Rectangle 105">
                <a:extLst>
                  <a:ext uri="{FF2B5EF4-FFF2-40B4-BE49-F238E27FC236}">
                    <a16:creationId xmlns:a16="http://schemas.microsoft.com/office/drawing/2014/main" id="{17E1A133-1C36-4BDF-B8E1-922E10C97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2" y="2709"/>
                <a:ext cx="148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31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</a:t>
                </a:r>
              </a:p>
            </p:txBody>
          </p:sp>
          <p:sp>
            <p:nvSpPr>
              <p:cNvPr id="5168" name="Rectangle 106">
                <a:extLst>
                  <a:ext uri="{FF2B5EF4-FFF2-40B4-BE49-F238E27FC236}">
                    <a16:creationId xmlns:a16="http://schemas.microsoft.com/office/drawing/2014/main" id="{F52A723B-8F07-4FD0-A20F-B8BB0AF0FA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8" y="2979"/>
                <a:ext cx="56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=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69" name="AutoShape 107">
                <a:extLst>
                  <a:ext uri="{FF2B5EF4-FFF2-40B4-BE49-F238E27FC236}">
                    <a16:creationId xmlns:a16="http://schemas.microsoft.com/office/drawing/2014/main" id="{44C025EF-C982-4ECF-B256-B2CD580CA4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5" y="2680"/>
                <a:ext cx="288" cy="432"/>
              </a:xfrm>
              <a:prstGeom prst="bracketPair">
                <a:avLst>
                  <a:gd name="adj" fmla="val 16667"/>
                </a:avLst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501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01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1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01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01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01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0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0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3" dur="500"/>
                                        <p:tgtEl>
                                          <p:spTgt spid="502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autoUpdateAnimBg="0"/>
      <p:bldP spid="50188" grpId="0" animBg="1" autoUpdateAnimBg="0"/>
      <p:bldP spid="50192" grpId="0" autoUpdateAnimBg="0"/>
      <p:bldP spid="50193" grpId="0" autoUpdateAnimBg="0"/>
      <p:bldP spid="5019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70C9FB7-9814-4AF9-848A-492A29724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0"/>
            <a:ext cx="266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§4  Multistep Method</a:t>
            </a:r>
          </a:p>
        </p:txBody>
      </p:sp>
      <p:grpSp>
        <p:nvGrpSpPr>
          <p:cNvPr id="2" name="Group 83">
            <a:extLst>
              <a:ext uri="{FF2B5EF4-FFF2-40B4-BE49-F238E27FC236}">
                <a16:creationId xmlns:a16="http://schemas.microsoft.com/office/drawing/2014/main" id="{C3920203-4890-4002-A288-EFED83BC8CA5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04800"/>
            <a:ext cx="8153400" cy="1447800"/>
            <a:chOff x="288" y="192"/>
            <a:chExt cx="5136" cy="912"/>
          </a:xfrm>
        </p:grpSpPr>
        <p:sp>
          <p:nvSpPr>
            <p:cNvPr id="6198" name="AutoShape 9" descr="再生纸">
              <a:extLst>
                <a:ext uri="{FF2B5EF4-FFF2-40B4-BE49-F238E27FC236}">
                  <a16:creationId xmlns:a16="http://schemas.microsoft.com/office/drawing/2014/main" id="{2F08B39F-F63C-41CC-A108-C2B6641B30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92"/>
              <a:ext cx="5136" cy="912"/>
            </a:xfrm>
            <a:prstGeom prst="roundRect">
              <a:avLst>
                <a:gd name="adj" fmla="val 16667"/>
              </a:avLst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marL="577850" indent="-57785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注：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一般有                                    ，其中</a:t>
              </a:r>
              <a:r>
                <a:rPr lang="en-US" altLang="zh-CN" sz="24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2400" b="1" i="1" baseline="-250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k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与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y</a:t>
              </a:r>
              <a:r>
                <a:rPr lang="en-US" altLang="zh-CN" sz="2400" b="1" i="1" baseline="-25000"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b="1" baseline="-25000">
                  <a:ea typeface="华文中宋" panose="02010600040101010101" pitchFamily="2" charset="-122"/>
                  <a:cs typeface="Times New Roman" panose="02020603050405020304" pitchFamily="18" charset="0"/>
                </a:rPr>
                <a:t>+1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计算公式中 </a:t>
              </a:r>
              <a:r>
                <a:rPr lang="en-US" altLang="zh-CN" sz="24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2400" b="1" i="1" baseline="-250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n </a:t>
              </a:r>
              <a:r>
                <a:rPr lang="en-US" altLang="zh-CN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, …, </a:t>
              </a:r>
              <a:r>
                <a:rPr lang="en-US" altLang="zh-CN" sz="24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2400" b="1" i="1" baseline="-250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b="1" baseline="-250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r>
                <a:rPr lang="en-US" altLang="zh-CN" sz="2400" b="1" i="1" baseline="-250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k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各项的</a:t>
              </a:r>
              <a:r>
                <a:rPr lang="zh-CN" altLang="en-US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系数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均可查表得到 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(P143)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。 </a:t>
              </a:r>
            </a:p>
          </p:txBody>
        </p:sp>
        <p:graphicFrame>
          <p:nvGraphicFramePr>
            <p:cNvPr id="6199" name="Object 5">
              <a:extLst>
                <a:ext uri="{FF2B5EF4-FFF2-40B4-BE49-F238E27FC236}">
                  <a16:creationId xmlns:a16="http://schemas.microsoft.com/office/drawing/2014/main" id="{E594702A-EF45-4BC6-9866-2E2A8C4C28F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20" y="362"/>
            <a:ext cx="1840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4" name="Equation" r:id="rId6" imgW="1459866" imgH="241195" progId="Equation.3">
                    <p:embed/>
                  </p:oleObj>
                </mc:Choice>
                <mc:Fallback>
                  <p:oleObj name="Equation" r:id="rId6" imgW="1459866" imgH="241195" progId="Equation.3">
                    <p:embed/>
                    <p:pic>
                      <p:nvPicPr>
                        <p:cNvPr id="6199" name="Object 5">
                          <a:extLst>
                            <a:ext uri="{FF2B5EF4-FFF2-40B4-BE49-F238E27FC236}">
                              <a16:creationId xmlns:a16="http://schemas.microsoft.com/office/drawing/2014/main" id="{E594702A-EF45-4BC6-9866-2E2A8C4C28F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0" y="362"/>
                          <a:ext cx="1840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84">
            <a:extLst>
              <a:ext uri="{FF2B5EF4-FFF2-40B4-BE49-F238E27FC236}">
                <a16:creationId xmlns:a16="http://schemas.microsoft.com/office/drawing/2014/main" id="{75E17896-3D69-4F21-87B3-6C87F5B94699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866900"/>
            <a:ext cx="7696200" cy="3276600"/>
            <a:chOff x="336" y="1152"/>
            <a:chExt cx="4848" cy="2064"/>
          </a:xfrm>
        </p:grpSpPr>
        <p:sp>
          <p:nvSpPr>
            <p:cNvPr id="6159" name="Rectangle 17">
              <a:extLst>
                <a:ext uri="{FF2B5EF4-FFF2-40B4-BE49-F238E27FC236}">
                  <a16:creationId xmlns:a16="http://schemas.microsoft.com/office/drawing/2014/main" id="{C4BA922A-1B9D-4924-B912-D45A9E915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504"/>
              <a:ext cx="624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FontTx/>
                <a:buNone/>
                <a:defRPr/>
              </a:pP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160" name="Rectangle 18">
              <a:extLst>
                <a:ext uri="{FF2B5EF4-FFF2-40B4-BE49-F238E27FC236}">
                  <a16:creationId xmlns:a16="http://schemas.microsoft.com/office/drawing/2014/main" id="{F7988FBD-5E77-4A39-9E68-0368914ACB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504"/>
              <a:ext cx="576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0</a:t>
              </a:r>
            </a:p>
            <a:p>
              <a:pPr algn="ctr" eaLnBrk="1" hangingPunct="1">
                <a:lnSpc>
                  <a:spcPct val="12000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</a:p>
            <a:p>
              <a:pPr algn="ctr" eaLnBrk="1" hangingPunct="1">
                <a:lnSpc>
                  <a:spcPct val="12000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2</a:t>
              </a:r>
            </a:p>
            <a:p>
              <a:pPr algn="ctr"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3</a:t>
              </a:r>
              <a:endParaRPr lang="en-US" altLang="zh-CN" sz="20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161" name="Rectangle 19">
              <a:extLst>
                <a:ext uri="{FF2B5EF4-FFF2-40B4-BE49-F238E27FC236}">
                  <a16:creationId xmlns:a16="http://schemas.microsoft.com/office/drawing/2014/main" id="{4BDBED88-09CB-40A0-9F31-1314E30A9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152"/>
              <a:ext cx="864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  <a:defRPr/>
              </a:pPr>
              <a:endParaRPr lang="zh-CN" altLang="zh-CN" sz="20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162" name="Rectangle 20">
              <a:extLst>
                <a:ext uri="{FF2B5EF4-FFF2-40B4-BE49-F238E27FC236}">
                  <a16:creationId xmlns:a16="http://schemas.microsoft.com/office/drawing/2014/main" id="{BB3D76D3-302D-44A6-BBF3-9B47B60EE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152"/>
              <a:ext cx="672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  <a:defRPr/>
              </a:pPr>
              <a:endParaRPr lang="zh-CN" altLang="zh-CN" sz="20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163" name="Rectangle 21">
              <a:extLst>
                <a:ext uri="{FF2B5EF4-FFF2-40B4-BE49-F238E27FC236}">
                  <a16:creationId xmlns:a16="http://schemas.microsoft.com/office/drawing/2014/main" id="{8B5C4331-7A9A-451B-8CE0-707D8B9260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152"/>
              <a:ext cx="720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  <a:defRPr/>
              </a:pPr>
              <a:endParaRPr lang="zh-CN" altLang="zh-CN" sz="20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164" name="Rectangle 22">
              <a:extLst>
                <a:ext uri="{FF2B5EF4-FFF2-40B4-BE49-F238E27FC236}">
                  <a16:creationId xmlns:a16="http://schemas.microsoft.com/office/drawing/2014/main" id="{58FAA42C-C1BF-4D99-8C11-54FDDAA8C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152"/>
              <a:ext cx="720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  <a:defRPr/>
              </a:pPr>
              <a:endParaRPr lang="zh-CN" altLang="zh-CN" sz="20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165" name="Rectangle 23">
              <a:extLst>
                <a:ext uri="{FF2B5EF4-FFF2-40B4-BE49-F238E27FC236}">
                  <a16:creationId xmlns:a16="http://schemas.microsoft.com/office/drawing/2014/main" id="{F84CA6C3-14DC-472B-94B7-4F66A7683F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152"/>
              <a:ext cx="672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  <a:defRPr/>
              </a:pPr>
              <a:endParaRPr lang="zh-CN" altLang="zh-CN" sz="20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166" name="Rectangle 24">
              <a:extLst>
                <a:ext uri="{FF2B5EF4-FFF2-40B4-BE49-F238E27FC236}">
                  <a16:creationId xmlns:a16="http://schemas.microsoft.com/office/drawing/2014/main" id="{274894E4-4820-494C-B704-0C74A0A55A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152"/>
              <a:ext cx="624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  <a:defRPr/>
              </a:pPr>
              <a:endParaRPr lang="zh-CN" altLang="zh-CN" sz="20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167" name="Rectangle 25">
              <a:extLst>
                <a:ext uri="{FF2B5EF4-FFF2-40B4-BE49-F238E27FC236}">
                  <a16:creationId xmlns:a16="http://schemas.microsoft.com/office/drawing/2014/main" id="{1707B0C0-F684-41A4-9ED3-E9A78EA2D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152"/>
              <a:ext cx="576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  <a:defRPr/>
              </a:pPr>
              <a:r>
                <a:rPr lang="en-US" altLang="zh-CN" sz="20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6168" name="Line 26">
              <a:extLst>
                <a:ext uri="{FF2B5EF4-FFF2-40B4-BE49-F238E27FC236}">
                  <a16:creationId xmlns:a16="http://schemas.microsoft.com/office/drawing/2014/main" id="{8C951D7D-EC98-43C7-ADC9-69650011B9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152"/>
              <a:ext cx="484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169" name="Line 28">
              <a:extLst>
                <a:ext uri="{FF2B5EF4-FFF2-40B4-BE49-F238E27FC236}">
                  <a16:creationId xmlns:a16="http://schemas.microsoft.com/office/drawing/2014/main" id="{86BF6CDD-8411-44C3-A5E0-B4C055B8EB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504"/>
              <a:ext cx="42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170" name="Line 29">
              <a:extLst>
                <a:ext uri="{FF2B5EF4-FFF2-40B4-BE49-F238E27FC236}">
                  <a16:creationId xmlns:a16="http://schemas.microsoft.com/office/drawing/2014/main" id="{B9A19199-73A2-4E8C-8234-33A56FB596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504"/>
              <a:ext cx="57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6171" name="Object 34">
              <a:extLst>
                <a:ext uri="{FF2B5EF4-FFF2-40B4-BE49-F238E27FC236}">
                  <a16:creationId xmlns:a16="http://schemas.microsoft.com/office/drawing/2014/main" id="{9B4FB236-81CE-4E8E-B351-44B0649DD5A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08" y="1545"/>
            <a:ext cx="192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5" name="Equation" r:id="rId8" imgW="152334" imgH="393529" progId="Equation.3">
                    <p:embed/>
                  </p:oleObj>
                </mc:Choice>
                <mc:Fallback>
                  <p:oleObj name="Equation" r:id="rId8" imgW="152334" imgH="393529" progId="Equation.3">
                    <p:embed/>
                    <p:pic>
                      <p:nvPicPr>
                        <p:cNvPr id="6171" name="Object 34">
                          <a:extLst>
                            <a:ext uri="{FF2B5EF4-FFF2-40B4-BE49-F238E27FC236}">
                              <a16:creationId xmlns:a16="http://schemas.microsoft.com/office/drawing/2014/main" id="{9B4FB236-81CE-4E8E-B351-44B0649DD5A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1545"/>
                          <a:ext cx="192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72" name="Object 40">
              <a:extLst>
                <a:ext uri="{FF2B5EF4-FFF2-40B4-BE49-F238E27FC236}">
                  <a16:creationId xmlns:a16="http://schemas.microsoft.com/office/drawing/2014/main" id="{AB8CD22D-A734-4428-B0F5-E1A1CC7C504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2" y="1824"/>
            <a:ext cx="164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6" name="Equation" r:id="rId10" imgW="152334" imgH="393529" progId="Equation.3">
                    <p:embed/>
                  </p:oleObj>
                </mc:Choice>
                <mc:Fallback>
                  <p:oleObj name="Equation" r:id="rId10" imgW="152334" imgH="393529" progId="Equation.3">
                    <p:embed/>
                    <p:pic>
                      <p:nvPicPr>
                        <p:cNvPr id="6172" name="Object 40">
                          <a:extLst>
                            <a:ext uri="{FF2B5EF4-FFF2-40B4-BE49-F238E27FC236}">
                              <a16:creationId xmlns:a16="http://schemas.microsoft.com/office/drawing/2014/main" id="{AB8CD22D-A734-4428-B0F5-E1A1CC7C504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1824"/>
                          <a:ext cx="164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73" name="Object 41">
              <a:extLst>
                <a:ext uri="{FF2B5EF4-FFF2-40B4-BE49-F238E27FC236}">
                  <a16:creationId xmlns:a16="http://schemas.microsoft.com/office/drawing/2014/main" id="{F5CD617E-7CA5-4E86-B104-6AB09DC567A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04" y="2160"/>
            <a:ext cx="257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7" name="Equation" r:id="rId12" imgW="228501" imgH="393529" progId="Equation.3">
                    <p:embed/>
                  </p:oleObj>
                </mc:Choice>
                <mc:Fallback>
                  <p:oleObj name="Equation" r:id="rId12" imgW="228501" imgH="393529" progId="Equation.3">
                    <p:embed/>
                    <p:pic>
                      <p:nvPicPr>
                        <p:cNvPr id="6173" name="Object 41">
                          <a:extLst>
                            <a:ext uri="{FF2B5EF4-FFF2-40B4-BE49-F238E27FC236}">
                              <a16:creationId xmlns:a16="http://schemas.microsoft.com/office/drawing/2014/main" id="{F5CD617E-7CA5-4E86-B104-6AB09DC567A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160"/>
                          <a:ext cx="257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74" name="Object 42">
              <a:extLst>
                <a:ext uri="{FF2B5EF4-FFF2-40B4-BE49-F238E27FC236}">
                  <a16:creationId xmlns:a16="http://schemas.microsoft.com/office/drawing/2014/main" id="{6D2E1242-29D4-46E4-87AA-0702B8C0FB9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04" y="2496"/>
            <a:ext cx="257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8" name="Equation" r:id="rId14" imgW="228501" imgH="393529" progId="Equation.3">
                    <p:embed/>
                  </p:oleObj>
                </mc:Choice>
                <mc:Fallback>
                  <p:oleObj name="Equation" r:id="rId14" imgW="228501" imgH="393529" progId="Equation.3">
                    <p:embed/>
                    <p:pic>
                      <p:nvPicPr>
                        <p:cNvPr id="6174" name="Object 42">
                          <a:extLst>
                            <a:ext uri="{FF2B5EF4-FFF2-40B4-BE49-F238E27FC236}">
                              <a16:creationId xmlns:a16="http://schemas.microsoft.com/office/drawing/2014/main" id="{6D2E1242-29D4-46E4-87AA-0702B8C0FB9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496"/>
                          <a:ext cx="257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75" name="Object 43">
              <a:extLst>
                <a:ext uri="{FF2B5EF4-FFF2-40B4-BE49-F238E27FC236}">
                  <a16:creationId xmlns:a16="http://schemas.microsoft.com/office/drawing/2014/main" id="{AA1B03EB-AC51-4B26-BC34-3D2FEE136CF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28" y="1824"/>
            <a:ext cx="273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9" name="Equation" r:id="rId16" imgW="253890" imgH="393529" progId="Equation.3">
                    <p:embed/>
                  </p:oleObj>
                </mc:Choice>
                <mc:Fallback>
                  <p:oleObj name="Equation" r:id="rId16" imgW="253890" imgH="393529" progId="Equation.3">
                    <p:embed/>
                    <p:pic>
                      <p:nvPicPr>
                        <p:cNvPr id="6175" name="Object 43">
                          <a:extLst>
                            <a:ext uri="{FF2B5EF4-FFF2-40B4-BE49-F238E27FC236}">
                              <a16:creationId xmlns:a16="http://schemas.microsoft.com/office/drawing/2014/main" id="{AA1B03EB-AC51-4B26-BC34-3D2FEE136CF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1824"/>
                          <a:ext cx="273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76" name="Object 44">
              <a:extLst>
                <a:ext uri="{FF2B5EF4-FFF2-40B4-BE49-F238E27FC236}">
                  <a16:creationId xmlns:a16="http://schemas.microsoft.com/office/drawing/2014/main" id="{CD2104E6-1CFC-4B7F-9E00-F832E84969B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0" y="2160"/>
            <a:ext cx="355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0" name="Equation" r:id="rId18" imgW="330057" imgH="393529" progId="Equation.3">
                    <p:embed/>
                  </p:oleObj>
                </mc:Choice>
                <mc:Fallback>
                  <p:oleObj name="Equation" r:id="rId18" imgW="330057" imgH="393529" progId="Equation.3">
                    <p:embed/>
                    <p:pic>
                      <p:nvPicPr>
                        <p:cNvPr id="6176" name="Object 44">
                          <a:extLst>
                            <a:ext uri="{FF2B5EF4-FFF2-40B4-BE49-F238E27FC236}">
                              <a16:creationId xmlns:a16="http://schemas.microsoft.com/office/drawing/2014/main" id="{CD2104E6-1CFC-4B7F-9E00-F832E84969B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160"/>
                          <a:ext cx="355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77" name="Object 45">
              <a:extLst>
                <a:ext uri="{FF2B5EF4-FFF2-40B4-BE49-F238E27FC236}">
                  <a16:creationId xmlns:a16="http://schemas.microsoft.com/office/drawing/2014/main" id="{C2199444-E6CF-43C3-B92B-1660ECC03EE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0" y="2496"/>
            <a:ext cx="355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1" name="Equation" r:id="rId20" imgW="330057" imgH="393529" progId="Equation.3">
                    <p:embed/>
                  </p:oleObj>
                </mc:Choice>
                <mc:Fallback>
                  <p:oleObj name="Equation" r:id="rId20" imgW="330057" imgH="393529" progId="Equation.3">
                    <p:embed/>
                    <p:pic>
                      <p:nvPicPr>
                        <p:cNvPr id="6177" name="Object 45">
                          <a:extLst>
                            <a:ext uri="{FF2B5EF4-FFF2-40B4-BE49-F238E27FC236}">
                              <a16:creationId xmlns:a16="http://schemas.microsoft.com/office/drawing/2014/main" id="{C2199444-E6CF-43C3-B92B-1660ECC03EE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496"/>
                          <a:ext cx="355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78" name="Object 51">
              <a:extLst>
                <a:ext uri="{FF2B5EF4-FFF2-40B4-BE49-F238E27FC236}">
                  <a16:creationId xmlns:a16="http://schemas.microsoft.com/office/drawing/2014/main" id="{8C323032-D4E6-4B1E-AA95-DE1C2A8B1E2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48" y="2160"/>
            <a:ext cx="243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2" name="Equation" r:id="rId22" imgW="215713" imgH="393359" progId="Equation.3">
                    <p:embed/>
                  </p:oleObj>
                </mc:Choice>
                <mc:Fallback>
                  <p:oleObj name="Equation" r:id="rId22" imgW="215713" imgH="393359" progId="Equation.3">
                    <p:embed/>
                    <p:pic>
                      <p:nvPicPr>
                        <p:cNvPr id="6178" name="Object 51">
                          <a:extLst>
                            <a:ext uri="{FF2B5EF4-FFF2-40B4-BE49-F238E27FC236}">
                              <a16:creationId xmlns:a16="http://schemas.microsoft.com/office/drawing/2014/main" id="{8C323032-D4E6-4B1E-AA95-DE1C2A8B1E2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2160"/>
                          <a:ext cx="243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79" name="Object 52">
              <a:extLst>
                <a:ext uri="{FF2B5EF4-FFF2-40B4-BE49-F238E27FC236}">
                  <a16:creationId xmlns:a16="http://schemas.microsoft.com/office/drawing/2014/main" id="{FE2454A6-D1C9-47F3-9E52-84D6BAE7E59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48" y="2496"/>
            <a:ext cx="257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3" name="Equation" r:id="rId24" imgW="228501" imgH="393529" progId="Equation.3">
                    <p:embed/>
                  </p:oleObj>
                </mc:Choice>
                <mc:Fallback>
                  <p:oleObj name="Equation" r:id="rId24" imgW="228501" imgH="393529" progId="Equation.3">
                    <p:embed/>
                    <p:pic>
                      <p:nvPicPr>
                        <p:cNvPr id="6179" name="Object 52">
                          <a:extLst>
                            <a:ext uri="{FF2B5EF4-FFF2-40B4-BE49-F238E27FC236}">
                              <a16:creationId xmlns:a16="http://schemas.microsoft.com/office/drawing/2014/main" id="{FE2454A6-D1C9-47F3-9E52-84D6BAE7E59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2496"/>
                          <a:ext cx="257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80" name="Object 53">
              <a:extLst>
                <a:ext uri="{FF2B5EF4-FFF2-40B4-BE49-F238E27FC236}">
                  <a16:creationId xmlns:a16="http://schemas.microsoft.com/office/drawing/2014/main" id="{52304A97-B450-4E5C-BB84-0DA78CC6BEC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72" y="2496"/>
            <a:ext cx="371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4" name="Equation" r:id="rId26" imgW="330057" imgH="393529" progId="Equation.3">
                    <p:embed/>
                  </p:oleObj>
                </mc:Choice>
                <mc:Fallback>
                  <p:oleObj name="Equation" r:id="rId26" imgW="330057" imgH="393529" progId="Equation.3">
                    <p:embed/>
                    <p:pic>
                      <p:nvPicPr>
                        <p:cNvPr id="6180" name="Object 53">
                          <a:extLst>
                            <a:ext uri="{FF2B5EF4-FFF2-40B4-BE49-F238E27FC236}">
                              <a16:creationId xmlns:a16="http://schemas.microsoft.com/office/drawing/2014/main" id="{52304A97-B450-4E5C-BB84-0DA78CC6BEC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2496"/>
                          <a:ext cx="371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81" name="Object 54">
              <a:extLst>
                <a:ext uri="{FF2B5EF4-FFF2-40B4-BE49-F238E27FC236}">
                  <a16:creationId xmlns:a16="http://schemas.microsoft.com/office/drawing/2014/main" id="{495924E1-3451-49C8-B2E2-45A8868DF4A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08" y="1824"/>
            <a:ext cx="243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5" name="Equation" r:id="rId28" imgW="215713" imgH="393359" progId="Equation.3">
                    <p:embed/>
                  </p:oleObj>
                </mc:Choice>
                <mc:Fallback>
                  <p:oleObj name="Equation" r:id="rId28" imgW="215713" imgH="393359" progId="Equation.3">
                    <p:embed/>
                    <p:pic>
                      <p:nvPicPr>
                        <p:cNvPr id="6181" name="Object 54">
                          <a:extLst>
                            <a:ext uri="{FF2B5EF4-FFF2-40B4-BE49-F238E27FC236}">
                              <a16:creationId xmlns:a16="http://schemas.microsoft.com/office/drawing/2014/main" id="{495924E1-3451-49C8-B2E2-45A8868DF4A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1824"/>
                          <a:ext cx="243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82" name="Object 55">
              <a:extLst>
                <a:ext uri="{FF2B5EF4-FFF2-40B4-BE49-F238E27FC236}">
                  <a16:creationId xmlns:a16="http://schemas.microsoft.com/office/drawing/2014/main" id="{BE283EC5-BF1A-410A-AB91-D346D33BAF2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56" y="2160"/>
            <a:ext cx="192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6" name="Equation" r:id="rId29" imgW="152334" imgH="393529" progId="Equation.3">
                    <p:embed/>
                  </p:oleObj>
                </mc:Choice>
                <mc:Fallback>
                  <p:oleObj name="Equation" r:id="rId29" imgW="152334" imgH="393529" progId="Equation.3">
                    <p:embed/>
                    <p:pic>
                      <p:nvPicPr>
                        <p:cNvPr id="6182" name="Object 55">
                          <a:extLst>
                            <a:ext uri="{FF2B5EF4-FFF2-40B4-BE49-F238E27FC236}">
                              <a16:creationId xmlns:a16="http://schemas.microsoft.com/office/drawing/2014/main" id="{BE283EC5-BF1A-410A-AB91-D346D33BAF2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2160"/>
                          <a:ext cx="192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83" name="Object 56">
              <a:extLst>
                <a:ext uri="{FF2B5EF4-FFF2-40B4-BE49-F238E27FC236}">
                  <a16:creationId xmlns:a16="http://schemas.microsoft.com/office/drawing/2014/main" id="{5BB95878-7D97-43A8-A7BF-E387D6BFB6B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08" y="2496"/>
            <a:ext cx="336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7" name="Equation" r:id="rId31" imgW="304536" imgH="393359" progId="Equation.3">
                    <p:embed/>
                  </p:oleObj>
                </mc:Choice>
                <mc:Fallback>
                  <p:oleObj name="Equation" r:id="rId31" imgW="304536" imgH="393359" progId="Equation.3">
                    <p:embed/>
                    <p:pic>
                      <p:nvPicPr>
                        <p:cNvPr id="6183" name="Object 56">
                          <a:extLst>
                            <a:ext uri="{FF2B5EF4-FFF2-40B4-BE49-F238E27FC236}">
                              <a16:creationId xmlns:a16="http://schemas.microsoft.com/office/drawing/2014/main" id="{5BB95878-7D97-43A8-A7BF-E387D6BFB6B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2496"/>
                          <a:ext cx="336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84" name="Rectangle 57">
              <a:extLst>
                <a:ext uri="{FF2B5EF4-FFF2-40B4-BE49-F238E27FC236}">
                  <a16:creationId xmlns:a16="http://schemas.microsoft.com/office/drawing/2014/main" id="{CC62D52D-64AA-48F7-9F03-4320DCA18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152"/>
              <a:ext cx="576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  <a:defRPr/>
              </a:pPr>
              <a:r>
                <a:rPr lang="en-US" altLang="zh-CN" sz="20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2000" b="1" i="1" baseline="-250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6185" name="Rectangle 58">
              <a:extLst>
                <a:ext uri="{FF2B5EF4-FFF2-40B4-BE49-F238E27FC236}">
                  <a16:creationId xmlns:a16="http://schemas.microsoft.com/office/drawing/2014/main" id="{CCE9060C-681C-4CDD-B5A9-0781FFDE0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152"/>
              <a:ext cx="576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  <a:defRPr/>
              </a:pPr>
              <a:r>
                <a:rPr lang="en-US" altLang="zh-CN" sz="20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2000" b="1" i="1" baseline="-250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000" b="1" baseline="-250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1</a:t>
              </a:r>
              <a:endParaRPr lang="en-US" altLang="zh-CN" sz="2000" b="1" i="1" baseline="-25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186" name="Rectangle 59">
              <a:extLst>
                <a:ext uri="{FF2B5EF4-FFF2-40B4-BE49-F238E27FC236}">
                  <a16:creationId xmlns:a16="http://schemas.microsoft.com/office/drawing/2014/main" id="{2B9AECC9-A8E4-4888-96FC-A60CC1E38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152"/>
              <a:ext cx="576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  <a:defRPr/>
              </a:pPr>
              <a:r>
                <a:rPr lang="en-US" altLang="zh-CN" sz="20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2000" b="1" i="1" baseline="-250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000" b="1" baseline="-250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2</a:t>
              </a:r>
              <a:endParaRPr lang="en-US" altLang="zh-CN" sz="2000" b="1" i="1" baseline="-25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187" name="Rectangle 60">
              <a:extLst>
                <a:ext uri="{FF2B5EF4-FFF2-40B4-BE49-F238E27FC236}">
                  <a16:creationId xmlns:a16="http://schemas.microsoft.com/office/drawing/2014/main" id="{8B8A900C-AAC4-41EB-9606-2C824A24D8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152"/>
              <a:ext cx="576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  <a:defRPr/>
              </a:pPr>
              <a:r>
                <a:rPr lang="en-US" altLang="zh-CN" sz="20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2000" b="1" i="1" baseline="-250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000" b="1" baseline="-250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3</a:t>
              </a:r>
              <a:endParaRPr lang="en-US" altLang="zh-CN" sz="2000" b="1" i="1" baseline="-25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188" name="Rectangle 61">
              <a:extLst>
                <a:ext uri="{FF2B5EF4-FFF2-40B4-BE49-F238E27FC236}">
                  <a16:creationId xmlns:a16="http://schemas.microsoft.com/office/drawing/2014/main" id="{012B94EB-0C77-4C04-B8A5-1B219175A3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152"/>
              <a:ext cx="576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  <a:defRPr/>
              </a:pPr>
              <a:r>
                <a:rPr lang="en-US" altLang="zh-CN" sz="20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6189" name="Rectangle 62">
              <a:extLst>
                <a:ext uri="{FF2B5EF4-FFF2-40B4-BE49-F238E27FC236}">
                  <a16:creationId xmlns:a16="http://schemas.microsoft.com/office/drawing/2014/main" id="{8A7C8A68-9DCB-4E72-B97D-3C2B7226E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152"/>
              <a:ext cx="576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  <a:defRPr/>
              </a:pPr>
              <a:r>
                <a:rPr lang="en-US" altLang="zh-CN" sz="20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2000" b="1" i="1" baseline="-25000">
                  <a:ea typeface="华文中宋" panose="02010600040101010101" pitchFamily="2" charset="-122"/>
                  <a:cs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6190" name="Text Box 63">
              <a:extLst>
                <a:ext uri="{FF2B5EF4-FFF2-40B4-BE49-F238E27FC236}">
                  <a16:creationId xmlns:a16="http://schemas.microsoft.com/office/drawing/2014/main" id="{46598CC6-BBFE-457A-A31B-43D0A092AF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" y="2832"/>
              <a:ext cx="38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6191" name="Text Box 64">
              <a:extLst>
                <a:ext uri="{FF2B5EF4-FFF2-40B4-BE49-F238E27FC236}">
                  <a16:creationId xmlns:a16="http://schemas.microsoft.com/office/drawing/2014/main" id="{333FFE0D-DA44-415C-94D3-2865F1D6B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5" y="2832"/>
              <a:ext cx="38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6192" name="Text Box 65">
              <a:extLst>
                <a:ext uri="{FF2B5EF4-FFF2-40B4-BE49-F238E27FC236}">
                  <a16:creationId xmlns:a16="http://schemas.microsoft.com/office/drawing/2014/main" id="{9B2DF657-583C-47A1-8DA7-622A1A8951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7" y="2832"/>
              <a:ext cx="38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6193" name="Text Box 66">
              <a:extLst>
                <a:ext uri="{FF2B5EF4-FFF2-40B4-BE49-F238E27FC236}">
                  <a16:creationId xmlns:a16="http://schemas.microsoft.com/office/drawing/2014/main" id="{7F3DBA2B-5F4A-4BDA-9B84-D6299D29D9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9" y="2832"/>
              <a:ext cx="38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6194" name="Text Box 67">
              <a:extLst>
                <a:ext uri="{FF2B5EF4-FFF2-40B4-BE49-F238E27FC236}">
                  <a16:creationId xmlns:a16="http://schemas.microsoft.com/office/drawing/2014/main" id="{2284ED5D-178D-4AA3-97DF-B1DA5EDB4E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1" y="2832"/>
              <a:ext cx="38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6195" name="Text Box 68">
              <a:extLst>
                <a:ext uri="{FF2B5EF4-FFF2-40B4-BE49-F238E27FC236}">
                  <a16:creationId xmlns:a16="http://schemas.microsoft.com/office/drawing/2014/main" id="{1B4A25C8-2C01-419F-9DF3-0FFF896B67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9" y="2832"/>
              <a:ext cx="38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6196" name="Text Box 69">
              <a:extLst>
                <a:ext uri="{FF2B5EF4-FFF2-40B4-BE49-F238E27FC236}">
                  <a16:creationId xmlns:a16="http://schemas.microsoft.com/office/drawing/2014/main" id="{C0818934-867B-4793-90D3-6D1E5077F5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7" y="2832"/>
              <a:ext cx="38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6197" name="Line 70">
              <a:extLst>
                <a:ext uri="{FF2B5EF4-FFF2-40B4-BE49-F238E27FC236}">
                  <a16:creationId xmlns:a16="http://schemas.microsoft.com/office/drawing/2014/main" id="{113FEF74-3F49-4D63-84B3-DB3272F2FB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216"/>
              <a:ext cx="484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Group 86">
            <a:extLst>
              <a:ext uri="{FF2B5EF4-FFF2-40B4-BE49-F238E27FC236}">
                <a16:creationId xmlns:a16="http://schemas.microsoft.com/office/drawing/2014/main" id="{233D18AC-0E8F-451F-B925-86C67C488692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5214938"/>
            <a:ext cx="6858000" cy="1330325"/>
            <a:chOff x="336" y="3312"/>
            <a:chExt cx="4320" cy="838"/>
          </a:xfrm>
        </p:grpSpPr>
        <p:sp>
          <p:nvSpPr>
            <p:cNvPr id="6154" name="Text Box 74">
              <a:extLst>
                <a:ext uri="{FF2B5EF4-FFF2-40B4-BE49-F238E27FC236}">
                  <a16:creationId xmlns:a16="http://schemas.microsoft.com/office/drawing/2014/main" id="{64B35F70-B1C3-4399-AF7A-F8F08C1F54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3312"/>
              <a:ext cx="40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常用的是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= </a:t>
              </a:r>
              <a:r>
                <a:rPr lang="en-US" altLang="zh-CN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3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的</a:t>
              </a:r>
              <a:r>
                <a:rPr lang="en-US" altLang="zh-CN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4</a:t>
              </a:r>
              <a:r>
                <a:rPr lang="zh-CN" altLang="en-US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阶亚当姆斯显式公式</a:t>
              </a:r>
            </a:p>
          </p:txBody>
        </p:sp>
        <p:grpSp>
          <p:nvGrpSpPr>
            <p:cNvPr id="6155" name="Group 85">
              <a:extLst>
                <a:ext uri="{FF2B5EF4-FFF2-40B4-BE49-F238E27FC236}">
                  <a16:creationId xmlns:a16="http://schemas.microsoft.com/office/drawing/2014/main" id="{FC21718C-9841-45B8-94B6-6E713EF765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3648"/>
              <a:ext cx="3360" cy="502"/>
              <a:chOff x="960" y="3648"/>
              <a:chExt cx="3360" cy="502"/>
            </a:xfrm>
          </p:grpSpPr>
          <p:sp>
            <p:nvSpPr>
              <p:cNvPr id="6157" name="AutoShape 77" descr="再生纸">
                <a:extLst>
                  <a:ext uri="{FF2B5EF4-FFF2-40B4-BE49-F238E27FC236}">
                    <a16:creationId xmlns:a16="http://schemas.microsoft.com/office/drawing/2014/main" id="{227D0EBE-A7FA-45B5-8E94-FB4E5D178F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3648"/>
                <a:ext cx="3360" cy="502"/>
              </a:xfrm>
              <a:prstGeom prst="bevel">
                <a:avLst>
                  <a:gd name="adj" fmla="val 625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6158" name="Object 76">
                <a:extLst>
                  <a:ext uri="{FF2B5EF4-FFF2-40B4-BE49-F238E27FC236}">
                    <a16:creationId xmlns:a16="http://schemas.microsoft.com/office/drawing/2014/main" id="{C4CEA056-AA14-41F1-92D1-0029CF06E12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979" y="3663"/>
              <a:ext cx="3282" cy="4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8" name="Equation" r:id="rId33" imgW="2959100" imgH="406400" progId="Equation.3">
                      <p:embed/>
                    </p:oleObj>
                  </mc:Choice>
                  <mc:Fallback>
                    <p:oleObj name="Equation" r:id="rId33" imgW="2959100" imgH="406400" progId="Equation.3">
                      <p:embed/>
                      <p:pic>
                        <p:nvPicPr>
                          <p:cNvPr id="6158" name="Object 76">
                            <a:extLst>
                              <a:ext uri="{FF2B5EF4-FFF2-40B4-BE49-F238E27FC236}">
                                <a16:creationId xmlns:a16="http://schemas.microsoft.com/office/drawing/2014/main" id="{C4CEA056-AA14-41F1-92D1-0029CF06E12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79" y="3663"/>
                            <a:ext cx="3282" cy="4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pic>
          <p:nvPicPr>
            <p:cNvPr id="6156" name="Picture 79" descr="toolbox">
              <a:extLst>
                <a:ext uri="{FF2B5EF4-FFF2-40B4-BE49-F238E27FC236}">
                  <a16:creationId xmlns:a16="http://schemas.microsoft.com/office/drawing/2014/main" id="{6B485D92-849B-4B9B-BB38-B9A579430E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3312"/>
              <a:ext cx="295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组合 51">
            <a:extLst>
              <a:ext uri="{FF2B5EF4-FFF2-40B4-BE49-F238E27FC236}">
                <a16:creationId xmlns:a16="http://schemas.microsoft.com/office/drawing/2014/main" id="{0E74F5DE-D6CA-4E9C-BF8F-0E887631219C}"/>
              </a:ext>
            </a:extLst>
          </p:cNvPr>
          <p:cNvGrpSpPr>
            <a:grpSpLocks/>
          </p:cNvGrpSpPr>
          <p:nvPr/>
        </p:nvGrpSpPr>
        <p:grpSpPr bwMode="auto">
          <a:xfrm>
            <a:off x="6143625" y="1143000"/>
            <a:ext cx="2581275" cy="5427663"/>
            <a:chOff x="3501798" y="642918"/>
            <a:chExt cx="2581957" cy="5427312"/>
          </a:xfrm>
        </p:grpSpPr>
        <p:sp>
          <p:nvSpPr>
            <p:cNvPr id="6151" name="TextBox 64">
              <a:extLst>
                <a:ext uri="{FF2B5EF4-FFF2-40B4-BE49-F238E27FC236}">
                  <a16:creationId xmlns:a16="http://schemas.microsoft.com/office/drawing/2014/main" id="{605F96D7-537C-44FD-B366-07E1FB88EE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1326" y="4500294"/>
              <a:ext cx="2572429" cy="15699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J. C. Adams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>
                  <a:ea typeface="华文中宋" panose="02010600040101010101" pitchFamily="2" charset="-122"/>
                  <a:cs typeface="Times New Roman" panose="02020603050405020304" pitchFamily="18" charset="0"/>
                </a:rPr>
                <a:t>(1819-1892)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000">
                  <a:ea typeface="华文中宋" panose="02010600040101010101" pitchFamily="2" charset="-122"/>
                  <a:cs typeface="Times New Roman" panose="02020603050405020304" pitchFamily="18" charset="0"/>
                </a:rPr>
                <a:t>英国数学、天文学家</a:t>
              </a:r>
              <a:endParaRPr lang="en-US" altLang="zh-CN" sz="20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Adams</a:t>
              </a:r>
              <a:r>
                <a:rPr lang="zh-CN" altLang="en-US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奖（数学）、</a:t>
              </a:r>
              <a:endPara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海王星的发现者之一</a:t>
              </a:r>
            </a:p>
          </p:txBody>
        </p:sp>
        <p:sp>
          <p:nvSpPr>
            <p:cNvPr id="6152" name="TextBox 133">
              <a:extLst>
                <a:ext uri="{FF2B5EF4-FFF2-40B4-BE49-F238E27FC236}">
                  <a16:creationId xmlns:a16="http://schemas.microsoft.com/office/drawing/2014/main" id="{9D1FB14A-DD60-41BA-B334-4C68D133CB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1798" y="642918"/>
              <a:ext cx="2570842" cy="40002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Adams</a:t>
              </a:r>
              <a:r>
                <a:rPr lang="zh-CN" altLang="en-US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方法</a:t>
              </a: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(1687)</a:t>
              </a:r>
              <a:endParaRPr lang="zh-CN" altLang="en-US" sz="2000" b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6153" name="Picture 2" descr="C:\Users\Administrator\Desktop\38dbb6fd5266d016423239c2972bd40735fa3534.jpg">
              <a:extLst>
                <a:ext uri="{FF2B5EF4-FFF2-40B4-BE49-F238E27FC236}">
                  <a16:creationId xmlns:a16="http://schemas.microsoft.com/office/drawing/2014/main" id="{4AD395C1-70BD-4781-B99E-D03B4514AA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2005" y="1011683"/>
              <a:ext cx="2570400" cy="3519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4D43673B-A91E-40B8-856E-CB370149E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0"/>
            <a:ext cx="266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§4  Multistep Method</a:t>
            </a:r>
          </a:p>
        </p:txBody>
      </p:sp>
      <p:sp>
        <p:nvSpPr>
          <p:cNvPr id="52227" name="Text Box 3">
            <a:extLst>
              <a:ext uri="{FF2B5EF4-FFF2-40B4-BE49-F238E27FC236}">
                <a16:creationId xmlns:a16="http://schemas.microsoft.com/office/drawing/2014/main" id="{6F575632-2687-4CF1-AFB9-279B81B6B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8600"/>
            <a:ext cx="769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8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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亚当姆斯隐式公式 </a:t>
            </a:r>
            <a:r>
              <a:rPr lang="en-US" altLang="zh-CN" sz="20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/* Adams implicit formulae */</a:t>
            </a:r>
          </a:p>
        </p:txBody>
      </p:sp>
      <p:grpSp>
        <p:nvGrpSpPr>
          <p:cNvPr id="2" name="Group 71">
            <a:extLst>
              <a:ext uri="{FF2B5EF4-FFF2-40B4-BE49-F238E27FC236}">
                <a16:creationId xmlns:a16="http://schemas.microsoft.com/office/drawing/2014/main" id="{D823526A-E4F9-44C4-BC19-192A9E7DA403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685800"/>
            <a:ext cx="8077200" cy="1717675"/>
            <a:chOff x="288" y="432"/>
            <a:chExt cx="5088" cy="1082"/>
          </a:xfrm>
        </p:grpSpPr>
        <p:sp>
          <p:nvSpPr>
            <p:cNvPr id="7220" name="Text Box 5">
              <a:extLst>
                <a:ext uri="{FF2B5EF4-FFF2-40B4-BE49-F238E27FC236}">
                  <a16:creationId xmlns:a16="http://schemas.microsoft.com/office/drawing/2014/main" id="{6D56F82A-2C1D-440E-9D25-730A5CCF21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432"/>
              <a:ext cx="5088" cy="1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利用</a:t>
              </a:r>
              <a:r>
                <a:rPr lang="en-US" altLang="zh-CN" sz="24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k+</a:t>
              </a:r>
              <a:r>
                <a:rPr lang="en-US" altLang="zh-CN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个节点上的被积函数值 </a:t>
              </a:r>
              <a:r>
                <a:rPr lang="en-US" altLang="zh-CN" sz="2400" b="1" i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2400" b="1" i="1" baseline="-25000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b="1" baseline="-25000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+1</a:t>
              </a:r>
              <a:r>
                <a:rPr lang="en-US" altLang="zh-CN" sz="2400" b="1" i="1" baseline="-25000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, 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2400" b="1" i="1" baseline="-25000">
                  <a:ea typeface="华文中宋" panose="02010600040101010101" pitchFamily="2" charset="-122"/>
                  <a:cs typeface="Times New Roman" panose="02020603050405020304" pitchFamily="18" charset="0"/>
                </a:rPr>
                <a:t>n 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, …,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2400" b="1" i="1" baseline="-25000"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b="1" baseline="-2500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r>
                <a:rPr lang="en-US" altLang="zh-CN" sz="2400" b="1" i="1" baseline="-2500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k</a:t>
              </a:r>
              <a:r>
                <a:rPr lang="en-US" altLang="zh-CN" sz="2400" b="1" baseline="-2500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+1</a:t>
              </a:r>
              <a:r>
                <a:rPr lang="en-US" altLang="zh-CN" sz="2400" b="1" i="1" baseline="-2500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构造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阶牛顿</a:t>
              </a:r>
              <a:r>
                <a:rPr lang="zh-CN" altLang="en-US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后插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多项式。与显式多项式完全类似地可得到一系列</a:t>
              </a:r>
              <a:r>
                <a:rPr lang="zh-CN" altLang="en-US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隐式公式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，并有                                   ，其中      与 </a:t>
              </a:r>
              <a:r>
                <a:rPr lang="en-US" altLang="zh-CN" sz="2400" b="1" i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2400" b="1" i="1" baseline="-25000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b="1" baseline="-25000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+1</a:t>
              </a:r>
              <a:r>
                <a:rPr lang="en-US" altLang="zh-CN" sz="2400" b="1" i="1" baseline="-25000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, 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2400" b="1" i="1" baseline="-25000">
                  <a:ea typeface="华文中宋" panose="02010600040101010101" pitchFamily="2" charset="-122"/>
                  <a:cs typeface="Times New Roman" panose="02020603050405020304" pitchFamily="18" charset="0"/>
                </a:rPr>
                <a:t>n 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, …,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2400" b="1" i="1" baseline="-25000"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b="1" baseline="-2500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r>
                <a:rPr lang="en-US" altLang="zh-CN" sz="2400" b="1" i="1" baseline="-2500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k</a:t>
              </a:r>
              <a:r>
                <a:rPr lang="en-US" altLang="zh-CN" sz="2400" b="1" baseline="-2500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+1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的系数亦可查表得到。</a:t>
              </a:r>
            </a:p>
          </p:txBody>
        </p:sp>
        <p:grpSp>
          <p:nvGrpSpPr>
            <p:cNvPr id="7221" name="Group 70">
              <a:extLst>
                <a:ext uri="{FF2B5EF4-FFF2-40B4-BE49-F238E27FC236}">
                  <a16:creationId xmlns:a16="http://schemas.microsoft.com/office/drawing/2014/main" id="{3FC6FD05-7B63-4CDA-9712-4C8C2C407B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61" y="839"/>
              <a:ext cx="1732" cy="428"/>
              <a:chOff x="1661" y="839"/>
              <a:chExt cx="1732" cy="428"/>
            </a:xfrm>
          </p:grpSpPr>
          <p:graphicFrame>
            <p:nvGraphicFramePr>
              <p:cNvPr id="7225" name="Object 11">
                <a:extLst>
                  <a:ext uri="{FF2B5EF4-FFF2-40B4-BE49-F238E27FC236}">
                    <a16:creationId xmlns:a16="http://schemas.microsoft.com/office/drawing/2014/main" id="{42CCD994-D361-43E4-B786-DD5CAEB0DAF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661" y="983"/>
              <a:ext cx="1732" cy="2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30" name="Equation" r:id="rId7" imgW="1473200" imgH="241300" progId="Equation.3">
                      <p:embed/>
                    </p:oleObj>
                  </mc:Choice>
                  <mc:Fallback>
                    <p:oleObj name="Equation" r:id="rId7" imgW="1473200" imgH="241300" progId="Equation.3">
                      <p:embed/>
                      <p:pic>
                        <p:nvPicPr>
                          <p:cNvPr id="7225" name="Object 11">
                            <a:extLst>
                              <a:ext uri="{FF2B5EF4-FFF2-40B4-BE49-F238E27FC236}">
                                <a16:creationId xmlns:a16="http://schemas.microsoft.com/office/drawing/2014/main" id="{42CCD994-D361-43E4-B786-DD5CAEB0DAF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61" y="983"/>
                            <a:ext cx="1732" cy="2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26" name="Text Box 12">
                <a:extLst>
                  <a:ext uri="{FF2B5EF4-FFF2-40B4-BE49-F238E27FC236}">
                    <a16:creationId xmlns:a16="http://schemas.microsoft.com/office/drawing/2014/main" id="{60BFC035-DF57-4437-8B9F-B1FDDB24B3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4" y="839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  <a:defRPr/>
                </a:pPr>
                <a:r>
                  <a:rPr lang="en-US" altLang="zh-CN" sz="2400" b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~</a:t>
                </a:r>
              </a:p>
            </p:txBody>
          </p:sp>
        </p:grpSp>
        <p:grpSp>
          <p:nvGrpSpPr>
            <p:cNvPr id="7222" name="Group 16">
              <a:extLst>
                <a:ext uri="{FF2B5EF4-FFF2-40B4-BE49-F238E27FC236}">
                  <a16:creationId xmlns:a16="http://schemas.microsoft.com/office/drawing/2014/main" id="{144BD2CF-C4CB-4E55-9109-B194A66D3C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839"/>
              <a:ext cx="336" cy="424"/>
              <a:chOff x="2736" y="1968"/>
              <a:chExt cx="336" cy="424"/>
            </a:xfrm>
          </p:grpSpPr>
          <p:graphicFrame>
            <p:nvGraphicFramePr>
              <p:cNvPr id="7223" name="Object 14">
                <a:extLst>
                  <a:ext uri="{FF2B5EF4-FFF2-40B4-BE49-F238E27FC236}">
                    <a16:creationId xmlns:a16="http://schemas.microsoft.com/office/drawing/2014/main" id="{F058518B-AEEA-438A-A564-4F36A4E6452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799" y="2119"/>
              <a:ext cx="241" cy="2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31" name="Equation" r:id="rId9" imgW="203112" imgH="228501" progId="Equation.3">
                      <p:embed/>
                    </p:oleObj>
                  </mc:Choice>
                  <mc:Fallback>
                    <p:oleObj name="Equation" r:id="rId9" imgW="203112" imgH="228501" progId="Equation.3">
                      <p:embed/>
                      <p:pic>
                        <p:nvPicPr>
                          <p:cNvPr id="7223" name="Object 14">
                            <a:extLst>
                              <a:ext uri="{FF2B5EF4-FFF2-40B4-BE49-F238E27FC236}">
                                <a16:creationId xmlns:a16="http://schemas.microsoft.com/office/drawing/2014/main" id="{F058518B-AEEA-438A-A564-4F36A4E64524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99" y="2119"/>
                            <a:ext cx="241" cy="27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24" name="Text Box 15">
                <a:extLst>
                  <a:ext uri="{FF2B5EF4-FFF2-40B4-BE49-F238E27FC236}">
                    <a16:creationId xmlns:a16="http://schemas.microsoft.com/office/drawing/2014/main" id="{DB69082B-1E05-47A7-B968-7583838654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968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  <a:defRPr/>
                </a:pPr>
                <a:r>
                  <a:rPr lang="en-US" altLang="zh-CN" sz="2400" b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~</a:t>
                </a:r>
              </a:p>
            </p:txBody>
          </p:sp>
        </p:grpSp>
      </p:grpSp>
      <p:grpSp>
        <p:nvGrpSpPr>
          <p:cNvPr id="5" name="Group 59">
            <a:extLst>
              <a:ext uri="{FF2B5EF4-FFF2-40B4-BE49-F238E27FC236}">
                <a16:creationId xmlns:a16="http://schemas.microsoft.com/office/drawing/2014/main" id="{60A2C52E-FAEF-4656-826D-09C1F0397ADF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2209800"/>
            <a:ext cx="7696200" cy="3011488"/>
            <a:chOff x="336" y="1559"/>
            <a:chExt cx="4848" cy="1897"/>
          </a:xfrm>
        </p:grpSpPr>
        <p:sp>
          <p:nvSpPr>
            <p:cNvPr id="7181" name="Rectangle 19">
              <a:extLst>
                <a:ext uri="{FF2B5EF4-FFF2-40B4-BE49-F238E27FC236}">
                  <a16:creationId xmlns:a16="http://schemas.microsoft.com/office/drawing/2014/main" id="{9547E77A-B6F0-4A48-BC14-0F94CAB58C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936"/>
              <a:ext cx="624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FontTx/>
                <a:buNone/>
                <a:defRPr/>
              </a:pP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182" name="Rectangle 20">
              <a:extLst>
                <a:ext uri="{FF2B5EF4-FFF2-40B4-BE49-F238E27FC236}">
                  <a16:creationId xmlns:a16="http://schemas.microsoft.com/office/drawing/2014/main" id="{828467E9-6172-4115-92DB-05D30E4822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936"/>
              <a:ext cx="576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40000"/>
                </a:spcBef>
                <a:buFontTx/>
                <a:buNone/>
                <a:defRPr/>
              </a:pP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0</a:t>
              </a:r>
            </a:p>
            <a:p>
              <a:pPr algn="ctr" eaLnBrk="1" hangingPunct="1">
                <a:lnSpc>
                  <a:spcPct val="120000"/>
                </a:lnSpc>
                <a:spcBef>
                  <a:spcPct val="40000"/>
                </a:spcBef>
                <a:buFontTx/>
                <a:buNone/>
                <a:defRPr/>
              </a:pP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</a:p>
            <a:p>
              <a:pPr algn="ctr" eaLnBrk="1" hangingPunct="1">
                <a:lnSpc>
                  <a:spcPct val="120000"/>
                </a:lnSpc>
                <a:spcBef>
                  <a:spcPct val="40000"/>
                </a:spcBef>
                <a:buFontTx/>
                <a:buNone/>
                <a:defRPr/>
              </a:pP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2</a:t>
              </a:r>
            </a:p>
            <a:p>
              <a:pPr algn="ctr" eaLnBrk="1" hangingPunct="1">
                <a:spcBef>
                  <a:spcPct val="40000"/>
                </a:spcBef>
                <a:buFontTx/>
                <a:buNone/>
                <a:defRPr/>
              </a:pP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3</a:t>
              </a:r>
              <a:endParaRPr lang="en-US" altLang="zh-CN" sz="20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183" name="Rectangle 21">
              <a:extLst>
                <a:ext uri="{FF2B5EF4-FFF2-40B4-BE49-F238E27FC236}">
                  <a16:creationId xmlns:a16="http://schemas.microsoft.com/office/drawing/2014/main" id="{9074407E-B907-420B-A62C-45EDF52783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632"/>
              <a:ext cx="864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  <a:defRPr/>
              </a:pPr>
              <a:endParaRPr lang="zh-CN" altLang="zh-CN" sz="20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184" name="Rectangle 22">
              <a:extLst>
                <a:ext uri="{FF2B5EF4-FFF2-40B4-BE49-F238E27FC236}">
                  <a16:creationId xmlns:a16="http://schemas.microsoft.com/office/drawing/2014/main" id="{FA14D8DB-212C-41D1-9B99-8DAA5B169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632"/>
              <a:ext cx="672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  <a:defRPr/>
              </a:pPr>
              <a:endParaRPr lang="zh-CN" altLang="zh-CN" sz="20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185" name="Rectangle 23">
              <a:extLst>
                <a:ext uri="{FF2B5EF4-FFF2-40B4-BE49-F238E27FC236}">
                  <a16:creationId xmlns:a16="http://schemas.microsoft.com/office/drawing/2014/main" id="{E00E147D-BF5D-45EC-95E2-193AEE926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632"/>
              <a:ext cx="720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  <a:defRPr/>
              </a:pPr>
              <a:endParaRPr lang="zh-CN" altLang="zh-CN" sz="20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186" name="Rectangle 24">
              <a:extLst>
                <a:ext uri="{FF2B5EF4-FFF2-40B4-BE49-F238E27FC236}">
                  <a16:creationId xmlns:a16="http://schemas.microsoft.com/office/drawing/2014/main" id="{5CBF433C-C7CD-4374-BE55-ACA937781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632"/>
              <a:ext cx="720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  <a:defRPr/>
              </a:pPr>
              <a:endParaRPr lang="zh-CN" altLang="zh-CN" sz="20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187" name="Rectangle 25">
              <a:extLst>
                <a:ext uri="{FF2B5EF4-FFF2-40B4-BE49-F238E27FC236}">
                  <a16:creationId xmlns:a16="http://schemas.microsoft.com/office/drawing/2014/main" id="{8DBDEE25-D5CC-42ED-AA42-C5007C941A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632"/>
              <a:ext cx="672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  <a:defRPr/>
              </a:pPr>
              <a:endParaRPr lang="zh-CN" altLang="zh-CN" sz="20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188" name="Rectangle 26">
              <a:extLst>
                <a:ext uri="{FF2B5EF4-FFF2-40B4-BE49-F238E27FC236}">
                  <a16:creationId xmlns:a16="http://schemas.microsoft.com/office/drawing/2014/main" id="{2A705601-BA02-4DB8-A0FC-01758FF67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632"/>
              <a:ext cx="624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  <a:defRPr/>
              </a:pPr>
              <a:endParaRPr lang="zh-CN" altLang="zh-CN" sz="20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189" name="Rectangle 27">
              <a:extLst>
                <a:ext uri="{FF2B5EF4-FFF2-40B4-BE49-F238E27FC236}">
                  <a16:creationId xmlns:a16="http://schemas.microsoft.com/office/drawing/2014/main" id="{880EC949-F3F4-4BB1-881A-A3F517CCD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632"/>
              <a:ext cx="576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  <a:defRPr/>
              </a:pPr>
              <a:r>
                <a:rPr lang="en-US" altLang="zh-CN" sz="20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7190" name="Line 28">
              <a:extLst>
                <a:ext uri="{FF2B5EF4-FFF2-40B4-BE49-F238E27FC236}">
                  <a16:creationId xmlns:a16="http://schemas.microsoft.com/office/drawing/2014/main" id="{44803218-6264-40E6-A6EB-A8953B207D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680"/>
              <a:ext cx="484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191" name="Line 29">
              <a:extLst>
                <a:ext uri="{FF2B5EF4-FFF2-40B4-BE49-F238E27FC236}">
                  <a16:creationId xmlns:a16="http://schemas.microsoft.com/office/drawing/2014/main" id="{3F03B259-13A0-422A-9D0A-28D29C9033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920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7192" name="Object 31">
              <a:extLst>
                <a:ext uri="{FF2B5EF4-FFF2-40B4-BE49-F238E27FC236}">
                  <a16:creationId xmlns:a16="http://schemas.microsoft.com/office/drawing/2014/main" id="{0EA0C3D8-670F-4AA1-9166-F5A64EEE14C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64" y="1968"/>
            <a:ext cx="336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2" name="Equation" r:id="rId11" imgW="266469" imgH="393359" progId="Equation.3">
                    <p:embed/>
                  </p:oleObj>
                </mc:Choice>
                <mc:Fallback>
                  <p:oleObj name="Equation" r:id="rId11" imgW="266469" imgH="393359" progId="Equation.3">
                    <p:embed/>
                    <p:pic>
                      <p:nvPicPr>
                        <p:cNvPr id="7192" name="Object 31">
                          <a:extLst>
                            <a:ext uri="{FF2B5EF4-FFF2-40B4-BE49-F238E27FC236}">
                              <a16:creationId xmlns:a16="http://schemas.microsoft.com/office/drawing/2014/main" id="{0EA0C3D8-670F-4AA1-9166-F5A64EEE14C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1968"/>
                          <a:ext cx="336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3" name="Object 32">
              <a:extLst>
                <a:ext uri="{FF2B5EF4-FFF2-40B4-BE49-F238E27FC236}">
                  <a16:creationId xmlns:a16="http://schemas.microsoft.com/office/drawing/2014/main" id="{A5B265E7-242B-4D8C-AA0A-B92D9C05BAA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2" y="2256"/>
            <a:ext cx="164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3" name="Equation" r:id="rId13" imgW="152334" imgH="393529" progId="Equation.3">
                    <p:embed/>
                  </p:oleObj>
                </mc:Choice>
                <mc:Fallback>
                  <p:oleObj name="Equation" r:id="rId13" imgW="152334" imgH="393529" progId="Equation.3">
                    <p:embed/>
                    <p:pic>
                      <p:nvPicPr>
                        <p:cNvPr id="7193" name="Object 32">
                          <a:extLst>
                            <a:ext uri="{FF2B5EF4-FFF2-40B4-BE49-F238E27FC236}">
                              <a16:creationId xmlns:a16="http://schemas.microsoft.com/office/drawing/2014/main" id="{A5B265E7-242B-4D8C-AA0A-B92D9C05BAA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2256"/>
                          <a:ext cx="164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4" name="Object 33">
              <a:extLst>
                <a:ext uri="{FF2B5EF4-FFF2-40B4-BE49-F238E27FC236}">
                  <a16:creationId xmlns:a16="http://schemas.microsoft.com/office/drawing/2014/main" id="{97235136-7E26-4F69-94C9-D4BFAC5C037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04" y="2544"/>
            <a:ext cx="242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4" name="Equation" r:id="rId15" imgW="215713" imgH="393359" progId="Equation.3">
                    <p:embed/>
                  </p:oleObj>
                </mc:Choice>
                <mc:Fallback>
                  <p:oleObj name="Equation" r:id="rId15" imgW="215713" imgH="393359" progId="Equation.3">
                    <p:embed/>
                    <p:pic>
                      <p:nvPicPr>
                        <p:cNvPr id="7194" name="Object 33">
                          <a:extLst>
                            <a:ext uri="{FF2B5EF4-FFF2-40B4-BE49-F238E27FC236}">
                              <a16:creationId xmlns:a16="http://schemas.microsoft.com/office/drawing/2014/main" id="{97235136-7E26-4F69-94C9-D4BFAC5C037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544"/>
                          <a:ext cx="242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5" name="Object 34">
              <a:extLst>
                <a:ext uri="{FF2B5EF4-FFF2-40B4-BE49-F238E27FC236}">
                  <a16:creationId xmlns:a16="http://schemas.microsoft.com/office/drawing/2014/main" id="{E8BA9E69-C552-4491-9CFD-CED4EA3CD1E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04" y="2832"/>
            <a:ext cx="257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5" name="Equation" r:id="rId17" imgW="228501" imgH="393529" progId="Equation.3">
                    <p:embed/>
                  </p:oleObj>
                </mc:Choice>
                <mc:Fallback>
                  <p:oleObj name="Equation" r:id="rId17" imgW="228501" imgH="393529" progId="Equation.3">
                    <p:embed/>
                    <p:pic>
                      <p:nvPicPr>
                        <p:cNvPr id="7195" name="Object 34">
                          <a:extLst>
                            <a:ext uri="{FF2B5EF4-FFF2-40B4-BE49-F238E27FC236}">
                              <a16:creationId xmlns:a16="http://schemas.microsoft.com/office/drawing/2014/main" id="{E8BA9E69-C552-4491-9CFD-CED4EA3CD1E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832"/>
                          <a:ext cx="257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6" name="Object 35">
              <a:extLst>
                <a:ext uri="{FF2B5EF4-FFF2-40B4-BE49-F238E27FC236}">
                  <a16:creationId xmlns:a16="http://schemas.microsoft.com/office/drawing/2014/main" id="{FEA9F2F4-7D7A-4376-A9F7-17F2AC799E7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24" y="2256"/>
            <a:ext cx="164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6" name="Equation" r:id="rId19" imgW="152334" imgH="393529" progId="Equation.3">
                    <p:embed/>
                  </p:oleObj>
                </mc:Choice>
                <mc:Fallback>
                  <p:oleObj name="Equation" r:id="rId19" imgW="152334" imgH="393529" progId="Equation.3">
                    <p:embed/>
                    <p:pic>
                      <p:nvPicPr>
                        <p:cNvPr id="7196" name="Object 35">
                          <a:extLst>
                            <a:ext uri="{FF2B5EF4-FFF2-40B4-BE49-F238E27FC236}">
                              <a16:creationId xmlns:a16="http://schemas.microsoft.com/office/drawing/2014/main" id="{FEA9F2F4-7D7A-4376-A9F7-17F2AC799E7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2256"/>
                          <a:ext cx="164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7" name="Object 36">
              <a:extLst>
                <a:ext uri="{FF2B5EF4-FFF2-40B4-BE49-F238E27FC236}">
                  <a16:creationId xmlns:a16="http://schemas.microsoft.com/office/drawing/2014/main" id="{94087610-21DB-400E-A180-B846E8F368E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24" y="2544"/>
            <a:ext cx="233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7" name="Equation" r:id="rId20" imgW="215713" imgH="393359" progId="Equation.3">
                    <p:embed/>
                  </p:oleObj>
                </mc:Choice>
                <mc:Fallback>
                  <p:oleObj name="Equation" r:id="rId20" imgW="215713" imgH="393359" progId="Equation.3">
                    <p:embed/>
                    <p:pic>
                      <p:nvPicPr>
                        <p:cNvPr id="7197" name="Object 36">
                          <a:extLst>
                            <a:ext uri="{FF2B5EF4-FFF2-40B4-BE49-F238E27FC236}">
                              <a16:creationId xmlns:a16="http://schemas.microsoft.com/office/drawing/2014/main" id="{94087610-21DB-400E-A180-B846E8F368E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2544"/>
                          <a:ext cx="233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8" name="Object 37">
              <a:extLst>
                <a:ext uri="{FF2B5EF4-FFF2-40B4-BE49-F238E27FC236}">
                  <a16:creationId xmlns:a16="http://schemas.microsoft.com/office/drawing/2014/main" id="{010EE875-315B-45F9-AFFA-83558A4CFC1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24" y="2832"/>
            <a:ext cx="246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8" name="Equation" r:id="rId22" imgW="228501" imgH="393529" progId="Equation.3">
                    <p:embed/>
                  </p:oleObj>
                </mc:Choice>
                <mc:Fallback>
                  <p:oleObj name="Equation" r:id="rId22" imgW="228501" imgH="393529" progId="Equation.3">
                    <p:embed/>
                    <p:pic>
                      <p:nvPicPr>
                        <p:cNvPr id="7198" name="Object 37">
                          <a:extLst>
                            <a:ext uri="{FF2B5EF4-FFF2-40B4-BE49-F238E27FC236}">
                              <a16:creationId xmlns:a16="http://schemas.microsoft.com/office/drawing/2014/main" id="{010EE875-315B-45F9-AFFA-83558A4CFC1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2832"/>
                          <a:ext cx="246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9" name="Object 38">
              <a:extLst>
                <a:ext uri="{FF2B5EF4-FFF2-40B4-BE49-F238E27FC236}">
                  <a16:creationId xmlns:a16="http://schemas.microsoft.com/office/drawing/2014/main" id="{5D8DC5F0-064D-405C-852D-7B67C2AF257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52" y="2544"/>
            <a:ext cx="372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9" name="Equation" r:id="rId24" imgW="330057" imgH="393529" progId="Equation.3">
                    <p:embed/>
                  </p:oleObj>
                </mc:Choice>
                <mc:Fallback>
                  <p:oleObj name="Equation" r:id="rId24" imgW="330057" imgH="393529" progId="Equation.3">
                    <p:embed/>
                    <p:pic>
                      <p:nvPicPr>
                        <p:cNvPr id="7199" name="Object 38">
                          <a:extLst>
                            <a:ext uri="{FF2B5EF4-FFF2-40B4-BE49-F238E27FC236}">
                              <a16:creationId xmlns:a16="http://schemas.microsoft.com/office/drawing/2014/main" id="{5D8DC5F0-064D-405C-852D-7B67C2AF257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2544"/>
                          <a:ext cx="372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00" name="Object 39">
              <a:extLst>
                <a:ext uri="{FF2B5EF4-FFF2-40B4-BE49-F238E27FC236}">
                  <a16:creationId xmlns:a16="http://schemas.microsoft.com/office/drawing/2014/main" id="{13EF31FA-9DCD-4C50-A656-A069E532783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52" y="2832"/>
            <a:ext cx="386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0" name="Equation" r:id="rId26" imgW="342751" imgH="393529" progId="Equation.3">
                    <p:embed/>
                  </p:oleObj>
                </mc:Choice>
                <mc:Fallback>
                  <p:oleObj name="Equation" r:id="rId26" imgW="342751" imgH="393529" progId="Equation.3">
                    <p:embed/>
                    <p:pic>
                      <p:nvPicPr>
                        <p:cNvPr id="7200" name="Object 39">
                          <a:extLst>
                            <a:ext uri="{FF2B5EF4-FFF2-40B4-BE49-F238E27FC236}">
                              <a16:creationId xmlns:a16="http://schemas.microsoft.com/office/drawing/2014/main" id="{13EF31FA-9DCD-4C50-A656-A069E532783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2832"/>
                          <a:ext cx="386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01" name="Object 40">
              <a:extLst>
                <a:ext uri="{FF2B5EF4-FFF2-40B4-BE49-F238E27FC236}">
                  <a16:creationId xmlns:a16="http://schemas.microsoft.com/office/drawing/2014/main" id="{FAE2547B-B6CF-4B39-A8B9-55A3A06709D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20" y="2832"/>
            <a:ext cx="257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1" name="Equation" r:id="rId28" imgW="228501" imgH="393529" progId="Equation.3">
                    <p:embed/>
                  </p:oleObj>
                </mc:Choice>
                <mc:Fallback>
                  <p:oleObj name="Equation" r:id="rId28" imgW="228501" imgH="393529" progId="Equation.3">
                    <p:embed/>
                    <p:pic>
                      <p:nvPicPr>
                        <p:cNvPr id="7201" name="Object 40">
                          <a:extLst>
                            <a:ext uri="{FF2B5EF4-FFF2-40B4-BE49-F238E27FC236}">
                              <a16:creationId xmlns:a16="http://schemas.microsoft.com/office/drawing/2014/main" id="{FAE2547B-B6CF-4B39-A8B9-55A3A06709D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2832"/>
                          <a:ext cx="257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02" name="Object 41">
              <a:extLst>
                <a:ext uri="{FF2B5EF4-FFF2-40B4-BE49-F238E27FC236}">
                  <a16:creationId xmlns:a16="http://schemas.microsoft.com/office/drawing/2014/main" id="{500363E7-1C11-483C-80BF-56A13936104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64" y="2256"/>
            <a:ext cx="371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2" name="Equation" r:id="rId30" imgW="330057" imgH="393529" progId="Equation.3">
                    <p:embed/>
                  </p:oleObj>
                </mc:Choice>
                <mc:Fallback>
                  <p:oleObj name="Equation" r:id="rId30" imgW="330057" imgH="393529" progId="Equation.3">
                    <p:embed/>
                    <p:pic>
                      <p:nvPicPr>
                        <p:cNvPr id="7202" name="Object 41">
                          <a:extLst>
                            <a:ext uri="{FF2B5EF4-FFF2-40B4-BE49-F238E27FC236}">
                              <a16:creationId xmlns:a16="http://schemas.microsoft.com/office/drawing/2014/main" id="{500363E7-1C11-483C-80BF-56A13936104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2256"/>
                          <a:ext cx="371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03" name="Object 42">
              <a:extLst>
                <a:ext uri="{FF2B5EF4-FFF2-40B4-BE49-F238E27FC236}">
                  <a16:creationId xmlns:a16="http://schemas.microsoft.com/office/drawing/2014/main" id="{AF40AF6D-99A2-4898-96FB-7AE6ED46E64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64" y="2544"/>
            <a:ext cx="432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3" name="Equation" r:id="rId32" imgW="342751" imgH="393529" progId="Equation.3">
                    <p:embed/>
                  </p:oleObj>
                </mc:Choice>
                <mc:Fallback>
                  <p:oleObj name="Equation" r:id="rId32" imgW="342751" imgH="393529" progId="Equation.3">
                    <p:embed/>
                    <p:pic>
                      <p:nvPicPr>
                        <p:cNvPr id="7203" name="Object 42">
                          <a:extLst>
                            <a:ext uri="{FF2B5EF4-FFF2-40B4-BE49-F238E27FC236}">
                              <a16:creationId xmlns:a16="http://schemas.microsoft.com/office/drawing/2014/main" id="{AF40AF6D-99A2-4898-96FB-7AE6ED46E64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2544"/>
                          <a:ext cx="432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04" name="Object 43">
              <a:extLst>
                <a:ext uri="{FF2B5EF4-FFF2-40B4-BE49-F238E27FC236}">
                  <a16:creationId xmlns:a16="http://schemas.microsoft.com/office/drawing/2014/main" id="{C342A87F-F450-4556-A1D8-B9E1E4768C6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64" y="2832"/>
            <a:ext cx="448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4" name="Equation" r:id="rId34" imgW="406048" imgH="393359" progId="Equation.3">
                    <p:embed/>
                  </p:oleObj>
                </mc:Choice>
                <mc:Fallback>
                  <p:oleObj name="Equation" r:id="rId34" imgW="406048" imgH="393359" progId="Equation.3">
                    <p:embed/>
                    <p:pic>
                      <p:nvPicPr>
                        <p:cNvPr id="7204" name="Object 43">
                          <a:extLst>
                            <a:ext uri="{FF2B5EF4-FFF2-40B4-BE49-F238E27FC236}">
                              <a16:creationId xmlns:a16="http://schemas.microsoft.com/office/drawing/2014/main" id="{C342A87F-F450-4556-A1D8-B9E1E4768C6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2832"/>
                          <a:ext cx="448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05" name="Rectangle 44">
              <a:extLst>
                <a:ext uri="{FF2B5EF4-FFF2-40B4-BE49-F238E27FC236}">
                  <a16:creationId xmlns:a16="http://schemas.microsoft.com/office/drawing/2014/main" id="{12090477-2781-4FD4-B765-66A71CD610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632"/>
              <a:ext cx="576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  <a:defRPr/>
              </a:pPr>
              <a:r>
                <a:rPr lang="en-US" altLang="zh-CN" sz="20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2000" b="1" i="1" baseline="-250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000" b="1" baseline="-250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+1</a:t>
              </a:r>
              <a:endParaRPr lang="en-US" altLang="zh-CN" sz="2000" b="1" i="1" baseline="-25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206" name="Rectangle 45">
              <a:extLst>
                <a:ext uri="{FF2B5EF4-FFF2-40B4-BE49-F238E27FC236}">
                  <a16:creationId xmlns:a16="http://schemas.microsoft.com/office/drawing/2014/main" id="{03672CAE-3DF6-4A90-AC2F-C046606B9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632"/>
              <a:ext cx="576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  <a:defRPr/>
              </a:pPr>
              <a:r>
                <a:rPr lang="en-US" altLang="zh-CN" sz="20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2000" b="1" i="1" baseline="-250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7207" name="Rectangle 46">
              <a:extLst>
                <a:ext uri="{FF2B5EF4-FFF2-40B4-BE49-F238E27FC236}">
                  <a16:creationId xmlns:a16="http://schemas.microsoft.com/office/drawing/2014/main" id="{21AA0DE1-9711-45DB-9736-66EB791F6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632"/>
              <a:ext cx="576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  <a:defRPr/>
              </a:pPr>
              <a:r>
                <a:rPr lang="en-US" altLang="zh-CN" sz="20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2000" b="1" i="1" baseline="-250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000" b="1" baseline="-250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1</a:t>
              </a:r>
              <a:endParaRPr lang="en-US" altLang="zh-CN" sz="2000" b="1" i="1" baseline="-25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208" name="Rectangle 47">
              <a:extLst>
                <a:ext uri="{FF2B5EF4-FFF2-40B4-BE49-F238E27FC236}">
                  <a16:creationId xmlns:a16="http://schemas.microsoft.com/office/drawing/2014/main" id="{75251139-93E1-4552-91BA-F7B6D16EA0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632"/>
              <a:ext cx="576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  <a:defRPr/>
              </a:pPr>
              <a:r>
                <a:rPr lang="en-US" altLang="zh-CN" sz="20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2000" b="1" i="1" baseline="-250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000" b="1" baseline="-250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2</a:t>
              </a:r>
              <a:endParaRPr lang="en-US" altLang="zh-CN" sz="2000" b="1" i="1" baseline="-25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209" name="Rectangle 48">
              <a:extLst>
                <a:ext uri="{FF2B5EF4-FFF2-40B4-BE49-F238E27FC236}">
                  <a16:creationId xmlns:a16="http://schemas.microsoft.com/office/drawing/2014/main" id="{8D19855F-F853-487B-A468-8372D56A9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632"/>
              <a:ext cx="576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  <a:defRPr/>
              </a:pPr>
              <a:r>
                <a:rPr lang="en-US" altLang="zh-CN" sz="20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7210" name="Rectangle 49">
              <a:extLst>
                <a:ext uri="{FF2B5EF4-FFF2-40B4-BE49-F238E27FC236}">
                  <a16:creationId xmlns:a16="http://schemas.microsoft.com/office/drawing/2014/main" id="{D6806C43-D71B-43F2-BE2E-99A1514AA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632"/>
              <a:ext cx="576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  <a:defRPr/>
              </a:pPr>
              <a:r>
                <a:rPr lang="en-US" altLang="zh-CN" sz="20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2000" b="1" i="1" baseline="-25000">
                  <a:ea typeface="华文中宋" panose="02010600040101010101" pitchFamily="2" charset="-122"/>
                  <a:cs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7211" name="Text Box 50">
              <a:extLst>
                <a:ext uri="{FF2B5EF4-FFF2-40B4-BE49-F238E27FC236}">
                  <a16:creationId xmlns:a16="http://schemas.microsoft.com/office/drawing/2014/main" id="{096E5F60-4E71-4EB9-9A0A-D012F1920A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" y="3120"/>
              <a:ext cx="38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7212" name="Text Box 51">
              <a:extLst>
                <a:ext uri="{FF2B5EF4-FFF2-40B4-BE49-F238E27FC236}">
                  <a16:creationId xmlns:a16="http://schemas.microsoft.com/office/drawing/2014/main" id="{5D98B531-78E3-4845-8EC4-B76B29B726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5" y="3120"/>
              <a:ext cx="38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7213" name="Text Box 52">
              <a:extLst>
                <a:ext uri="{FF2B5EF4-FFF2-40B4-BE49-F238E27FC236}">
                  <a16:creationId xmlns:a16="http://schemas.microsoft.com/office/drawing/2014/main" id="{7DAB9AFB-EE67-45F8-9012-F739F08960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5" y="3120"/>
              <a:ext cx="38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7214" name="Text Box 53">
              <a:extLst>
                <a:ext uri="{FF2B5EF4-FFF2-40B4-BE49-F238E27FC236}">
                  <a16:creationId xmlns:a16="http://schemas.microsoft.com/office/drawing/2014/main" id="{192A00E7-2C3F-4116-A1AC-E4EC0619C4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9" y="3120"/>
              <a:ext cx="38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7215" name="Text Box 54">
              <a:extLst>
                <a:ext uri="{FF2B5EF4-FFF2-40B4-BE49-F238E27FC236}">
                  <a16:creationId xmlns:a16="http://schemas.microsoft.com/office/drawing/2014/main" id="{4CAF697E-4879-484C-96F6-9003DDBD9F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1" y="3120"/>
              <a:ext cx="38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7216" name="Text Box 55">
              <a:extLst>
                <a:ext uri="{FF2B5EF4-FFF2-40B4-BE49-F238E27FC236}">
                  <a16:creationId xmlns:a16="http://schemas.microsoft.com/office/drawing/2014/main" id="{CA0831D1-539A-474B-ACF9-B31F3BB729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9" y="3120"/>
              <a:ext cx="38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7217" name="Text Box 56">
              <a:extLst>
                <a:ext uri="{FF2B5EF4-FFF2-40B4-BE49-F238E27FC236}">
                  <a16:creationId xmlns:a16="http://schemas.microsoft.com/office/drawing/2014/main" id="{D8F96E77-2CE9-4A75-98ED-BE821CD7F9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7" y="3120"/>
              <a:ext cx="38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7218" name="Line 57">
              <a:extLst>
                <a:ext uri="{FF2B5EF4-FFF2-40B4-BE49-F238E27FC236}">
                  <a16:creationId xmlns:a16="http://schemas.microsoft.com/office/drawing/2014/main" id="{9C77B91F-D5FD-4B4A-BFB3-32283A3FBF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456"/>
              <a:ext cx="484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219" name="Text Box 58">
              <a:extLst>
                <a:ext uri="{FF2B5EF4-FFF2-40B4-BE49-F238E27FC236}">
                  <a16:creationId xmlns:a16="http://schemas.microsoft.com/office/drawing/2014/main" id="{3DA4C5D6-9C81-41CC-94C5-3DF5A31EA5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1559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~</a:t>
              </a:r>
            </a:p>
          </p:txBody>
        </p:sp>
      </p:grpSp>
      <p:grpSp>
        <p:nvGrpSpPr>
          <p:cNvPr id="6" name="Group 72">
            <a:extLst>
              <a:ext uri="{FF2B5EF4-FFF2-40B4-BE49-F238E27FC236}">
                <a16:creationId xmlns:a16="http://schemas.microsoft.com/office/drawing/2014/main" id="{E189F3A1-EDB5-4481-8E7F-3B68ACC7481E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5257800"/>
            <a:ext cx="6858000" cy="1339850"/>
            <a:chOff x="384" y="3482"/>
            <a:chExt cx="4320" cy="844"/>
          </a:xfrm>
        </p:grpSpPr>
        <p:sp>
          <p:nvSpPr>
            <p:cNvPr id="7177" name="Text Box 61">
              <a:extLst>
                <a:ext uri="{FF2B5EF4-FFF2-40B4-BE49-F238E27FC236}">
                  <a16:creationId xmlns:a16="http://schemas.microsoft.com/office/drawing/2014/main" id="{1EFB2120-C4F5-446F-BD1B-C2E9CFF1BB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3482"/>
              <a:ext cx="40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常用的是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= </a:t>
              </a:r>
              <a:r>
                <a:rPr lang="en-US" altLang="zh-CN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3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的</a:t>
              </a:r>
              <a:r>
                <a:rPr lang="en-US" altLang="zh-CN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4</a:t>
              </a:r>
              <a:r>
                <a:rPr lang="zh-CN" altLang="en-US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阶亚当姆斯隐式公式</a:t>
              </a:r>
            </a:p>
          </p:txBody>
        </p:sp>
        <p:sp>
          <p:nvSpPr>
            <p:cNvPr id="7178" name="AutoShape 63" descr="再生纸">
              <a:extLst>
                <a:ext uri="{FF2B5EF4-FFF2-40B4-BE49-F238E27FC236}">
                  <a16:creationId xmlns:a16="http://schemas.microsoft.com/office/drawing/2014/main" id="{64BC5881-605D-4707-A9F1-FECB790C6F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824"/>
              <a:ext cx="3216" cy="502"/>
            </a:xfrm>
            <a:prstGeom prst="bevel">
              <a:avLst>
                <a:gd name="adj" fmla="val 6250"/>
              </a:avLst>
            </a:prstGeom>
            <a:blipFill dpi="0" rotWithShape="0">
              <a:blip r:embed="rId3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7179" name="Picture 65" descr="toolbox">
              <a:extLst>
                <a:ext uri="{FF2B5EF4-FFF2-40B4-BE49-F238E27FC236}">
                  <a16:creationId xmlns:a16="http://schemas.microsoft.com/office/drawing/2014/main" id="{AA2B2A15-4A0C-4C1E-8FCB-BCA897D5FD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3482"/>
              <a:ext cx="295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7180" name="Object 66">
              <a:extLst>
                <a:ext uri="{FF2B5EF4-FFF2-40B4-BE49-F238E27FC236}">
                  <a16:creationId xmlns:a16="http://schemas.microsoft.com/office/drawing/2014/main" id="{3FDA55A0-3056-4071-9A51-E70EB3E19CD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66" y="3863"/>
            <a:ext cx="3095" cy="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5" name="Equation" r:id="rId38" imgW="2717800" imgH="406400" progId="Equation.3">
                    <p:embed/>
                  </p:oleObj>
                </mc:Choice>
                <mc:Fallback>
                  <p:oleObj name="Equation" r:id="rId38" imgW="2717800" imgH="406400" progId="Equation.3">
                    <p:embed/>
                    <p:pic>
                      <p:nvPicPr>
                        <p:cNvPr id="7180" name="Object 66">
                          <a:extLst>
                            <a:ext uri="{FF2B5EF4-FFF2-40B4-BE49-F238E27FC236}">
                              <a16:creationId xmlns:a16="http://schemas.microsoft.com/office/drawing/2014/main" id="{3FDA55A0-3056-4071-9A51-E70EB3E19CD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3863"/>
                          <a:ext cx="3095" cy="4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2292" name="AutoShape 68">
            <a:extLst>
              <a:ext uri="{FF2B5EF4-FFF2-40B4-BE49-F238E27FC236}">
                <a16:creationId xmlns:a16="http://schemas.microsoft.com/office/drawing/2014/main" id="{9D51C48E-A8F7-4382-A0C5-29A4EA203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276600"/>
            <a:ext cx="1981200" cy="762000"/>
          </a:xfrm>
          <a:prstGeom prst="wedgeEllipseCallout">
            <a:avLst>
              <a:gd name="adj1" fmla="val 76204"/>
              <a:gd name="adj2" fmla="val -117292"/>
            </a:avLst>
          </a:prstGeom>
          <a:gradFill rotWithShape="0">
            <a:gsLst>
              <a:gs pos="0">
                <a:schemeClr val="bg1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小于</a:t>
            </a:r>
            <a:r>
              <a:rPr lang="en-US" altLang="zh-CN" sz="24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b="1" i="1" baseline="-25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k</a:t>
            </a:r>
            <a:endParaRPr lang="en-US" altLang="zh-CN" sz="2400" b="1">
              <a:solidFill>
                <a:schemeClr val="accent2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293" name="AutoShape 69">
            <a:extLst>
              <a:ext uri="{FF2B5EF4-FFF2-40B4-BE49-F238E27FC236}">
                <a16:creationId xmlns:a16="http://schemas.microsoft.com/office/drawing/2014/main" id="{AD6EECF6-AC0A-418D-A5EA-4B70C5D74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572000"/>
            <a:ext cx="2362200" cy="1066800"/>
          </a:xfrm>
          <a:prstGeom prst="wedgeEllipseCallout">
            <a:avLst>
              <a:gd name="adj1" fmla="val -45093"/>
              <a:gd name="adj2" fmla="val 76486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较同阶显式</a:t>
            </a:r>
            <a:r>
              <a:rPr lang="zh-CN" altLang="en-US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稳定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522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522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autoUpdateAnimBg="0"/>
      <p:bldP spid="52292" grpId="0" animBg="1" autoUpdateAnimBg="0"/>
      <p:bldP spid="52293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9C95E91B-FCEA-4165-9A8F-1A537C7D7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0"/>
            <a:ext cx="266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§4  Multistep Method</a:t>
            </a:r>
          </a:p>
        </p:txBody>
      </p:sp>
      <p:sp>
        <p:nvSpPr>
          <p:cNvPr id="55299" name="Text Box 3">
            <a:extLst>
              <a:ext uri="{FF2B5EF4-FFF2-40B4-BE49-F238E27FC236}">
                <a16:creationId xmlns:a16="http://schemas.microsoft.com/office/drawing/2014/main" id="{7AF395C1-4140-4013-A15C-7F323EFA6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09600"/>
            <a:ext cx="411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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基于泰勒展开的构造法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45565608-93D6-4396-BFBE-BBA5FEFD58E4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295400"/>
            <a:ext cx="7848600" cy="762000"/>
            <a:chOff x="384" y="1680"/>
            <a:chExt cx="4944" cy="480"/>
          </a:xfrm>
        </p:grpSpPr>
        <p:sp>
          <p:nvSpPr>
            <p:cNvPr id="8200" name="AutoShape 5" descr="再生纸">
              <a:extLst>
                <a:ext uri="{FF2B5EF4-FFF2-40B4-BE49-F238E27FC236}">
                  <a16:creationId xmlns:a16="http://schemas.microsoft.com/office/drawing/2014/main" id="{DB376E38-1E23-4A8C-954D-A4F0838DF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680"/>
              <a:ext cx="4944" cy="480"/>
            </a:xfrm>
            <a:prstGeom prst="bevel">
              <a:avLst>
                <a:gd name="adj" fmla="val 8750"/>
              </a:avLst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01" name="Rectangle 6">
              <a:extLst>
                <a:ext uri="{FF2B5EF4-FFF2-40B4-BE49-F238E27FC236}">
                  <a16:creationId xmlns:a16="http://schemas.microsoft.com/office/drawing/2014/main" id="{A24DB84E-D176-4414-B46C-3CA817688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1" y="1795"/>
              <a:ext cx="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)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02" name="Rectangle 7">
              <a:extLst>
                <a:ext uri="{FF2B5EF4-FFF2-40B4-BE49-F238E27FC236}">
                  <a16:creationId xmlns:a16="http://schemas.microsoft.com/office/drawing/2014/main" id="{D37E50F2-EE72-480C-A43A-D01992291E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7" y="1795"/>
              <a:ext cx="13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...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03" name="Rectangle 8">
              <a:extLst>
                <a:ext uri="{FF2B5EF4-FFF2-40B4-BE49-F238E27FC236}">
                  <a16:creationId xmlns:a16="http://schemas.microsoft.com/office/drawing/2014/main" id="{BCD7B6D6-97EB-455F-B916-ADB312979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7" y="1795"/>
              <a:ext cx="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04" name="Rectangle 9">
              <a:extLst>
                <a:ext uri="{FF2B5EF4-FFF2-40B4-BE49-F238E27FC236}">
                  <a16:creationId xmlns:a16="http://schemas.microsoft.com/office/drawing/2014/main" id="{31EE76FE-9F58-44B5-A15F-09533C5E9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7" y="1795"/>
              <a:ext cx="13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...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05" name="Rectangle 10">
              <a:extLst>
                <a:ext uri="{FF2B5EF4-FFF2-40B4-BE49-F238E27FC236}">
                  <a16:creationId xmlns:a16="http://schemas.microsoft.com/office/drawing/2014/main" id="{C773795F-858C-474B-8057-4364ABCFC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8" y="1900"/>
              <a:ext cx="5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06" name="Rectangle 11">
              <a:extLst>
                <a:ext uri="{FF2B5EF4-FFF2-40B4-BE49-F238E27FC236}">
                  <a16:creationId xmlns:a16="http://schemas.microsoft.com/office/drawing/2014/main" id="{0AE88767-34A8-452F-97D3-02D55FEB2B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3" y="1900"/>
              <a:ext cx="5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00" b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2800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07" name="Rectangle 12">
              <a:extLst>
                <a:ext uri="{FF2B5EF4-FFF2-40B4-BE49-F238E27FC236}">
                  <a16:creationId xmlns:a16="http://schemas.microsoft.com/office/drawing/2014/main" id="{FE6A50E3-7859-4E4E-8239-2571F685D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3" y="1900"/>
              <a:ext cx="5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00" b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0</a:t>
              </a:r>
              <a:endParaRPr lang="en-US" altLang="zh-CN" sz="2800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08" name="Rectangle 13">
              <a:extLst>
                <a:ext uri="{FF2B5EF4-FFF2-40B4-BE49-F238E27FC236}">
                  <a16:creationId xmlns:a16="http://schemas.microsoft.com/office/drawing/2014/main" id="{1E64A6B4-58F3-44CD-A2AC-1EC5FE66D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8" y="1900"/>
              <a:ext cx="5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09" name="Rectangle 14">
              <a:extLst>
                <a:ext uri="{FF2B5EF4-FFF2-40B4-BE49-F238E27FC236}">
                  <a16:creationId xmlns:a16="http://schemas.microsoft.com/office/drawing/2014/main" id="{779F165F-C940-4F31-930F-7CEA4FC11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2" y="1900"/>
              <a:ext cx="5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00" b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2800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10" name="Rectangle 15">
              <a:extLst>
                <a:ext uri="{FF2B5EF4-FFF2-40B4-BE49-F238E27FC236}">
                  <a16:creationId xmlns:a16="http://schemas.microsoft.com/office/drawing/2014/main" id="{E0419CC0-3F08-477B-B7C9-A57C394F0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8" y="1900"/>
              <a:ext cx="5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11" name="Rectangle 16">
              <a:extLst>
                <a:ext uri="{FF2B5EF4-FFF2-40B4-BE49-F238E27FC236}">
                  <a16:creationId xmlns:a16="http://schemas.microsoft.com/office/drawing/2014/main" id="{EE8BF003-5CA4-4EA7-A35C-37E237087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5" y="1900"/>
              <a:ext cx="5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00" b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2800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12" name="Rectangle 17">
              <a:extLst>
                <a:ext uri="{FF2B5EF4-FFF2-40B4-BE49-F238E27FC236}">
                  <a16:creationId xmlns:a16="http://schemas.microsoft.com/office/drawing/2014/main" id="{EA5D6FD5-012D-497D-A451-DB23A6934F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1" y="1900"/>
              <a:ext cx="5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00" b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0</a:t>
              </a:r>
              <a:endParaRPr lang="en-US" altLang="zh-CN" sz="2800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13" name="Rectangle 18">
              <a:extLst>
                <a:ext uri="{FF2B5EF4-FFF2-40B4-BE49-F238E27FC236}">
                  <a16:creationId xmlns:a16="http://schemas.microsoft.com/office/drawing/2014/main" id="{8EBD5C3F-0215-4943-BFE5-BC252AF3E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" y="1900"/>
              <a:ext cx="5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14" name="Rectangle 19">
              <a:extLst>
                <a:ext uri="{FF2B5EF4-FFF2-40B4-BE49-F238E27FC236}">
                  <a16:creationId xmlns:a16="http://schemas.microsoft.com/office/drawing/2014/main" id="{F5B32917-5B40-448F-BDAE-CFAB1FFEF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9" y="1902"/>
              <a:ext cx="5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k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15" name="Rectangle 20">
              <a:extLst>
                <a:ext uri="{FF2B5EF4-FFF2-40B4-BE49-F238E27FC236}">
                  <a16:creationId xmlns:a16="http://schemas.microsoft.com/office/drawing/2014/main" id="{DA8E8604-44C8-4EC0-B057-5C57231AF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6" y="1902"/>
              <a:ext cx="5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16" name="Rectangle 21">
              <a:extLst>
                <a:ext uri="{FF2B5EF4-FFF2-40B4-BE49-F238E27FC236}">
                  <a16:creationId xmlns:a16="http://schemas.microsoft.com/office/drawing/2014/main" id="{7516E546-DA1F-4DA2-A273-3DDC22297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9" y="1902"/>
              <a:ext cx="5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00" b="1" i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k</a:t>
              </a:r>
              <a:endParaRPr lang="en-US" altLang="zh-CN" sz="2800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17" name="Rectangle 22">
              <a:extLst>
                <a:ext uri="{FF2B5EF4-FFF2-40B4-BE49-F238E27FC236}">
                  <a16:creationId xmlns:a16="http://schemas.microsoft.com/office/drawing/2014/main" id="{9E4AFF55-AC2B-4B74-85CB-15E8C99C0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1" y="1902"/>
              <a:ext cx="5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18" name="Rectangle 23">
              <a:extLst>
                <a:ext uri="{FF2B5EF4-FFF2-40B4-BE49-F238E27FC236}">
                  <a16:creationId xmlns:a16="http://schemas.microsoft.com/office/drawing/2014/main" id="{A52B30E4-A62A-428E-AD04-B7DF80D760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3" y="1902"/>
              <a:ext cx="5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19" name="Rectangle 24">
              <a:extLst>
                <a:ext uri="{FF2B5EF4-FFF2-40B4-BE49-F238E27FC236}">
                  <a16:creationId xmlns:a16="http://schemas.microsoft.com/office/drawing/2014/main" id="{F194CB8F-5615-4D6C-B89E-DA5DF09D1E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0" y="1902"/>
              <a:ext cx="5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20" name="Rectangle 25">
              <a:extLst>
                <a:ext uri="{FF2B5EF4-FFF2-40B4-BE49-F238E27FC236}">
                  <a16:creationId xmlns:a16="http://schemas.microsoft.com/office/drawing/2014/main" id="{118AD09A-1EAB-4D37-837C-3E18FADE2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2" y="1902"/>
              <a:ext cx="5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k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21" name="Rectangle 26">
              <a:extLst>
                <a:ext uri="{FF2B5EF4-FFF2-40B4-BE49-F238E27FC236}">
                  <a16:creationId xmlns:a16="http://schemas.microsoft.com/office/drawing/2014/main" id="{CB9E449D-FFBD-4277-8FB7-AA9A70A559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0" y="1902"/>
              <a:ext cx="5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22" name="Rectangle 27">
              <a:extLst>
                <a:ext uri="{FF2B5EF4-FFF2-40B4-BE49-F238E27FC236}">
                  <a16:creationId xmlns:a16="http://schemas.microsoft.com/office/drawing/2014/main" id="{3FD45D89-B4D0-436D-89DA-A1D28787F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3" y="1902"/>
              <a:ext cx="5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00" b="1" i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k</a:t>
              </a:r>
              <a:endParaRPr lang="en-US" altLang="zh-CN" sz="2800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23" name="Rectangle 28">
              <a:extLst>
                <a:ext uri="{FF2B5EF4-FFF2-40B4-BE49-F238E27FC236}">
                  <a16:creationId xmlns:a16="http://schemas.microsoft.com/office/drawing/2014/main" id="{7ED4A52D-84DB-4AE5-9628-9A59AEBBD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1" y="1902"/>
              <a:ext cx="5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24" name="Rectangle 29">
              <a:extLst>
                <a:ext uri="{FF2B5EF4-FFF2-40B4-BE49-F238E27FC236}">
                  <a16:creationId xmlns:a16="http://schemas.microsoft.com/office/drawing/2014/main" id="{11507F2C-4411-42EA-AC98-A7C977EF4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" y="1902"/>
              <a:ext cx="5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25" name="Rectangle 30">
              <a:extLst>
                <a:ext uri="{FF2B5EF4-FFF2-40B4-BE49-F238E27FC236}">
                  <a16:creationId xmlns:a16="http://schemas.microsoft.com/office/drawing/2014/main" id="{721BD876-B36C-4EA7-8483-772429487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" y="1902"/>
              <a:ext cx="5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26" name="Rectangle 31">
              <a:extLst>
                <a:ext uri="{FF2B5EF4-FFF2-40B4-BE49-F238E27FC236}">
                  <a16:creationId xmlns:a16="http://schemas.microsoft.com/office/drawing/2014/main" id="{994B7B5F-0681-4C46-97B7-C86FE1EE90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4" y="1795"/>
              <a:ext cx="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f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27" name="Rectangle 32">
              <a:extLst>
                <a:ext uri="{FF2B5EF4-FFF2-40B4-BE49-F238E27FC236}">
                  <a16:creationId xmlns:a16="http://schemas.microsoft.com/office/drawing/2014/main" id="{C665716A-EEB0-407E-94A8-AF2E0FFDD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9" y="1795"/>
              <a:ext cx="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f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28" name="Rectangle 33">
              <a:extLst>
                <a:ext uri="{FF2B5EF4-FFF2-40B4-BE49-F238E27FC236}">
                  <a16:creationId xmlns:a16="http://schemas.microsoft.com/office/drawing/2014/main" id="{C74A0090-813B-4783-B644-525914C96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1" y="1795"/>
              <a:ext cx="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f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29" name="Rectangle 34">
              <a:extLst>
                <a:ext uri="{FF2B5EF4-FFF2-40B4-BE49-F238E27FC236}">
                  <a16:creationId xmlns:a16="http://schemas.microsoft.com/office/drawing/2014/main" id="{BB5A47B6-133D-409E-9BAD-D3FD164B1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1795"/>
              <a:ext cx="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f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30" name="Rectangle 35">
              <a:extLst>
                <a:ext uri="{FF2B5EF4-FFF2-40B4-BE49-F238E27FC236}">
                  <a16:creationId xmlns:a16="http://schemas.microsoft.com/office/drawing/2014/main" id="{508199E5-9B8E-410F-84B7-0EACA3C0AB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" y="1795"/>
              <a:ext cx="9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h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31" name="Rectangle 36">
              <a:extLst>
                <a:ext uri="{FF2B5EF4-FFF2-40B4-BE49-F238E27FC236}">
                  <a16:creationId xmlns:a16="http://schemas.microsoft.com/office/drawing/2014/main" id="{650593D1-A6D3-4DBD-98DF-0B470AFB9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1795"/>
              <a:ext cx="7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y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32" name="Rectangle 37">
              <a:extLst>
                <a:ext uri="{FF2B5EF4-FFF2-40B4-BE49-F238E27FC236}">
                  <a16:creationId xmlns:a16="http://schemas.microsoft.com/office/drawing/2014/main" id="{61D67247-C472-4F4D-BD5E-E5905D8C34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" y="1795"/>
              <a:ext cx="7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y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33" name="Rectangle 38">
              <a:extLst>
                <a:ext uri="{FF2B5EF4-FFF2-40B4-BE49-F238E27FC236}">
                  <a16:creationId xmlns:a16="http://schemas.microsoft.com/office/drawing/2014/main" id="{B9AEA701-7C7C-4AA6-8871-6E61EC950A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7" y="1795"/>
              <a:ext cx="7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y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34" name="Rectangle 39">
              <a:extLst>
                <a:ext uri="{FF2B5EF4-FFF2-40B4-BE49-F238E27FC236}">
                  <a16:creationId xmlns:a16="http://schemas.microsoft.com/office/drawing/2014/main" id="{DEEA33A3-CC05-422C-AC09-39B28A2481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" y="1795"/>
              <a:ext cx="7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y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35" name="Rectangle 40">
              <a:extLst>
                <a:ext uri="{FF2B5EF4-FFF2-40B4-BE49-F238E27FC236}">
                  <a16:creationId xmlns:a16="http://schemas.microsoft.com/office/drawing/2014/main" id="{648CC3FC-9F19-47EB-8D18-3F2239232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2" y="1891"/>
              <a:ext cx="35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00" b="1" dirty="0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-</a:t>
              </a:r>
              <a:endParaRPr lang="en-US" altLang="zh-CN" sz="2800" dirty="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36" name="Rectangle 41">
              <a:extLst>
                <a:ext uri="{FF2B5EF4-FFF2-40B4-BE49-F238E27FC236}">
                  <a16:creationId xmlns:a16="http://schemas.microsoft.com/office/drawing/2014/main" id="{4E5DD82D-1C59-4390-913F-9F46465DC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9" y="1891"/>
              <a:ext cx="35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00" b="1" dirty="0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-</a:t>
              </a:r>
              <a:endParaRPr lang="en-US" altLang="zh-CN" sz="2800" dirty="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37" name="Rectangle 42">
              <a:extLst>
                <a:ext uri="{FF2B5EF4-FFF2-40B4-BE49-F238E27FC236}">
                  <a16:creationId xmlns:a16="http://schemas.microsoft.com/office/drawing/2014/main" id="{D94ECCF6-D744-41E2-B246-29DD11557C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2" y="1891"/>
              <a:ext cx="6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+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38" name="Rectangle 43">
              <a:extLst>
                <a:ext uri="{FF2B5EF4-FFF2-40B4-BE49-F238E27FC236}">
                  <a16:creationId xmlns:a16="http://schemas.microsoft.com/office/drawing/2014/main" id="{603318D6-FB7C-42AC-8394-0A7682521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1" y="1891"/>
              <a:ext cx="35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00" b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-</a:t>
              </a:r>
              <a:endParaRPr lang="en-US" altLang="zh-CN" sz="2800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39" name="Rectangle 44">
              <a:extLst>
                <a:ext uri="{FF2B5EF4-FFF2-40B4-BE49-F238E27FC236}">
                  <a16:creationId xmlns:a16="http://schemas.microsoft.com/office/drawing/2014/main" id="{5253C162-C48B-4EB0-A47B-321414B1D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5" y="1891"/>
              <a:ext cx="35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00" b="1" dirty="0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-</a:t>
              </a:r>
              <a:endParaRPr lang="en-US" altLang="zh-CN" sz="2800" dirty="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40" name="Rectangle 45">
              <a:extLst>
                <a:ext uri="{FF2B5EF4-FFF2-40B4-BE49-F238E27FC236}">
                  <a16:creationId xmlns:a16="http://schemas.microsoft.com/office/drawing/2014/main" id="{CED0471E-AFEE-4650-8676-BAAECC9C3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8" y="1891"/>
              <a:ext cx="35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00" b="1" dirty="0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-</a:t>
              </a:r>
              <a:endParaRPr lang="en-US" altLang="zh-CN" sz="2800" dirty="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41" name="Rectangle 46">
              <a:extLst>
                <a:ext uri="{FF2B5EF4-FFF2-40B4-BE49-F238E27FC236}">
                  <a16:creationId xmlns:a16="http://schemas.microsoft.com/office/drawing/2014/main" id="{D31DDB87-8A6A-44CC-BF8C-FC6DDA7AA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" y="1891"/>
              <a:ext cx="6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+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42" name="Rectangle 47">
              <a:extLst>
                <a:ext uri="{FF2B5EF4-FFF2-40B4-BE49-F238E27FC236}">
                  <a16:creationId xmlns:a16="http://schemas.microsoft.com/office/drawing/2014/main" id="{6259FB43-3B27-43DC-AEED-1F68DD31A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6" y="1775"/>
              <a:ext cx="10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+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43" name="Rectangle 48">
              <a:extLst>
                <a:ext uri="{FF2B5EF4-FFF2-40B4-BE49-F238E27FC236}">
                  <a16:creationId xmlns:a16="http://schemas.microsoft.com/office/drawing/2014/main" id="{FD3D4DD3-4C75-44AD-9F31-63D9999C4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2" y="1775"/>
              <a:ext cx="10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+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44" name="Rectangle 49">
              <a:extLst>
                <a:ext uri="{FF2B5EF4-FFF2-40B4-BE49-F238E27FC236}">
                  <a16:creationId xmlns:a16="http://schemas.microsoft.com/office/drawing/2014/main" id="{6ABE99D8-51FF-4918-B1D2-A38133D8D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7" y="1775"/>
              <a:ext cx="10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+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45" name="Rectangle 50">
              <a:extLst>
                <a:ext uri="{FF2B5EF4-FFF2-40B4-BE49-F238E27FC236}">
                  <a16:creationId xmlns:a16="http://schemas.microsoft.com/office/drawing/2014/main" id="{CBD1E951-EDFE-4FEE-8343-37887CBD0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2" y="1775"/>
              <a:ext cx="10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+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46" name="Rectangle 51">
              <a:extLst>
                <a:ext uri="{FF2B5EF4-FFF2-40B4-BE49-F238E27FC236}">
                  <a16:creationId xmlns:a16="http://schemas.microsoft.com/office/drawing/2014/main" id="{7C9E1512-5218-4C95-B087-26A9C4A90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7" y="1775"/>
              <a:ext cx="10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+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47" name="Rectangle 52">
              <a:extLst>
                <a:ext uri="{FF2B5EF4-FFF2-40B4-BE49-F238E27FC236}">
                  <a16:creationId xmlns:a16="http://schemas.microsoft.com/office/drawing/2014/main" id="{36EF206F-333F-467D-9CAF-DC7A02760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6" y="1775"/>
              <a:ext cx="10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+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48" name="Rectangle 53">
              <a:extLst>
                <a:ext uri="{FF2B5EF4-FFF2-40B4-BE49-F238E27FC236}">
                  <a16:creationId xmlns:a16="http://schemas.microsoft.com/office/drawing/2014/main" id="{18D68C22-8C1C-4D62-8D9E-57353A974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3" y="1775"/>
              <a:ext cx="10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+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49" name="Rectangle 54">
              <a:extLst>
                <a:ext uri="{FF2B5EF4-FFF2-40B4-BE49-F238E27FC236}">
                  <a16:creationId xmlns:a16="http://schemas.microsoft.com/office/drawing/2014/main" id="{E41D7E12-ACCD-4F82-B76F-2FBCF3D5A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4" y="1775"/>
              <a:ext cx="10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+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50" name="Rectangle 55">
              <a:extLst>
                <a:ext uri="{FF2B5EF4-FFF2-40B4-BE49-F238E27FC236}">
                  <a16:creationId xmlns:a16="http://schemas.microsoft.com/office/drawing/2014/main" id="{DEC441A8-FD18-424B-9C93-8740ADCA5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" y="1775"/>
              <a:ext cx="10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=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51" name="Rectangle 56">
              <a:extLst>
                <a:ext uri="{FF2B5EF4-FFF2-40B4-BE49-F238E27FC236}">
                  <a16:creationId xmlns:a16="http://schemas.microsoft.com/office/drawing/2014/main" id="{6A9A9913-89BF-4354-A1A1-C59DA37D8E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8" y="1775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 i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b</a:t>
              </a:r>
              <a:endParaRPr lang="en-US" altLang="zh-CN" sz="2800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52" name="Rectangle 57">
              <a:extLst>
                <a:ext uri="{FF2B5EF4-FFF2-40B4-BE49-F238E27FC236}">
                  <a16:creationId xmlns:a16="http://schemas.microsoft.com/office/drawing/2014/main" id="{46D54497-DE19-465A-9232-0AFF0BCB7C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9" y="1775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 i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b</a:t>
              </a:r>
              <a:endParaRPr lang="en-US" altLang="zh-CN" sz="2800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53" name="Rectangle 58">
              <a:extLst>
                <a:ext uri="{FF2B5EF4-FFF2-40B4-BE49-F238E27FC236}">
                  <a16:creationId xmlns:a16="http://schemas.microsoft.com/office/drawing/2014/main" id="{65A98113-50D6-4AAC-9FA1-F5F1D88DD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4" y="1775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 i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b</a:t>
              </a:r>
              <a:endParaRPr lang="en-US" altLang="zh-CN" sz="2800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54" name="Rectangle 59">
              <a:extLst>
                <a:ext uri="{FF2B5EF4-FFF2-40B4-BE49-F238E27FC236}">
                  <a16:creationId xmlns:a16="http://schemas.microsoft.com/office/drawing/2014/main" id="{5A6040EB-7D3B-4626-9F28-B6B599DCA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0" y="1775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 i="1" dirty="0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b</a:t>
              </a:r>
              <a:endParaRPr lang="en-US" altLang="zh-CN" sz="2800" dirty="0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55" name="Rectangle 60">
              <a:extLst>
                <a:ext uri="{FF2B5EF4-FFF2-40B4-BE49-F238E27FC236}">
                  <a16:creationId xmlns:a16="http://schemas.microsoft.com/office/drawing/2014/main" id="{4B8E5029-D90B-4194-AE9C-B0B803777F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9" y="1775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 i="1" dirty="0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a</a:t>
              </a:r>
              <a:endParaRPr lang="en-US" altLang="zh-CN" sz="2800" dirty="0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56" name="Rectangle 61">
              <a:extLst>
                <a:ext uri="{FF2B5EF4-FFF2-40B4-BE49-F238E27FC236}">
                  <a16:creationId xmlns:a16="http://schemas.microsoft.com/office/drawing/2014/main" id="{D01B3778-09F6-4648-8883-8F249DD0F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6" y="1775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 i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a</a:t>
              </a:r>
              <a:endParaRPr lang="en-US" altLang="zh-CN" sz="2800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57" name="Rectangle 62">
              <a:extLst>
                <a:ext uri="{FF2B5EF4-FFF2-40B4-BE49-F238E27FC236}">
                  <a16:creationId xmlns:a16="http://schemas.microsoft.com/office/drawing/2014/main" id="{820FCE06-5173-4782-8C92-D3B0DFC86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1775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 i="1" dirty="0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a</a:t>
              </a:r>
              <a:endParaRPr lang="en-US" altLang="zh-CN" sz="2800" dirty="0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Group 152">
            <a:extLst>
              <a:ext uri="{FF2B5EF4-FFF2-40B4-BE49-F238E27FC236}">
                <a16:creationId xmlns:a16="http://schemas.microsoft.com/office/drawing/2014/main" id="{7B7F62E3-2E9F-4ABB-8241-E528075E5DC9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438400"/>
            <a:ext cx="8001000" cy="2754313"/>
            <a:chOff x="336" y="1152"/>
            <a:chExt cx="5040" cy="1735"/>
          </a:xfrm>
        </p:grpSpPr>
        <p:sp>
          <p:nvSpPr>
            <p:cNvPr id="8198" name="Text Box 64">
              <a:extLst>
                <a:ext uri="{FF2B5EF4-FFF2-40B4-BE49-F238E27FC236}">
                  <a16:creationId xmlns:a16="http://schemas.microsoft.com/office/drawing/2014/main" id="{EF02B742-7FD0-4627-A5DB-38371AD9DD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1200"/>
              <a:ext cx="5040" cy="1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             </a:t>
              </a:r>
              <a:r>
                <a:rPr lang="zh-CN" altLang="en-US" sz="28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将通式中的右端各项 </a:t>
              </a:r>
              <a:r>
                <a:rPr lang="en-US" altLang="zh-CN" sz="2800" b="1" i="1" dirty="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y</a:t>
              </a:r>
              <a:r>
                <a:rPr lang="en-US" altLang="zh-CN" sz="2800" b="1" i="1" baseline="-25000" dirty="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800" b="1" baseline="-25000" dirty="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1</a:t>
              </a:r>
              <a:r>
                <a:rPr lang="en-US" altLang="zh-CN" sz="2800" b="1" dirty="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, … , </a:t>
              </a:r>
              <a:r>
                <a:rPr lang="en-US" altLang="zh-CN" sz="2800" b="1" i="1" dirty="0" err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y</a:t>
              </a:r>
              <a:r>
                <a:rPr lang="en-US" altLang="zh-CN" sz="2800" b="1" i="1" baseline="-25000" dirty="0" err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800" b="1" baseline="-25000" dirty="0" err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r>
                <a:rPr lang="en-US" altLang="zh-CN" sz="2800" b="1" i="1" baseline="-25000" dirty="0" err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k</a:t>
              </a:r>
              <a:r>
                <a:rPr lang="en-US" altLang="zh-CN" sz="2800" b="1" i="1" baseline="-25000" dirty="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zh-CN" sz="2800" b="1" dirty="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; </a:t>
              </a:r>
              <a:r>
                <a:rPr lang="en-US" altLang="zh-CN" sz="2800" b="1" i="1" dirty="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2800" b="1" i="1" baseline="-25000" dirty="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800" b="1" baseline="-25000" dirty="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+1</a:t>
              </a:r>
              <a:r>
                <a:rPr lang="en-US" altLang="zh-CN" sz="2800" b="1" dirty="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, </a:t>
              </a:r>
              <a:r>
                <a:rPr lang="en-US" altLang="zh-CN" sz="2800" b="1" i="1" dirty="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2800" b="1" i="1" baseline="-25000" dirty="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800" b="1" baseline="-25000" dirty="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1</a:t>
              </a:r>
              <a:r>
                <a:rPr lang="en-US" altLang="zh-CN" sz="2800" b="1" dirty="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,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800" b="1" dirty="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          … , </a:t>
              </a:r>
              <a:r>
                <a:rPr lang="en-US" altLang="zh-CN" sz="2800" b="1" i="1" dirty="0" err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2800" b="1" i="1" baseline="-25000" dirty="0" err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800" b="1" baseline="-25000" dirty="0" err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r>
                <a:rPr lang="en-US" altLang="zh-CN" sz="2800" b="1" i="1" baseline="-25000" dirty="0" err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k</a:t>
              </a:r>
              <a:r>
                <a:rPr lang="en-US" altLang="zh-CN" sz="2800" b="1" dirty="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zh-CN" altLang="en-US" sz="28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分别在</a:t>
              </a:r>
              <a:r>
                <a:rPr lang="zh-CN" altLang="en-US" sz="2800" b="1" dirty="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800" b="1" i="1" dirty="0" err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800" b="1" i="1" baseline="-25000" dirty="0" err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800" b="1" i="1" baseline="-25000" dirty="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点作</a:t>
              </a:r>
              <a:r>
                <a:rPr lang="zh-CN" altLang="en-US" sz="2800" b="1" dirty="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泰勒展开</a:t>
              </a:r>
              <a:r>
                <a:rPr lang="zh-CN" altLang="en-US" sz="28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，与精确解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8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           </a:t>
              </a:r>
              <a:r>
                <a:rPr lang="en-US" altLang="zh-CN" sz="2800" b="1" i="1" dirty="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y</a:t>
              </a:r>
              <a:r>
                <a:rPr lang="en-US" altLang="zh-CN" sz="2800" b="1" dirty="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800" b="1" i="1" dirty="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800" b="1" i="1" baseline="-25000" dirty="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800" b="1" baseline="-25000" dirty="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+1</a:t>
              </a:r>
              <a:r>
                <a:rPr lang="en-US" altLang="zh-CN" sz="2800" b="1" dirty="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) </a:t>
              </a:r>
              <a:r>
                <a:rPr lang="zh-CN" altLang="en-US" sz="28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在 </a:t>
              </a:r>
              <a:r>
                <a:rPr lang="en-US" altLang="zh-CN" sz="2800" b="1" i="1" dirty="0" err="1"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800" b="1" i="1" baseline="-25000" dirty="0" err="1"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800" b="1" i="1" baseline="-25000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点的泰勒展开作</a:t>
              </a:r>
              <a:r>
                <a:rPr lang="zh-CN" altLang="en-US" sz="2800" b="1" dirty="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比较</a:t>
              </a:r>
              <a:r>
                <a:rPr lang="zh-CN" altLang="en-US" sz="28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。通过令</a:t>
              </a:r>
              <a:r>
                <a:rPr lang="zh-CN" altLang="en-US" sz="2800" b="1" dirty="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同类项系数相等</a:t>
              </a:r>
              <a:r>
                <a:rPr lang="zh-CN" altLang="en-US" sz="28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，得到足以确定待定系数</a:t>
              </a:r>
              <a:r>
                <a:rPr lang="en-US" altLang="zh-CN" sz="2800" b="1" i="1" dirty="0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800" b="1" baseline="-25000" dirty="0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  <a:r>
                <a:rPr lang="en-US" altLang="zh-CN" sz="2800" b="1" dirty="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, </a:t>
              </a:r>
              <a:r>
                <a:rPr lang="en-US" altLang="zh-CN" sz="2800" b="1" i="1" dirty="0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… </a:t>
              </a:r>
              <a:r>
                <a:rPr lang="en-US" altLang="zh-CN" sz="2800" b="1" dirty="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, </a:t>
              </a:r>
              <a:r>
                <a:rPr lang="en-US" altLang="zh-CN" sz="2800" b="1" i="1" dirty="0" err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800" b="1" i="1" baseline="-25000" dirty="0" err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k</a:t>
              </a:r>
              <a:r>
                <a:rPr lang="en-US" altLang="zh-CN" sz="2800" b="1" i="1" baseline="-25000" dirty="0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zh-CN" sz="2800" b="1" dirty="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;</a:t>
              </a:r>
              <a:r>
                <a:rPr lang="en-US" altLang="zh-CN" sz="2800" b="1" i="1" dirty="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zh-CN" sz="2800" b="1" i="1" dirty="0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2800" b="1" baseline="-25000" dirty="0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1</a:t>
              </a:r>
              <a:r>
                <a:rPr lang="en-US" altLang="zh-CN" sz="2800" b="1" dirty="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, </a:t>
              </a:r>
              <a:r>
                <a:rPr lang="en-US" altLang="zh-CN" sz="2800" b="1" i="1" dirty="0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2800" b="1" baseline="-25000" dirty="0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  <a:r>
                <a:rPr lang="en-US" altLang="zh-CN" sz="2800" b="1" dirty="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, </a:t>
              </a:r>
              <a:r>
                <a:rPr lang="en-US" altLang="zh-CN" sz="2800" b="1" i="1" dirty="0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… </a:t>
              </a:r>
              <a:r>
                <a:rPr lang="en-US" altLang="zh-CN" sz="2800" b="1" dirty="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, </a:t>
              </a:r>
              <a:r>
                <a:rPr lang="en-US" altLang="zh-CN" sz="2800" b="1" i="1" dirty="0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2800" b="1" i="1" baseline="-25000" dirty="0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k</a:t>
              </a:r>
              <a:r>
                <a:rPr lang="en-US" altLang="zh-CN" sz="2800" b="1" dirty="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zh-CN" altLang="en-US" sz="28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的等式，则可构造出线性多步法的公式。</a:t>
              </a:r>
            </a:p>
          </p:txBody>
        </p:sp>
        <p:pic>
          <p:nvPicPr>
            <p:cNvPr id="8199" name="Picture 70" descr="LIGHT">
              <a:extLst>
                <a:ext uri="{FF2B5EF4-FFF2-40B4-BE49-F238E27FC236}">
                  <a16:creationId xmlns:a16="http://schemas.microsoft.com/office/drawing/2014/main" id="{153F0E4D-F746-44FA-8B17-302C3451E6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1152"/>
              <a:ext cx="541" cy="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0388665B-AB2A-40D3-A19E-F9FD41B0B40F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04800"/>
            <a:ext cx="8229600" cy="1363663"/>
            <a:chOff x="336" y="2208"/>
            <a:chExt cx="5184" cy="859"/>
          </a:xfrm>
        </p:grpSpPr>
        <p:sp>
          <p:nvSpPr>
            <p:cNvPr id="9243" name="Text Box 3">
              <a:extLst>
                <a:ext uri="{FF2B5EF4-FFF2-40B4-BE49-F238E27FC236}">
                  <a16:creationId xmlns:a16="http://schemas.microsoft.com/office/drawing/2014/main" id="{9E212CC5-78B5-4160-A152-A6A50868C3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208"/>
              <a:ext cx="9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>
                  <a:solidFill>
                    <a:schemeClr val="accent2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例：</a:t>
              </a:r>
              <a:r>
                <a:rPr lang="zh-CN" altLang="en-US" sz="2400" b="1">
                  <a:latin typeface="华文中宋" panose="02010600040101010101" pitchFamily="2" charset="-122"/>
                  <a:ea typeface="华文中宋" panose="02010600040101010101" pitchFamily="2" charset="-122"/>
                </a:rPr>
                <a:t>设</a:t>
              </a:r>
            </a:p>
          </p:txBody>
        </p:sp>
        <p:sp>
          <p:nvSpPr>
            <p:cNvPr id="9244" name="Rectangle 4">
              <a:extLst>
                <a:ext uri="{FF2B5EF4-FFF2-40B4-BE49-F238E27FC236}">
                  <a16:creationId xmlns:a16="http://schemas.microsoft.com/office/drawing/2014/main" id="{02A7F447-F266-4B99-AB4F-2FB4DA6A0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" y="2275"/>
              <a:ext cx="5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>
                  <a:solidFill>
                    <a:srgbClr val="000000"/>
                  </a:solidFill>
                  <a:ea typeface="楷体_GB2312" pitchFamily="49" charset="-122"/>
                </a:rPr>
                <a:t>)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9245" name="Rectangle 5">
              <a:extLst>
                <a:ext uri="{FF2B5EF4-FFF2-40B4-BE49-F238E27FC236}">
                  <a16:creationId xmlns:a16="http://schemas.microsoft.com/office/drawing/2014/main" id="{79E83CE7-BF2C-4A77-89B0-E6654A6E85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8" y="2275"/>
              <a:ext cx="5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>
                  <a:solidFill>
                    <a:srgbClr val="000000"/>
                  </a:solidFill>
                  <a:ea typeface="楷体_GB2312" pitchFamily="49" charset="-122"/>
                </a:rPr>
                <a:t>(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9246" name="Rectangle 6">
              <a:extLst>
                <a:ext uri="{FF2B5EF4-FFF2-40B4-BE49-F238E27FC236}">
                  <a16:creationId xmlns:a16="http://schemas.microsoft.com/office/drawing/2014/main" id="{016A2538-7BEA-4547-8A14-28F8D5B89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5" y="2385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00" b="1">
                  <a:solidFill>
                    <a:srgbClr val="000000"/>
                  </a:solidFill>
                  <a:ea typeface="楷体_GB2312" pitchFamily="49" charset="-122"/>
                </a:rPr>
                <a:t>3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9247" name="Rectangle 7">
              <a:extLst>
                <a:ext uri="{FF2B5EF4-FFF2-40B4-BE49-F238E27FC236}">
                  <a16:creationId xmlns:a16="http://schemas.microsoft.com/office/drawing/2014/main" id="{29F37A0E-68DB-479D-91C0-2980F657B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8" y="2385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00" b="1">
                  <a:solidFill>
                    <a:srgbClr val="FF3300"/>
                  </a:solidFill>
                  <a:ea typeface="楷体_GB2312" pitchFamily="49" charset="-122"/>
                </a:rPr>
                <a:t>3</a:t>
              </a:r>
              <a:endParaRPr lang="en-US" altLang="zh-CN" sz="2800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9248" name="Rectangle 8">
              <a:extLst>
                <a:ext uri="{FF2B5EF4-FFF2-40B4-BE49-F238E27FC236}">
                  <a16:creationId xmlns:a16="http://schemas.microsoft.com/office/drawing/2014/main" id="{9411D79D-E2D4-45E3-BEB7-74DDAE511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1" y="2385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00" b="1">
                  <a:solidFill>
                    <a:srgbClr val="000000"/>
                  </a:solidFill>
                  <a:ea typeface="楷体_GB2312" pitchFamily="49" charset="-122"/>
                </a:rPr>
                <a:t>2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9249" name="Rectangle 9">
              <a:extLst>
                <a:ext uri="{FF2B5EF4-FFF2-40B4-BE49-F238E27FC236}">
                  <a16:creationId xmlns:a16="http://schemas.microsoft.com/office/drawing/2014/main" id="{286A95BC-224B-4509-828F-59A84EEF9F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4" y="2385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00" b="1">
                  <a:solidFill>
                    <a:srgbClr val="FF3300"/>
                  </a:solidFill>
                  <a:ea typeface="楷体_GB2312" pitchFamily="49" charset="-122"/>
                </a:rPr>
                <a:t>2</a:t>
              </a:r>
              <a:endParaRPr lang="en-US" altLang="zh-CN" sz="2800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9250" name="Rectangle 10">
              <a:extLst>
                <a:ext uri="{FF2B5EF4-FFF2-40B4-BE49-F238E27FC236}">
                  <a16:creationId xmlns:a16="http://schemas.microsoft.com/office/drawing/2014/main" id="{BD90032D-171D-4817-A95A-4742546ED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1" y="2385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00" b="1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9251" name="Rectangle 11">
              <a:extLst>
                <a:ext uri="{FF2B5EF4-FFF2-40B4-BE49-F238E27FC236}">
                  <a16:creationId xmlns:a16="http://schemas.microsoft.com/office/drawing/2014/main" id="{3F37B5CC-E47B-4FEB-8E06-081AE90C1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3" y="2385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00" b="1">
                  <a:solidFill>
                    <a:srgbClr val="FF3300"/>
                  </a:solidFill>
                  <a:ea typeface="楷体_GB2312" pitchFamily="49" charset="-122"/>
                </a:rPr>
                <a:t>1</a:t>
              </a:r>
              <a:endParaRPr lang="en-US" altLang="zh-CN" sz="2800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9252" name="Rectangle 12">
              <a:extLst>
                <a:ext uri="{FF2B5EF4-FFF2-40B4-BE49-F238E27FC236}">
                  <a16:creationId xmlns:a16="http://schemas.microsoft.com/office/drawing/2014/main" id="{1C599640-4A91-4DE3-BE30-491EA013F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385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00" b="1">
                  <a:solidFill>
                    <a:srgbClr val="FF3300"/>
                  </a:solidFill>
                  <a:ea typeface="楷体_GB2312" pitchFamily="49" charset="-122"/>
                </a:rPr>
                <a:t>0</a:t>
              </a:r>
              <a:endParaRPr lang="en-US" altLang="zh-CN" sz="2800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9253" name="Rectangle 13">
              <a:extLst>
                <a:ext uri="{FF2B5EF4-FFF2-40B4-BE49-F238E27FC236}">
                  <a16:creationId xmlns:a16="http://schemas.microsoft.com/office/drawing/2014/main" id="{2A3AFED8-90EA-4005-A141-2005388E6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5" y="2385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00" b="1">
                  <a:solidFill>
                    <a:srgbClr val="000000"/>
                  </a:solidFill>
                  <a:ea typeface="楷体_GB2312" pitchFamily="49" charset="-122"/>
                </a:rPr>
                <a:t>2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9254" name="Rectangle 14">
              <a:extLst>
                <a:ext uri="{FF2B5EF4-FFF2-40B4-BE49-F238E27FC236}">
                  <a16:creationId xmlns:a16="http://schemas.microsoft.com/office/drawing/2014/main" id="{67D05B98-4651-4117-9C27-1906CFD8D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8" y="2385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00" b="1">
                  <a:solidFill>
                    <a:srgbClr val="FF3300"/>
                  </a:solidFill>
                  <a:ea typeface="楷体_GB2312" pitchFamily="49" charset="-122"/>
                </a:rPr>
                <a:t>2</a:t>
              </a:r>
              <a:endParaRPr lang="en-US" altLang="zh-CN" sz="2800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9255" name="Rectangle 15">
              <a:extLst>
                <a:ext uri="{FF2B5EF4-FFF2-40B4-BE49-F238E27FC236}">
                  <a16:creationId xmlns:a16="http://schemas.microsoft.com/office/drawing/2014/main" id="{D2AD75B0-7C51-44A3-B036-AC09A8299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1" y="2385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00" b="1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9256" name="Rectangle 16">
              <a:extLst>
                <a:ext uri="{FF2B5EF4-FFF2-40B4-BE49-F238E27FC236}">
                  <a16:creationId xmlns:a16="http://schemas.microsoft.com/office/drawing/2014/main" id="{BE6199F2-92C8-40BD-A50A-730202EAB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2" y="2385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00" b="1">
                  <a:solidFill>
                    <a:srgbClr val="FF3300"/>
                  </a:solidFill>
                  <a:ea typeface="楷体_GB2312" pitchFamily="49" charset="-122"/>
                </a:rPr>
                <a:t>1</a:t>
              </a:r>
              <a:endParaRPr lang="en-US" altLang="zh-CN" sz="2800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9257" name="Rectangle 17">
              <a:extLst>
                <a:ext uri="{FF2B5EF4-FFF2-40B4-BE49-F238E27FC236}">
                  <a16:creationId xmlns:a16="http://schemas.microsoft.com/office/drawing/2014/main" id="{C5AB7084-B080-46D2-9ABF-FFFABBF19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2385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00" b="1">
                  <a:solidFill>
                    <a:srgbClr val="FF3300"/>
                  </a:solidFill>
                  <a:ea typeface="楷体_GB2312" pitchFamily="49" charset="-122"/>
                </a:rPr>
                <a:t>0</a:t>
              </a:r>
              <a:endParaRPr lang="en-US" altLang="zh-CN" sz="2800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9258" name="Rectangle 18">
              <a:extLst>
                <a:ext uri="{FF2B5EF4-FFF2-40B4-BE49-F238E27FC236}">
                  <a16:creationId xmlns:a16="http://schemas.microsoft.com/office/drawing/2014/main" id="{83020792-1CCA-4385-B3D2-E192302F7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7" y="2385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00" b="1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9259" name="Rectangle 19">
              <a:extLst>
                <a:ext uri="{FF2B5EF4-FFF2-40B4-BE49-F238E27FC236}">
                  <a16:creationId xmlns:a16="http://schemas.microsoft.com/office/drawing/2014/main" id="{7004477F-2E03-4AA7-9CD6-C47F3F6C1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6" y="2375"/>
              <a:ext cx="5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-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9260" name="Rectangle 20">
              <a:extLst>
                <a:ext uri="{FF2B5EF4-FFF2-40B4-BE49-F238E27FC236}">
                  <a16:creationId xmlns:a16="http://schemas.microsoft.com/office/drawing/2014/main" id="{ACBE808A-B909-405C-912E-AC7FFFDC0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2375"/>
              <a:ext cx="5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-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9261" name="Rectangle 21">
              <a:extLst>
                <a:ext uri="{FF2B5EF4-FFF2-40B4-BE49-F238E27FC236}">
                  <a16:creationId xmlns:a16="http://schemas.microsoft.com/office/drawing/2014/main" id="{F1267AE6-7BCC-4711-9A00-964D18CBD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9" y="2375"/>
              <a:ext cx="5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-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9262" name="Rectangle 22">
              <a:extLst>
                <a:ext uri="{FF2B5EF4-FFF2-40B4-BE49-F238E27FC236}">
                  <a16:creationId xmlns:a16="http://schemas.microsoft.com/office/drawing/2014/main" id="{B05BDA8E-38EE-42B0-8DD3-7A33D9C139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7" y="2375"/>
              <a:ext cx="5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-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9263" name="Rectangle 23">
              <a:extLst>
                <a:ext uri="{FF2B5EF4-FFF2-40B4-BE49-F238E27FC236}">
                  <a16:creationId xmlns:a16="http://schemas.microsoft.com/office/drawing/2014/main" id="{0AD56B44-BA27-49E7-8BD5-7530068EF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5" y="2375"/>
              <a:ext cx="5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-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9264" name="Rectangle 24">
              <a:extLst>
                <a:ext uri="{FF2B5EF4-FFF2-40B4-BE49-F238E27FC236}">
                  <a16:creationId xmlns:a16="http://schemas.microsoft.com/office/drawing/2014/main" id="{D1D040DD-1755-4BFD-A4EC-43592C89D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" y="2375"/>
              <a:ext cx="5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+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9265" name="Rectangle 25">
              <a:extLst>
                <a:ext uri="{FF2B5EF4-FFF2-40B4-BE49-F238E27FC236}">
                  <a16:creationId xmlns:a16="http://schemas.microsoft.com/office/drawing/2014/main" id="{1B76E4A4-FF11-4B40-8856-1AE3DDC09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0" y="2245"/>
              <a:ext cx="5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ea typeface="楷体_GB2312" pitchFamily="49" charset="-122"/>
                  <a:sym typeface="Symbol" panose="05050102010706020507" pitchFamily="18" charset="2"/>
                </a:rPr>
                <a:t></a:t>
              </a:r>
            </a:p>
          </p:txBody>
        </p:sp>
        <p:sp>
          <p:nvSpPr>
            <p:cNvPr id="9266" name="Rectangle 26">
              <a:extLst>
                <a:ext uri="{FF2B5EF4-FFF2-40B4-BE49-F238E27FC236}">
                  <a16:creationId xmlns:a16="http://schemas.microsoft.com/office/drawing/2014/main" id="{FE1974A2-50C1-487F-8EA7-1355F38D8F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0" y="2255"/>
              <a:ext cx="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+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9267" name="Rectangle 27">
              <a:extLst>
                <a:ext uri="{FF2B5EF4-FFF2-40B4-BE49-F238E27FC236}">
                  <a16:creationId xmlns:a16="http://schemas.microsoft.com/office/drawing/2014/main" id="{1FC4EE49-5EDA-4DE6-AE6E-7F341DA19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7" y="2245"/>
              <a:ext cx="5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ea typeface="楷体_GB2312" pitchFamily="49" charset="-122"/>
                  <a:sym typeface="Symbol" panose="05050102010706020507" pitchFamily="18" charset="2"/>
                </a:rPr>
                <a:t></a:t>
              </a:r>
            </a:p>
          </p:txBody>
        </p:sp>
        <p:sp>
          <p:nvSpPr>
            <p:cNvPr id="9268" name="Rectangle 28">
              <a:extLst>
                <a:ext uri="{FF2B5EF4-FFF2-40B4-BE49-F238E27FC236}">
                  <a16:creationId xmlns:a16="http://schemas.microsoft.com/office/drawing/2014/main" id="{067B1AF8-8235-492A-A248-F1DC35607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7" y="2255"/>
              <a:ext cx="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+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9269" name="Rectangle 29">
              <a:extLst>
                <a:ext uri="{FF2B5EF4-FFF2-40B4-BE49-F238E27FC236}">
                  <a16:creationId xmlns:a16="http://schemas.microsoft.com/office/drawing/2014/main" id="{34FFD2C8-E0FC-4A71-BB2E-C07DF0438E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2" y="2245"/>
              <a:ext cx="5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ea typeface="楷体_GB2312" pitchFamily="49" charset="-122"/>
                  <a:sym typeface="Symbol" panose="05050102010706020507" pitchFamily="18" charset="2"/>
                </a:rPr>
                <a:t></a:t>
              </a:r>
            </a:p>
          </p:txBody>
        </p:sp>
        <p:sp>
          <p:nvSpPr>
            <p:cNvPr id="9270" name="Rectangle 30">
              <a:extLst>
                <a:ext uri="{FF2B5EF4-FFF2-40B4-BE49-F238E27FC236}">
                  <a16:creationId xmlns:a16="http://schemas.microsoft.com/office/drawing/2014/main" id="{1C642150-C09D-4C79-AD69-2FF5B178A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1" y="2255"/>
              <a:ext cx="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+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9271" name="Rectangle 31">
              <a:extLst>
                <a:ext uri="{FF2B5EF4-FFF2-40B4-BE49-F238E27FC236}">
                  <a16:creationId xmlns:a16="http://schemas.microsoft.com/office/drawing/2014/main" id="{D80BCE9F-016D-4177-BA40-B17CCCCEE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6" y="2245"/>
              <a:ext cx="5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ea typeface="楷体_GB2312" pitchFamily="49" charset="-122"/>
                  <a:sym typeface="Symbol" panose="05050102010706020507" pitchFamily="18" charset="2"/>
                </a:rPr>
                <a:t>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9272" name="Rectangle 32">
              <a:extLst>
                <a:ext uri="{FF2B5EF4-FFF2-40B4-BE49-F238E27FC236}">
                  <a16:creationId xmlns:a16="http://schemas.microsoft.com/office/drawing/2014/main" id="{3D66E9DA-82DE-4337-9749-B6811BEB8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4" y="2255"/>
              <a:ext cx="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+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9273" name="Rectangle 33">
              <a:extLst>
                <a:ext uri="{FF2B5EF4-FFF2-40B4-BE49-F238E27FC236}">
                  <a16:creationId xmlns:a16="http://schemas.microsoft.com/office/drawing/2014/main" id="{46AFB14E-6268-4102-9EE9-6C078DA8E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7" y="2255"/>
              <a:ext cx="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+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9274" name="Rectangle 34">
              <a:extLst>
                <a:ext uri="{FF2B5EF4-FFF2-40B4-BE49-F238E27FC236}">
                  <a16:creationId xmlns:a16="http://schemas.microsoft.com/office/drawing/2014/main" id="{B1547C24-8BEB-42E3-AA0B-21C98F023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7" y="2255"/>
              <a:ext cx="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+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9275" name="Rectangle 35">
              <a:extLst>
                <a:ext uri="{FF2B5EF4-FFF2-40B4-BE49-F238E27FC236}">
                  <a16:creationId xmlns:a16="http://schemas.microsoft.com/office/drawing/2014/main" id="{EF60035D-9991-4E42-A780-85615BF84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3" y="2255"/>
              <a:ext cx="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=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9276" name="Rectangle 36">
              <a:extLst>
                <a:ext uri="{FF2B5EF4-FFF2-40B4-BE49-F238E27FC236}">
                  <a16:creationId xmlns:a16="http://schemas.microsoft.com/office/drawing/2014/main" id="{1BFFAB72-14DC-4433-B973-F8CC40D68C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0" y="2386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00" b="1" i="1">
                  <a:solidFill>
                    <a:srgbClr val="000000"/>
                  </a:solidFill>
                  <a:ea typeface="楷体_GB2312" pitchFamily="49" charset="-122"/>
                </a:rPr>
                <a:t>n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9277" name="Rectangle 37">
              <a:extLst>
                <a:ext uri="{FF2B5EF4-FFF2-40B4-BE49-F238E27FC236}">
                  <a16:creationId xmlns:a16="http://schemas.microsoft.com/office/drawing/2014/main" id="{DA06DEBC-31DF-4A9B-92D7-D38B74E3E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7" y="2386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00" b="1" i="1">
                  <a:solidFill>
                    <a:srgbClr val="000000"/>
                  </a:solidFill>
                  <a:ea typeface="楷体_GB2312" pitchFamily="49" charset="-122"/>
                </a:rPr>
                <a:t>n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9278" name="Rectangle 38">
              <a:extLst>
                <a:ext uri="{FF2B5EF4-FFF2-40B4-BE49-F238E27FC236}">
                  <a16:creationId xmlns:a16="http://schemas.microsoft.com/office/drawing/2014/main" id="{6E474799-72A1-4424-BC3F-FC03D2777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2" y="2386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00" b="1" i="1">
                  <a:solidFill>
                    <a:srgbClr val="000000"/>
                  </a:solidFill>
                  <a:ea typeface="楷体_GB2312" pitchFamily="49" charset="-122"/>
                </a:rPr>
                <a:t>n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9279" name="Rectangle 39">
              <a:extLst>
                <a:ext uri="{FF2B5EF4-FFF2-40B4-BE49-F238E27FC236}">
                  <a16:creationId xmlns:a16="http://schemas.microsoft.com/office/drawing/2014/main" id="{35E8A714-FC94-4B7E-8205-12A2F2C4E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" y="2386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00" b="1" i="1">
                  <a:solidFill>
                    <a:srgbClr val="000000"/>
                  </a:solidFill>
                  <a:ea typeface="楷体_GB2312" pitchFamily="49" charset="-122"/>
                </a:rPr>
                <a:t>n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9280" name="Rectangle 40">
              <a:extLst>
                <a:ext uri="{FF2B5EF4-FFF2-40B4-BE49-F238E27FC236}">
                  <a16:creationId xmlns:a16="http://schemas.microsoft.com/office/drawing/2014/main" id="{1F4CDAC3-AC91-443C-9A35-A98A6842B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0" y="2386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00" b="1" i="1">
                  <a:solidFill>
                    <a:srgbClr val="000000"/>
                  </a:solidFill>
                  <a:ea typeface="楷体_GB2312" pitchFamily="49" charset="-122"/>
                </a:rPr>
                <a:t>n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9281" name="Rectangle 41">
              <a:extLst>
                <a:ext uri="{FF2B5EF4-FFF2-40B4-BE49-F238E27FC236}">
                  <a16:creationId xmlns:a16="http://schemas.microsoft.com/office/drawing/2014/main" id="{7F39B20A-4906-439A-9AF9-64EFE3708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2" y="2386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00" b="1" i="1">
                  <a:solidFill>
                    <a:srgbClr val="000000"/>
                  </a:solidFill>
                  <a:ea typeface="楷体_GB2312" pitchFamily="49" charset="-122"/>
                </a:rPr>
                <a:t>n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9282" name="Rectangle 42">
              <a:extLst>
                <a:ext uri="{FF2B5EF4-FFF2-40B4-BE49-F238E27FC236}">
                  <a16:creationId xmlns:a16="http://schemas.microsoft.com/office/drawing/2014/main" id="{E14A9962-A55D-43CD-9523-1188FAF3BA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3" y="2386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00" b="1" i="1">
                  <a:solidFill>
                    <a:srgbClr val="000000"/>
                  </a:solidFill>
                  <a:ea typeface="楷体_GB2312" pitchFamily="49" charset="-122"/>
                </a:rPr>
                <a:t>n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9283" name="Rectangle 43">
              <a:extLst>
                <a:ext uri="{FF2B5EF4-FFF2-40B4-BE49-F238E27FC236}">
                  <a16:creationId xmlns:a16="http://schemas.microsoft.com/office/drawing/2014/main" id="{43B237C8-8E15-411D-81AB-56A8371F7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" y="2386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00" b="1" i="1">
                  <a:solidFill>
                    <a:srgbClr val="000000"/>
                  </a:solidFill>
                  <a:ea typeface="楷体_GB2312" pitchFamily="49" charset="-122"/>
                </a:rPr>
                <a:t>n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9284" name="Rectangle 44">
              <a:extLst>
                <a:ext uri="{FF2B5EF4-FFF2-40B4-BE49-F238E27FC236}">
                  <a16:creationId xmlns:a16="http://schemas.microsoft.com/office/drawing/2014/main" id="{55DAA795-3244-4538-975C-858A08684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5" y="2275"/>
              <a:ext cx="7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 i="1">
                  <a:solidFill>
                    <a:srgbClr val="000000"/>
                  </a:solidFill>
                  <a:ea typeface="楷体_GB2312" pitchFamily="49" charset="-122"/>
                </a:rPr>
                <a:t>y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9285" name="Rectangle 45">
              <a:extLst>
                <a:ext uri="{FF2B5EF4-FFF2-40B4-BE49-F238E27FC236}">
                  <a16:creationId xmlns:a16="http://schemas.microsoft.com/office/drawing/2014/main" id="{11FA67EA-AB1E-4426-959D-CA6259FA0B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2" y="2275"/>
              <a:ext cx="7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 i="1">
                  <a:solidFill>
                    <a:srgbClr val="000000"/>
                  </a:solidFill>
                  <a:ea typeface="楷体_GB2312" pitchFamily="49" charset="-122"/>
                </a:rPr>
                <a:t>y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9286" name="Rectangle 46">
              <a:extLst>
                <a:ext uri="{FF2B5EF4-FFF2-40B4-BE49-F238E27FC236}">
                  <a16:creationId xmlns:a16="http://schemas.microsoft.com/office/drawing/2014/main" id="{3E76F024-655A-4CBE-AABC-5675EA54E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7" y="2275"/>
              <a:ext cx="7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 i="1">
                  <a:solidFill>
                    <a:srgbClr val="000000"/>
                  </a:solidFill>
                  <a:ea typeface="楷体_GB2312" pitchFamily="49" charset="-122"/>
                </a:rPr>
                <a:t>y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9287" name="Rectangle 47">
              <a:extLst>
                <a:ext uri="{FF2B5EF4-FFF2-40B4-BE49-F238E27FC236}">
                  <a16:creationId xmlns:a16="http://schemas.microsoft.com/office/drawing/2014/main" id="{57A14E1D-0BA9-49C8-A598-A2EF8C895E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1" y="2275"/>
              <a:ext cx="7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 i="1">
                  <a:solidFill>
                    <a:srgbClr val="000000"/>
                  </a:solidFill>
                  <a:ea typeface="楷体_GB2312" pitchFamily="49" charset="-122"/>
                </a:rPr>
                <a:t>y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9288" name="Rectangle 48">
              <a:extLst>
                <a:ext uri="{FF2B5EF4-FFF2-40B4-BE49-F238E27FC236}">
                  <a16:creationId xmlns:a16="http://schemas.microsoft.com/office/drawing/2014/main" id="{2558DCDD-AF07-4AA2-8765-1F8B62968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4" y="2275"/>
              <a:ext cx="9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 i="1">
                  <a:solidFill>
                    <a:srgbClr val="000000"/>
                  </a:solidFill>
                  <a:ea typeface="楷体_GB2312" pitchFamily="49" charset="-122"/>
                </a:rPr>
                <a:t>h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9289" name="Rectangle 49">
              <a:extLst>
                <a:ext uri="{FF2B5EF4-FFF2-40B4-BE49-F238E27FC236}">
                  <a16:creationId xmlns:a16="http://schemas.microsoft.com/office/drawing/2014/main" id="{49070BEC-5D47-4BFD-B34D-3442E9C8E1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5" y="2275"/>
              <a:ext cx="7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 i="1">
                  <a:solidFill>
                    <a:srgbClr val="000000"/>
                  </a:solidFill>
                  <a:ea typeface="楷体_GB2312" pitchFamily="49" charset="-122"/>
                </a:rPr>
                <a:t>y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9290" name="Rectangle 50">
              <a:extLst>
                <a:ext uri="{FF2B5EF4-FFF2-40B4-BE49-F238E27FC236}">
                  <a16:creationId xmlns:a16="http://schemas.microsoft.com/office/drawing/2014/main" id="{BDC854A3-2C29-488C-9C30-112119B33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7" y="2275"/>
              <a:ext cx="7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 i="1">
                  <a:solidFill>
                    <a:srgbClr val="000000"/>
                  </a:solidFill>
                  <a:ea typeface="楷体_GB2312" pitchFamily="49" charset="-122"/>
                </a:rPr>
                <a:t>y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9291" name="Rectangle 51">
              <a:extLst>
                <a:ext uri="{FF2B5EF4-FFF2-40B4-BE49-F238E27FC236}">
                  <a16:creationId xmlns:a16="http://schemas.microsoft.com/office/drawing/2014/main" id="{573F3ECB-3806-44F3-A137-3858618CE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7" y="2275"/>
              <a:ext cx="7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 i="1">
                  <a:solidFill>
                    <a:srgbClr val="000000"/>
                  </a:solidFill>
                  <a:ea typeface="楷体_GB2312" pitchFamily="49" charset="-122"/>
                </a:rPr>
                <a:t>y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9292" name="Rectangle 52">
              <a:extLst>
                <a:ext uri="{FF2B5EF4-FFF2-40B4-BE49-F238E27FC236}">
                  <a16:creationId xmlns:a16="http://schemas.microsoft.com/office/drawing/2014/main" id="{948589C0-6815-4C6B-BB9E-ED6378EA1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2" y="2275"/>
              <a:ext cx="7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 i="1">
                  <a:solidFill>
                    <a:srgbClr val="000000"/>
                  </a:solidFill>
                  <a:ea typeface="楷体_GB2312" pitchFamily="49" charset="-122"/>
                </a:rPr>
                <a:t>y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9293" name="Rectangle 53">
              <a:extLst>
                <a:ext uri="{FF2B5EF4-FFF2-40B4-BE49-F238E27FC236}">
                  <a16:creationId xmlns:a16="http://schemas.microsoft.com/office/drawing/2014/main" id="{C29FA71F-136D-4D4B-B788-ECEC839E2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5" y="2255"/>
              <a:ext cx="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 i="1">
                  <a:solidFill>
                    <a:srgbClr val="FF3300"/>
                  </a:solidFill>
                  <a:latin typeface="Symbol" panose="05050102010706020507" pitchFamily="18" charset="2"/>
                  <a:ea typeface="楷体_GB2312" pitchFamily="49" charset="-122"/>
                </a:rPr>
                <a:t>b</a:t>
              </a:r>
              <a:endParaRPr lang="en-US" altLang="zh-CN" sz="2800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9294" name="Rectangle 54">
              <a:extLst>
                <a:ext uri="{FF2B5EF4-FFF2-40B4-BE49-F238E27FC236}">
                  <a16:creationId xmlns:a16="http://schemas.microsoft.com/office/drawing/2014/main" id="{1B570E93-7957-4BD6-8BA7-70477E118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2" y="2255"/>
              <a:ext cx="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 i="1">
                  <a:solidFill>
                    <a:srgbClr val="FF3300"/>
                  </a:solidFill>
                  <a:latin typeface="Symbol" panose="05050102010706020507" pitchFamily="18" charset="2"/>
                  <a:ea typeface="楷体_GB2312" pitchFamily="49" charset="-122"/>
                </a:rPr>
                <a:t>b</a:t>
              </a:r>
              <a:endParaRPr lang="en-US" altLang="zh-CN" sz="2800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9295" name="Rectangle 55">
              <a:extLst>
                <a:ext uri="{FF2B5EF4-FFF2-40B4-BE49-F238E27FC236}">
                  <a16:creationId xmlns:a16="http://schemas.microsoft.com/office/drawing/2014/main" id="{63C0F4D8-9BD3-4AED-A8EE-E774F64D0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6" y="2255"/>
              <a:ext cx="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 i="1">
                  <a:solidFill>
                    <a:srgbClr val="FF3300"/>
                  </a:solidFill>
                  <a:latin typeface="Symbol" panose="05050102010706020507" pitchFamily="18" charset="2"/>
                  <a:ea typeface="楷体_GB2312" pitchFamily="49" charset="-122"/>
                </a:rPr>
                <a:t>b</a:t>
              </a:r>
              <a:endParaRPr lang="en-US" altLang="zh-CN" sz="2800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9296" name="Rectangle 56">
              <a:extLst>
                <a:ext uri="{FF2B5EF4-FFF2-40B4-BE49-F238E27FC236}">
                  <a16:creationId xmlns:a16="http://schemas.microsoft.com/office/drawing/2014/main" id="{9F83244D-7C09-4032-8D67-BA5E124A3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3" y="2255"/>
              <a:ext cx="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 i="1">
                  <a:solidFill>
                    <a:srgbClr val="FF3300"/>
                  </a:solidFill>
                  <a:latin typeface="Symbol" panose="05050102010706020507" pitchFamily="18" charset="2"/>
                  <a:ea typeface="楷体_GB2312" pitchFamily="49" charset="-122"/>
                </a:rPr>
                <a:t>b</a:t>
              </a:r>
              <a:endParaRPr lang="en-US" altLang="zh-CN" sz="2800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9297" name="Rectangle 57">
              <a:extLst>
                <a:ext uri="{FF2B5EF4-FFF2-40B4-BE49-F238E27FC236}">
                  <a16:creationId xmlns:a16="http://schemas.microsoft.com/office/drawing/2014/main" id="{EF74568A-8212-4931-92AF-62EEDD551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2" y="2255"/>
              <a:ext cx="111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 i="1">
                  <a:solidFill>
                    <a:srgbClr val="FF3300"/>
                  </a:solidFill>
                  <a:latin typeface="Symbol" panose="05050102010706020507" pitchFamily="18" charset="2"/>
                  <a:ea typeface="楷体_GB2312" pitchFamily="49" charset="-122"/>
                </a:rPr>
                <a:t>a</a:t>
              </a:r>
              <a:endParaRPr lang="en-US" altLang="zh-CN" sz="2800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9298" name="Rectangle 58">
              <a:extLst>
                <a:ext uri="{FF2B5EF4-FFF2-40B4-BE49-F238E27FC236}">
                  <a16:creationId xmlns:a16="http://schemas.microsoft.com/office/drawing/2014/main" id="{CC7BD5F4-4162-438A-9A57-8793ECF5AA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2255"/>
              <a:ext cx="111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 i="1">
                  <a:solidFill>
                    <a:srgbClr val="FF3300"/>
                  </a:solidFill>
                  <a:latin typeface="Symbol" panose="05050102010706020507" pitchFamily="18" charset="2"/>
                  <a:ea typeface="楷体_GB2312" pitchFamily="49" charset="-122"/>
                </a:rPr>
                <a:t>a</a:t>
              </a:r>
              <a:endParaRPr lang="en-US" altLang="zh-CN" sz="2800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9299" name="Rectangle 59">
              <a:extLst>
                <a:ext uri="{FF2B5EF4-FFF2-40B4-BE49-F238E27FC236}">
                  <a16:creationId xmlns:a16="http://schemas.microsoft.com/office/drawing/2014/main" id="{2D34F8DB-0A4B-4D80-9CA3-C4745A1CA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5" y="2255"/>
              <a:ext cx="111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 i="1">
                  <a:solidFill>
                    <a:srgbClr val="FF3300"/>
                  </a:solidFill>
                  <a:latin typeface="Symbol" panose="05050102010706020507" pitchFamily="18" charset="2"/>
                  <a:ea typeface="楷体_GB2312" pitchFamily="49" charset="-122"/>
                </a:rPr>
                <a:t>a</a:t>
              </a:r>
              <a:endParaRPr lang="en-US" altLang="zh-CN" sz="2800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9300" name="Text Box 60">
              <a:extLst>
                <a:ext uri="{FF2B5EF4-FFF2-40B4-BE49-F238E27FC236}">
                  <a16:creationId xmlns:a16="http://schemas.microsoft.com/office/drawing/2014/main" id="{738FC3A5-1DD1-4995-AFA2-E8B276F03F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2544"/>
              <a:ext cx="4848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确定式中待定系数</a:t>
              </a:r>
              <a:r>
                <a:rPr lang="zh-CN" altLang="en-US" sz="2000" b="1" i="1" dirty="0">
                  <a:solidFill>
                    <a:srgbClr val="FF33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sym typeface="Symbol" panose="05050102010706020507" pitchFamily="18" charset="2"/>
                </a:rPr>
                <a:t></a:t>
              </a:r>
              <a:r>
                <a:rPr lang="en-US" altLang="zh-CN" sz="2000" b="1" baseline="-25000" dirty="0">
                  <a:solidFill>
                    <a:srgbClr val="FF33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sym typeface="Symbol" panose="05050102010706020507" pitchFamily="18" charset="2"/>
                </a:rPr>
                <a:t>0</a:t>
              </a:r>
              <a:r>
                <a:rPr lang="en-US" altLang="zh-CN" sz="2000" b="1" dirty="0">
                  <a:latin typeface="华文中宋" panose="02010600040101010101" pitchFamily="2" charset="-122"/>
                  <a:ea typeface="华文中宋" panose="02010600040101010101" pitchFamily="2" charset="-122"/>
                  <a:sym typeface="Symbol" panose="05050102010706020507" pitchFamily="18" charset="2"/>
                </a:rPr>
                <a:t>, </a:t>
              </a:r>
              <a:r>
                <a:rPr lang="en-US" altLang="zh-CN" sz="2000" b="1" i="1" dirty="0">
                  <a:solidFill>
                    <a:srgbClr val="FF33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sym typeface="Symbol" panose="05050102010706020507" pitchFamily="18" charset="2"/>
                </a:rPr>
                <a:t></a:t>
              </a:r>
              <a:r>
                <a:rPr lang="en-US" altLang="zh-CN" sz="2000" b="1" baseline="-25000" dirty="0">
                  <a:solidFill>
                    <a:srgbClr val="FF33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sym typeface="Symbol" panose="05050102010706020507" pitchFamily="18" charset="2"/>
                </a:rPr>
                <a:t>1</a:t>
              </a:r>
              <a:r>
                <a:rPr lang="en-US" altLang="zh-CN" sz="2000" b="1" dirty="0">
                  <a:latin typeface="华文中宋" panose="02010600040101010101" pitchFamily="2" charset="-122"/>
                  <a:ea typeface="华文中宋" panose="02010600040101010101" pitchFamily="2" charset="-122"/>
                  <a:sym typeface="Symbol" panose="05050102010706020507" pitchFamily="18" charset="2"/>
                </a:rPr>
                <a:t>, </a:t>
              </a:r>
              <a:r>
                <a:rPr lang="en-US" altLang="zh-CN" sz="2000" b="1" i="1" dirty="0">
                  <a:solidFill>
                    <a:srgbClr val="FF33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sym typeface="Symbol" panose="05050102010706020507" pitchFamily="18" charset="2"/>
                </a:rPr>
                <a:t></a:t>
              </a:r>
              <a:r>
                <a:rPr lang="en-US" altLang="zh-CN" sz="2000" b="1" baseline="-25000" dirty="0">
                  <a:solidFill>
                    <a:srgbClr val="FF33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sym typeface="Symbol" panose="05050102010706020507" pitchFamily="18" charset="2"/>
                </a:rPr>
                <a:t>2</a:t>
              </a:r>
              <a:r>
                <a:rPr lang="en-US" altLang="zh-CN" sz="2000" b="1" dirty="0">
                  <a:latin typeface="华文中宋" panose="02010600040101010101" pitchFamily="2" charset="-122"/>
                  <a:ea typeface="华文中宋" panose="02010600040101010101" pitchFamily="2" charset="-122"/>
                  <a:sym typeface="Symbol" panose="05050102010706020507" pitchFamily="18" charset="2"/>
                </a:rPr>
                <a:t>,</a:t>
              </a:r>
              <a:r>
                <a:rPr lang="en-US" altLang="zh-CN" sz="2000" b="1" i="1" dirty="0">
                  <a:latin typeface="华文中宋" panose="02010600040101010101" pitchFamily="2" charset="-122"/>
                  <a:ea typeface="华文中宋" panose="02010600040101010101" pitchFamily="2" charset="-122"/>
                  <a:sym typeface="Symbol" panose="05050102010706020507" pitchFamily="18" charset="2"/>
                </a:rPr>
                <a:t> </a:t>
              </a:r>
              <a:r>
                <a:rPr lang="en-US" altLang="zh-CN" sz="2000" b="1" i="1" dirty="0">
                  <a:solidFill>
                    <a:srgbClr val="FF33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sym typeface="Symbol" panose="05050102010706020507" pitchFamily="18" charset="2"/>
                </a:rPr>
                <a:t></a:t>
              </a:r>
              <a:r>
                <a:rPr lang="en-US" altLang="zh-CN" sz="2000" b="1" baseline="-25000" dirty="0">
                  <a:solidFill>
                    <a:srgbClr val="FF33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sym typeface="Symbol" panose="05050102010706020507" pitchFamily="18" charset="2"/>
                </a:rPr>
                <a:t>0</a:t>
              </a:r>
              <a:r>
                <a:rPr lang="en-US" altLang="zh-CN" sz="2000" b="1" dirty="0">
                  <a:latin typeface="华文中宋" panose="02010600040101010101" pitchFamily="2" charset="-122"/>
                  <a:ea typeface="华文中宋" panose="02010600040101010101" pitchFamily="2" charset="-122"/>
                  <a:sym typeface="Symbol" panose="05050102010706020507" pitchFamily="18" charset="2"/>
                </a:rPr>
                <a:t>, </a:t>
              </a:r>
              <a:r>
                <a:rPr lang="en-US" altLang="zh-CN" sz="2000" b="1" i="1" dirty="0">
                  <a:solidFill>
                    <a:srgbClr val="FF33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sym typeface="Symbol" panose="05050102010706020507" pitchFamily="18" charset="2"/>
                </a:rPr>
                <a:t></a:t>
              </a:r>
              <a:r>
                <a:rPr lang="en-US" altLang="zh-CN" sz="2000" b="1" baseline="-25000" dirty="0">
                  <a:solidFill>
                    <a:srgbClr val="FF33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sym typeface="Symbol" panose="05050102010706020507" pitchFamily="18" charset="2"/>
                </a:rPr>
                <a:t>1</a:t>
              </a:r>
              <a:r>
                <a:rPr lang="en-US" altLang="zh-CN" sz="2000" b="1" dirty="0">
                  <a:latin typeface="华文中宋" panose="02010600040101010101" pitchFamily="2" charset="-122"/>
                  <a:ea typeface="华文中宋" panose="02010600040101010101" pitchFamily="2" charset="-122"/>
                  <a:sym typeface="Symbol" panose="05050102010706020507" pitchFamily="18" charset="2"/>
                </a:rPr>
                <a:t>, </a:t>
              </a:r>
              <a:r>
                <a:rPr lang="en-US" altLang="zh-CN" sz="2000" b="1" i="1" dirty="0">
                  <a:solidFill>
                    <a:srgbClr val="FF33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sym typeface="Symbol" panose="05050102010706020507" pitchFamily="18" charset="2"/>
                </a:rPr>
                <a:t></a:t>
              </a:r>
              <a:r>
                <a:rPr lang="en-US" altLang="zh-CN" sz="2000" b="1" baseline="-25000" dirty="0">
                  <a:solidFill>
                    <a:srgbClr val="FF33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sym typeface="Symbol" panose="05050102010706020507" pitchFamily="18" charset="2"/>
                </a:rPr>
                <a:t>2</a:t>
              </a:r>
              <a:r>
                <a:rPr lang="en-US" altLang="zh-CN" sz="2000" b="1" dirty="0">
                  <a:latin typeface="华文中宋" panose="02010600040101010101" pitchFamily="2" charset="-122"/>
                  <a:ea typeface="华文中宋" panose="02010600040101010101" pitchFamily="2" charset="-122"/>
                  <a:sym typeface="Symbol" panose="05050102010706020507" pitchFamily="18" charset="2"/>
                </a:rPr>
                <a:t>, </a:t>
              </a:r>
              <a:r>
                <a:rPr lang="en-US" altLang="zh-CN" sz="2000" b="1" i="1" dirty="0">
                  <a:solidFill>
                    <a:srgbClr val="FF33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sym typeface="Symbol" panose="05050102010706020507" pitchFamily="18" charset="2"/>
                </a:rPr>
                <a:t></a:t>
              </a:r>
              <a:r>
                <a:rPr lang="en-US" altLang="zh-CN" sz="2000" b="1" baseline="-25000" dirty="0">
                  <a:solidFill>
                    <a:srgbClr val="FF33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sym typeface="Symbol" panose="05050102010706020507" pitchFamily="18" charset="2"/>
                </a:rPr>
                <a:t>3</a:t>
              </a:r>
              <a:r>
                <a:rPr lang="en-US" altLang="zh-CN" sz="2000" b="1" dirty="0">
                  <a:latin typeface="华文中宋" panose="02010600040101010101" pitchFamily="2" charset="-122"/>
                  <a:ea typeface="华文中宋" panose="02010600040101010101" pitchFamily="2" charset="-122"/>
                  <a:sym typeface="Symbol" panose="05050102010706020507" pitchFamily="18" charset="2"/>
                </a:rPr>
                <a:t>,</a:t>
              </a:r>
              <a:r>
                <a:rPr lang="en-US" altLang="zh-CN" sz="2400" b="1" dirty="0">
                  <a:latin typeface="华文中宋" panose="02010600040101010101" pitchFamily="2" charset="-122"/>
                  <a:ea typeface="华文中宋" panose="02010600040101010101" pitchFamily="2" charset="-122"/>
                  <a:sym typeface="Symbol" panose="05050102010706020507" pitchFamily="18" charset="2"/>
                </a:rPr>
                <a:t> </a:t>
              </a:r>
              <a:r>
                <a:rPr lang="zh-CN" altLang="en-US" sz="2400" b="1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使得公式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具有</a:t>
              </a:r>
              <a:r>
                <a:rPr lang="en-US" altLang="zh-CN" sz="2400" b="1" dirty="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4</a:t>
              </a:r>
              <a:r>
                <a:rPr lang="zh-CN" altLang="en-US" sz="2400" b="1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阶精度。</a:t>
              </a:r>
            </a:p>
          </p:txBody>
        </p:sp>
      </p:grpSp>
      <p:sp>
        <p:nvSpPr>
          <p:cNvPr id="9219" name="Rectangle 61">
            <a:extLst>
              <a:ext uri="{FF2B5EF4-FFF2-40B4-BE49-F238E27FC236}">
                <a16:creationId xmlns:a16="http://schemas.microsoft.com/office/drawing/2014/main" id="{72835784-7E81-42F8-8AD6-0826E5199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0"/>
            <a:ext cx="266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 b="1"/>
              <a:t>§4  Multistep Method</a:t>
            </a:r>
          </a:p>
        </p:txBody>
      </p:sp>
      <p:sp>
        <p:nvSpPr>
          <p:cNvPr id="56382" name="Text Box 62">
            <a:extLst>
              <a:ext uri="{FF2B5EF4-FFF2-40B4-BE49-F238E27FC236}">
                <a16:creationId xmlns:a16="http://schemas.microsoft.com/office/drawing/2014/main" id="{30B860F1-1483-42FC-B699-60A67D8D0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6764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解：</a:t>
            </a:r>
            <a:endParaRPr lang="zh-CN" altLang="en-US" sz="2800">
              <a:solidFill>
                <a:schemeClr val="accent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56383" name="Object 63">
            <a:extLst>
              <a:ext uri="{FF2B5EF4-FFF2-40B4-BE49-F238E27FC236}">
                <a16:creationId xmlns:a16="http://schemas.microsoft.com/office/drawing/2014/main" id="{F799B453-6451-410A-BDC9-049E40E605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2025" y="1673225"/>
          <a:ext cx="600392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Equation" r:id="rId6" imgW="3213100" imgH="241300" progId="Equation.3">
                  <p:embed/>
                </p:oleObj>
              </mc:Choice>
              <mc:Fallback>
                <p:oleObj name="Equation" r:id="rId6" imgW="3213100" imgH="241300" progId="Equation.3">
                  <p:embed/>
                  <p:pic>
                    <p:nvPicPr>
                      <p:cNvPr id="56383" name="Object 63">
                        <a:extLst>
                          <a:ext uri="{FF2B5EF4-FFF2-40B4-BE49-F238E27FC236}">
                            <a16:creationId xmlns:a16="http://schemas.microsoft.com/office/drawing/2014/main" id="{F799B453-6451-410A-BDC9-049E40E605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025" y="1673225"/>
                        <a:ext cx="6003925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84" name="Object 64">
            <a:extLst>
              <a:ext uri="{FF2B5EF4-FFF2-40B4-BE49-F238E27FC236}">
                <a16:creationId xmlns:a16="http://schemas.microsoft.com/office/drawing/2014/main" id="{9DB70C2E-13FA-47F0-9E79-DD7D99D692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0438" y="2133600"/>
          <a:ext cx="60293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Equation" r:id="rId8" imgW="3251200" imgH="241300" progId="Equation.3">
                  <p:embed/>
                </p:oleObj>
              </mc:Choice>
              <mc:Fallback>
                <p:oleObj name="Equation" r:id="rId8" imgW="3251200" imgH="241300" progId="Equation.3">
                  <p:embed/>
                  <p:pic>
                    <p:nvPicPr>
                      <p:cNvPr id="56384" name="Object 64">
                        <a:extLst>
                          <a:ext uri="{FF2B5EF4-FFF2-40B4-BE49-F238E27FC236}">
                            <a16:creationId xmlns:a16="http://schemas.microsoft.com/office/drawing/2014/main" id="{9DB70C2E-13FA-47F0-9E79-DD7D99D692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438" y="2133600"/>
                        <a:ext cx="6029325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85" name="Object 65">
            <a:extLst>
              <a:ext uri="{FF2B5EF4-FFF2-40B4-BE49-F238E27FC236}">
                <a16:creationId xmlns:a16="http://schemas.microsoft.com/office/drawing/2014/main" id="{71205DC1-788F-41AD-B2DB-855F60F64D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1075" y="2590800"/>
          <a:ext cx="5126038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Equation" r:id="rId10" imgW="2641600" imgH="241300" progId="Equation.3">
                  <p:embed/>
                </p:oleObj>
              </mc:Choice>
              <mc:Fallback>
                <p:oleObj name="Equation" r:id="rId10" imgW="2641600" imgH="241300" progId="Equation.3">
                  <p:embed/>
                  <p:pic>
                    <p:nvPicPr>
                      <p:cNvPr id="56385" name="Object 65">
                        <a:extLst>
                          <a:ext uri="{FF2B5EF4-FFF2-40B4-BE49-F238E27FC236}">
                            <a16:creationId xmlns:a16="http://schemas.microsoft.com/office/drawing/2014/main" id="{71205DC1-788F-41AD-B2DB-855F60F64D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1075" y="2590800"/>
                        <a:ext cx="5126038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86" name="Object 66">
            <a:extLst>
              <a:ext uri="{FF2B5EF4-FFF2-40B4-BE49-F238E27FC236}">
                <a16:creationId xmlns:a16="http://schemas.microsoft.com/office/drawing/2014/main" id="{FB9A1B41-355C-49DA-851C-F8301BB253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2663" y="3048000"/>
          <a:ext cx="517207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Equation" r:id="rId12" imgW="2717800" imgH="241300" progId="Equation.3">
                  <p:embed/>
                </p:oleObj>
              </mc:Choice>
              <mc:Fallback>
                <p:oleObj name="Equation" r:id="rId12" imgW="2717800" imgH="241300" progId="Equation.3">
                  <p:embed/>
                  <p:pic>
                    <p:nvPicPr>
                      <p:cNvPr id="56386" name="Object 66">
                        <a:extLst>
                          <a:ext uri="{FF2B5EF4-FFF2-40B4-BE49-F238E27FC236}">
                            <a16:creationId xmlns:a16="http://schemas.microsoft.com/office/drawing/2014/main" id="{FB9A1B41-355C-49DA-851C-F8301BB253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663" y="3048000"/>
                        <a:ext cx="5172075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87" name="Object 67">
            <a:extLst>
              <a:ext uri="{FF2B5EF4-FFF2-40B4-BE49-F238E27FC236}">
                <a16:creationId xmlns:a16="http://schemas.microsoft.com/office/drawing/2014/main" id="{2E3B94F7-B2FF-4DEB-BF61-A448CD484D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2663" y="3498850"/>
          <a:ext cx="5197475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name="Equation" r:id="rId14" imgW="2730500" imgH="241300" progId="Equation.3">
                  <p:embed/>
                </p:oleObj>
              </mc:Choice>
              <mc:Fallback>
                <p:oleObj name="Equation" r:id="rId14" imgW="2730500" imgH="241300" progId="Equation.3">
                  <p:embed/>
                  <p:pic>
                    <p:nvPicPr>
                      <p:cNvPr id="56387" name="Object 67">
                        <a:extLst>
                          <a:ext uri="{FF2B5EF4-FFF2-40B4-BE49-F238E27FC236}">
                            <a16:creationId xmlns:a16="http://schemas.microsoft.com/office/drawing/2014/main" id="{2E3B94F7-B2FF-4DEB-BF61-A448CD484D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663" y="3498850"/>
                        <a:ext cx="5197475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09">
            <a:extLst>
              <a:ext uri="{FF2B5EF4-FFF2-40B4-BE49-F238E27FC236}">
                <a16:creationId xmlns:a16="http://schemas.microsoft.com/office/drawing/2014/main" id="{F30E6B1F-1C22-4354-8355-94185293B29B}"/>
              </a:ext>
            </a:extLst>
          </p:cNvPr>
          <p:cNvGrpSpPr>
            <a:grpSpLocks/>
          </p:cNvGrpSpPr>
          <p:nvPr/>
        </p:nvGrpSpPr>
        <p:grpSpPr bwMode="auto">
          <a:xfrm>
            <a:off x="963613" y="3962400"/>
            <a:ext cx="7951787" cy="414338"/>
            <a:chOff x="607" y="2496"/>
            <a:chExt cx="5009" cy="261"/>
          </a:xfrm>
        </p:grpSpPr>
        <p:graphicFrame>
          <p:nvGraphicFramePr>
            <p:cNvPr id="9241" name="Object 71">
              <a:extLst>
                <a:ext uri="{FF2B5EF4-FFF2-40B4-BE49-F238E27FC236}">
                  <a16:creationId xmlns:a16="http://schemas.microsoft.com/office/drawing/2014/main" id="{CF176C50-B68E-4117-9B72-8751619D1B4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07" y="2496"/>
            <a:ext cx="3923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9" name="Equation" r:id="rId16" imgW="3429000" imgH="241300" progId="Equation.3">
                    <p:embed/>
                  </p:oleObj>
                </mc:Choice>
                <mc:Fallback>
                  <p:oleObj name="Equation" r:id="rId16" imgW="3429000" imgH="241300" progId="Equation.3">
                    <p:embed/>
                    <p:pic>
                      <p:nvPicPr>
                        <p:cNvPr id="9241" name="Object 71">
                          <a:extLst>
                            <a:ext uri="{FF2B5EF4-FFF2-40B4-BE49-F238E27FC236}">
                              <a16:creationId xmlns:a16="http://schemas.microsoft.com/office/drawing/2014/main" id="{CF176C50-B68E-4117-9B72-8751619D1B4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7" y="2496"/>
                          <a:ext cx="3923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42" name="Text Box 76">
              <a:extLst>
                <a:ext uri="{FF2B5EF4-FFF2-40B4-BE49-F238E27FC236}">
                  <a16:creationId xmlns:a16="http://schemas.microsoft.com/office/drawing/2014/main" id="{72BD189F-BEE3-443A-A407-93FE61E703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2496"/>
              <a:ext cx="12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solidFill>
                    <a:srgbClr val="008000"/>
                  </a:solidFill>
                  <a:ea typeface="楷体_GB2312" pitchFamily="49" charset="-122"/>
                </a:rPr>
                <a:t>/*</a:t>
              </a:r>
              <a:r>
                <a:rPr lang="en-US" altLang="zh-CN" sz="2000" b="1" i="1">
                  <a:solidFill>
                    <a:srgbClr val="008000"/>
                  </a:solidFill>
                  <a:ea typeface="楷体_GB2312" pitchFamily="49" charset="-122"/>
                </a:rPr>
                <a:t> y</a:t>
              </a:r>
              <a:r>
                <a:rPr lang="en-US" altLang="zh-CN" sz="2000" b="1">
                  <a:solidFill>
                    <a:srgbClr val="008000"/>
                  </a:solidFill>
                  <a:ea typeface="楷体_GB2312" pitchFamily="49" charset="-122"/>
                </a:rPr>
                <a:t>(</a:t>
              </a:r>
              <a:r>
                <a:rPr lang="en-US" altLang="zh-CN" sz="2000" b="1" i="1">
                  <a:solidFill>
                    <a:srgbClr val="008000"/>
                  </a:solidFill>
                  <a:ea typeface="楷体_GB2312" pitchFamily="49" charset="-122"/>
                </a:rPr>
                <a:t>x</a:t>
              </a:r>
              <a:r>
                <a:rPr lang="en-US" altLang="zh-CN" sz="2000" b="1" i="1" baseline="-25000">
                  <a:solidFill>
                    <a:srgbClr val="008000"/>
                  </a:solidFill>
                  <a:ea typeface="楷体_GB2312" pitchFamily="49" charset="-122"/>
                </a:rPr>
                <a:t>n</a:t>
              </a:r>
              <a:r>
                <a:rPr lang="en-US" altLang="zh-CN" sz="2000" b="1">
                  <a:solidFill>
                    <a:srgbClr val="008000"/>
                  </a:solidFill>
                  <a:ea typeface="楷体_GB2312" pitchFamily="49" charset="-122"/>
                </a:rPr>
                <a:t>) = </a:t>
              </a:r>
              <a:r>
                <a:rPr lang="en-US" altLang="zh-CN" sz="2000" b="1" i="1">
                  <a:solidFill>
                    <a:srgbClr val="008000"/>
                  </a:solidFill>
                  <a:ea typeface="楷体_GB2312" pitchFamily="49" charset="-122"/>
                </a:rPr>
                <a:t>y</a:t>
              </a:r>
              <a:r>
                <a:rPr lang="en-US" altLang="zh-CN" sz="2000" b="1" i="1" baseline="-25000">
                  <a:solidFill>
                    <a:srgbClr val="008000"/>
                  </a:solidFill>
                  <a:ea typeface="楷体_GB2312" pitchFamily="49" charset="-122"/>
                </a:rPr>
                <a:t>n</a:t>
              </a:r>
              <a:r>
                <a:rPr lang="en-US" altLang="zh-CN" sz="2000" b="1">
                  <a:solidFill>
                    <a:srgbClr val="008000"/>
                  </a:solidFill>
                  <a:ea typeface="楷体_GB2312" pitchFamily="49" charset="-122"/>
                </a:rPr>
                <a:t> */</a:t>
              </a:r>
            </a:p>
          </p:txBody>
        </p:sp>
      </p:grpSp>
      <p:graphicFrame>
        <p:nvGraphicFramePr>
          <p:cNvPr id="56414" name="Object 94">
            <a:extLst>
              <a:ext uri="{FF2B5EF4-FFF2-40B4-BE49-F238E27FC236}">
                <a16:creationId xmlns:a16="http://schemas.microsoft.com/office/drawing/2014/main" id="{C3FEC026-7050-4C05-BCF0-D85F3D8451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4343400"/>
          <a:ext cx="175260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" name="Equation" r:id="rId18" imgW="1002865" imgH="228501" progId="Equation.3">
                  <p:embed/>
                </p:oleObj>
              </mc:Choice>
              <mc:Fallback>
                <p:oleObj name="Equation" r:id="rId18" imgW="1002865" imgH="228501" progId="Equation.3">
                  <p:embed/>
                  <p:pic>
                    <p:nvPicPr>
                      <p:cNvPr id="56414" name="Object 94">
                        <a:extLst>
                          <a:ext uri="{FF2B5EF4-FFF2-40B4-BE49-F238E27FC236}">
                            <a16:creationId xmlns:a16="http://schemas.microsoft.com/office/drawing/2014/main" id="{C3FEC026-7050-4C05-BCF0-D85F3D8451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343400"/>
                        <a:ext cx="1752600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415" name="Object 95">
            <a:extLst>
              <a:ext uri="{FF2B5EF4-FFF2-40B4-BE49-F238E27FC236}">
                <a16:creationId xmlns:a16="http://schemas.microsoft.com/office/drawing/2014/main" id="{B7FE4847-A2AC-4027-8C3D-781707EB39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43100" y="4694238"/>
          <a:ext cx="4533900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" name="Equation" r:id="rId20" imgW="2311400" imgH="228600" progId="Equation.3">
                  <p:embed/>
                </p:oleObj>
              </mc:Choice>
              <mc:Fallback>
                <p:oleObj name="Equation" r:id="rId20" imgW="2311400" imgH="228600" progId="Equation.3">
                  <p:embed/>
                  <p:pic>
                    <p:nvPicPr>
                      <p:cNvPr id="56415" name="Object 95">
                        <a:extLst>
                          <a:ext uri="{FF2B5EF4-FFF2-40B4-BE49-F238E27FC236}">
                            <a16:creationId xmlns:a16="http://schemas.microsoft.com/office/drawing/2014/main" id="{B7FE4847-A2AC-4027-8C3D-781707EB39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4694238"/>
                        <a:ext cx="4533900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416" name="Object 96">
            <a:extLst>
              <a:ext uri="{FF2B5EF4-FFF2-40B4-BE49-F238E27FC236}">
                <a16:creationId xmlns:a16="http://schemas.microsoft.com/office/drawing/2014/main" id="{7A2F06F3-8EE6-4C9F-8784-F24E2A01AA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5029200"/>
          <a:ext cx="480060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name="Equation" r:id="rId22" imgW="2362200" imgH="241300" progId="Equation.3">
                  <p:embed/>
                </p:oleObj>
              </mc:Choice>
              <mc:Fallback>
                <p:oleObj name="Equation" r:id="rId22" imgW="2362200" imgH="241300" progId="Equation.3">
                  <p:embed/>
                  <p:pic>
                    <p:nvPicPr>
                      <p:cNvPr id="56416" name="Object 96">
                        <a:extLst>
                          <a:ext uri="{FF2B5EF4-FFF2-40B4-BE49-F238E27FC236}">
                            <a16:creationId xmlns:a16="http://schemas.microsoft.com/office/drawing/2014/main" id="{7A2F06F3-8EE6-4C9F-8784-F24E2A01AA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029200"/>
                        <a:ext cx="4800600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417" name="Object 97">
            <a:extLst>
              <a:ext uri="{FF2B5EF4-FFF2-40B4-BE49-F238E27FC236}">
                <a16:creationId xmlns:a16="http://schemas.microsoft.com/office/drawing/2014/main" id="{4778759D-4501-421A-8036-8F7669FD60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5426075"/>
          <a:ext cx="50292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" name="Equation" r:id="rId24" imgW="2590800" imgH="241300" progId="Equation.3">
                  <p:embed/>
                </p:oleObj>
              </mc:Choice>
              <mc:Fallback>
                <p:oleObj name="Equation" r:id="rId24" imgW="2590800" imgH="241300" progId="Equation.3">
                  <p:embed/>
                  <p:pic>
                    <p:nvPicPr>
                      <p:cNvPr id="56417" name="Object 97">
                        <a:extLst>
                          <a:ext uri="{FF2B5EF4-FFF2-40B4-BE49-F238E27FC236}">
                            <a16:creationId xmlns:a16="http://schemas.microsoft.com/office/drawing/2014/main" id="{4778759D-4501-421A-8036-8F7669FD60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426075"/>
                        <a:ext cx="502920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418" name="Object 98">
            <a:extLst>
              <a:ext uri="{FF2B5EF4-FFF2-40B4-BE49-F238E27FC236}">
                <a16:creationId xmlns:a16="http://schemas.microsoft.com/office/drawing/2014/main" id="{FF1F74FA-F649-46A2-85AC-344C44178E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5829300"/>
          <a:ext cx="53197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" name="Equation" r:id="rId26" imgW="2578100" imgH="241300" progId="Equation.3">
                  <p:embed/>
                </p:oleObj>
              </mc:Choice>
              <mc:Fallback>
                <p:oleObj name="Equation" r:id="rId26" imgW="2578100" imgH="241300" progId="Equation.3">
                  <p:embed/>
                  <p:pic>
                    <p:nvPicPr>
                      <p:cNvPr id="56418" name="Object 98">
                        <a:extLst>
                          <a:ext uri="{FF2B5EF4-FFF2-40B4-BE49-F238E27FC236}">
                            <a16:creationId xmlns:a16="http://schemas.microsoft.com/office/drawing/2014/main" id="{FF1F74FA-F649-46A2-85AC-344C44178E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829300"/>
                        <a:ext cx="531971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420" name="AutoShape 100">
            <a:extLst>
              <a:ext uri="{FF2B5EF4-FFF2-40B4-BE49-F238E27FC236}">
                <a16:creationId xmlns:a16="http://schemas.microsoft.com/office/drawing/2014/main" id="{9318B6C5-F9B9-40A4-9014-9900EE529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3340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楷体_GB2312" pitchFamily="49" charset="-122"/>
            </a:endParaRPr>
          </a:p>
        </p:txBody>
      </p:sp>
      <p:sp>
        <p:nvSpPr>
          <p:cNvPr id="56421" name="Line 101">
            <a:extLst>
              <a:ext uri="{FF2B5EF4-FFF2-40B4-BE49-F238E27FC236}">
                <a16:creationId xmlns:a16="http://schemas.microsoft.com/office/drawing/2014/main" id="{25A46686-6C2E-498C-A2D4-7587941B991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4343400"/>
            <a:ext cx="3048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422" name="Line 102">
            <a:extLst>
              <a:ext uri="{FF2B5EF4-FFF2-40B4-BE49-F238E27FC236}">
                <a16:creationId xmlns:a16="http://schemas.microsoft.com/office/drawing/2014/main" id="{7BCA92C6-3DCA-4CA3-B237-C1AB08DD37C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343400"/>
            <a:ext cx="3048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423" name="Line 103">
            <a:extLst>
              <a:ext uri="{FF2B5EF4-FFF2-40B4-BE49-F238E27FC236}">
                <a16:creationId xmlns:a16="http://schemas.microsoft.com/office/drawing/2014/main" id="{64E6B8C0-9B88-4580-8BEE-44F6E95160F8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4343400"/>
            <a:ext cx="3048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424" name="Line 104">
            <a:extLst>
              <a:ext uri="{FF2B5EF4-FFF2-40B4-BE49-F238E27FC236}">
                <a16:creationId xmlns:a16="http://schemas.microsoft.com/office/drawing/2014/main" id="{428D0151-288E-4F88-BA16-CBDDFFDB5370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4343400"/>
            <a:ext cx="3048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425" name="Line 105">
            <a:extLst>
              <a:ext uri="{FF2B5EF4-FFF2-40B4-BE49-F238E27FC236}">
                <a16:creationId xmlns:a16="http://schemas.microsoft.com/office/drawing/2014/main" id="{BBD16E34-4E79-48B4-BDCF-EDAF38E30F08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4343400"/>
            <a:ext cx="3048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426" name="Text Box 106">
            <a:extLst>
              <a:ext uri="{FF2B5EF4-FFF2-40B4-BE49-F238E27FC236}">
                <a16:creationId xmlns:a16="http://schemas.microsoft.com/office/drawing/2014/main" id="{E3FB8DE1-0B53-4E0F-8C22-BCD2E8604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4876800"/>
            <a:ext cx="1600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个未知数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个方程</a:t>
            </a:r>
          </a:p>
        </p:txBody>
      </p:sp>
      <p:sp>
        <p:nvSpPr>
          <p:cNvPr id="56427" name="Rectangle 107">
            <a:extLst>
              <a:ext uri="{FF2B5EF4-FFF2-40B4-BE49-F238E27FC236}">
                <a16:creationId xmlns:a16="http://schemas.microsoft.com/office/drawing/2014/main" id="{D485B80E-6F00-479D-8892-109E3E266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49530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accent2"/>
                </a:solidFill>
                <a:ea typeface="楷体_GB2312" pitchFamily="49" charset="-122"/>
              </a:rPr>
              <a:t>7</a:t>
            </a:r>
          </a:p>
        </p:txBody>
      </p:sp>
      <p:sp>
        <p:nvSpPr>
          <p:cNvPr id="56428" name="Rectangle 108">
            <a:extLst>
              <a:ext uri="{FF2B5EF4-FFF2-40B4-BE49-F238E27FC236}">
                <a16:creationId xmlns:a16="http://schemas.microsoft.com/office/drawing/2014/main" id="{466028D9-6282-474F-8BB3-4772341E0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4864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accent2"/>
                </a:solidFill>
                <a:ea typeface="楷体_GB2312" pitchFamily="49" charset="-122"/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63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3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3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63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63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63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6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6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6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6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64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64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64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64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64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64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64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64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64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64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564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564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564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82" grpId="0" autoUpdateAnimBg="0"/>
      <p:bldP spid="56420" grpId="0" animBg="1"/>
      <p:bldP spid="56426" grpId="0" autoUpdateAnimBg="0"/>
      <p:bldP spid="56427" grpId="0" autoUpdateAnimBg="0"/>
      <p:bldP spid="56428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1B7FCA5B-55C8-412D-96D5-2D600180C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0"/>
            <a:ext cx="266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§4  Multistep Method</a:t>
            </a:r>
          </a:p>
        </p:txBody>
      </p:sp>
      <p:sp>
        <p:nvSpPr>
          <p:cNvPr id="57347" name="Text Box 3">
            <a:extLst>
              <a:ext uri="{FF2B5EF4-FFF2-40B4-BE49-F238E27FC236}">
                <a16:creationId xmlns:a16="http://schemas.microsoft.com/office/drawing/2014/main" id="{853D18B9-105F-4ACC-8F8B-1CC08292A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8600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8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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令 </a:t>
            </a:r>
            <a:r>
              <a:rPr lang="zh-CN" altLang="en-US" sz="20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000" b="1" baseline="-25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0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20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000" b="1" baseline="-25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0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= 0</a:t>
            </a:r>
          </a:p>
        </p:txBody>
      </p:sp>
      <p:grpSp>
        <p:nvGrpSpPr>
          <p:cNvPr id="2" name="Group 11">
            <a:extLst>
              <a:ext uri="{FF2B5EF4-FFF2-40B4-BE49-F238E27FC236}">
                <a16:creationId xmlns:a16="http://schemas.microsoft.com/office/drawing/2014/main" id="{AF1BE063-D139-47C5-B002-5F05919A0185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304800"/>
            <a:ext cx="3276600" cy="457200"/>
            <a:chOff x="1776" y="288"/>
            <a:chExt cx="2064" cy="288"/>
          </a:xfrm>
        </p:grpSpPr>
        <p:sp>
          <p:nvSpPr>
            <p:cNvPr id="10270" name="AutoShape 4">
              <a:extLst>
                <a:ext uri="{FF2B5EF4-FFF2-40B4-BE49-F238E27FC236}">
                  <a16:creationId xmlns:a16="http://schemas.microsoft.com/office/drawing/2014/main" id="{11645CAD-8921-4FF6-BC02-A1B68CDD9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84"/>
              <a:ext cx="192" cy="9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71" name="Rectangle 5">
              <a:extLst>
                <a:ext uri="{FF2B5EF4-FFF2-40B4-BE49-F238E27FC236}">
                  <a16:creationId xmlns:a16="http://schemas.microsoft.com/office/drawing/2014/main" id="{DCD1B199-28AC-4B2B-8549-C1A2A52995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88"/>
              <a:ext cx="18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Adams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显式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公式</a:t>
              </a:r>
            </a:p>
          </p:txBody>
        </p:sp>
      </p:grpSp>
      <p:sp>
        <p:nvSpPr>
          <p:cNvPr id="57351" name="Rectangle 7">
            <a:extLst>
              <a:ext uri="{FF2B5EF4-FFF2-40B4-BE49-F238E27FC236}">
                <a16:creationId xmlns:a16="http://schemas.microsoft.com/office/drawing/2014/main" id="{932559AB-6C77-4DC4-9118-83609CBC7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685800"/>
            <a:ext cx="563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8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 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以 </a:t>
            </a:r>
            <a:r>
              <a:rPr lang="en-US" altLang="zh-CN" sz="24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4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400" b="1" i="1" baseline="-25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b="1" baseline="-25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+1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取代 </a:t>
            </a:r>
            <a:r>
              <a:rPr lang="en-US" altLang="zh-CN" sz="24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4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400" b="1" i="1" baseline="-25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b="1" baseline="-25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3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，并取 </a:t>
            </a:r>
            <a:r>
              <a:rPr lang="zh-CN" altLang="en-US" sz="20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000" b="1" baseline="-25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0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20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000" b="1" baseline="-25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0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= 0</a:t>
            </a:r>
          </a:p>
        </p:txBody>
      </p:sp>
      <p:grpSp>
        <p:nvGrpSpPr>
          <p:cNvPr id="3" name="Group 12">
            <a:extLst>
              <a:ext uri="{FF2B5EF4-FFF2-40B4-BE49-F238E27FC236}">
                <a16:creationId xmlns:a16="http://schemas.microsoft.com/office/drawing/2014/main" id="{DD52C453-AFEE-44B6-8810-41284BFD2AD0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762000"/>
            <a:ext cx="3124200" cy="457200"/>
            <a:chOff x="3408" y="720"/>
            <a:chExt cx="1968" cy="288"/>
          </a:xfrm>
        </p:grpSpPr>
        <p:sp>
          <p:nvSpPr>
            <p:cNvPr id="10268" name="AutoShape 9">
              <a:extLst>
                <a:ext uri="{FF2B5EF4-FFF2-40B4-BE49-F238E27FC236}">
                  <a16:creationId xmlns:a16="http://schemas.microsoft.com/office/drawing/2014/main" id="{35CBCBC9-A0DD-4777-9465-3E7AF6A91A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816"/>
              <a:ext cx="192" cy="9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69" name="Rectangle 10">
              <a:extLst>
                <a:ext uri="{FF2B5EF4-FFF2-40B4-BE49-F238E27FC236}">
                  <a16:creationId xmlns:a16="http://schemas.microsoft.com/office/drawing/2014/main" id="{D08BBFF3-0860-482B-85BE-5F3360A88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720"/>
              <a:ext cx="17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Adams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隐式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公式</a:t>
              </a:r>
            </a:p>
          </p:txBody>
        </p:sp>
      </p:grpSp>
      <p:grpSp>
        <p:nvGrpSpPr>
          <p:cNvPr id="4" name="Group 40">
            <a:extLst>
              <a:ext uri="{FF2B5EF4-FFF2-40B4-BE49-F238E27FC236}">
                <a16:creationId xmlns:a16="http://schemas.microsoft.com/office/drawing/2014/main" id="{2370F690-6C3F-4F8C-8629-1645310124F2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143000"/>
            <a:ext cx="8153400" cy="2582863"/>
            <a:chOff x="240" y="720"/>
            <a:chExt cx="5136" cy="1627"/>
          </a:xfrm>
        </p:grpSpPr>
        <p:sp>
          <p:nvSpPr>
            <p:cNvPr id="10261" name="Rectangle 13">
              <a:extLst>
                <a:ext uri="{FF2B5EF4-FFF2-40B4-BE49-F238E27FC236}">
                  <a16:creationId xmlns:a16="http://schemas.microsoft.com/office/drawing/2014/main" id="{BFABD308-5828-401F-979C-E4493EAE5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720"/>
              <a:ext cx="5136" cy="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76250" indent="-47625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 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以 </a:t>
              </a:r>
              <a:r>
                <a:rPr lang="en-US" altLang="zh-CN" sz="24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y</a:t>
              </a:r>
              <a:r>
                <a:rPr lang="en-US" altLang="zh-CN" sz="2400" b="1" i="1" baseline="-250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en-US" altLang="zh-CN" sz="2400" b="1" baseline="-250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3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取代 </a:t>
              </a:r>
              <a:r>
                <a:rPr lang="en-US" altLang="zh-CN" sz="24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y</a:t>
              </a:r>
              <a:r>
                <a:rPr lang="en-US" altLang="zh-CN" sz="24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</a:t>
              </a:r>
              <a:r>
                <a:rPr lang="en-US" altLang="zh-CN" sz="2400" b="1" i="1" baseline="-250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en-US" altLang="zh-CN" sz="2400" b="1" baseline="-250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3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，则可导出另一组</a:t>
              </a:r>
              <a:r>
                <a:rPr lang="en-US" altLang="zh-CN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4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阶显式算法，其中包含了著名的</a:t>
              </a:r>
              <a:r>
                <a:rPr lang="zh-CN" altLang="en-US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米尔尼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000" b="1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/* Milne */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公式</a:t>
              </a:r>
            </a:p>
          </p:txBody>
        </p:sp>
        <p:grpSp>
          <p:nvGrpSpPr>
            <p:cNvPr id="10262" name="Group 38">
              <a:extLst>
                <a:ext uri="{FF2B5EF4-FFF2-40B4-BE49-F238E27FC236}">
                  <a16:creationId xmlns:a16="http://schemas.microsoft.com/office/drawing/2014/main" id="{E0C17ED5-1033-40F9-B133-E77AAEFDDA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2" y="1296"/>
              <a:ext cx="2784" cy="576"/>
              <a:chOff x="1392" y="1296"/>
              <a:chExt cx="2784" cy="576"/>
            </a:xfrm>
          </p:grpSpPr>
          <p:sp>
            <p:nvSpPr>
              <p:cNvPr id="10266" name="AutoShape 18" descr="再生纸">
                <a:extLst>
                  <a:ext uri="{FF2B5EF4-FFF2-40B4-BE49-F238E27FC236}">
                    <a16:creationId xmlns:a16="http://schemas.microsoft.com/office/drawing/2014/main" id="{9AC657C8-886B-493D-BAFC-041E6BBDF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1296"/>
                <a:ext cx="2784" cy="576"/>
              </a:xfrm>
              <a:prstGeom prst="bevel">
                <a:avLst>
                  <a:gd name="adj" fmla="val 6731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10267" name="Object 14">
                <a:extLst>
                  <a:ext uri="{FF2B5EF4-FFF2-40B4-BE49-F238E27FC236}">
                    <a16:creationId xmlns:a16="http://schemas.microsoft.com/office/drawing/2014/main" id="{302E474A-A85F-4AEA-AA38-A7BA57A8DE5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414" y="1336"/>
              <a:ext cx="2735" cy="4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60" name="Equation" r:id="rId6" imgW="2286000" imgH="406400" progId="Equation.3">
                      <p:embed/>
                    </p:oleObj>
                  </mc:Choice>
                  <mc:Fallback>
                    <p:oleObj name="Equation" r:id="rId6" imgW="2286000" imgH="406400" progId="Equation.3">
                      <p:embed/>
                      <p:pic>
                        <p:nvPicPr>
                          <p:cNvPr id="10267" name="Object 14">
                            <a:extLst>
                              <a:ext uri="{FF2B5EF4-FFF2-40B4-BE49-F238E27FC236}">
                                <a16:creationId xmlns:a16="http://schemas.microsoft.com/office/drawing/2014/main" id="{302E474A-A85F-4AEA-AA38-A7BA57A8DE5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14" y="1336"/>
                            <a:ext cx="2735" cy="4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0263" name="Group 39">
              <a:extLst>
                <a:ext uri="{FF2B5EF4-FFF2-40B4-BE49-F238E27FC236}">
                  <a16:creationId xmlns:a16="http://schemas.microsoft.com/office/drawing/2014/main" id="{F385290D-5528-490C-958F-3347614E1D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1914"/>
              <a:ext cx="4656" cy="433"/>
              <a:chOff x="576" y="1914"/>
              <a:chExt cx="4656" cy="433"/>
            </a:xfrm>
          </p:grpSpPr>
          <p:sp>
            <p:nvSpPr>
              <p:cNvPr id="10264" name="Text Box 16">
                <a:extLst>
                  <a:ext uri="{FF2B5EF4-FFF2-40B4-BE49-F238E27FC236}">
                    <a16:creationId xmlns:a16="http://schemas.microsoft.com/office/drawing/2014/main" id="{AB429E7B-FF79-488A-88A1-CD1ADCF71C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1968"/>
                <a:ext cx="196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  <a:defRPr/>
                </a:pPr>
                <a:r>
                  <a:rPr lang="zh-CN" altLang="en-US" sz="2400" b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其</a:t>
                </a:r>
                <a:r>
                  <a:rPr lang="zh-CN" altLang="en-US" sz="2400" b="1">
                    <a:solidFill>
                      <a:srgbClr val="FF33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局部截断误差</a:t>
                </a:r>
                <a:r>
                  <a:rPr lang="zh-CN" altLang="en-US" sz="2400" b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为</a:t>
                </a:r>
              </a:p>
            </p:txBody>
          </p:sp>
          <p:graphicFrame>
            <p:nvGraphicFramePr>
              <p:cNvPr id="10265" name="Object 17">
                <a:extLst>
                  <a:ext uri="{FF2B5EF4-FFF2-40B4-BE49-F238E27FC236}">
                    <a16:creationId xmlns:a16="http://schemas.microsoft.com/office/drawing/2014/main" id="{0EBD6801-44C3-4613-9B71-CCF86E8A61E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165" y="1914"/>
              <a:ext cx="3067" cy="4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61" name="Equation" r:id="rId8" imgW="2323092" imgH="406224" progId="Equation.3">
                      <p:embed/>
                    </p:oleObj>
                  </mc:Choice>
                  <mc:Fallback>
                    <p:oleObj name="Equation" r:id="rId8" imgW="2323092" imgH="406224" progId="Equation.3">
                      <p:embed/>
                      <p:pic>
                        <p:nvPicPr>
                          <p:cNvPr id="10265" name="Object 17">
                            <a:extLst>
                              <a:ext uri="{FF2B5EF4-FFF2-40B4-BE49-F238E27FC236}">
                                <a16:creationId xmlns:a16="http://schemas.microsoft.com/office/drawing/2014/main" id="{0EBD6801-44C3-4613-9B71-CCF86E8A61E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65" y="1914"/>
                            <a:ext cx="3067" cy="43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7" name="Group 42">
            <a:extLst>
              <a:ext uri="{FF2B5EF4-FFF2-40B4-BE49-F238E27FC236}">
                <a16:creationId xmlns:a16="http://schemas.microsoft.com/office/drawing/2014/main" id="{82D0BFFD-56A0-409C-B12B-F6CD2D7AE80F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33800"/>
            <a:ext cx="8458200" cy="1676400"/>
            <a:chOff x="240" y="2352"/>
            <a:chExt cx="5328" cy="1056"/>
          </a:xfrm>
        </p:grpSpPr>
        <p:sp>
          <p:nvSpPr>
            <p:cNvPr id="10255" name="AutoShape 30" descr="再生纸">
              <a:extLst>
                <a:ext uri="{FF2B5EF4-FFF2-40B4-BE49-F238E27FC236}">
                  <a16:creationId xmlns:a16="http://schemas.microsoft.com/office/drawing/2014/main" id="{A60DB5C7-2669-42F2-9DD0-B684041F89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352"/>
              <a:ext cx="5328" cy="1056"/>
            </a:xfrm>
            <a:prstGeom prst="roundRect">
              <a:avLst>
                <a:gd name="adj" fmla="val 16667"/>
              </a:avLst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56" name="Text Box 24">
              <a:extLst>
                <a:ext uri="{FF2B5EF4-FFF2-40B4-BE49-F238E27FC236}">
                  <a16:creationId xmlns:a16="http://schemas.microsoft.com/office/drawing/2014/main" id="{49132F0F-C65A-4189-BE00-A1307E90C1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448"/>
              <a:ext cx="4848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669925" indent="-669925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30000"/>
                </a:spcBef>
                <a:buFontTx/>
                <a:buNone/>
                <a:defRPr/>
              </a:pPr>
              <a:r>
                <a:rPr lang="zh-CN" altLang="en-US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注：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上式也可通过</a:t>
              </a:r>
              <a:r>
                <a:rPr lang="zh-CN" altLang="en-US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数值积分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导出，即将                 在区间</a:t>
              </a:r>
            </a:p>
            <a:p>
              <a:pPr eaLnBrk="1" hangingPunct="1">
                <a:spcBef>
                  <a:spcPct val="3000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                      上积分，得到                                                            再过                     做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的插值多项式即可。</a:t>
              </a:r>
            </a:p>
          </p:txBody>
        </p:sp>
        <p:graphicFrame>
          <p:nvGraphicFramePr>
            <p:cNvPr id="10257" name="Object 25">
              <a:extLst>
                <a:ext uri="{FF2B5EF4-FFF2-40B4-BE49-F238E27FC236}">
                  <a16:creationId xmlns:a16="http://schemas.microsoft.com/office/drawing/2014/main" id="{299A26D8-9047-4E55-BD58-B0B1DDD82B8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48" y="2496"/>
            <a:ext cx="76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2" name="Equation" r:id="rId10" imgW="799753" imgH="203112" progId="Equation.3">
                    <p:embed/>
                  </p:oleObj>
                </mc:Choice>
                <mc:Fallback>
                  <p:oleObj name="Equation" r:id="rId10" imgW="799753" imgH="203112" progId="Equation.3">
                    <p:embed/>
                    <p:pic>
                      <p:nvPicPr>
                        <p:cNvPr id="10257" name="Object 25">
                          <a:extLst>
                            <a:ext uri="{FF2B5EF4-FFF2-40B4-BE49-F238E27FC236}">
                              <a16:creationId xmlns:a16="http://schemas.microsoft.com/office/drawing/2014/main" id="{299A26D8-9047-4E55-BD58-B0B1DDD82B8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2496"/>
                          <a:ext cx="768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8" name="Object 26">
              <a:extLst>
                <a:ext uri="{FF2B5EF4-FFF2-40B4-BE49-F238E27FC236}">
                  <a16:creationId xmlns:a16="http://schemas.microsoft.com/office/drawing/2014/main" id="{B8CCB5F4-B675-45E1-9C58-CE1F42637D7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01" y="2736"/>
            <a:ext cx="710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3" name="Equation" r:id="rId12" imgW="711200" imgH="228600" progId="Equation.3">
                    <p:embed/>
                  </p:oleObj>
                </mc:Choice>
                <mc:Fallback>
                  <p:oleObj name="Equation" r:id="rId12" imgW="711200" imgH="228600" progId="Equation.3">
                    <p:embed/>
                    <p:pic>
                      <p:nvPicPr>
                        <p:cNvPr id="10258" name="Object 26">
                          <a:extLst>
                            <a:ext uri="{FF2B5EF4-FFF2-40B4-BE49-F238E27FC236}">
                              <a16:creationId xmlns:a16="http://schemas.microsoft.com/office/drawing/2014/main" id="{B8CCB5F4-B675-45E1-9C58-CE1F42637D7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1" y="2736"/>
                          <a:ext cx="710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9" name="Object 27">
              <a:extLst>
                <a:ext uri="{FF2B5EF4-FFF2-40B4-BE49-F238E27FC236}">
                  <a16:creationId xmlns:a16="http://schemas.microsoft.com/office/drawing/2014/main" id="{61A94F8F-88BC-4C5F-BDEC-533A0918FF5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03" y="2688"/>
            <a:ext cx="2859" cy="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4" name="Equation" r:id="rId14" imgW="2425700" imgH="355600" progId="Equation.3">
                    <p:embed/>
                  </p:oleObj>
                </mc:Choice>
                <mc:Fallback>
                  <p:oleObj name="Equation" r:id="rId14" imgW="2425700" imgH="355600" progId="Equation.3">
                    <p:embed/>
                    <p:pic>
                      <p:nvPicPr>
                        <p:cNvPr id="10259" name="Object 27">
                          <a:extLst>
                            <a:ext uri="{FF2B5EF4-FFF2-40B4-BE49-F238E27FC236}">
                              <a16:creationId xmlns:a16="http://schemas.microsoft.com/office/drawing/2014/main" id="{61A94F8F-88BC-4C5F-BDEC-533A0918FF5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3" y="2688"/>
                          <a:ext cx="2859" cy="4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0" name="Object 28">
              <a:extLst>
                <a:ext uri="{FF2B5EF4-FFF2-40B4-BE49-F238E27FC236}">
                  <a16:creationId xmlns:a16="http://schemas.microsoft.com/office/drawing/2014/main" id="{2DC55935-449C-477F-8705-D92798DCD7E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62" y="2976"/>
            <a:ext cx="988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5" name="Equation" r:id="rId16" imgW="825500" imgH="228600" progId="Equation.3">
                    <p:embed/>
                  </p:oleObj>
                </mc:Choice>
                <mc:Fallback>
                  <p:oleObj name="Equation" r:id="rId16" imgW="825500" imgH="228600" progId="Equation.3">
                    <p:embed/>
                    <p:pic>
                      <p:nvPicPr>
                        <p:cNvPr id="10260" name="Object 28">
                          <a:extLst>
                            <a:ext uri="{FF2B5EF4-FFF2-40B4-BE49-F238E27FC236}">
                              <a16:creationId xmlns:a16="http://schemas.microsoft.com/office/drawing/2014/main" id="{2DC55935-449C-477F-8705-D92798DCD7E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2" y="2976"/>
                          <a:ext cx="988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7376" name="AutoShape 32">
            <a:extLst>
              <a:ext uri="{FF2B5EF4-FFF2-40B4-BE49-F238E27FC236}">
                <a16:creationId xmlns:a16="http://schemas.microsoft.com/office/drawing/2014/main" id="{6CB715DF-4754-46F2-998C-5E4CC63BF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785938"/>
            <a:ext cx="4724400" cy="1828800"/>
          </a:xfrm>
          <a:prstGeom prst="wedgeEllipseCallout">
            <a:avLst>
              <a:gd name="adj1" fmla="val -21639"/>
              <a:gd name="adj2" fmla="val -90537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取 </a:t>
            </a:r>
            <a:r>
              <a:rPr lang="zh-CN" altLang="en-US" sz="20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000" b="1" baseline="-25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0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= 1,  </a:t>
            </a:r>
            <a:r>
              <a:rPr lang="en-US" altLang="zh-CN" sz="20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000" b="1" baseline="-25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0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= 0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得到</a:t>
            </a:r>
            <a:r>
              <a:rPr lang="zh-CN" altLang="en-US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辛甫生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/* Simpson */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公式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4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Milne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公式匹配使用</a:t>
            </a:r>
          </a:p>
        </p:txBody>
      </p:sp>
      <p:sp>
        <p:nvSpPr>
          <p:cNvPr id="57377" name="Rectangle 33">
            <a:extLst>
              <a:ext uri="{FF2B5EF4-FFF2-40B4-BE49-F238E27FC236}">
                <a16:creationId xmlns:a16="http://schemas.microsoft.com/office/drawing/2014/main" id="{985280F7-6BFA-4E44-A11B-54E568918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562600"/>
            <a:ext cx="426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8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  </a:t>
            </a:r>
            <a:r>
              <a:rPr lang="zh-CN" altLang="en-US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辛甫生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/* Simpson */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公式</a:t>
            </a:r>
          </a:p>
        </p:txBody>
      </p:sp>
      <p:grpSp>
        <p:nvGrpSpPr>
          <p:cNvPr id="8" name="Group 41">
            <a:extLst>
              <a:ext uri="{FF2B5EF4-FFF2-40B4-BE49-F238E27FC236}">
                <a16:creationId xmlns:a16="http://schemas.microsoft.com/office/drawing/2014/main" id="{EE80852C-F8FE-49AA-A538-D281C358017D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5410200"/>
            <a:ext cx="3886200" cy="849313"/>
            <a:chOff x="2736" y="3545"/>
            <a:chExt cx="2448" cy="535"/>
          </a:xfrm>
        </p:grpSpPr>
        <p:sp>
          <p:nvSpPr>
            <p:cNvPr id="10253" name="AutoShape 35" descr="再生纸">
              <a:extLst>
                <a:ext uri="{FF2B5EF4-FFF2-40B4-BE49-F238E27FC236}">
                  <a16:creationId xmlns:a16="http://schemas.microsoft.com/office/drawing/2014/main" id="{36DD23C7-5D5A-4D1B-96AD-9CD8C545F4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3552"/>
              <a:ext cx="2448" cy="528"/>
            </a:xfrm>
            <a:prstGeom prst="bevel">
              <a:avLst>
                <a:gd name="adj" fmla="val 7199"/>
              </a:avLst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0254" name="Object 34">
              <a:extLst>
                <a:ext uri="{FF2B5EF4-FFF2-40B4-BE49-F238E27FC236}">
                  <a16:creationId xmlns:a16="http://schemas.microsoft.com/office/drawing/2014/main" id="{B291E8E3-AC3D-468B-B214-724AFE3F358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68" y="3545"/>
            <a:ext cx="2391" cy="4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6" name="Equation" r:id="rId18" imgW="2120900" imgH="406400" progId="Equation.3">
                    <p:embed/>
                  </p:oleObj>
                </mc:Choice>
                <mc:Fallback>
                  <p:oleObj name="Equation" r:id="rId18" imgW="2120900" imgH="406400" progId="Equation.3">
                    <p:embed/>
                    <p:pic>
                      <p:nvPicPr>
                        <p:cNvPr id="10254" name="Object 34">
                          <a:extLst>
                            <a:ext uri="{FF2B5EF4-FFF2-40B4-BE49-F238E27FC236}">
                              <a16:creationId xmlns:a16="http://schemas.microsoft.com/office/drawing/2014/main" id="{B291E8E3-AC3D-468B-B214-724AFE3F358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8" y="3545"/>
                          <a:ext cx="2391" cy="4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7381" name="AutoShape 37">
            <a:extLst>
              <a:ext uri="{FF2B5EF4-FFF2-40B4-BE49-F238E27FC236}">
                <a16:creationId xmlns:a16="http://schemas.microsoft.com/office/drawing/2014/main" id="{168EB1AF-6138-47CE-AFBE-F9F20F075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819400"/>
            <a:ext cx="6248400" cy="1676400"/>
          </a:xfrm>
          <a:prstGeom prst="wedgeEllipseCallout">
            <a:avLst>
              <a:gd name="adj1" fmla="val 20352"/>
              <a:gd name="adj2" fmla="val 124718"/>
            </a:avLst>
          </a:prstGeom>
          <a:gradFill rotWithShape="0">
            <a:gsLst>
              <a:gs pos="0">
                <a:schemeClr val="bg1"/>
              </a:gs>
              <a:gs pos="100000">
                <a:srgbClr val="C0C0C0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在区间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 i="1" baseline="-25000"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baseline="-2500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1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 i="1" baseline="-25000"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baseline="-2500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+1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上积分，并用</a:t>
            </a:r>
            <a:r>
              <a:rPr lang="en-US" altLang="zh-CN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Simpson</a:t>
            </a:r>
            <a:r>
              <a:rPr lang="zh-CN" altLang="en-US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数值积分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公式来近似积分项，亦可得此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Simpson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公式。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73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73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73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autoUpdateAnimBg="0"/>
      <p:bldP spid="57351" grpId="0" autoUpdateAnimBg="0"/>
      <p:bldP spid="57376" grpId="0" animBg="1" autoUpdateAnimBg="0"/>
      <p:bldP spid="57377" grpId="0" autoUpdateAnimBg="0"/>
      <p:bldP spid="57381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0C75FAE7-A26F-4D75-9988-1DBAEDFBF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0"/>
            <a:ext cx="266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§4  Multistep Method</a:t>
            </a:r>
          </a:p>
        </p:txBody>
      </p:sp>
      <p:grpSp>
        <p:nvGrpSpPr>
          <p:cNvPr id="2" name="Group 29">
            <a:extLst>
              <a:ext uri="{FF2B5EF4-FFF2-40B4-BE49-F238E27FC236}">
                <a16:creationId xmlns:a16="http://schemas.microsoft.com/office/drawing/2014/main" id="{5F6B83FD-A0BE-4250-A72C-A9438AD15CC9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414338"/>
            <a:ext cx="8229600" cy="1262062"/>
            <a:chOff x="288" y="240"/>
            <a:chExt cx="5184" cy="795"/>
          </a:xfrm>
        </p:grpSpPr>
        <p:sp>
          <p:nvSpPr>
            <p:cNvPr id="11282" name="Text Box 4">
              <a:extLst>
                <a:ext uri="{FF2B5EF4-FFF2-40B4-BE49-F238E27FC236}">
                  <a16:creationId xmlns:a16="http://schemas.microsoft.com/office/drawing/2014/main" id="{9008765C-2E8A-43FB-AEFC-14CA956BC1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40"/>
              <a:ext cx="5184" cy="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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Milne-Simpson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系统的缺点是</a:t>
              </a:r>
              <a:r>
                <a:rPr lang="zh-CN" altLang="en-US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稳定性差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，为改善稳定性，考虑另一种隐式校正公式：</a:t>
              </a:r>
            </a:p>
          </p:txBody>
        </p:sp>
        <p:graphicFrame>
          <p:nvGraphicFramePr>
            <p:cNvPr id="11283" name="Object 5">
              <a:extLst>
                <a:ext uri="{FF2B5EF4-FFF2-40B4-BE49-F238E27FC236}">
                  <a16:creationId xmlns:a16="http://schemas.microsoft.com/office/drawing/2014/main" id="{AFF248C5-FE71-4677-83EB-4563A6EEAB6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57" y="768"/>
            <a:ext cx="4255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6" name="Equation" r:id="rId6" imgW="3644900" imgH="228600" progId="Equation.3">
                    <p:embed/>
                  </p:oleObj>
                </mc:Choice>
                <mc:Fallback>
                  <p:oleObj name="Equation" r:id="rId6" imgW="3644900" imgH="228600" progId="Equation.3">
                    <p:embed/>
                    <p:pic>
                      <p:nvPicPr>
                        <p:cNvPr id="11283" name="Object 5">
                          <a:extLst>
                            <a:ext uri="{FF2B5EF4-FFF2-40B4-BE49-F238E27FC236}">
                              <a16:creationId xmlns:a16="http://schemas.microsoft.com/office/drawing/2014/main" id="{AFF248C5-FE71-4677-83EB-4563A6EEAB6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768"/>
                          <a:ext cx="4255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8376" name="Text Box 8">
            <a:extLst>
              <a:ext uri="{FF2B5EF4-FFF2-40B4-BE49-F238E27FC236}">
                <a16:creationId xmlns:a16="http://schemas.microsoft.com/office/drawing/2014/main" id="{CFC0DFA9-ABDA-422A-AF4C-F868C92F1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088" y="1752600"/>
            <a:ext cx="8229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要求公式具有</a:t>
            </a:r>
            <a:r>
              <a:rPr lang="en-US" altLang="zh-CN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4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阶精度。通过泰勒展开，可得到       个等式，从中解出      个未知数，则有     个自由度。</a:t>
            </a:r>
          </a:p>
        </p:txBody>
      </p:sp>
      <p:sp>
        <p:nvSpPr>
          <p:cNvPr id="58378" name="Rectangle 10">
            <a:extLst>
              <a:ext uri="{FF2B5EF4-FFF2-40B4-BE49-F238E27FC236}">
                <a16:creationId xmlns:a16="http://schemas.microsoft.com/office/drawing/2014/main" id="{39ECBC7E-8711-4074-B84F-E7BA6CDF4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0" y="17526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58379" name="Rectangle 11">
            <a:extLst>
              <a:ext uri="{FF2B5EF4-FFF2-40B4-BE49-F238E27FC236}">
                <a16:creationId xmlns:a16="http://schemas.microsoft.com/office/drawing/2014/main" id="{4A1E6F12-ECF3-4C35-8CC5-567BCC6A1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1163" y="21336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58380" name="Rectangle 12">
            <a:extLst>
              <a:ext uri="{FF2B5EF4-FFF2-40B4-BE49-F238E27FC236}">
                <a16:creationId xmlns:a16="http://schemas.microsoft.com/office/drawing/2014/main" id="{A0BCEFAB-0849-4534-B570-D1145D283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21336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8381" name="AutoShape 13">
            <a:extLst>
              <a:ext uri="{FF2B5EF4-FFF2-40B4-BE49-F238E27FC236}">
                <a16:creationId xmlns:a16="http://schemas.microsoft.com/office/drawing/2014/main" id="{CB57D44B-61D0-4193-BCFB-4568AEC5F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743200"/>
            <a:ext cx="3048000" cy="1066800"/>
          </a:xfrm>
          <a:prstGeom prst="wedgeEllipseCallout">
            <a:avLst>
              <a:gd name="adj1" fmla="val -44949"/>
              <a:gd name="adj2" fmla="val -163394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取 </a:t>
            </a:r>
            <a:r>
              <a:rPr lang="zh-CN" altLang="en-US" sz="20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000" b="1" baseline="-25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0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= 1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得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Simpson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公式</a:t>
            </a:r>
          </a:p>
        </p:txBody>
      </p:sp>
      <p:grpSp>
        <p:nvGrpSpPr>
          <p:cNvPr id="3" name="Group 31">
            <a:extLst>
              <a:ext uri="{FF2B5EF4-FFF2-40B4-BE49-F238E27FC236}">
                <a16:creationId xmlns:a16="http://schemas.microsoft.com/office/drawing/2014/main" id="{565D037A-0D23-41EB-B29B-4591797CD6E2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819400"/>
            <a:ext cx="8153400" cy="1905000"/>
            <a:chOff x="336" y="1776"/>
            <a:chExt cx="5136" cy="1200"/>
          </a:xfrm>
        </p:grpSpPr>
        <p:sp>
          <p:nvSpPr>
            <p:cNvPr id="11278" name="Text Box 15">
              <a:extLst>
                <a:ext uri="{FF2B5EF4-FFF2-40B4-BE49-F238E27FC236}">
                  <a16:creationId xmlns:a16="http://schemas.microsoft.com/office/drawing/2014/main" id="{4B70CD0D-769C-4565-A914-24D02540EF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1776"/>
              <a:ext cx="5136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哈明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000" b="1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/* Hamming */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用</a:t>
              </a:r>
              <a:r>
                <a:rPr lang="zh-CN" altLang="en-US" sz="24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</a:t>
              </a:r>
              <a:r>
                <a:rPr lang="en-US" altLang="zh-CN" sz="2400" b="1" baseline="-250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的不同数值进行试验，发现当</a:t>
              </a:r>
              <a:r>
                <a:rPr lang="zh-CN" altLang="en-US" sz="24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</a:t>
              </a:r>
              <a:r>
                <a:rPr lang="en-US" altLang="zh-CN" sz="2400" b="1" baseline="-250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lang="en-US" altLang="zh-CN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= 0</a:t>
              </a:r>
              <a:r>
                <a:rPr lang="en-US" altLang="zh-CN" sz="20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时，公式的稳定性较好，即：</a:t>
              </a:r>
            </a:p>
          </p:txBody>
        </p:sp>
        <p:grpSp>
          <p:nvGrpSpPr>
            <p:cNvPr id="11279" name="Group 30">
              <a:extLst>
                <a:ext uri="{FF2B5EF4-FFF2-40B4-BE49-F238E27FC236}">
                  <a16:creationId xmlns:a16="http://schemas.microsoft.com/office/drawing/2014/main" id="{78D5DB47-2B2D-44C3-9BFA-5F2AC91DED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2352"/>
              <a:ext cx="3216" cy="624"/>
              <a:chOff x="960" y="2352"/>
              <a:chExt cx="3216" cy="624"/>
            </a:xfrm>
          </p:grpSpPr>
          <p:sp>
            <p:nvSpPr>
              <p:cNvPr id="11280" name="AutoShape 25" descr="再生纸">
                <a:extLst>
                  <a:ext uri="{FF2B5EF4-FFF2-40B4-BE49-F238E27FC236}">
                    <a16:creationId xmlns:a16="http://schemas.microsoft.com/office/drawing/2014/main" id="{922D9DDA-AB5E-46B8-820B-D6FDCA3B20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2352"/>
                <a:ext cx="3216" cy="624"/>
              </a:xfrm>
              <a:prstGeom prst="bevel">
                <a:avLst>
                  <a:gd name="adj" fmla="val 5287"/>
                </a:avLst>
              </a:prstGeom>
              <a:blipFill dpi="0" rotWithShape="0">
                <a:blip r:embed="rId8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11281" name="Object 18">
                <a:extLst>
                  <a:ext uri="{FF2B5EF4-FFF2-40B4-BE49-F238E27FC236}">
                    <a16:creationId xmlns:a16="http://schemas.microsoft.com/office/drawing/2014/main" id="{562BEDC1-3899-49E9-A6F4-59E71449518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019" y="2441"/>
              <a:ext cx="3147" cy="4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77" name="Equation" r:id="rId9" imgW="2794000" imgH="406400" progId="Equation.3">
                      <p:embed/>
                    </p:oleObj>
                  </mc:Choice>
                  <mc:Fallback>
                    <p:oleObj name="Equation" r:id="rId9" imgW="2794000" imgH="406400" progId="Equation.3">
                      <p:embed/>
                      <p:pic>
                        <p:nvPicPr>
                          <p:cNvPr id="11281" name="Object 18">
                            <a:extLst>
                              <a:ext uri="{FF2B5EF4-FFF2-40B4-BE49-F238E27FC236}">
                                <a16:creationId xmlns:a16="http://schemas.microsoft.com/office/drawing/2014/main" id="{562BEDC1-3899-49E9-A6F4-59E71449518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19" y="2441"/>
                            <a:ext cx="3147" cy="4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5" name="Group 32">
            <a:extLst>
              <a:ext uri="{FF2B5EF4-FFF2-40B4-BE49-F238E27FC236}">
                <a16:creationId xmlns:a16="http://schemas.microsoft.com/office/drawing/2014/main" id="{45E5FD7E-D192-4714-856B-C57689BC6BBC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648200"/>
            <a:ext cx="7162800" cy="773113"/>
            <a:chOff x="336" y="3017"/>
            <a:chExt cx="4512" cy="487"/>
          </a:xfrm>
        </p:grpSpPr>
        <p:sp>
          <p:nvSpPr>
            <p:cNvPr id="11276" name="Text Box 20">
              <a:extLst>
                <a:ext uri="{FF2B5EF4-FFF2-40B4-BE49-F238E27FC236}">
                  <a16:creationId xmlns:a16="http://schemas.microsoft.com/office/drawing/2014/main" id="{CA97D4B3-6980-48F5-AD93-62BAFDC507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3094"/>
              <a:ext cx="19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其局部截断误差为</a:t>
              </a:r>
            </a:p>
          </p:txBody>
        </p:sp>
        <p:graphicFrame>
          <p:nvGraphicFramePr>
            <p:cNvPr id="11277" name="Object 21">
              <a:extLst>
                <a:ext uri="{FF2B5EF4-FFF2-40B4-BE49-F238E27FC236}">
                  <a16:creationId xmlns:a16="http://schemas.microsoft.com/office/drawing/2014/main" id="{E938D7F9-266C-4BA5-BF2B-7901B2CC7AA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6" y="3017"/>
            <a:ext cx="2922" cy="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8" name="Equation" r:id="rId11" imgW="2387600" imgH="406400" progId="Equation.3">
                    <p:embed/>
                  </p:oleObj>
                </mc:Choice>
                <mc:Fallback>
                  <p:oleObj name="Equation" r:id="rId11" imgW="2387600" imgH="406400" progId="Equation.3">
                    <p:embed/>
                    <p:pic>
                      <p:nvPicPr>
                        <p:cNvPr id="11277" name="Object 21">
                          <a:extLst>
                            <a:ext uri="{FF2B5EF4-FFF2-40B4-BE49-F238E27FC236}">
                              <a16:creationId xmlns:a16="http://schemas.microsoft.com/office/drawing/2014/main" id="{E938D7F9-266C-4BA5-BF2B-7901B2CC7AA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6" y="3017"/>
                          <a:ext cx="2922" cy="4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8396" name="AutoShape 28" descr="再生纸">
            <a:extLst>
              <a:ext uri="{FF2B5EF4-FFF2-40B4-BE49-F238E27FC236}">
                <a16:creationId xmlns:a16="http://schemas.microsoft.com/office/drawing/2014/main" id="{566725E0-391C-4C63-8E31-E2AC89754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562600"/>
            <a:ext cx="7543800" cy="685800"/>
          </a:xfrm>
          <a:prstGeom prst="roundRect">
            <a:avLst>
              <a:gd name="adj" fmla="val 16667"/>
            </a:avLst>
          </a:prstGeom>
          <a:blipFill dpi="0" rotWithShape="0">
            <a:blip r:embed="rId8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zh-CN" altLang="en-US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注：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哈明公式不能用数值积分方法推导出来。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83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583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58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6" grpId="0" autoUpdateAnimBg="0"/>
      <p:bldP spid="58378" grpId="0" autoUpdateAnimBg="0"/>
      <p:bldP spid="58379" grpId="0" autoUpdateAnimBg="0"/>
      <p:bldP spid="58380" grpId="0" autoUpdateAnimBg="0"/>
      <p:bldP spid="58381" grpId="0" animBg="1" autoUpdateAnimBg="0"/>
      <p:bldP spid="58396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0E111714-5D82-4D80-90DD-BD9964A00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0"/>
            <a:ext cx="266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§4  Multistep Method</a:t>
            </a:r>
          </a:p>
        </p:txBody>
      </p:sp>
      <p:sp>
        <p:nvSpPr>
          <p:cNvPr id="53251" name="Text Box 3">
            <a:extLst>
              <a:ext uri="{FF2B5EF4-FFF2-40B4-BE49-F238E27FC236}">
                <a16:creationId xmlns:a16="http://schemas.microsoft.com/office/drawing/2014/main" id="{569248B8-2E2D-4A94-9607-A48508EC3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8600"/>
            <a:ext cx="76962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8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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亚当姆斯预测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校正系统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0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sz="20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/* Adams predictor-corrector system */</a:t>
            </a:r>
          </a:p>
        </p:txBody>
      </p:sp>
      <p:sp>
        <p:nvSpPr>
          <p:cNvPr id="53252" name="Text Box 4">
            <a:extLst>
              <a:ext uri="{FF2B5EF4-FFF2-40B4-BE49-F238E27FC236}">
                <a16:creationId xmlns:a16="http://schemas.microsoft.com/office/drawing/2014/main" id="{3C4AE7DB-0FCE-48F3-B582-556318E7D0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19200"/>
            <a:ext cx="617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000" b="1" i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Step 1</a:t>
            </a:r>
            <a:r>
              <a:rPr lang="en-US" altLang="zh-CN" sz="24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用</a:t>
            </a:r>
            <a:r>
              <a:rPr lang="en-US" altLang="zh-CN" sz="24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Runge-Kutta</a:t>
            </a:r>
            <a:r>
              <a:rPr lang="en-US" altLang="zh-CN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法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计算前 </a:t>
            </a:r>
            <a:r>
              <a:rPr lang="en-US" altLang="zh-CN" sz="24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个初值；</a:t>
            </a:r>
          </a:p>
        </p:txBody>
      </p:sp>
      <p:sp>
        <p:nvSpPr>
          <p:cNvPr id="53253" name="Text Box 5">
            <a:extLst>
              <a:ext uri="{FF2B5EF4-FFF2-40B4-BE49-F238E27FC236}">
                <a16:creationId xmlns:a16="http://schemas.microsoft.com/office/drawing/2014/main" id="{F16E473B-F889-484B-97EF-2E7E1F6656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828800"/>
            <a:ext cx="487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000" b="1" i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Step 2</a:t>
            </a:r>
            <a:r>
              <a:rPr lang="en-US" altLang="zh-CN" sz="24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用</a:t>
            </a:r>
            <a:r>
              <a:rPr lang="en-US" altLang="zh-CN" sz="24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Adams </a:t>
            </a:r>
            <a:r>
              <a:rPr lang="zh-CN" altLang="en-US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显式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计算</a:t>
            </a:r>
            <a:r>
              <a:rPr lang="zh-CN" altLang="en-US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预测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值；</a:t>
            </a:r>
          </a:p>
        </p:txBody>
      </p:sp>
      <p:sp>
        <p:nvSpPr>
          <p:cNvPr id="53254" name="Text Box 6">
            <a:extLst>
              <a:ext uri="{FF2B5EF4-FFF2-40B4-BE49-F238E27FC236}">
                <a16:creationId xmlns:a16="http://schemas.microsoft.com/office/drawing/2014/main" id="{4E5E652F-7FA3-4C5D-8C07-698E94ED2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438400"/>
            <a:ext cx="579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000" b="1" i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Step 3</a:t>
            </a:r>
            <a:r>
              <a:rPr lang="en-US" altLang="zh-CN" sz="24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用同阶</a:t>
            </a:r>
            <a:r>
              <a:rPr lang="en-US" altLang="zh-CN" sz="24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Adams </a:t>
            </a:r>
            <a:r>
              <a:rPr lang="zh-CN" altLang="en-US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隐式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计算</a:t>
            </a:r>
            <a:r>
              <a:rPr lang="zh-CN" altLang="en-US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校正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值。</a:t>
            </a:r>
          </a:p>
        </p:txBody>
      </p:sp>
      <p:sp>
        <p:nvSpPr>
          <p:cNvPr id="53256" name="AutoShape 8" descr="再生纸">
            <a:extLst>
              <a:ext uri="{FF2B5EF4-FFF2-40B4-BE49-F238E27FC236}">
                <a16:creationId xmlns:a16="http://schemas.microsoft.com/office/drawing/2014/main" id="{2A2B0147-2CB4-4A3B-92FF-C519094AE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762000"/>
            <a:ext cx="3048000" cy="2133600"/>
          </a:xfrm>
          <a:prstGeom prst="roundRect">
            <a:avLst>
              <a:gd name="adj" fmla="val 10491"/>
            </a:avLst>
          </a:prstGeom>
          <a:blipFill dpi="0" rotWithShape="0">
            <a:blip r:embed="rId7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注意：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三步所用公式的精度必须相同。通常用</a:t>
            </a:r>
            <a:r>
              <a:rPr lang="zh-CN" altLang="en-US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经典</a:t>
            </a:r>
            <a:r>
              <a:rPr lang="en-US" altLang="zh-CN" sz="24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Runge-Kutta </a:t>
            </a:r>
            <a:r>
              <a:rPr lang="zh-CN" altLang="en-US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法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配合</a:t>
            </a:r>
            <a:r>
              <a:rPr lang="en-US" altLang="zh-CN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阶</a:t>
            </a:r>
            <a:r>
              <a:rPr lang="en-US" altLang="zh-CN" sz="24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Adams </a:t>
            </a:r>
            <a:r>
              <a:rPr lang="zh-CN" altLang="en-US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公式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grpSp>
        <p:nvGrpSpPr>
          <p:cNvPr id="2" name="Group 103">
            <a:extLst>
              <a:ext uri="{FF2B5EF4-FFF2-40B4-BE49-F238E27FC236}">
                <a16:creationId xmlns:a16="http://schemas.microsoft.com/office/drawing/2014/main" id="{0BBD296A-EDF7-44C3-8E09-63ADED61F654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3648075"/>
            <a:ext cx="8310563" cy="655638"/>
            <a:chOff x="192" y="2298"/>
            <a:chExt cx="5235" cy="413"/>
          </a:xfrm>
        </p:grpSpPr>
        <p:sp>
          <p:nvSpPr>
            <p:cNvPr id="12374" name="Text Box 76">
              <a:extLst>
                <a:ext uri="{FF2B5EF4-FFF2-40B4-BE49-F238E27FC236}">
                  <a16:creationId xmlns:a16="http://schemas.microsoft.com/office/drawing/2014/main" id="{ECEE119D-67E4-4C34-9DA8-DB67852078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352"/>
              <a:ext cx="30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4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阶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Adams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隐式公式的截断误差为</a:t>
              </a:r>
            </a:p>
          </p:txBody>
        </p:sp>
        <p:graphicFrame>
          <p:nvGraphicFramePr>
            <p:cNvPr id="12375" name="Object 77">
              <a:extLst>
                <a:ext uri="{FF2B5EF4-FFF2-40B4-BE49-F238E27FC236}">
                  <a16:creationId xmlns:a16="http://schemas.microsoft.com/office/drawing/2014/main" id="{F721ED9D-DFF0-4A1E-BF8C-28E2CE8C6A0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77" y="2298"/>
            <a:ext cx="2350" cy="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8" name="Equation" r:id="rId8" imgW="2070100" imgH="406400" progId="Equation.3">
                    <p:embed/>
                  </p:oleObj>
                </mc:Choice>
                <mc:Fallback>
                  <p:oleObj name="Equation" r:id="rId8" imgW="2070100" imgH="406400" progId="Equation.3">
                    <p:embed/>
                    <p:pic>
                      <p:nvPicPr>
                        <p:cNvPr id="12375" name="Object 77">
                          <a:extLst>
                            <a:ext uri="{FF2B5EF4-FFF2-40B4-BE49-F238E27FC236}">
                              <a16:creationId xmlns:a16="http://schemas.microsoft.com/office/drawing/2014/main" id="{F721ED9D-DFF0-4A1E-BF8C-28E2CE8C6A0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7" y="2298"/>
                          <a:ext cx="2350" cy="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05">
            <a:extLst>
              <a:ext uri="{FF2B5EF4-FFF2-40B4-BE49-F238E27FC236}">
                <a16:creationId xmlns:a16="http://schemas.microsoft.com/office/drawing/2014/main" id="{41C5808E-3D44-4C77-BCAE-43A326E7FF58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3105150"/>
            <a:ext cx="8001000" cy="649288"/>
            <a:chOff x="192" y="1956"/>
            <a:chExt cx="5040" cy="409"/>
          </a:xfrm>
        </p:grpSpPr>
        <p:grpSp>
          <p:nvGrpSpPr>
            <p:cNvPr id="12370" name="Group 102">
              <a:extLst>
                <a:ext uri="{FF2B5EF4-FFF2-40B4-BE49-F238E27FC236}">
                  <a16:creationId xmlns:a16="http://schemas.microsoft.com/office/drawing/2014/main" id="{A0193DFF-E74B-49FD-9B7D-D2BACCF652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1956"/>
              <a:ext cx="5040" cy="409"/>
              <a:chOff x="192" y="1956"/>
              <a:chExt cx="5040" cy="409"/>
            </a:xfrm>
          </p:grpSpPr>
          <p:sp>
            <p:nvSpPr>
              <p:cNvPr id="12372" name="Text Box 79">
                <a:extLst>
                  <a:ext uri="{FF2B5EF4-FFF2-40B4-BE49-F238E27FC236}">
                    <a16:creationId xmlns:a16="http://schemas.microsoft.com/office/drawing/2014/main" id="{7B2F031D-CB47-4241-8DAA-DFCBFA5772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" y="2022"/>
                <a:ext cx="306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  <a:defRPr/>
                </a:pPr>
                <a:r>
                  <a:rPr lang="en-US" altLang="zh-CN" sz="2400" b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4</a:t>
                </a:r>
                <a:r>
                  <a:rPr lang="zh-CN" altLang="en-US" sz="2400" b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阶</a:t>
                </a:r>
                <a:r>
                  <a:rPr lang="en-US" altLang="zh-CN" sz="2400" b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Adams</a:t>
                </a:r>
                <a:r>
                  <a:rPr lang="zh-CN" altLang="en-US" sz="2400" b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显式公式的截断误差为</a:t>
                </a:r>
              </a:p>
            </p:txBody>
          </p:sp>
          <p:graphicFrame>
            <p:nvGraphicFramePr>
              <p:cNvPr id="12373" name="Object 80">
                <a:extLst>
                  <a:ext uri="{FF2B5EF4-FFF2-40B4-BE49-F238E27FC236}">
                    <a16:creationId xmlns:a16="http://schemas.microsoft.com/office/drawing/2014/main" id="{17233C89-3026-4EF7-B5A0-6043CDCD233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084" y="1956"/>
              <a:ext cx="2148" cy="4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09" name="Equation" r:id="rId10" imgW="1943100" imgH="406400" progId="Equation.3">
                      <p:embed/>
                    </p:oleObj>
                  </mc:Choice>
                  <mc:Fallback>
                    <p:oleObj name="Equation" r:id="rId10" imgW="1943100" imgH="406400" progId="Equation.3">
                      <p:embed/>
                      <p:pic>
                        <p:nvPicPr>
                          <p:cNvPr id="12373" name="Object 80">
                            <a:extLst>
                              <a:ext uri="{FF2B5EF4-FFF2-40B4-BE49-F238E27FC236}">
                                <a16:creationId xmlns:a16="http://schemas.microsoft.com/office/drawing/2014/main" id="{17233C89-3026-4EF7-B5A0-6043CDCD233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84" y="1956"/>
                            <a:ext cx="2148" cy="40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2371" name="Line 81">
              <a:extLst>
                <a:ext uri="{FF2B5EF4-FFF2-40B4-BE49-F238E27FC236}">
                  <a16:creationId xmlns:a16="http://schemas.microsoft.com/office/drawing/2014/main" id="{0A11A053-C320-41CF-A293-1CD3501466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4" y="2092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Group 104">
            <a:extLst>
              <a:ext uri="{FF2B5EF4-FFF2-40B4-BE49-F238E27FC236}">
                <a16:creationId xmlns:a16="http://schemas.microsoft.com/office/drawing/2014/main" id="{E575E61D-6E67-49BA-A12F-758324C7E559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4333875"/>
            <a:ext cx="7881938" cy="703263"/>
            <a:chOff x="192" y="2730"/>
            <a:chExt cx="4965" cy="443"/>
          </a:xfrm>
        </p:grpSpPr>
        <p:sp>
          <p:nvSpPr>
            <p:cNvPr id="12367" name="Text Box 83">
              <a:extLst>
                <a:ext uri="{FF2B5EF4-FFF2-40B4-BE49-F238E27FC236}">
                  <a16:creationId xmlns:a16="http://schemas.microsoft.com/office/drawing/2014/main" id="{1777A981-705A-49C8-A072-72E7A69F0B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784"/>
              <a:ext cx="36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当 </a:t>
              </a:r>
              <a:r>
                <a:rPr lang="en-US" altLang="zh-CN" sz="24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h</a:t>
              </a:r>
              <a:r>
                <a:rPr lang="en-US" altLang="zh-CN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充分小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时，可近似认为</a:t>
              </a:r>
              <a:r>
                <a:rPr lang="zh-CN" altLang="en-US" sz="24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</a:t>
              </a:r>
              <a:r>
                <a:rPr lang="en-US" altLang="zh-CN" sz="2400" b="1" i="1" baseline="-250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en-US" altLang="zh-CN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 </a:t>
              </a:r>
              <a:r>
                <a:rPr lang="en-US" altLang="zh-CN" sz="24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</a:t>
              </a:r>
              <a:r>
                <a:rPr lang="en-US" altLang="zh-CN" sz="2400" b="1" i="1" baseline="-250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en-US" altLang="zh-CN" sz="2400" b="1" i="1" baseline="-2500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，则：</a:t>
              </a:r>
            </a:p>
          </p:txBody>
        </p:sp>
        <p:graphicFrame>
          <p:nvGraphicFramePr>
            <p:cNvPr id="12368" name="Object 85">
              <a:extLst>
                <a:ext uri="{FF2B5EF4-FFF2-40B4-BE49-F238E27FC236}">
                  <a16:creationId xmlns:a16="http://schemas.microsoft.com/office/drawing/2014/main" id="{56D8244C-2A10-4B11-8B77-2D5531EF98F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28" y="2730"/>
            <a:ext cx="1529" cy="4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0" name="Equation" r:id="rId12" imgW="1435100" imgH="444500" progId="Equation.3">
                    <p:embed/>
                  </p:oleObj>
                </mc:Choice>
                <mc:Fallback>
                  <p:oleObj name="Equation" r:id="rId12" imgW="1435100" imgH="444500" progId="Equation.3">
                    <p:embed/>
                    <p:pic>
                      <p:nvPicPr>
                        <p:cNvPr id="12368" name="Object 85">
                          <a:extLst>
                            <a:ext uri="{FF2B5EF4-FFF2-40B4-BE49-F238E27FC236}">
                              <a16:creationId xmlns:a16="http://schemas.microsoft.com/office/drawing/2014/main" id="{56D8244C-2A10-4B11-8B77-2D5531EF98F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8" y="2730"/>
                          <a:ext cx="1529" cy="4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69" name="Line 86">
              <a:extLst>
                <a:ext uri="{FF2B5EF4-FFF2-40B4-BE49-F238E27FC236}">
                  <a16:creationId xmlns:a16="http://schemas.microsoft.com/office/drawing/2014/main" id="{6795C163-8D12-4918-9EEF-858817C4CD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2756"/>
              <a:ext cx="9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3335" name="AutoShape 87">
            <a:extLst>
              <a:ext uri="{FF2B5EF4-FFF2-40B4-BE49-F238E27FC236}">
                <a16:creationId xmlns:a16="http://schemas.microsoft.com/office/drawing/2014/main" id="{B53CE93C-E612-4A52-89E3-99C3C8F2A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56260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280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6" name="Group 110">
            <a:extLst>
              <a:ext uri="{FF2B5EF4-FFF2-40B4-BE49-F238E27FC236}">
                <a16:creationId xmlns:a16="http://schemas.microsoft.com/office/drawing/2014/main" id="{326210FF-BD69-4ED7-8E92-418539B6C69B}"/>
              </a:ext>
            </a:extLst>
          </p:cNvPr>
          <p:cNvGrpSpPr>
            <a:grpSpLocks/>
          </p:cNvGrpSpPr>
          <p:nvPr/>
        </p:nvGrpSpPr>
        <p:grpSpPr bwMode="auto">
          <a:xfrm>
            <a:off x="1133475" y="4876800"/>
            <a:ext cx="4052888" cy="1470025"/>
            <a:chOff x="714" y="3209"/>
            <a:chExt cx="2553" cy="926"/>
          </a:xfrm>
        </p:grpSpPr>
        <p:grpSp>
          <p:nvGrpSpPr>
            <p:cNvPr id="12359" name="Group 108">
              <a:extLst>
                <a:ext uri="{FF2B5EF4-FFF2-40B4-BE49-F238E27FC236}">
                  <a16:creationId xmlns:a16="http://schemas.microsoft.com/office/drawing/2014/main" id="{1B6DEB3E-2CFC-4ADB-82CF-A567F49DCE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4" y="3209"/>
              <a:ext cx="2553" cy="446"/>
              <a:chOff x="714" y="3209"/>
              <a:chExt cx="2553" cy="446"/>
            </a:xfrm>
          </p:grpSpPr>
          <p:grpSp>
            <p:nvGrpSpPr>
              <p:cNvPr id="12363" name="Group 107">
                <a:extLst>
                  <a:ext uri="{FF2B5EF4-FFF2-40B4-BE49-F238E27FC236}">
                    <a16:creationId xmlns:a16="http://schemas.microsoft.com/office/drawing/2014/main" id="{F41A35AE-90C5-4420-8843-E525C59481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14" y="3209"/>
                <a:ext cx="2553" cy="446"/>
                <a:chOff x="714" y="3209"/>
                <a:chExt cx="2553" cy="446"/>
              </a:xfrm>
            </p:grpSpPr>
            <p:graphicFrame>
              <p:nvGraphicFramePr>
                <p:cNvPr id="12365" name="Object 90">
                  <a:extLst>
                    <a:ext uri="{FF2B5EF4-FFF2-40B4-BE49-F238E27FC236}">
                      <a16:creationId xmlns:a16="http://schemas.microsoft.com/office/drawing/2014/main" id="{66A3404B-207F-4C2C-B95D-4F1044199BAC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14" y="3209"/>
                <a:ext cx="2553" cy="44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211" name="Equation" r:id="rId14" imgW="2082800" imgH="406400" progId="Equation.3">
                        <p:embed/>
                      </p:oleObj>
                    </mc:Choice>
                    <mc:Fallback>
                      <p:oleObj name="Equation" r:id="rId14" imgW="2082800" imgH="406400" progId="Equation.3">
                        <p:embed/>
                        <p:pic>
                          <p:nvPicPr>
                            <p:cNvPr id="12365" name="Object 90">
                              <a:extLst>
                                <a:ext uri="{FF2B5EF4-FFF2-40B4-BE49-F238E27FC236}">
                                  <a16:creationId xmlns:a16="http://schemas.microsoft.com/office/drawing/2014/main" id="{66A3404B-207F-4C2C-B95D-4F1044199BAC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14" y="3209"/>
                              <a:ext cx="2553" cy="44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2366" name="Line 91">
                  <a:extLst>
                    <a:ext uri="{FF2B5EF4-FFF2-40B4-BE49-F238E27FC236}">
                      <a16:creationId xmlns:a16="http://schemas.microsoft.com/office/drawing/2014/main" id="{7D101DED-0553-4254-92E1-6FBF64A656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43" y="3360"/>
                  <a:ext cx="9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2364" name="Line 92">
                <a:extLst>
                  <a:ext uri="{FF2B5EF4-FFF2-40B4-BE49-F238E27FC236}">
                    <a16:creationId xmlns:a16="http://schemas.microsoft.com/office/drawing/2014/main" id="{80A2BA24-2597-405A-BF51-36B5426BF4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61" y="3360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60" name="Group 109">
              <a:extLst>
                <a:ext uri="{FF2B5EF4-FFF2-40B4-BE49-F238E27FC236}">
                  <a16:creationId xmlns:a16="http://schemas.microsoft.com/office/drawing/2014/main" id="{61B63608-6961-48EB-9BEF-1E0CF00324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4" y="3689"/>
              <a:ext cx="2553" cy="446"/>
              <a:chOff x="714" y="3689"/>
              <a:chExt cx="2553" cy="446"/>
            </a:xfrm>
          </p:grpSpPr>
          <p:graphicFrame>
            <p:nvGraphicFramePr>
              <p:cNvPr id="12361" name="Object 94">
                <a:extLst>
                  <a:ext uri="{FF2B5EF4-FFF2-40B4-BE49-F238E27FC236}">
                    <a16:creationId xmlns:a16="http://schemas.microsoft.com/office/drawing/2014/main" id="{3308C6BB-943C-4EFA-82AB-150E31008AE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14" y="3689"/>
              <a:ext cx="2553" cy="4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12" name="Equation" r:id="rId16" imgW="2082800" imgH="406400" progId="Equation.3">
                      <p:embed/>
                    </p:oleObj>
                  </mc:Choice>
                  <mc:Fallback>
                    <p:oleObj name="Equation" r:id="rId16" imgW="2082800" imgH="406400" progId="Equation.3">
                      <p:embed/>
                      <p:pic>
                        <p:nvPicPr>
                          <p:cNvPr id="12361" name="Object 94">
                            <a:extLst>
                              <a:ext uri="{FF2B5EF4-FFF2-40B4-BE49-F238E27FC236}">
                                <a16:creationId xmlns:a16="http://schemas.microsoft.com/office/drawing/2014/main" id="{3308C6BB-943C-4EFA-82AB-150E31008AE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14" y="3689"/>
                            <a:ext cx="2553" cy="44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362" name="Line 95">
                <a:extLst>
                  <a:ext uri="{FF2B5EF4-FFF2-40B4-BE49-F238E27FC236}">
                    <a16:creationId xmlns:a16="http://schemas.microsoft.com/office/drawing/2014/main" id="{63E94F74-4C18-471A-AB95-72EEE9247F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4" y="3840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53344" name="AutoShape 96">
            <a:extLst>
              <a:ext uri="{FF2B5EF4-FFF2-40B4-BE49-F238E27FC236}">
                <a16:creationId xmlns:a16="http://schemas.microsoft.com/office/drawing/2014/main" id="{267B9118-DEA3-44E8-A0E4-39658EE24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609600"/>
            <a:ext cx="2667000" cy="1295400"/>
          </a:xfrm>
          <a:prstGeom prst="wedgeEllipseCallout">
            <a:avLst>
              <a:gd name="adj1" fmla="val 38153"/>
              <a:gd name="adj2" fmla="val 151472"/>
            </a:avLst>
          </a:prstGeom>
          <a:gradFill rotWithShape="0">
            <a:gsLst>
              <a:gs pos="0">
                <a:schemeClr val="bg1"/>
              </a:gs>
              <a:gs pos="100000">
                <a:srgbClr val="C0C0C0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redicted value </a:t>
            </a:r>
            <a:r>
              <a:rPr lang="en-US" altLang="zh-CN" sz="24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b="1" i="1" baseline="-25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baseline="-25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+1</a:t>
            </a:r>
            <a:endParaRPr lang="en-US" altLang="zh-CN" sz="2400" b="1">
              <a:solidFill>
                <a:schemeClr val="accent2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345" name="AutoShape 97">
            <a:extLst>
              <a:ext uri="{FF2B5EF4-FFF2-40B4-BE49-F238E27FC236}">
                <a16:creationId xmlns:a16="http://schemas.microsoft.com/office/drawing/2014/main" id="{66DA76D4-856F-4B62-B5B1-3C5F607D7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334000"/>
            <a:ext cx="2590800" cy="1143000"/>
          </a:xfrm>
          <a:prstGeom prst="wedgeEllipseCallout">
            <a:avLst>
              <a:gd name="adj1" fmla="val -89093"/>
              <a:gd name="adj2" fmla="val -40417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odified value </a:t>
            </a:r>
            <a:r>
              <a:rPr lang="en-US" altLang="zh-CN" sz="24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400" b="1" i="1" baseline="-25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baseline="-25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+1</a:t>
            </a:r>
            <a:endParaRPr lang="en-US" altLang="zh-CN" sz="2400" b="1">
              <a:solidFill>
                <a:schemeClr val="accent2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346" name="AutoShape 98">
            <a:extLst>
              <a:ext uri="{FF2B5EF4-FFF2-40B4-BE49-F238E27FC236}">
                <a16:creationId xmlns:a16="http://schemas.microsoft.com/office/drawing/2014/main" id="{43750BCE-E88B-4BB7-8D00-2F5ED45A2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5334000"/>
            <a:ext cx="2667000" cy="1219200"/>
          </a:xfrm>
          <a:prstGeom prst="wedgeEllipseCallout">
            <a:avLst>
              <a:gd name="adj1" fmla="val -41546"/>
              <a:gd name="adj2" fmla="val -156120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orrected value </a:t>
            </a:r>
            <a:r>
              <a:rPr lang="en-US" altLang="zh-CN" sz="24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b="1" i="1" baseline="-25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baseline="-25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+1</a:t>
            </a:r>
            <a:endParaRPr lang="en-US" altLang="zh-CN" sz="2400" b="1">
              <a:solidFill>
                <a:schemeClr val="accent2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347" name="AutoShape 99">
            <a:extLst>
              <a:ext uri="{FF2B5EF4-FFF2-40B4-BE49-F238E27FC236}">
                <a16:creationId xmlns:a16="http://schemas.microsoft.com/office/drawing/2014/main" id="{DE4F4F82-B876-4277-9F74-196392E69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029200"/>
            <a:ext cx="2971800" cy="1143000"/>
          </a:xfrm>
          <a:prstGeom prst="wedgeEllipseCallout">
            <a:avLst>
              <a:gd name="adj1" fmla="val -71634"/>
              <a:gd name="adj2" fmla="val 36667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odified final value </a:t>
            </a:r>
            <a:r>
              <a:rPr lang="en-US" altLang="zh-CN" sz="24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400" b="1" i="1" baseline="-25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baseline="-25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+1</a:t>
            </a:r>
            <a:endParaRPr lang="en-US" altLang="zh-CN" sz="2400" b="1">
              <a:solidFill>
                <a:schemeClr val="accent2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348" name="AutoShape 100">
            <a:extLst>
              <a:ext uri="{FF2B5EF4-FFF2-40B4-BE49-F238E27FC236}">
                <a16:creationId xmlns:a16="http://schemas.microsoft.com/office/drawing/2014/main" id="{C19AB800-B0C9-442F-B444-79041E04FB6E}"/>
              </a:ext>
            </a:extLst>
          </p:cNvPr>
          <p:cNvSpPr>
            <a:spLocks/>
          </p:cNvSpPr>
          <p:nvPr/>
        </p:nvSpPr>
        <p:spPr bwMode="auto">
          <a:xfrm>
            <a:off x="5181600" y="5029200"/>
            <a:ext cx="228600" cy="1219200"/>
          </a:xfrm>
          <a:prstGeom prst="rightBrace">
            <a:avLst>
              <a:gd name="adj1" fmla="val 44444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280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349" name="Text Box 101">
            <a:extLst>
              <a:ext uri="{FF2B5EF4-FFF2-40B4-BE49-F238E27FC236}">
                <a16:creationId xmlns:a16="http://schemas.microsoft.com/office/drawing/2014/main" id="{EC85ABDC-7BA4-486E-BE17-6DA7D2181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5257800"/>
            <a:ext cx="2971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外推技术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0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/* extrapolation */</a:t>
            </a:r>
          </a:p>
        </p:txBody>
      </p:sp>
      <p:grpSp>
        <p:nvGrpSpPr>
          <p:cNvPr id="10" name="Group 106">
            <a:extLst>
              <a:ext uri="{FF2B5EF4-FFF2-40B4-BE49-F238E27FC236}">
                <a16:creationId xmlns:a16="http://schemas.microsoft.com/office/drawing/2014/main" id="{268C0CBA-92AC-47D4-9BF5-170239D5762A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482850"/>
            <a:ext cx="8229600" cy="3689350"/>
            <a:chOff x="144" y="1824"/>
            <a:chExt cx="5184" cy="2324"/>
          </a:xfrm>
        </p:grpSpPr>
        <p:grpSp>
          <p:nvGrpSpPr>
            <p:cNvPr id="12308" name="Group 9">
              <a:extLst>
                <a:ext uri="{FF2B5EF4-FFF2-40B4-BE49-F238E27FC236}">
                  <a16:creationId xmlns:a16="http://schemas.microsoft.com/office/drawing/2014/main" id="{A0D7A7D8-E104-4F6E-8A89-C898C456BA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" y="3168"/>
              <a:ext cx="912" cy="980"/>
              <a:chOff x="2051" y="1696"/>
              <a:chExt cx="1004" cy="1028"/>
            </a:xfrm>
          </p:grpSpPr>
          <p:sp>
            <p:nvSpPr>
              <p:cNvPr id="12312" name="Freeform 10">
                <a:extLst>
                  <a:ext uri="{FF2B5EF4-FFF2-40B4-BE49-F238E27FC236}">
                    <a16:creationId xmlns:a16="http://schemas.microsoft.com/office/drawing/2014/main" id="{A059457E-E6BD-413E-A846-A4BB90DD0B14}"/>
                  </a:ext>
                </a:extLst>
              </p:cNvPr>
              <p:cNvSpPr>
                <a:spLocks/>
              </p:cNvSpPr>
              <p:nvPr/>
            </p:nvSpPr>
            <p:spPr bwMode="auto">
              <a:xfrm rot="1123344">
                <a:off x="2261" y="1981"/>
                <a:ext cx="467" cy="582"/>
              </a:xfrm>
              <a:custGeom>
                <a:avLst/>
                <a:gdLst>
                  <a:gd name="T0" fmla="*/ 10 w 648"/>
                  <a:gd name="T1" fmla="*/ 31 h 858"/>
                  <a:gd name="T2" fmla="*/ 24 w 648"/>
                  <a:gd name="T3" fmla="*/ 22 h 858"/>
                  <a:gd name="T4" fmla="*/ 79 w 648"/>
                  <a:gd name="T5" fmla="*/ 8 h 858"/>
                  <a:gd name="T6" fmla="*/ 112 w 648"/>
                  <a:gd name="T7" fmla="*/ 1 h 858"/>
                  <a:gd name="T8" fmla="*/ 125 w 648"/>
                  <a:gd name="T9" fmla="*/ 0 h 858"/>
                  <a:gd name="T10" fmla="*/ 142 w 648"/>
                  <a:gd name="T11" fmla="*/ 21 h 858"/>
                  <a:gd name="T12" fmla="*/ 151 w 648"/>
                  <a:gd name="T13" fmla="*/ 43 h 858"/>
                  <a:gd name="T14" fmla="*/ 156 w 648"/>
                  <a:gd name="T15" fmla="*/ 65 h 858"/>
                  <a:gd name="T16" fmla="*/ 156 w 648"/>
                  <a:gd name="T17" fmla="*/ 105 h 858"/>
                  <a:gd name="T18" fmla="*/ 175 w 648"/>
                  <a:gd name="T19" fmla="*/ 144 h 858"/>
                  <a:gd name="T20" fmla="*/ 172 w 648"/>
                  <a:gd name="T21" fmla="*/ 161 h 858"/>
                  <a:gd name="T22" fmla="*/ 147 w 648"/>
                  <a:gd name="T23" fmla="*/ 172 h 858"/>
                  <a:gd name="T24" fmla="*/ 81 w 648"/>
                  <a:gd name="T25" fmla="*/ 182 h 858"/>
                  <a:gd name="T26" fmla="*/ 57 w 648"/>
                  <a:gd name="T27" fmla="*/ 171 h 858"/>
                  <a:gd name="T28" fmla="*/ 41 w 648"/>
                  <a:gd name="T29" fmla="*/ 140 h 858"/>
                  <a:gd name="T30" fmla="*/ 29 w 648"/>
                  <a:gd name="T31" fmla="*/ 105 h 858"/>
                  <a:gd name="T32" fmla="*/ 6 w 648"/>
                  <a:gd name="T33" fmla="*/ 88 h 858"/>
                  <a:gd name="T34" fmla="*/ 1 w 648"/>
                  <a:gd name="T35" fmla="*/ 69 h 858"/>
                  <a:gd name="T36" fmla="*/ 0 w 648"/>
                  <a:gd name="T37" fmla="*/ 47 h 858"/>
                  <a:gd name="T38" fmla="*/ 10 w 648"/>
                  <a:gd name="T39" fmla="*/ 31 h 85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648"/>
                  <a:gd name="T61" fmla="*/ 0 h 858"/>
                  <a:gd name="T62" fmla="*/ 648 w 648"/>
                  <a:gd name="T63" fmla="*/ 858 h 85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648" h="858">
                    <a:moveTo>
                      <a:pt x="38" y="148"/>
                    </a:moveTo>
                    <a:lnTo>
                      <a:pt x="89" y="103"/>
                    </a:lnTo>
                    <a:lnTo>
                      <a:pt x="292" y="40"/>
                    </a:lnTo>
                    <a:lnTo>
                      <a:pt x="418" y="7"/>
                    </a:lnTo>
                    <a:lnTo>
                      <a:pt x="463" y="0"/>
                    </a:lnTo>
                    <a:lnTo>
                      <a:pt x="526" y="97"/>
                    </a:lnTo>
                    <a:lnTo>
                      <a:pt x="559" y="206"/>
                    </a:lnTo>
                    <a:lnTo>
                      <a:pt x="577" y="309"/>
                    </a:lnTo>
                    <a:lnTo>
                      <a:pt x="577" y="495"/>
                    </a:lnTo>
                    <a:lnTo>
                      <a:pt x="648" y="678"/>
                    </a:lnTo>
                    <a:lnTo>
                      <a:pt x="640" y="763"/>
                    </a:lnTo>
                    <a:lnTo>
                      <a:pt x="545" y="813"/>
                    </a:lnTo>
                    <a:lnTo>
                      <a:pt x="299" y="858"/>
                    </a:lnTo>
                    <a:lnTo>
                      <a:pt x="210" y="807"/>
                    </a:lnTo>
                    <a:lnTo>
                      <a:pt x="153" y="660"/>
                    </a:lnTo>
                    <a:lnTo>
                      <a:pt x="108" y="499"/>
                    </a:lnTo>
                    <a:lnTo>
                      <a:pt x="25" y="416"/>
                    </a:lnTo>
                    <a:lnTo>
                      <a:pt x="6" y="328"/>
                    </a:lnTo>
                    <a:lnTo>
                      <a:pt x="0" y="219"/>
                    </a:lnTo>
                    <a:lnTo>
                      <a:pt x="38" y="148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313" name="Group 11">
                <a:extLst>
                  <a:ext uri="{FF2B5EF4-FFF2-40B4-BE49-F238E27FC236}">
                    <a16:creationId xmlns:a16="http://schemas.microsoft.com/office/drawing/2014/main" id="{95892F56-8089-4A71-B720-8E6B3CD6076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123344">
                <a:off x="2441" y="2029"/>
                <a:ext cx="511" cy="637"/>
                <a:chOff x="2308" y="1206"/>
                <a:chExt cx="710" cy="940"/>
              </a:xfrm>
            </p:grpSpPr>
            <p:sp>
              <p:nvSpPr>
                <p:cNvPr id="12357" name="Freeform 12">
                  <a:extLst>
                    <a:ext uri="{FF2B5EF4-FFF2-40B4-BE49-F238E27FC236}">
                      <a16:creationId xmlns:a16="http://schemas.microsoft.com/office/drawing/2014/main" id="{E9971A78-16DC-4542-BC8F-29DB28F48F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6" y="1203"/>
                  <a:ext cx="710" cy="944"/>
                </a:xfrm>
                <a:custGeom>
                  <a:avLst/>
                  <a:gdLst>
                    <a:gd name="T0" fmla="*/ 0 w 710"/>
                    <a:gd name="T1" fmla="*/ 58 h 940"/>
                    <a:gd name="T2" fmla="*/ 39 w 710"/>
                    <a:gd name="T3" fmla="*/ 113 h 940"/>
                    <a:gd name="T4" fmla="*/ 90 w 710"/>
                    <a:gd name="T5" fmla="*/ 197 h 940"/>
                    <a:gd name="T6" fmla="*/ 141 w 710"/>
                    <a:gd name="T7" fmla="*/ 307 h 940"/>
                    <a:gd name="T8" fmla="*/ 182 w 710"/>
                    <a:gd name="T9" fmla="*/ 415 h 940"/>
                    <a:gd name="T10" fmla="*/ 211 w 710"/>
                    <a:gd name="T11" fmla="*/ 503 h 940"/>
                    <a:gd name="T12" fmla="*/ 261 w 710"/>
                    <a:gd name="T13" fmla="*/ 685 h 940"/>
                    <a:gd name="T14" fmla="*/ 276 w 710"/>
                    <a:gd name="T15" fmla="*/ 741 h 940"/>
                    <a:gd name="T16" fmla="*/ 297 w 710"/>
                    <a:gd name="T17" fmla="*/ 777 h 940"/>
                    <a:gd name="T18" fmla="*/ 315 w 710"/>
                    <a:gd name="T19" fmla="*/ 807 h 940"/>
                    <a:gd name="T20" fmla="*/ 455 w 710"/>
                    <a:gd name="T21" fmla="*/ 901 h 940"/>
                    <a:gd name="T22" fmla="*/ 507 w 710"/>
                    <a:gd name="T23" fmla="*/ 940 h 940"/>
                    <a:gd name="T24" fmla="*/ 500 w 710"/>
                    <a:gd name="T25" fmla="*/ 844 h 940"/>
                    <a:gd name="T26" fmla="*/ 477 w 710"/>
                    <a:gd name="T27" fmla="*/ 766 h 940"/>
                    <a:gd name="T28" fmla="*/ 450 w 710"/>
                    <a:gd name="T29" fmla="*/ 684 h 940"/>
                    <a:gd name="T30" fmla="*/ 387 w 710"/>
                    <a:gd name="T31" fmla="*/ 583 h 940"/>
                    <a:gd name="T32" fmla="*/ 347 w 710"/>
                    <a:gd name="T33" fmla="*/ 472 h 940"/>
                    <a:gd name="T34" fmla="*/ 328 w 710"/>
                    <a:gd name="T35" fmla="*/ 307 h 940"/>
                    <a:gd name="T36" fmla="*/ 411 w 710"/>
                    <a:gd name="T37" fmla="*/ 371 h 940"/>
                    <a:gd name="T38" fmla="*/ 488 w 710"/>
                    <a:gd name="T39" fmla="*/ 423 h 940"/>
                    <a:gd name="T40" fmla="*/ 564 w 710"/>
                    <a:gd name="T41" fmla="*/ 448 h 940"/>
                    <a:gd name="T42" fmla="*/ 614 w 710"/>
                    <a:gd name="T43" fmla="*/ 460 h 940"/>
                    <a:gd name="T44" fmla="*/ 653 w 710"/>
                    <a:gd name="T45" fmla="*/ 454 h 940"/>
                    <a:gd name="T46" fmla="*/ 678 w 710"/>
                    <a:gd name="T47" fmla="*/ 423 h 940"/>
                    <a:gd name="T48" fmla="*/ 704 w 710"/>
                    <a:gd name="T49" fmla="*/ 335 h 940"/>
                    <a:gd name="T50" fmla="*/ 710 w 710"/>
                    <a:gd name="T51" fmla="*/ 271 h 940"/>
                    <a:gd name="T52" fmla="*/ 710 w 710"/>
                    <a:gd name="T53" fmla="*/ 163 h 940"/>
                    <a:gd name="T54" fmla="*/ 710 w 710"/>
                    <a:gd name="T55" fmla="*/ 73 h 940"/>
                    <a:gd name="T56" fmla="*/ 595 w 710"/>
                    <a:gd name="T57" fmla="*/ 76 h 940"/>
                    <a:gd name="T58" fmla="*/ 545 w 710"/>
                    <a:gd name="T59" fmla="*/ 64 h 940"/>
                    <a:gd name="T60" fmla="*/ 538 w 710"/>
                    <a:gd name="T61" fmla="*/ 166 h 940"/>
                    <a:gd name="T62" fmla="*/ 526 w 710"/>
                    <a:gd name="T63" fmla="*/ 198 h 940"/>
                    <a:gd name="T64" fmla="*/ 450 w 710"/>
                    <a:gd name="T65" fmla="*/ 160 h 940"/>
                    <a:gd name="T66" fmla="*/ 398 w 710"/>
                    <a:gd name="T67" fmla="*/ 116 h 940"/>
                    <a:gd name="T68" fmla="*/ 302 w 710"/>
                    <a:gd name="T69" fmla="*/ 64 h 940"/>
                    <a:gd name="T70" fmla="*/ 233 w 710"/>
                    <a:gd name="T71" fmla="*/ 19 h 940"/>
                    <a:gd name="T72" fmla="*/ 171 w 710"/>
                    <a:gd name="T73" fmla="*/ 0 h 940"/>
                    <a:gd name="T74" fmla="*/ 94 w 710"/>
                    <a:gd name="T75" fmla="*/ 31 h 940"/>
                    <a:gd name="T76" fmla="*/ 0 w 710"/>
                    <a:gd name="T77" fmla="*/ 58 h 940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710"/>
                    <a:gd name="T118" fmla="*/ 0 h 940"/>
                    <a:gd name="T119" fmla="*/ 710 w 710"/>
                    <a:gd name="T120" fmla="*/ 940 h 940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710" h="940">
                      <a:moveTo>
                        <a:pt x="0" y="58"/>
                      </a:moveTo>
                      <a:lnTo>
                        <a:pt x="39" y="113"/>
                      </a:lnTo>
                      <a:lnTo>
                        <a:pt x="90" y="197"/>
                      </a:lnTo>
                      <a:lnTo>
                        <a:pt x="141" y="307"/>
                      </a:lnTo>
                      <a:lnTo>
                        <a:pt x="182" y="415"/>
                      </a:lnTo>
                      <a:lnTo>
                        <a:pt x="211" y="503"/>
                      </a:lnTo>
                      <a:lnTo>
                        <a:pt x="261" y="685"/>
                      </a:lnTo>
                      <a:lnTo>
                        <a:pt x="276" y="741"/>
                      </a:lnTo>
                      <a:lnTo>
                        <a:pt x="297" y="777"/>
                      </a:lnTo>
                      <a:lnTo>
                        <a:pt x="315" y="807"/>
                      </a:lnTo>
                      <a:lnTo>
                        <a:pt x="455" y="901"/>
                      </a:lnTo>
                      <a:lnTo>
                        <a:pt x="507" y="940"/>
                      </a:lnTo>
                      <a:lnTo>
                        <a:pt x="500" y="844"/>
                      </a:lnTo>
                      <a:lnTo>
                        <a:pt x="477" y="766"/>
                      </a:lnTo>
                      <a:lnTo>
                        <a:pt x="450" y="684"/>
                      </a:lnTo>
                      <a:lnTo>
                        <a:pt x="387" y="583"/>
                      </a:lnTo>
                      <a:lnTo>
                        <a:pt x="347" y="472"/>
                      </a:lnTo>
                      <a:lnTo>
                        <a:pt x="328" y="307"/>
                      </a:lnTo>
                      <a:lnTo>
                        <a:pt x="411" y="371"/>
                      </a:lnTo>
                      <a:lnTo>
                        <a:pt x="488" y="423"/>
                      </a:lnTo>
                      <a:lnTo>
                        <a:pt x="564" y="448"/>
                      </a:lnTo>
                      <a:lnTo>
                        <a:pt x="614" y="460"/>
                      </a:lnTo>
                      <a:lnTo>
                        <a:pt x="653" y="454"/>
                      </a:lnTo>
                      <a:lnTo>
                        <a:pt x="678" y="423"/>
                      </a:lnTo>
                      <a:lnTo>
                        <a:pt x="704" y="335"/>
                      </a:lnTo>
                      <a:lnTo>
                        <a:pt x="710" y="271"/>
                      </a:lnTo>
                      <a:lnTo>
                        <a:pt x="710" y="163"/>
                      </a:lnTo>
                      <a:lnTo>
                        <a:pt x="710" y="73"/>
                      </a:lnTo>
                      <a:lnTo>
                        <a:pt x="595" y="76"/>
                      </a:lnTo>
                      <a:lnTo>
                        <a:pt x="545" y="64"/>
                      </a:lnTo>
                      <a:lnTo>
                        <a:pt x="538" y="166"/>
                      </a:lnTo>
                      <a:lnTo>
                        <a:pt x="526" y="198"/>
                      </a:lnTo>
                      <a:lnTo>
                        <a:pt x="450" y="160"/>
                      </a:lnTo>
                      <a:lnTo>
                        <a:pt x="398" y="116"/>
                      </a:lnTo>
                      <a:lnTo>
                        <a:pt x="302" y="64"/>
                      </a:lnTo>
                      <a:lnTo>
                        <a:pt x="233" y="19"/>
                      </a:lnTo>
                      <a:lnTo>
                        <a:pt x="171" y="0"/>
                      </a:lnTo>
                      <a:lnTo>
                        <a:pt x="94" y="31"/>
                      </a:lnTo>
                      <a:lnTo>
                        <a:pt x="0" y="58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58" name="Freeform 13">
                  <a:extLst>
                    <a:ext uri="{FF2B5EF4-FFF2-40B4-BE49-F238E27FC236}">
                      <a16:creationId xmlns:a16="http://schemas.microsoft.com/office/drawing/2014/main" id="{BC1B06ED-CEB0-4125-B341-58BDDD22CF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55" y="1252"/>
                  <a:ext cx="199" cy="570"/>
                </a:xfrm>
                <a:custGeom>
                  <a:avLst/>
                  <a:gdLst>
                    <a:gd name="T0" fmla="*/ 0 w 199"/>
                    <a:gd name="T1" fmla="*/ 0 h 569"/>
                    <a:gd name="T2" fmla="*/ 87 w 199"/>
                    <a:gd name="T3" fmla="*/ 39 h 569"/>
                    <a:gd name="T4" fmla="*/ 79 w 199"/>
                    <a:gd name="T5" fmla="*/ 107 h 569"/>
                    <a:gd name="T6" fmla="*/ 134 w 199"/>
                    <a:gd name="T7" fmla="*/ 110 h 569"/>
                    <a:gd name="T8" fmla="*/ 169 w 199"/>
                    <a:gd name="T9" fmla="*/ 233 h 569"/>
                    <a:gd name="T10" fmla="*/ 189 w 199"/>
                    <a:gd name="T11" fmla="*/ 366 h 569"/>
                    <a:gd name="T12" fmla="*/ 197 w 199"/>
                    <a:gd name="T13" fmla="*/ 492 h 569"/>
                    <a:gd name="T14" fmla="*/ 199 w 199"/>
                    <a:gd name="T15" fmla="*/ 569 h 56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99"/>
                    <a:gd name="T25" fmla="*/ 0 h 569"/>
                    <a:gd name="T26" fmla="*/ 199 w 199"/>
                    <a:gd name="T27" fmla="*/ 569 h 56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99" h="569">
                      <a:moveTo>
                        <a:pt x="0" y="0"/>
                      </a:moveTo>
                      <a:lnTo>
                        <a:pt x="87" y="39"/>
                      </a:lnTo>
                      <a:lnTo>
                        <a:pt x="79" y="107"/>
                      </a:lnTo>
                      <a:lnTo>
                        <a:pt x="134" y="110"/>
                      </a:lnTo>
                      <a:lnTo>
                        <a:pt x="169" y="233"/>
                      </a:lnTo>
                      <a:lnTo>
                        <a:pt x="189" y="366"/>
                      </a:lnTo>
                      <a:lnTo>
                        <a:pt x="197" y="492"/>
                      </a:lnTo>
                      <a:lnTo>
                        <a:pt x="199" y="569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2314" name="Freeform 14">
                <a:extLst>
                  <a:ext uri="{FF2B5EF4-FFF2-40B4-BE49-F238E27FC236}">
                    <a16:creationId xmlns:a16="http://schemas.microsoft.com/office/drawing/2014/main" id="{727A5E32-B1EC-4FF3-BCE2-9F3A98521CF5}"/>
                  </a:ext>
                </a:extLst>
              </p:cNvPr>
              <p:cNvSpPr>
                <a:spLocks/>
              </p:cNvSpPr>
              <p:nvPr/>
            </p:nvSpPr>
            <p:spPr bwMode="auto">
              <a:xfrm rot="1123344">
                <a:off x="2405" y="1975"/>
                <a:ext cx="153" cy="119"/>
              </a:xfrm>
              <a:custGeom>
                <a:avLst/>
                <a:gdLst>
                  <a:gd name="T0" fmla="*/ 5 w 213"/>
                  <a:gd name="T1" fmla="*/ 12 h 176"/>
                  <a:gd name="T2" fmla="*/ 0 w 213"/>
                  <a:gd name="T3" fmla="*/ 18 h 176"/>
                  <a:gd name="T4" fmla="*/ 25 w 213"/>
                  <a:gd name="T5" fmla="*/ 37 h 176"/>
                  <a:gd name="T6" fmla="*/ 33 w 213"/>
                  <a:gd name="T7" fmla="*/ 15 h 176"/>
                  <a:gd name="T8" fmla="*/ 58 w 213"/>
                  <a:gd name="T9" fmla="*/ 25 h 176"/>
                  <a:gd name="T10" fmla="*/ 57 w 213"/>
                  <a:gd name="T11" fmla="*/ 6 h 176"/>
                  <a:gd name="T12" fmla="*/ 42 w 213"/>
                  <a:gd name="T13" fmla="*/ 0 h 176"/>
                  <a:gd name="T14" fmla="*/ 5 w 213"/>
                  <a:gd name="T15" fmla="*/ 12 h 17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13"/>
                  <a:gd name="T25" fmla="*/ 0 h 176"/>
                  <a:gd name="T26" fmla="*/ 213 w 213"/>
                  <a:gd name="T27" fmla="*/ 176 h 17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3" h="176">
                    <a:moveTo>
                      <a:pt x="19" y="56"/>
                    </a:moveTo>
                    <a:lnTo>
                      <a:pt x="0" y="85"/>
                    </a:lnTo>
                    <a:lnTo>
                      <a:pt x="92" y="176"/>
                    </a:lnTo>
                    <a:lnTo>
                      <a:pt x="122" y="69"/>
                    </a:lnTo>
                    <a:lnTo>
                      <a:pt x="213" y="122"/>
                    </a:lnTo>
                    <a:lnTo>
                      <a:pt x="209" y="30"/>
                    </a:lnTo>
                    <a:lnTo>
                      <a:pt x="153" y="0"/>
                    </a:lnTo>
                    <a:lnTo>
                      <a:pt x="19" y="56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315" name="Group 15">
                <a:extLst>
                  <a:ext uri="{FF2B5EF4-FFF2-40B4-BE49-F238E27FC236}">
                    <a16:creationId xmlns:a16="http://schemas.microsoft.com/office/drawing/2014/main" id="{1DC15EEE-B466-49EA-B93B-28F5FC9E94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123344">
                <a:off x="2051" y="1977"/>
                <a:ext cx="454" cy="747"/>
                <a:chOff x="1799" y="1328"/>
                <a:chExt cx="630" cy="1101"/>
              </a:xfrm>
            </p:grpSpPr>
            <p:grpSp>
              <p:nvGrpSpPr>
                <p:cNvPr id="12350" name="Group 16">
                  <a:extLst>
                    <a:ext uri="{FF2B5EF4-FFF2-40B4-BE49-F238E27FC236}">
                      <a16:creationId xmlns:a16="http://schemas.microsoft.com/office/drawing/2014/main" id="{8AA2AE45-622F-46F2-85F1-7CEFFACBEE7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8" y="1328"/>
                  <a:ext cx="461" cy="1101"/>
                  <a:chOff x="1968" y="1328"/>
                  <a:chExt cx="461" cy="1101"/>
                </a:xfrm>
              </p:grpSpPr>
              <p:sp>
                <p:nvSpPr>
                  <p:cNvPr id="12355" name="Freeform 17">
                    <a:extLst>
                      <a:ext uri="{FF2B5EF4-FFF2-40B4-BE49-F238E27FC236}">
                        <a16:creationId xmlns:a16="http://schemas.microsoft.com/office/drawing/2014/main" id="{2F1AC39C-CB83-4C2F-B239-514485AFD2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66" y="1322"/>
                    <a:ext cx="457" cy="1101"/>
                  </a:xfrm>
                  <a:custGeom>
                    <a:avLst/>
                    <a:gdLst>
                      <a:gd name="T0" fmla="*/ 322 w 461"/>
                      <a:gd name="T1" fmla="*/ 1065 h 1101"/>
                      <a:gd name="T2" fmla="*/ 398 w 461"/>
                      <a:gd name="T3" fmla="*/ 1019 h 1101"/>
                      <a:gd name="T4" fmla="*/ 430 w 461"/>
                      <a:gd name="T5" fmla="*/ 916 h 1101"/>
                      <a:gd name="T6" fmla="*/ 454 w 461"/>
                      <a:gd name="T7" fmla="*/ 823 h 1101"/>
                      <a:gd name="T8" fmla="*/ 461 w 461"/>
                      <a:gd name="T9" fmla="*/ 720 h 1101"/>
                      <a:gd name="T10" fmla="*/ 434 w 461"/>
                      <a:gd name="T11" fmla="*/ 608 h 1101"/>
                      <a:gd name="T12" fmla="*/ 416 w 461"/>
                      <a:gd name="T13" fmla="*/ 516 h 1101"/>
                      <a:gd name="T14" fmla="*/ 392 w 461"/>
                      <a:gd name="T15" fmla="*/ 410 h 1101"/>
                      <a:gd name="T16" fmla="*/ 363 w 461"/>
                      <a:gd name="T17" fmla="*/ 331 h 1101"/>
                      <a:gd name="T18" fmla="*/ 315 w 461"/>
                      <a:gd name="T19" fmla="*/ 236 h 1101"/>
                      <a:gd name="T20" fmla="*/ 276 w 461"/>
                      <a:gd name="T21" fmla="*/ 149 h 1101"/>
                      <a:gd name="T22" fmla="*/ 207 w 461"/>
                      <a:gd name="T23" fmla="*/ 45 h 1101"/>
                      <a:gd name="T24" fmla="*/ 169 w 461"/>
                      <a:gd name="T25" fmla="*/ 0 h 1101"/>
                      <a:gd name="T26" fmla="*/ 124 w 461"/>
                      <a:gd name="T27" fmla="*/ 33 h 1101"/>
                      <a:gd name="T28" fmla="*/ 77 w 461"/>
                      <a:gd name="T29" fmla="*/ 76 h 1101"/>
                      <a:gd name="T30" fmla="*/ 13 w 461"/>
                      <a:gd name="T31" fmla="*/ 134 h 1101"/>
                      <a:gd name="T32" fmla="*/ 7 w 461"/>
                      <a:gd name="T33" fmla="*/ 153 h 1101"/>
                      <a:gd name="T34" fmla="*/ 0 w 461"/>
                      <a:gd name="T35" fmla="*/ 187 h 1101"/>
                      <a:gd name="T36" fmla="*/ 19 w 461"/>
                      <a:gd name="T37" fmla="*/ 247 h 1101"/>
                      <a:gd name="T38" fmla="*/ 45 w 461"/>
                      <a:gd name="T39" fmla="*/ 321 h 1101"/>
                      <a:gd name="T40" fmla="*/ 115 w 461"/>
                      <a:gd name="T41" fmla="*/ 457 h 1101"/>
                      <a:gd name="T42" fmla="*/ 141 w 461"/>
                      <a:gd name="T43" fmla="*/ 573 h 1101"/>
                      <a:gd name="T44" fmla="*/ 150 w 461"/>
                      <a:gd name="T45" fmla="*/ 661 h 1101"/>
                      <a:gd name="T46" fmla="*/ 153 w 461"/>
                      <a:gd name="T47" fmla="*/ 728 h 1101"/>
                      <a:gd name="T48" fmla="*/ 153 w 461"/>
                      <a:gd name="T49" fmla="*/ 843 h 1101"/>
                      <a:gd name="T50" fmla="*/ 141 w 461"/>
                      <a:gd name="T51" fmla="*/ 1024 h 1101"/>
                      <a:gd name="T52" fmla="*/ 141 w 461"/>
                      <a:gd name="T53" fmla="*/ 1086 h 1101"/>
                      <a:gd name="T54" fmla="*/ 162 w 461"/>
                      <a:gd name="T55" fmla="*/ 1095 h 1101"/>
                      <a:gd name="T56" fmla="*/ 224 w 461"/>
                      <a:gd name="T57" fmla="*/ 1101 h 1101"/>
                      <a:gd name="T58" fmla="*/ 269 w 461"/>
                      <a:gd name="T59" fmla="*/ 1088 h 1101"/>
                      <a:gd name="T60" fmla="*/ 322 w 461"/>
                      <a:gd name="T61" fmla="*/ 1065 h 1101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w 461"/>
                      <a:gd name="T94" fmla="*/ 0 h 1101"/>
                      <a:gd name="T95" fmla="*/ 461 w 461"/>
                      <a:gd name="T96" fmla="*/ 1101 h 1101"/>
                    </a:gdLst>
                    <a:ahLst/>
                    <a:cxnLst>
                      <a:cxn ang="T62">
                        <a:pos x="T0" y="T1"/>
                      </a:cxn>
                      <a:cxn ang="T63">
                        <a:pos x="T2" y="T3"/>
                      </a:cxn>
                      <a:cxn ang="T64">
                        <a:pos x="T4" y="T5"/>
                      </a:cxn>
                      <a:cxn ang="T65">
                        <a:pos x="T6" y="T7"/>
                      </a:cxn>
                      <a:cxn ang="T66">
                        <a:pos x="T8" y="T9"/>
                      </a:cxn>
                      <a:cxn ang="T67">
                        <a:pos x="T10" y="T11"/>
                      </a:cxn>
                      <a:cxn ang="T68">
                        <a:pos x="T12" y="T13"/>
                      </a:cxn>
                      <a:cxn ang="T69">
                        <a:pos x="T14" y="T15"/>
                      </a:cxn>
                      <a:cxn ang="T70">
                        <a:pos x="T16" y="T17"/>
                      </a:cxn>
                      <a:cxn ang="T71">
                        <a:pos x="T18" y="T19"/>
                      </a:cxn>
                      <a:cxn ang="T72">
                        <a:pos x="T20" y="T21"/>
                      </a:cxn>
                      <a:cxn ang="T73">
                        <a:pos x="T22" y="T23"/>
                      </a:cxn>
                      <a:cxn ang="T74">
                        <a:pos x="T24" y="T25"/>
                      </a:cxn>
                      <a:cxn ang="T75">
                        <a:pos x="T26" y="T27"/>
                      </a:cxn>
                      <a:cxn ang="T76">
                        <a:pos x="T28" y="T29"/>
                      </a:cxn>
                      <a:cxn ang="T77">
                        <a:pos x="T30" y="T31"/>
                      </a:cxn>
                      <a:cxn ang="T78">
                        <a:pos x="T32" y="T33"/>
                      </a:cxn>
                      <a:cxn ang="T79">
                        <a:pos x="T34" y="T35"/>
                      </a:cxn>
                      <a:cxn ang="T80">
                        <a:pos x="T36" y="T37"/>
                      </a:cxn>
                      <a:cxn ang="T81">
                        <a:pos x="T38" y="T39"/>
                      </a:cxn>
                      <a:cxn ang="T82">
                        <a:pos x="T40" y="T41"/>
                      </a:cxn>
                      <a:cxn ang="T83">
                        <a:pos x="T42" y="T43"/>
                      </a:cxn>
                      <a:cxn ang="T84">
                        <a:pos x="T44" y="T45"/>
                      </a:cxn>
                      <a:cxn ang="T85">
                        <a:pos x="T46" y="T47"/>
                      </a:cxn>
                      <a:cxn ang="T86">
                        <a:pos x="T48" y="T49"/>
                      </a:cxn>
                      <a:cxn ang="T87">
                        <a:pos x="T50" y="T51"/>
                      </a:cxn>
                      <a:cxn ang="T88">
                        <a:pos x="T52" y="T53"/>
                      </a:cxn>
                      <a:cxn ang="T89">
                        <a:pos x="T54" y="T55"/>
                      </a:cxn>
                      <a:cxn ang="T90">
                        <a:pos x="T56" y="T57"/>
                      </a:cxn>
                      <a:cxn ang="T91">
                        <a:pos x="T58" y="T59"/>
                      </a:cxn>
                      <a:cxn ang="T92">
                        <a:pos x="T60" y="T61"/>
                      </a:cxn>
                    </a:cxnLst>
                    <a:rect l="T93" t="T94" r="T95" b="T96"/>
                    <a:pathLst>
                      <a:path w="461" h="1101">
                        <a:moveTo>
                          <a:pt x="322" y="1065"/>
                        </a:moveTo>
                        <a:lnTo>
                          <a:pt x="398" y="1019"/>
                        </a:lnTo>
                        <a:lnTo>
                          <a:pt x="430" y="916"/>
                        </a:lnTo>
                        <a:lnTo>
                          <a:pt x="454" y="823"/>
                        </a:lnTo>
                        <a:lnTo>
                          <a:pt x="461" y="720"/>
                        </a:lnTo>
                        <a:lnTo>
                          <a:pt x="434" y="608"/>
                        </a:lnTo>
                        <a:lnTo>
                          <a:pt x="416" y="516"/>
                        </a:lnTo>
                        <a:lnTo>
                          <a:pt x="392" y="410"/>
                        </a:lnTo>
                        <a:lnTo>
                          <a:pt x="363" y="331"/>
                        </a:lnTo>
                        <a:lnTo>
                          <a:pt x="315" y="236"/>
                        </a:lnTo>
                        <a:lnTo>
                          <a:pt x="276" y="149"/>
                        </a:lnTo>
                        <a:lnTo>
                          <a:pt x="207" y="45"/>
                        </a:lnTo>
                        <a:lnTo>
                          <a:pt x="169" y="0"/>
                        </a:lnTo>
                        <a:lnTo>
                          <a:pt x="124" y="33"/>
                        </a:lnTo>
                        <a:lnTo>
                          <a:pt x="77" y="76"/>
                        </a:lnTo>
                        <a:lnTo>
                          <a:pt x="13" y="134"/>
                        </a:lnTo>
                        <a:lnTo>
                          <a:pt x="7" y="153"/>
                        </a:lnTo>
                        <a:lnTo>
                          <a:pt x="0" y="187"/>
                        </a:lnTo>
                        <a:lnTo>
                          <a:pt x="19" y="247"/>
                        </a:lnTo>
                        <a:lnTo>
                          <a:pt x="45" y="321"/>
                        </a:lnTo>
                        <a:lnTo>
                          <a:pt x="115" y="457"/>
                        </a:lnTo>
                        <a:lnTo>
                          <a:pt x="141" y="573"/>
                        </a:lnTo>
                        <a:lnTo>
                          <a:pt x="150" y="661"/>
                        </a:lnTo>
                        <a:lnTo>
                          <a:pt x="153" y="728"/>
                        </a:lnTo>
                        <a:lnTo>
                          <a:pt x="153" y="843"/>
                        </a:lnTo>
                        <a:lnTo>
                          <a:pt x="141" y="1024"/>
                        </a:lnTo>
                        <a:lnTo>
                          <a:pt x="141" y="1086"/>
                        </a:lnTo>
                        <a:lnTo>
                          <a:pt x="162" y="1095"/>
                        </a:lnTo>
                        <a:lnTo>
                          <a:pt x="224" y="1101"/>
                        </a:lnTo>
                        <a:lnTo>
                          <a:pt x="269" y="1088"/>
                        </a:lnTo>
                        <a:lnTo>
                          <a:pt x="322" y="1065"/>
                        </a:lnTo>
                        <a:close/>
                      </a:path>
                    </a:pathLst>
                  </a:custGeom>
                  <a:solidFill>
                    <a:srgbClr val="0000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356" name="Freeform 18">
                    <a:extLst>
                      <a:ext uri="{FF2B5EF4-FFF2-40B4-BE49-F238E27FC236}">
                        <a16:creationId xmlns:a16="http://schemas.microsoft.com/office/drawing/2014/main" id="{64AF72EA-D954-4F84-A173-B74B85F2215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81" y="1367"/>
                    <a:ext cx="322" cy="618"/>
                  </a:xfrm>
                  <a:custGeom>
                    <a:avLst/>
                    <a:gdLst>
                      <a:gd name="T0" fmla="*/ 0 w 325"/>
                      <a:gd name="T1" fmla="*/ 0 h 620"/>
                      <a:gd name="T2" fmla="*/ 44 w 325"/>
                      <a:gd name="T3" fmla="*/ 144 h 620"/>
                      <a:gd name="T4" fmla="*/ 119 w 325"/>
                      <a:gd name="T5" fmla="*/ 125 h 620"/>
                      <a:gd name="T6" fmla="*/ 71 w 325"/>
                      <a:gd name="T7" fmla="*/ 200 h 620"/>
                      <a:gd name="T8" fmla="*/ 119 w 325"/>
                      <a:gd name="T9" fmla="*/ 255 h 620"/>
                      <a:gd name="T10" fmla="*/ 172 w 325"/>
                      <a:gd name="T11" fmla="*/ 341 h 620"/>
                      <a:gd name="T12" fmla="*/ 235 w 325"/>
                      <a:gd name="T13" fmla="*/ 440 h 620"/>
                      <a:gd name="T14" fmla="*/ 289 w 325"/>
                      <a:gd name="T15" fmla="*/ 535 h 620"/>
                      <a:gd name="T16" fmla="*/ 325 w 325"/>
                      <a:gd name="T17" fmla="*/ 620 h 62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325"/>
                      <a:gd name="T28" fmla="*/ 0 h 620"/>
                      <a:gd name="T29" fmla="*/ 325 w 325"/>
                      <a:gd name="T30" fmla="*/ 620 h 620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325" h="620">
                        <a:moveTo>
                          <a:pt x="0" y="0"/>
                        </a:moveTo>
                        <a:lnTo>
                          <a:pt x="44" y="144"/>
                        </a:lnTo>
                        <a:lnTo>
                          <a:pt x="119" y="125"/>
                        </a:lnTo>
                        <a:lnTo>
                          <a:pt x="71" y="200"/>
                        </a:lnTo>
                        <a:lnTo>
                          <a:pt x="119" y="255"/>
                        </a:lnTo>
                        <a:lnTo>
                          <a:pt x="172" y="341"/>
                        </a:lnTo>
                        <a:lnTo>
                          <a:pt x="235" y="440"/>
                        </a:lnTo>
                        <a:lnTo>
                          <a:pt x="289" y="535"/>
                        </a:lnTo>
                        <a:lnTo>
                          <a:pt x="325" y="62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351" name="Group 19">
                  <a:extLst>
                    <a:ext uri="{FF2B5EF4-FFF2-40B4-BE49-F238E27FC236}">
                      <a16:creationId xmlns:a16="http://schemas.microsoft.com/office/drawing/2014/main" id="{600449F7-5029-4BB5-B924-7C5490F2EDC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99" y="1444"/>
                  <a:ext cx="549" cy="922"/>
                  <a:chOff x="1799" y="1444"/>
                  <a:chExt cx="549" cy="922"/>
                </a:xfrm>
              </p:grpSpPr>
              <p:sp>
                <p:nvSpPr>
                  <p:cNvPr id="12352" name="Freeform 20">
                    <a:extLst>
                      <a:ext uri="{FF2B5EF4-FFF2-40B4-BE49-F238E27FC236}">
                        <a16:creationId xmlns:a16="http://schemas.microsoft.com/office/drawing/2014/main" id="{8ADD5C2F-CC70-4D43-8323-2A121CA8D6E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35" y="2151"/>
                    <a:ext cx="202" cy="212"/>
                  </a:xfrm>
                  <a:custGeom>
                    <a:avLst/>
                    <a:gdLst>
                      <a:gd name="T0" fmla="*/ 63 w 204"/>
                      <a:gd name="T1" fmla="*/ 0 h 214"/>
                      <a:gd name="T2" fmla="*/ 102 w 204"/>
                      <a:gd name="T3" fmla="*/ 28 h 214"/>
                      <a:gd name="T4" fmla="*/ 142 w 204"/>
                      <a:gd name="T5" fmla="*/ 29 h 214"/>
                      <a:gd name="T6" fmla="*/ 176 w 204"/>
                      <a:gd name="T7" fmla="*/ 37 h 214"/>
                      <a:gd name="T8" fmla="*/ 192 w 204"/>
                      <a:gd name="T9" fmla="*/ 50 h 214"/>
                      <a:gd name="T10" fmla="*/ 196 w 204"/>
                      <a:gd name="T11" fmla="*/ 66 h 214"/>
                      <a:gd name="T12" fmla="*/ 189 w 204"/>
                      <a:gd name="T13" fmla="*/ 95 h 214"/>
                      <a:gd name="T14" fmla="*/ 204 w 204"/>
                      <a:gd name="T15" fmla="*/ 115 h 214"/>
                      <a:gd name="T16" fmla="*/ 203 w 204"/>
                      <a:gd name="T17" fmla="*/ 143 h 214"/>
                      <a:gd name="T18" fmla="*/ 187 w 204"/>
                      <a:gd name="T19" fmla="*/ 160 h 214"/>
                      <a:gd name="T20" fmla="*/ 175 w 204"/>
                      <a:gd name="T21" fmla="*/ 181 h 214"/>
                      <a:gd name="T22" fmla="*/ 147 w 204"/>
                      <a:gd name="T23" fmla="*/ 191 h 214"/>
                      <a:gd name="T24" fmla="*/ 129 w 204"/>
                      <a:gd name="T25" fmla="*/ 214 h 214"/>
                      <a:gd name="T26" fmla="*/ 95 w 204"/>
                      <a:gd name="T27" fmla="*/ 210 h 214"/>
                      <a:gd name="T28" fmla="*/ 75 w 204"/>
                      <a:gd name="T29" fmla="*/ 197 h 214"/>
                      <a:gd name="T30" fmla="*/ 56 w 204"/>
                      <a:gd name="T31" fmla="*/ 176 h 214"/>
                      <a:gd name="T32" fmla="*/ 44 w 204"/>
                      <a:gd name="T33" fmla="*/ 127 h 214"/>
                      <a:gd name="T34" fmla="*/ 0 w 204"/>
                      <a:gd name="T35" fmla="*/ 83 h 214"/>
                      <a:gd name="T36" fmla="*/ 63 w 204"/>
                      <a:gd name="T37" fmla="*/ 0 h 214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204"/>
                      <a:gd name="T58" fmla="*/ 0 h 214"/>
                      <a:gd name="T59" fmla="*/ 204 w 204"/>
                      <a:gd name="T60" fmla="*/ 214 h 214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204" h="214">
                        <a:moveTo>
                          <a:pt x="63" y="0"/>
                        </a:moveTo>
                        <a:lnTo>
                          <a:pt x="102" y="28"/>
                        </a:lnTo>
                        <a:lnTo>
                          <a:pt x="142" y="29"/>
                        </a:lnTo>
                        <a:lnTo>
                          <a:pt x="176" y="37"/>
                        </a:lnTo>
                        <a:lnTo>
                          <a:pt x="192" y="50"/>
                        </a:lnTo>
                        <a:lnTo>
                          <a:pt x="196" y="66"/>
                        </a:lnTo>
                        <a:lnTo>
                          <a:pt x="189" y="95"/>
                        </a:lnTo>
                        <a:lnTo>
                          <a:pt x="204" y="115"/>
                        </a:lnTo>
                        <a:lnTo>
                          <a:pt x="203" y="143"/>
                        </a:lnTo>
                        <a:lnTo>
                          <a:pt x="187" y="160"/>
                        </a:lnTo>
                        <a:lnTo>
                          <a:pt x="175" y="181"/>
                        </a:lnTo>
                        <a:lnTo>
                          <a:pt x="147" y="191"/>
                        </a:lnTo>
                        <a:lnTo>
                          <a:pt x="129" y="214"/>
                        </a:lnTo>
                        <a:lnTo>
                          <a:pt x="95" y="210"/>
                        </a:lnTo>
                        <a:lnTo>
                          <a:pt x="75" y="197"/>
                        </a:lnTo>
                        <a:lnTo>
                          <a:pt x="56" y="176"/>
                        </a:lnTo>
                        <a:lnTo>
                          <a:pt x="44" y="127"/>
                        </a:lnTo>
                        <a:lnTo>
                          <a:pt x="0" y="83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353" name="Freeform 21">
                    <a:extLst>
                      <a:ext uri="{FF2B5EF4-FFF2-40B4-BE49-F238E27FC236}">
                        <a16:creationId xmlns:a16="http://schemas.microsoft.com/office/drawing/2014/main" id="{4DBBE781-364B-442D-A7BC-496D25B8D3A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07" y="2140"/>
                    <a:ext cx="121" cy="138"/>
                  </a:xfrm>
                  <a:custGeom>
                    <a:avLst/>
                    <a:gdLst>
                      <a:gd name="T0" fmla="*/ 91 w 121"/>
                      <a:gd name="T1" fmla="*/ 0 h 137"/>
                      <a:gd name="T2" fmla="*/ 121 w 121"/>
                      <a:gd name="T3" fmla="*/ 20 h 137"/>
                      <a:gd name="T4" fmla="*/ 105 w 121"/>
                      <a:gd name="T5" fmla="*/ 52 h 137"/>
                      <a:gd name="T6" fmla="*/ 75 w 121"/>
                      <a:gd name="T7" fmla="*/ 92 h 137"/>
                      <a:gd name="T8" fmla="*/ 33 w 121"/>
                      <a:gd name="T9" fmla="*/ 137 h 137"/>
                      <a:gd name="T10" fmla="*/ 0 w 121"/>
                      <a:gd name="T11" fmla="*/ 97 h 137"/>
                      <a:gd name="T12" fmla="*/ 91 w 121"/>
                      <a:gd name="T13" fmla="*/ 0 h 137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21"/>
                      <a:gd name="T22" fmla="*/ 0 h 137"/>
                      <a:gd name="T23" fmla="*/ 121 w 121"/>
                      <a:gd name="T24" fmla="*/ 137 h 137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21" h="137">
                        <a:moveTo>
                          <a:pt x="91" y="0"/>
                        </a:moveTo>
                        <a:lnTo>
                          <a:pt x="121" y="20"/>
                        </a:lnTo>
                        <a:lnTo>
                          <a:pt x="105" y="52"/>
                        </a:lnTo>
                        <a:lnTo>
                          <a:pt x="75" y="92"/>
                        </a:lnTo>
                        <a:lnTo>
                          <a:pt x="33" y="137"/>
                        </a:lnTo>
                        <a:lnTo>
                          <a:pt x="0" y="97"/>
                        </a:lnTo>
                        <a:lnTo>
                          <a:pt x="91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354" name="Freeform 22">
                    <a:extLst>
                      <a:ext uri="{FF2B5EF4-FFF2-40B4-BE49-F238E27FC236}">
                        <a16:creationId xmlns:a16="http://schemas.microsoft.com/office/drawing/2014/main" id="{961EB4B8-CA45-4518-B827-7D8BBBB33F7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1" y="1442"/>
                    <a:ext cx="441" cy="840"/>
                  </a:xfrm>
                  <a:custGeom>
                    <a:avLst/>
                    <a:gdLst>
                      <a:gd name="T0" fmla="*/ 133 w 444"/>
                      <a:gd name="T1" fmla="*/ 64 h 840"/>
                      <a:gd name="T2" fmla="*/ 107 w 444"/>
                      <a:gd name="T3" fmla="*/ 118 h 840"/>
                      <a:gd name="T4" fmla="*/ 61 w 444"/>
                      <a:gd name="T5" fmla="*/ 196 h 840"/>
                      <a:gd name="T6" fmla="*/ 46 w 444"/>
                      <a:gd name="T7" fmla="*/ 258 h 840"/>
                      <a:gd name="T8" fmla="*/ 22 w 444"/>
                      <a:gd name="T9" fmla="*/ 329 h 840"/>
                      <a:gd name="T10" fmla="*/ 5 w 444"/>
                      <a:gd name="T11" fmla="*/ 447 h 840"/>
                      <a:gd name="T12" fmla="*/ 0 w 444"/>
                      <a:gd name="T13" fmla="*/ 510 h 840"/>
                      <a:gd name="T14" fmla="*/ 14 w 444"/>
                      <a:gd name="T15" fmla="*/ 526 h 840"/>
                      <a:gd name="T16" fmla="*/ 56 w 444"/>
                      <a:gd name="T17" fmla="*/ 583 h 840"/>
                      <a:gd name="T18" fmla="*/ 106 w 444"/>
                      <a:gd name="T19" fmla="*/ 644 h 840"/>
                      <a:gd name="T20" fmla="*/ 163 w 444"/>
                      <a:gd name="T21" fmla="*/ 698 h 840"/>
                      <a:gd name="T22" fmla="*/ 318 w 444"/>
                      <a:gd name="T23" fmla="*/ 840 h 840"/>
                      <a:gd name="T24" fmla="*/ 389 w 444"/>
                      <a:gd name="T25" fmla="*/ 753 h 840"/>
                      <a:gd name="T26" fmla="*/ 444 w 444"/>
                      <a:gd name="T27" fmla="*/ 683 h 840"/>
                      <a:gd name="T28" fmla="*/ 297 w 444"/>
                      <a:gd name="T29" fmla="*/ 556 h 840"/>
                      <a:gd name="T30" fmla="*/ 248 w 444"/>
                      <a:gd name="T31" fmla="*/ 519 h 840"/>
                      <a:gd name="T32" fmla="*/ 218 w 444"/>
                      <a:gd name="T33" fmla="*/ 486 h 840"/>
                      <a:gd name="T34" fmla="*/ 193 w 444"/>
                      <a:gd name="T35" fmla="*/ 471 h 840"/>
                      <a:gd name="T36" fmla="*/ 232 w 444"/>
                      <a:gd name="T37" fmla="*/ 368 h 840"/>
                      <a:gd name="T38" fmla="*/ 255 w 444"/>
                      <a:gd name="T39" fmla="*/ 288 h 840"/>
                      <a:gd name="T40" fmla="*/ 267 w 444"/>
                      <a:gd name="T41" fmla="*/ 252 h 840"/>
                      <a:gd name="T42" fmla="*/ 280 w 444"/>
                      <a:gd name="T43" fmla="*/ 213 h 840"/>
                      <a:gd name="T44" fmla="*/ 286 w 444"/>
                      <a:gd name="T45" fmla="*/ 167 h 840"/>
                      <a:gd name="T46" fmla="*/ 286 w 444"/>
                      <a:gd name="T47" fmla="*/ 123 h 840"/>
                      <a:gd name="T48" fmla="*/ 286 w 444"/>
                      <a:gd name="T49" fmla="*/ 88 h 840"/>
                      <a:gd name="T50" fmla="*/ 280 w 444"/>
                      <a:gd name="T51" fmla="*/ 52 h 840"/>
                      <a:gd name="T52" fmla="*/ 258 w 444"/>
                      <a:gd name="T53" fmla="*/ 24 h 840"/>
                      <a:gd name="T54" fmla="*/ 229 w 444"/>
                      <a:gd name="T55" fmla="*/ 5 h 840"/>
                      <a:gd name="T56" fmla="*/ 208 w 444"/>
                      <a:gd name="T57" fmla="*/ 0 h 840"/>
                      <a:gd name="T58" fmla="*/ 169 w 444"/>
                      <a:gd name="T59" fmla="*/ 25 h 840"/>
                      <a:gd name="T60" fmla="*/ 133 w 444"/>
                      <a:gd name="T61" fmla="*/ 64 h 840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w 444"/>
                      <a:gd name="T94" fmla="*/ 0 h 840"/>
                      <a:gd name="T95" fmla="*/ 444 w 444"/>
                      <a:gd name="T96" fmla="*/ 840 h 840"/>
                    </a:gdLst>
                    <a:ahLst/>
                    <a:cxnLst>
                      <a:cxn ang="T62">
                        <a:pos x="T0" y="T1"/>
                      </a:cxn>
                      <a:cxn ang="T63">
                        <a:pos x="T2" y="T3"/>
                      </a:cxn>
                      <a:cxn ang="T64">
                        <a:pos x="T4" y="T5"/>
                      </a:cxn>
                      <a:cxn ang="T65">
                        <a:pos x="T6" y="T7"/>
                      </a:cxn>
                      <a:cxn ang="T66">
                        <a:pos x="T8" y="T9"/>
                      </a:cxn>
                      <a:cxn ang="T67">
                        <a:pos x="T10" y="T11"/>
                      </a:cxn>
                      <a:cxn ang="T68">
                        <a:pos x="T12" y="T13"/>
                      </a:cxn>
                      <a:cxn ang="T69">
                        <a:pos x="T14" y="T15"/>
                      </a:cxn>
                      <a:cxn ang="T70">
                        <a:pos x="T16" y="T17"/>
                      </a:cxn>
                      <a:cxn ang="T71">
                        <a:pos x="T18" y="T19"/>
                      </a:cxn>
                      <a:cxn ang="T72">
                        <a:pos x="T20" y="T21"/>
                      </a:cxn>
                      <a:cxn ang="T73">
                        <a:pos x="T22" y="T23"/>
                      </a:cxn>
                      <a:cxn ang="T74">
                        <a:pos x="T24" y="T25"/>
                      </a:cxn>
                      <a:cxn ang="T75">
                        <a:pos x="T26" y="T27"/>
                      </a:cxn>
                      <a:cxn ang="T76">
                        <a:pos x="T28" y="T29"/>
                      </a:cxn>
                      <a:cxn ang="T77">
                        <a:pos x="T30" y="T31"/>
                      </a:cxn>
                      <a:cxn ang="T78">
                        <a:pos x="T32" y="T33"/>
                      </a:cxn>
                      <a:cxn ang="T79">
                        <a:pos x="T34" y="T35"/>
                      </a:cxn>
                      <a:cxn ang="T80">
                        <a:pos x="T36" y="T37"/>
                      </a:cxn>
                      <a:cxn ang="T81">
                        <a:pos x="T38" y="T39"/>
                      </a:cxn>
                      <a:cxn ang="T82">
                        <a:pos x="T40" y="T41"/>
                      </a:cxn>
                      <a:cxn ang="T83">
                        <a:pos x="T42" y="T43"/>
                      </a:cxn>
                      <a:cxn ang="T84">
                        <a:pos x="T44" y="T45"/>
                      </a:cxn>
                      <a:cxn ang="T85">
                        <a:pos x="T46" y="T47"/>
                      </a:cxn>
                      <a:cxn ang="T86">
                        <a:pos x="T48" y="T49"/>
                      </a:cxn>
                      <a:cxn ang="T87">
                        <a:pos x="T50" y="T51"/>
                      </a:cxn>
                      <a:cxn ang="T88">
                        <a:pos x="T52" y="T53"/>
                      </a:cxn>
                      <a:cxn ang="T89">
                        <a:pos x="T54" y="T55"/>
                      </a:cxn>
                      <a:cxn ang="T90">
                        <a:pos x="T56" y="T57"/>
                      </a:cxn>
                      <a:cxn ang="T91">
                        <a:pos x="T58" y="T59"/>
                      </a:cxn>
                      <a:cxn ang="T92">
                        <a:pos x="T60" y="T61"/>
                      </a:cxn>
                    </a:cxnLst>
                    <a:rect l="T93" t="T94" r="T95" b="T96"/>
                    <a:pathLst>
                      <a:path w="444" h="840">
                        <a:moveTo>
                          <a:pt x="133" y="64"/>
                        </a:moveTo>
                        <a:lnTo>
                          <a:pt x="107" y="118"/>
                        </a:lnTo>
                        <a:lnTo>
                          <a:pt x="61" y="196"/>
                        </a:lnTo>
                        <a:lnTo>
                          <a:pt x="46" y="258"/>
                        </a:lnTo>
                        <a:lnTo>
                          <a:pt x="22" y="329"/>
                        </a:lnTo>
                        <a:lnTo>
                          <a:pt x="5" y="447"/>
                        </a:lnTo>
                        <a:lnTo>
                          <a:pt x="0" y="510"/>
                        </a:lnTo>
                        <a:lnTo>
                          <a:pt x="14" y="526"/>
                        </a:lnTo>
                        <a:lnTo>
                          <a:pt x="56" y="583"/>
                        </a:lnTo>
                        <a:lnTo>
                          <a:pt x="106" y="644"/>
                        </a:lnTo>
                        <a:lnTo>
                          <a:pt x="163" y="698"/>
                        </a:lnTo>
                        <a:lnTo>
                          <a:pt x="318" y="840"/>
                        </a:lnTo>
                        <a:lnTo>
                          <a:pt x="389" y="753"/>
                        </a:lnTo>
                        <a:lnTo>
                          <a:pt x="444" y="683"/>
                        </a:lnTo>
                        <a:lnTo>
                          <a:pt x="297" y="556"/>
                        </a:lnTo>
                        <a:lnTo>
                          <a:pt x="248" y="519"/>
                        </a:lnTo>
                        <a:lnTo>
                          <a:pt x="218" y="486"/>
                        </a:lnTo>
                        <a:lnTo>
                          <a:pt x="193" y="471"/>
                        </a:lnTo>
                        <a:lnTo>
                          <a:pt x="232" y="368"/>
                        </a:lnTo>
                        <a:lnTo>
                          <a:pt x="255" y="288"/>
                        </a:lnTo>
                        <a:lnTo>
                          <a:pt x="267" y="252"/>
                        </a:lnTo>
                        <a:lnTo>
                          <a:pt x="280" y="213"/>
                        </a:lnTo>
                        <a:lnTo>
                          <a:pt x="286" y="167"/>
                        </a:lnTo>
                        <a:lnTo>
                          <a:pt x="286" y="123"/>
                        </a:lnTo>
                        <a:lnTo>
                          <a:pt x="286" y="88"/>
                        </a:lnTo>
                        <a:lnTo>
                          <a:pt x="280" y="52"/>
                        </a:lnTo>
                        <a:lnTo>
                          <a:pt x="258" y="24"/>
                        </a:lnTo>
                        <a:lnTo>
                          <a:pt x="229" y="5"/>
                        </a:lnTo>
                        <a:lnTo>
                          <a:pt x="208" y="0"/>
                        </a:lnTo>
                        <a:lnTo>
                          <a:pt x="169" y="25"/>
                        </a:lnTo>
                        <a:lnTo>
                          <a:pt x="133" y="64"/>
                        </a:lnTo>
                        <a:close/>
                      </a:path>
                    </a:pathLst>
                  </a:custGeom>
                  <a:solidFill>
                    <a:srgbClr val="0000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2316" name="Group 23">
                <a:extLst>
                  <a:ext uri="{FF2B5EF4-FFF2-40B4-BE49-F238E27FC236}">
                    <a16:creationId xmlns:a16="http://schemas.microsoft.com/office/drawing/2014/main" id="{3C82CE3C-E73D-491E-8B2F-3F0B9A085D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123344">
                <a:off x="2327" y="1696"/>
                <a:ext cx="255" cy="314"/>
                <a:chOff x="1947" y="869"/>
                <a:chExt cx="355" cy="463"/>
              </a:xfrm>
            </p:grpSpPr>
            <p:grpSp>
              <p:nvGrpSpPr>
                <p:cNvPr id="12334" name="Group 24">
                  <a:extLst>
                    <a:ext uri="{FF2B5EF4-FFF2-40B4-BE49-F238E27FC236}">
                      <a16:creationId xmlns:a16="http://schemas.microsoft.com/office/drawing/2014/main" id="{8867AD6A-A8A0-482E-9FD8-D4AC9069F3E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82" y="1005"/>
                  <a:ext cx="305" cy="220"/>
                  <a:chOff x="1982" y="1005"/>
                  <a:chExt cx="305" cy="220"/>
                </a:xfrm>
              </p:grpSpPr>
              <p:sp>
                <p:nvSpPr>
                  <p:cNvPr id="12348" name="Freeform 25">
                    <a:extLst>
                      <a:ext uri="{FF2B5EF4-FFF2-40B4-BE49-F238E27FC236}">
                        <a16:creationId xmlns:a16="http://schemas.microsoft.com/office/drawing/2014/main" id="{3F566355-6E67-4C97-A355-18D83AB0EBF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36" y="1003"/>
                    <a:ext cx="41" cy="102"/>
                  </a:xfrm>
                  <a:custGeom>
                    <a:avLst/>
                    <a:gdLst>
                      <a:gd name="T0" fmla="*/ 0 w 43"/>
                      <a:gd name="T1" fmla="*/ 11 h 100"/>
                      <a:gd name="T2" fmla="*/ 7 w 43"/>
                      <a:gd name="T3" fmla="*/ 0 h 100"/>
                      <a:gd name="T4" fmla="*/ 21 w 43"/>
                      <a:gd name="T5" fmla="*/ 0 h 100"/>
                      <a:gd name="T6" fmla="*/ 27 w 43"/>
                      <a:gd name="T7" fmla="*/ 7 h 100"/>
                      <a:gd name="T8" fmla="*/ 33 w 43"/>
                      <a:gd name="T9" fmla="*/ 19 h 100"/>
                      <a:gd name="T10" fmla="*/ 38 w 43"/>
                      <a:gd name="T11" fmla="*/ 44 h 100"/>
                      <a:gd name="T12" fmla="*/ 43 w 43"/>
                      <a:gd name="T13" fmla="*/ 76 h 100"/>
                      <a:gd name="T14" fmla="*/ 43 w 43"/>
                      <a:gd name="T15" fmla="*/ 100 h 100"/>
                      <a:gd name="T16" fmla="*/ 32 w 43"/>
                      <a:gd name="T17" fmla="*/ 100 h 100"/>
                      <a:gd name="T18" fmla="*/ 0 w 43"/>
                      <a:gd name="T19" fmla="*/ 11 h 10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3"/>
                      <a:gd name="T31" fmla="*/ 0 h 100"/>
                      <a:gd name="T32" fmla="*/ 43 w 43"/>
                      <a:gd name="T33" fmla="*/ 100 h 100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3" h="100">
                        <a:moveTo>
                          <a:pt x="0" y="11"/>
                        </a:moveTo>
                        <a:lnTo>
                          <a:pt x="7" y="0"/>
                        </a:lnTo>
                        <a:lnTo>
                          <a:pt x="21" y="0"/>
                        </a:lnTo>
                        <a:lnTo>
                          <a:pt x="27" y="7"/>
                        </a:lnTo>
                        <a:lnTo>
                          <a:pt x="33" y="19"/>
                        </a:lnTo>
                        <a:lnTo>
                          <a:pt x="38" y="44"/>
                        </a:lnTo>
                        <a:lnTo>
                          <a:pt x="43" y="76"/>
                        </a:lnTo>
                        <a:lnTo>
                          <a:pt x="43" y="100"/>
                        </a:lnTo>
                        <a:lnTo>
                          <a:pt x="32" y="100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349" name="Freeform 26">
                    <a:extLst>
                      <a:ext uri="{FF2B5EF4-FFF2-40B4-BE49-F238E27FC236}">
                        <a16:creationId xmlns:a16="http://schemas.microsoft.com/office/drawing/2014/main" id="{1CE0DA77-49E3-4905-9252-ED0A0DC0FAB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76" y="1139"/>
                    <a:ext cx="70" cy="82"/>
                  </a:xfrm>
                  <a:custGeom>
                    <a:avLst/>
                    <a:gdLst>
                      <a:gd name="T0" fmla="*/ 17 w 73"/>
                      <a:gd name="T1" fmla="*/ 0 h 82"/>
                      <a:gd name="T2" fmla="*/ 4 w 73"/>
                      <a:gd name="T3" fmla="*/ 7 h 82"/>
                      <a:gd name="T4" fmla="*/ 0 w 73"/>
                      <a:gd name="T5" fmla="*/ 16 h 82"/>
                      <a:gd name="T6" fmla="*/ 4 w 73"/>
                      <a:gd name="T7" fmla="*/ 29 h 82"/>
                      <a:gd name="T8" fmla="*/ 14 w 73"/>
                      <a:gd name="T9" fmla="*/ 43 h 82"/>
                      <a:gd name="T10" fmla="*/ 25 w 73"/>
                      <a:gd name="T11" fmla="*/ 56 h 82"/>
                      <a:gd name="T12" fmla="*/ 46 w 73"/>
                      <a:gd name="T13" fmla="*/ 77 h 82"/>
                      <a:gd name="T14" fmla="*/ 60 w 73"/>
                      <a:gd name="T15" fmla="*/ 82 h 82"/>
                      <a:gd name="T16" fmla="*/ 73 w 73"/>
                      <a:gd name="T17" fmla="*/ 72 h 82"/>
                      <a:gd name="T18" fmla="*/ 17 w 73"/>
                      <a:gd name="T19" fmla="*/ 0 h 8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3"/>
                      <a:gd name="T31" fmla="*/ 0 h 82"/>
                      <a:gd name="T32" fmla="*/ 73 w 73"/>
                      <a:gd name="T33" fmla="*/ 82 h 8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3" h="82">
                        <a:moveTo>
                          <a:pt x="17" y="0"/>
                        </a:moveTo>
                        <a:lnTo>
                          <a:pt x="4" y="7"/>
                        </a:lnTo>
                        <a:lnTo>
                          <a:pt x="0" y="16"/>
                        </a:lnTo>
                        <a:lnTo>
                          <a:pt x="4" y="29"/>
                        </a:lnTo>
                        <a:lnTo>
                          <a:pt x="14" y="43"/>
                        </a:lnTo>
                        <a:lnTo>
                          <a:pt x="25" y="56"/>
                        </a:lnTo>
                        <a:lnTo>
                          <a:pt x="46" y="77"/>
                        </a:lnTo>
                        <a:lnTo>
                          <a:pt x="60" y="82"/>
                        </a:lnTo>
                        <a:lnTo>
                          <a:pt x="73" y="72"/>
                        </a:lnTo>
                        <a:lnTo>
                          <a:pt x="17" y="0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2335" name="Freeform 27">
                  <a:extLst>
                    <a:ext uri="{FF2B5EF4-FFF2-40B4-BE49-F238E27FC236}">
                      <a16:creationId xmlns:a16="http://schemas.microsoft.com/office/drawing/2014/main" id="{7AF1D362-3DEB-4652-AB77-F38EBA05A3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60" y="918"/>
                  <a:ext cx="339" cy="410"/>
                </a:xfrm>
                <a:custGeom>
                  <a:avLst/>
                  <a:gdLst>
                    <a:gd name="T0" fmla="*/ 30 w 340"/>
                    <a:gd name="T1" fmla="*/ 59 h 413"/>
                    <a:gd name="T2" fmla="*/ 13 w 340"/>
                    <a:gd name="T3" fmla="*/ 82 h 413"/>
                    <a:gd name="T4" fmla="*/ 4 w 340"/>
                    <a:gd name="T5" fmla="*/ 111 h 413"/>
                    <a:gd name="T6" fmla="*/ 0 w 340"/>
                    <a:gd name="T7" fmla="*/ 145 h 413"/>
                    <a:gd name="T8" fmla="*/ 5 w 340"/>
                    <a:gd name="T9" fmla="*/ 173 h 413"/>
                    <a:gd name="T10" fmla="*/ 17 w 340"/>
                    <a:gd name="T11" fmla="*/ 199 h 413"/>
                    <a:gd name="T12" fmla="*/ 37 w 340"/>
                    <a:gd name="T13" fmla="*/ 222 h 413"/>
                    <a:gd name="T14" fmla="*/ 54 w 340"/>
                    <a:gd name="T15" fmla="*/ 247 h 413"/>
                    <a:gd name="T16" fmla="*/ 71 w 340"/>
                    <a:gd name="T17" fmla="*/ 282 h 413"/>
                    <a:gd name="T18" fmla="*/ 90 w 340"/>
                    <a:gd name="T19" fmla="*/ 323 h 413"/>
                    <a:gd name="T20" fmla="*/ 109 w 340"/>
                    <a:gd name="T21" fmla="*/ 356 h 413"/>
                    <a:gd name="T22" fmla="*/ 128 w 340"/>
                    <a:gd name="T23" fmla="*/ 375 h 413"/>
                    <a:gd name="T24" fmla="*/ 149 w 340"/>
                    <a:gd name="T25" fmla="*/ 387 h 413"/>
                    <a:gd name="T26" fmla="*/ 185 w 340"/>
                    <a:gd name="T27" fmla="*/ 403 h 413"/>
                    <a:gd name="T28" fmla="*/ 222 w 340"/>
                    <a:gd name="T29" fmla="*/ 413 h 413"/>
                    <a:gd name="T30" fmla="*/ 247 w 340"/>
                    <a:gd name="T31" fmla="*/ 410 h 413"/>
                    <a:gd name="T32" fmla="*/ 268 w 340"/>
                    <a:gd name="T33" fmla="*/ 406 h 413"/>
                    <a:gd name="T34" fmla="*/ 304 w 340"/>
                    <a:gd name="T35" fmla="*/ 393 h 413"/>
                    <a:gd name="T36" fmla="*/ 319 w 340"/>
                    <a:gd name="T37" fmla="*/ 379 h 413"/>
                    <a:gd name="T38" fmla="*/ 326 w 340"/>
                    <a:gd name="T39" fmla="*/ 360 h 413"/>
                    <a:gd name="T40" fmla="*/ 337 w 340"/>
                    <a:gd name="T41" fmla="*/ 319 h 413"/>
                    <a:gd name="T42" fmla="*/ 340 w 340"/>
                    <a:gd name="T43" fmla="*/ 288 h 413"/>
                    <a:gd name="T44" fmla="*/ 340 w 340"/>
                    <a:gd name="T45" fmla="*/ 251 h 413"/>
                    <a:gd name="T46" fmla="*/ 335 w 340"/>
                    <a:gd name="T47" fmla="*/ 224 h 413"/>
                    <a:gd name="T48" fmla="*/ 326 w 340"/>
                    <a:gd name="T49" fmla="*/ 194 h 413"/>
                    <a:gd name="T50" fmla="*/ 310 w 340"/>
                    <a:gd name="T51" fmla="*/ 152 h 413"/>
                    <a:gd name="T52" fmla="*/ 291 w 340"/>
                    <a:gd name="T53" fmla="*/ 121 h 413"/>
                    <a:gd name="T54" fmla="*/ 282 w 340"/>
                    <a:gd name="T55" fmla="*/ 86 h 413"/>
                    <a:gd name="T56" fmla="*/ 264 w 340"/>
                    <a:gd name="T57" fmla="*/ 46 h 413"/>
                    <a:gd name="T58" fmla="*/ 244 w 340"/>
                    <a:gd name="T59" fmla="*/ 25 h 413"/>
                    <a:gd name="T60" fmla="*/ 224 w 340"/>
                    <a:gd name="T61" fmla="*/ 13 h 413"/>
                    <a:gd name="T62" fmla="*/ 186 w 340"/>
                    <a:gd name="T63" fmla="*/ 1 h 413"/>
                    <a:gd name="T64" fmla="*/ 160 w 340"/>
                    <a:gd name="T65" fmla="*/ 0 h 413"/>
                    <a:gd name="T66" fmla="*/ 122 w 340"/>
                    <a:gd name="T67" fmla="*/ 7 h 413"/>
                    <a:gd name="T68" fmla="*/ 87 w 340"/>
                    <a:gd name="T69" fmla="*/ 19 h 413"/>
                    <a:gd name="T70" fmla="*/ 52 w 340"/>
                    <a:gd name="T71" fmla="*/ 41 h 413"/>
                    <a:gd name="T72" fmla="*/ 30 w 340"/>
                    <a:gd name="T73" fmla="*/ 59 h 413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340"/>
                    <a:gd name="T112" fmla="*/ 0 h 413"/>
                    <a:gd name="T113" fmla="*/ 340 w 340"/>
                    <a:gd name="T114" fmla="*/ 413 h 413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340" h="413">
                      <a:moveTo>
                        <a:pt x="30" y="59"/>
                      </a:moveTo>
                      <a:lnTo>
                        <a:pt x="13" y="82"/>
                      </a:lnTo>
                      <a:lnTo>
                        <a:pt x="4" y="111"/>
                      </a:lnTo>
                      <a:lnTo>
                        <a:pt x="0" y="145"/>
                      </a:lnTo>
                      <a:lnTo>
                        <a:pt x="5" y="173"/>
                      </a:lnTo>
                      <a:lnTo>
                        <a:pt x="17" y="199"/>
                      </a:lnTo>
                      <a:lnTo>
                        <a:pt x="37" y="222"/>
                      </a:lnTo>
                      <a:lnTo>
                        <a:pt x="54" y="247"/>
                      </a:lnTo>
                      <a:lnTo>
                        <a:pt x="71" y="282"/>
                      </a:lnTo>
                      <a:lnTo>
                        <a:pt x="90" y="323"/>
                      </a:lnTo>
                      <a:lnTo>
                        <a:pt x="109" y="356"/>
                      </a:lnTo>
                      <a:lnTo>
                        <a:pt x="128" y="375"/>
                      </a:lnTo>
                      <a:lnTo>
                        <a:pt x="149" y="387"/>
                      </a:lnTo>
                      <a:lnTo>
                        <a:pt x="185" y="403"/>
                      </a:lnTo>
                      <a:lnTo>
                        <a:pt x="222" y="413"/>
                      </a:lnTo>
                      <a:lnTo>
                        <a:pt x="247" y="410"/>
                      </a:lnTo>
                      <a:lnTo>
                        <a:pt x="268" y="406"/>
                      </a:lnTo>
                      <a:lnTo>
                        <a:pt x="304" y="393"/>
                      </a:lnTo>
                      <a:lnTo>
                        <a:pt x="319" y="379"/>
                      </a:lnTo>
                      <a:lnTo>
                        <a:pt x="326" y="360"/>
                      </a:lnTo>
                      <a:lnTo>
                        <a:pt x="337" y="319"/>
                      </a:lnTo>
                      <a:lnTo>
                        <a:pt x="340" y="288"/>
                      </a:lnTo>
                      <a:lnTo>
                        <a:pt x="340" y="251"/>
                      </a:lnTo>
                      <a:lnTo>
                        <a:pt x="335" y="224"/>
                      </a:lnTo>
                      <a:lnTo>
                        <a:pt x="326" y="194"/>
                      </a:lnTo>
                      <a:lnTo>
                        <a:pt x="310" y="152"/>
                      </a:lnTo>
                      <a:lnTo>
                        <a:pt x="291" y="121"/>
                      </a:lnTo>
                      <a:lnTo>
                        <a:pt x="282" y="86"/>
                      </a:lnTo>
                      <a:lnTo>
                        <a:pt x="264" y="46"/>
                      </a:lnTo>
                      <a:lnTo>
                        <a:pt x="244" y="25"/>
                      </a:lnTo>
                      <a:lnTo>
                        <a:pt x="224" y="13"/>
                      </a:lnTo>
                      <a:lnTo>
                        <a:pt x="186" y="1"/>
                      </a:lnTo>
                      <a:lnTo>
                        <a:pt x="160" y="0"/>
                      </a:lnTo>
                      <a:lnTo>
                        <a:pt x="122" y="7"/>
                      </a:lnTo>
                      <a:lnTo>
                        <a:pt x="87" y="19"/>
                      </a:lnTo>
                      <a:lnTo>
                        <a:pt x="52" y="41"/>
                      </a:lnTo>
                      <a:lnTo>
                        <a:pt x="30" y="59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2336" name="Group 28">
                  <a:extLst>
                    <a:ext uri="{FF2B5EF4-FFF2-40B4-BE49-F238E27FC236}">
                      <a16:creationId xmlns:a16="http://schemas.microsoft.com/office/drawing/2014/main" id="{F77990D3-E3D4-4E8C-BEA6-283B6158775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97" y="1009"/>
                  <a:ext cx="257" cy="143"/>
                  <a:chOff x="1997" y="1009"/>
                  <a:chExt cx="257" cy="143"/>
                </a:xfrm>
              </p:grpSpPr>
              <p:sp>
                <p:nvSpPr>
                  <p:cNvPr id="12345" name="Freeform 29">
                    <a:extLst>
                      <a:ext uri="{FF2B5EF4-FFF2-40B4-BE49-F238E27FC236}">
                        <a16:creationId xmlns:a16="http://schemas.microsoft.com/office/drawing/2014/main" id="{7984AB30-4CBA-4647-9C86-C7C382C6417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22" y="1073"/>
                    <a:ext cx="20" cy="22"/>
                  </a:xfrm>
                  <a:custGeom>
                    <a:avLst/>
                    <a:gdLst>
                      <a:gd name="T0" fmla="*/ 0 w 19"/>
                      <a:gd name="T1" fmla="*/ 12 h 21"/>
                      <a:gd name="T2" fmla="*/ 6 w 19"/>
                      <a:gd name="T3" fmla="*/ 4 h 21"/>
                      <a:gd name="T4" fmla="*/ 17 w 19"/>
                      <a:gd name="T5" fmla="*/ 0 h 21"/>
                      <a:gd name="T6" fmla="*/ 19 w 19"/>
                      <a:gd name="T7" fmla="*/ 11 h 21"/>
                      <a:gd name="T8" fmla="*/ 10 w 19"/>
                      <a:gd name="T9" fmla="*/ 11 h 21"/>
                      <a:gd name="T10" fmla="*/ 3 w 19"/>
                      <a:gd name="T11" fmla="*/ 21 h 21"/>
                      <a:gd name="T12" fmla="*/ 0 w 19"/>
                      <a:gd name="T13" fmla="*/ 12 h 21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9"/>
                      <a:gd name="T22" fmla="*/ 0 h 21"/>
                      <a:gd name="T23" fmla="*/ 19 w 19"/>
                      <a:gd name="T24" fmla="*/ 21 h 21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9" h="21">
                        <a:moveTo>
                          <a:pt x="0" y="12"/>
                        </a:moveTo>
                        <a:lnTo>
                          <a:pt x="6" y="4"/>
                        </a:lnTo>
                        <a:lnTo>
                          <a:pt x="17" y="0"/>
                        </a:lnTo>
                        <a:lnTo>
                          <a:pt x="19" y="11"/>
                        </a:lnTo>
                        <a:lnTo>
                          <a:pt x="10" y="11"/>
                        </a:lnTo>
                        <a:lnTo>
                          <a:pt x="3" y="21"/>
                        </a:lnTo>
                        <a:lnTo>
                          <a:pt x="0" y="12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346" name="Freeform 30">
                    <a:extLst>
                      <a:ext uri="{FF2B5EF4-FFF2-40B4-BE49-F238E27FC236}">
                        <a16:creationId xmlns:a16="http://schemas.microsoft.com/office/drawing/2014/main" id="{3496BC51-8E9E-431F-85E5-B65FB2BF667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94" y="1124"/>
                    <a:ext cx="37" cy="26"/>
                  </a:xfrm>
                  <a:custGeom>
                    <a:avLst/>
                    <a:gdLst>
                      <a:gd name="T0" fmla="*/ 31 w 37"/>
                      <a:gd name="T1" fmla="*/ 0 h 24"/>
                      <a:gd name="T2" fmla="*/ 37 w 37"/>
                      <a:gd name="T3" fmla="*/ 13 h 24"/>
                      <a:gd name="T4" fmla="*/ 6 w 37"/>
                      <a:gd name="T5" fmla="*/ 24 h 24"/>
                      <a:gd name="T6" fmla="*/ 0 w 37"/>
                      <a:gd name="T7" fmla="*/ 18 h 24"/>
                      <a:gd name="T8" fmla="*/ 31 w 37"/>
                      <a:gd name="T9" fmla="*/ 0 h 2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"/>
                      <a:gd name="T16" fmla="*/ 0 h 24"/>
                      <a:gd name="T17" fmla="*/ 37 w 37"/>
                      <a:gd name="T18" fmla="*/ 24 h 2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" h="24">
                        <a:moveTo>
                          <a:pt x="31" y="0"/>
                        </a:moveTo>
                        <a:lnTo>
                          <a:pt x="37" y="13"/>
                        </a:lnTo>
                        <a:lnTo>
                          <a:pt x="6" y="24"/>
                        </a:lnTo>
                        <a:lnTo>
                          <a:pt x="0" y="18"/>
                        </a:lnTo>
                        <a:lnTo>
                          <a:pt x="31" y="0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347" name="Freeform 31">
                    <a:extLst>
                      <a:ext uri="{FF2B5EF4-FFF2-40B4-BE49-F238E27FC236}">
                        <a16:creationId xmlns:a16="http://schemas.microsoft.com/office/drawing/2014/main" id="{EC305B4E-DFD7-4606-B30F-A60A88F4B7B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18" y="1006"/>
                    <a:ext cx="31" cy="26"/>
                  </a:xfrm>
                  <a:custGeom>
                    <a:avLst/>
                    <a:gdLst>
                      <a:gd name="T0" fmla="*/ 0 w 33"/>
                      <a:gd name="T1" fmla="*/ 13 h 24"/>
                      <a:gd name="T2" fmla="*/ 7 w 33"/>
                      <a:gd name="T3" fmla="*/ 24 h 24"/>
                      <a:gd name="T4" fmla="*/ 33 w 33"/>
                      <a:gd name="T5" fmla="*/ 6 h 24"/>
                      <a:gd name="T6" fmla="*/ 30 w 33"/>
                      <a:gd name="T7" fmla="*/ 0 h 24"/>
                      <a:gd name="T8" fmla="*/ 0 w 33"/>
                      <a:gd name="T9" fmla="*/ 13 h 2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3"/>
                      <a:gd name="T16" fmla="*/ 0 h 24"/>
                      <a:gd name="T17" fmla="*/ 33 w 33"/>
                      <a:gd name="T18" fmla="*/ 24 h 2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3" h="24">
                        <a:moveTo>
                          <a:pt x="0" y="13"/>
                        </a:moveTo>
                        <a:lnTo>
                          <a:pt x="7" y="24"/>
                        </a:lnTo>
                        <a:lnTo>
                          <a:pt x="33" y="6"/>
                        </a:lnTo>
                        <a:lnTo>
                          <a:pt x="30" y="0"/>
                        </a:lnTo>
                        <a:lnTo>
                          <a:pt x="0" y="1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337" name="Group 32">
                  <a:extLst>
                    <a:ext uri="{FF2B5EF4-FFF2-40B4-BE49-F238E27FC236}">
                      <a16:creationId xmlns:a16="http://schemas.microsoft.com/office/drawing/2014/main" id="{CD2B2EFE-5164-4C80-8722-F24F31A1A6D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27" y="1019"/>
                  <a:ext cx="218" cy="158"/>
                  <a:chOff x="2027" y="1019"/>
                  <a:chExt cx="218" cy="158"/>
                </a:xfrm>
              </p:grpSpPr>
              <p:sp>
                <p:nvSpPr>
                  <p:cNvPr id="12341" name="Freeform 33">
                    <a:extLst>
                      <a:ext uri="{FF2B5EF4-FFF2-40B4-BE49-F238E27FC236}">
                        <a16:creationId xmlns:a16="http://schemas.microsoft.com/office/drawing/2014/main" id="{6ED174E1-5AFA-41C2-85D8-50F75CA6E18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5" y="1074"/>
                    <a:ext cx="109" cy="101"/>
                  </a:xfrm>
                  <a:custGeom>
                    <a:avLst/>
                    <a:gdLst>
                      <a:gd name="T0" fmla="*/ 0 w 110"/>
                      <a:gd name="T1" fmla="*/ 51 h 100"/>
                      <a:gd name="T2" fmla="*/ 90 w 110"/>
                      <a:gd name="T3" fmla="*/ 0 h 100"/>
                      <a:gd name="T4" fmla="*/ 105 w 110"/>
                      <a:gd name="T5" fmla="*/ 26 h 100"/>
                      <a:gd name="T6" fmla="*/ 110 w 110"/>
                      <a:gd name="T7" fmla="*/ 44 h 100"/>
                      <a:gd name="T8" fmla="*/ 109 w 110"/>
                      <a:gd name="T9" fmla="*/ 63 h 100"/>
                      <a:gd name="T10" fmla="*/ 101 w 110"/>
                      <a:gd name="T11" fmla="*/ 75 h 100"/>
                      <a:gd name="T12" fmla="*/ 89 w 110"/>
                      <a:gd name="T13" fmla="*/ 85 h 100"/>
                      <a:gd name="T14" fmla="*/ 71 w 110"/>
                      <a:gd name="T15" fmla="*/ 92 h 100"/>
                      <a:gd name="T16" fmla="*/ 60 w 110"/>
                      <a:gd name="T17" fmla="*/ 99 h 100"/>
                      <a:gd name="T18" fmla="*/ 49 w 110"/>
                      <a:gd name="T19" fmla="*/ 100 h 100"/>
                      <a:gd name="T20" fmla="*/ 35 w 110"/>
                      <a:gd name="T21" fmla="*/ 98 h 100"/>
                      <a:gd name="T22" fmla="*/ 25 w 110"/>
                      <a:gd name="T23" fmla="*/ 91 h 100"/>
                      <a:gd name="T24" fmla="*/ 18 w 110"/>
                      <a:gd name="T25" fmla="*/ 83 h 100"/>
                      <a:gd name="T26" fmla="*/ 14 w 110"/>
                      <a:gd name="T27" fmla="*/ 75 h 100"/>
                      <a:gd name="T28" fmla="*/ 6 w 110"/>
                      <a:gd name="T29" fmla="*/ 60 h 100"/>
                      <a:gd name="T30" fmla="*/ 0 w 110"/>
                      <a:gd name="T31" fmla="*/ 51 h 100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110"/>
                      <a:gd name="T49" fmla="*/ 0 h 100"/>
                      <a:gd name="T50" fmla="*/ 110 w 110"/>
                      <a:gd name="T51" fmla="*/ 100 h 100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110" h="100">
                        <a:moveTo>
                          <a:pt x="0" y="51"/>
                        </a:moveTo>
                        <a:lnTo>
                          <a:pt x="90" y="0"/>
                        </a:lnTo>
                        <a:lnTo>
                          <a:pt x="105" y="26"/>
                        </a:lnTo>
                        <a:lnTo>
                          <a:pt x="110" y="44"/>
                        </a:lnTo>
                        <a:lnTo>
                          <a:pt x="109" y="63"/>
                        </a:lnTo>
                        <a:lnTo>
                          <a:pt x="101" y="75"/>
                        </a:lnTo>
                        <a:lnTo>
                          <a:pt x="89" y="85"/>
                        </a:lnTo>
                        <a:lnTo>
                          <a:pt x="71" y="92"/>
                        </a:lnTo>
                        <a:lnTo>
                          <a:pt x="60" y="99"/>
                        </a:lnTo>
                        <a:lnTo>
                          <a:pt x="49" y="100"/>
                        </a:lnTo>
                        <a:lnTo>
                          <a:pt x="35" y="98"/>
                        </a:lnTo>
                        <a:lnTo>
                          <a:pt x="25" y="91"/>
                        </a:lnTo>
                        <a:lnTo>
                          <a:pt x="18" y="83"/>
                        </a:lnTo>
                        <a:lnTo>
                          <a:pt x="14" y="75"/>
                        </a:lnTo>
                        <a:lnTo>
                          <a:pt x="6" y="60"/>
                        </a:lnTo>
                        <a:lnTo>
                          <a:pt x="0" y="51"/>
                        </a:lnTo>
                        <a:close/>
                      </a:path>
                    </a:pathLst>
                  </a:custGeom>
                  <a:solidFill>
                    <a:srgbClr val="80FF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342" name="Oval 34">
                    <a:extLst>
                      <a:ext uri="{FF2B5EF4-FFF2-40B4-BE49-F238E27FC236}">
                        <a16:creationId xmlns:a16="http://schemas.microsoft.com/office/drawing/2014/main" id="{64AF9FDF-498D-4A55-B7A2-C8B684B0843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074" y="1119"/>
                    <a:ext cx="18" cy="19"/>
                  </a:xfrm>
                  <a:prstGeom prst="ellipse">
                    <a:avLst/>
                  </a:prstGeom>
                  <a:solidFill>
                    <a:srgbClr val="00A00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  <a:defRPr/>
                    </a:pPr>
                    <a:endParaRPr lang="zh-CN" altLang="en-US" sz="2800"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343" name="Freeform 35">
                    <a:extLst>
                      <a:ext uri="{FF2B5EF4-FFF2-40B4-BE49-F238E27FC236}">
                        <a16:creationId xmlns:a16="http://schemas.microsoft.com/office/drawing/2014/main" id="{1E1660F4-D40B-490A-B9ED-E65A8CE2E29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31" y="1016"/>
                    <a:ext cx="109" cy="99"/>
                  </a:xfrm>
                  <a:custGeom>
                    <a:avLst/>
                    <a:gdLst>
                      <a:gd name="T0" fmla="*/ 0 w 111"/>
                      <a:gd name="T1" fmla="*/ 50 h 99"/>
                      <a:gd name="T2" fmla="*/ 92 w 111"/>
                      <a:gd name="T3" fmla="*/ 0 h 99"/>
                      <a:gd name="T4" fmla="*/ 105 w 111"/>
                      <a:gd name="T5" fmla="*/ 28 h 99"/>
                      <a:gd name="T6" fmla="*/ 111 w 111"/>
                      <a:gd name="T7" fmla="*/ 45 h 99"/>
                      <a:gd name="T8" fmla="*/ 108 w 111"/>
                      <a:gd name="T9" fmla="*/ 62 h 99"/>
                      <a:gd name="T10" fmla="*/ 101 w 111"/>
                      <a:gd name="T11" fmla="*/ 73 h 99"/>
                      <a:gd name="T12" fmla="*/ 88 w 111"/>
                      <a:gd name="T13" fmla="*/ 84 h 99"/>
                      <a:gd name="T14" fmla="*/ 73 w 111"/>
                      <a:gd name="T15" fmla="*/ 92 h 99"/>
                      <a:gd name="T16" fmla="*/ 61 w 111"/>
                      <a:gd name="T17" fmla="*/ 97 h 99"/>
                      <a:gd name="T18" fmla="*/ 48 w 111"/>
                      <a:gd name="T19" fmla="*/ 99 h 99"/>
                      <a:gd name="T20" fmla="*/ 36 w 111"/>
                      <a:gd name="T21" fmla="*/ 97 h 99"/>
                      <a:gd name="T22" fmla="*/ 25 w 111"/>
                      <a:gd name="T23" fmla="*/ 90 h 99"/>
                      <a:gd name="T24" fmla="*/ 19 w 111"/>
                      <a:gd name="T25" fmla="*/ 84 h 99"/>
                      <a:gd name="T26" fmla="*/ 14 w 111"/>
                      <a:gd name="T27" fmla="*/ 74 h 99"/>
                      <a:gd name="T28" fmla="*/ 6 w 111"/>
                      <a:gd name="T29" fmla="*/ 60 h 99"/>
                      <a:gd name="T30" fmla="*/ 0 w 111"/>
                      <a:gd name="T31" fmla="*/ 50 h 99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111"/>
                      <a:gd name="T49" fmla="*/ 0 h 99"/>
                      <a:gd name="T50" fmla="*/ 111 w 111"/>
                      <a:gd name="T51" fmla="*/ 99 h 99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111" h="99">
                        <a:moveTo>
                          <a:pt x="0" y="50"/>
                        </a:moveTo>
                        <a:lnTo>
                          <a:pt x="92" y="0"/>
                        </a:lnTo>
                        <a:lnTo>
                          <a:pt x="105" y="28"/>
                        </a:lnTo>
                        <a:lnTo>
                          <a:pt x="111" y="45"/>
                        </a:lnTo>
                        <a:lnTo>
                          <a:pt x="108" y="62"/>
                        </a:lnTo>
                        <a:lnTo>
                          <a:pt x="101" y="73"/>
                        </a:lnTo>
                        <a:lnTo>
                          <a:pt x="88" y="84"/>
                        </a:lnTo>
                        <a:lnTo>
                          <a:pt x="73" y="92"/>
                        </a:lnTo>
                        <a:lnTo>
                          <a:pt x="61" y="97"/>
                        </a:lnTo>
                        <a:lnTo>
                          <a:pt x="48" y="99"/>
                        </a:lnTo>
                        <a:lnTo>
                          <a:pt x="36" y="97"/>
                        </a:lnTo>
                        <a:lnTo>
                          <a:pt x="25" y="90"/>
                        </a:lnTo>
                        <a:lnTo>
                          <a:pt x="19" y="84"/>
                        </a:lnTo>
                        <a:lnTo>
                          <a:pt x="14" y="74"/>
                        </a:lnTo>
                        <a:lnTo>
                          <a:pt x="6" y="60"/>
                        </a:lnTo>
                        <a:lnTo>
                          <a:pt x="0" y="50"/>
                        </a:lnTo>
                        <a:close/>
                      </a:path>
                    </a:pathLst>
                  </a:custGeom>
                  <a:solidFill>
                    <a:srgbClr val="80FF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344" name="Oval 36">
                    <a:extLst>
                      <a:ext uri="{FF2B5EF4-FFF2-40B4-BE49-F238E27FC236}">
                        <a16:creationId xmlns:a16="http://schemas.microsoft.com/office/drawing/2014/main" id="{464BC2D0-598E-4248-B228-B58E0712DEC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83" y="1062"/>
                    <a:ext cx="20" cy="20"/>
                  </a:xfrm>
                  <a:prstGeom prst="ellipse">
                    <a:avLst/>
                  </a:prstGeom>
                  <a:solidFill>
                    <a:srgbClr val="00A00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  <a:defRPr/>
                    </a:pPr>
                    <a:endParaRPr lang="zh-CN" altLang="en-US" sz="2800"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2338" name="Freeform 37">
                  <a:extLst>
                    <a:ext uri="{FF2B5EF4-FFF2-40B4-BE49-F238E27FC236}">
                      <a16:creationId xmlns:a16="http://schemas.microsoft.com/office/drawing/2014/main" id="{EFA5EE3C-D670-4D9A-A8AC-05BD5F7C4A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38" y="1180"/>
                  <a:ext cx="109" cy="91"/>
                </a:xfrm>
                <a:custGeom>
                  <a:avLst/>
                  <a:gdLst>
                    <a:gd name="T0" fmla="*/ 0 w 110"/>
                    <a:gd name="T1" fmla="*/ 46 h 89"/>
                    <a:gd name="T2" fmla="*/ 17 w 110"/>
                    <a:gd name="T3" fmla="*/ 46 h 89"/>
                    <a:gd name="T4" fmla="*/ 32 w 110"/>
                    <a:gd name="T5" fmla="*/ 43 h 89"/>
                    <a:gd name="T6" fmla="*/ 50 w 110"/>
                    <a:gd name="T7" fmla="*/ 38 h 89"/>
                    <a:gd name="T8" fmla="*/ 66 w 110"/>
                    <a:gd name="T9" fmla="*/ 33 h 89"/>
                    <a:gd name="T10" fmla="*/ 83 w 110"/>
                    <a:gd name="T11" fmla="*/ 21 h 89"/>
                    <a:gd name="T12" fmla="*/ 93 w 110"/>
                    <a:gd name="T13" fmla="*/ 12 h 89"/>
                    <a:gd name="T14" fmla="*/ 103 w 110"/>
                    <a:gd name="T15" fmla="*/ 0 h 89"/>
                    <a:gd name="T16" fmla="*/ 109 w 110"/>
                    <a:gd name="T17" fmla="*/ 24 h 89"/>
                    <a:gd name="T18" fmla="*/ 110 w 110"/>
                    <a:gd name="T19" fmla="*/ 33 h 89"/>
                    <a:gd name="T20" fmla="*/ 110 w 110"/>
                    <a:gd name="T21" fmla="*/ 51 h 89"/>
                    <a:gd name="T22" fmla="*/ 106 w 110"/>
                    <a:gd name="T23" fmla="*/ 63 h 89"/>
                    <a:gd name="T24" fmla="*/ 98 w 110"/>
                    <a:gd name="T25" fmla="*/ 76 h 89"/>
                    <a:gd name="T26" fmla="*/ 88 w 110"/>
                    <a:gd name="T27" fmla="*/ 84 h 89"/>
                    <a:gd name="T28" fmla="*/ 76 w 110"/>
                    <a:gd name="T29" fmla="*/ 88 h 89"/>
                    <a:gd name="T30" fmla="*/ 62 w 110"/>
                    <a:gd name="T31" fmla="*/ 89 h 89"/>
                    <a:gd name="T32" fmla="*/ 49 w 110"/>
                    <a:gd name="T33" fmla="*/ 88 h 89"/>
                    <a:gd name="T34" fmla="*/ 37 w 110"/>
                    <a:gd name="T35" fmla="*/ 82 h 89"/>
                    <a:gd name="T36" fmla="*/ 31 w 110"/>
                    <a:gd name="T37" fmla="*/ 80 h 89"/>
                    <a:gd name="T38" fmla="*/ 19 w 110"/>
                    <a:gd name="T39" fmla="*/ 72 h 89"/>
                    <a:gd name="T40" fmla="*/ 11 w 110"/>
                    <a:gd name="T41" fmla="*/ 57 h 89"/>
                    <a:gd name="T42" fmla="*/ 0 w 110"/>
                    <a:gd name="T43" fmla="*/ 46 h 89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110"/>
                    <a:gd name="T67" fmla="*/ 0 h 89"/>
                    <a:gd name="T68" fmla="*/ 110 w 110"/>
                    <a:gd name="T69" fmla="*/ 89 h 89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110" h="89">
                      <a:moveTo>
                        <a:pt x="0" y="46"/>
                      </a:moveTo>
                      <a:lnTo>
                        <a:pt x="17" y="46"/>
                      </a:lnTo>
                      <a:lnTo>
                        <a:pt x="32" y="43"/>
                      </a:lnTo>
                      <a:lnTo>
                        <a:pt x="50" y="38"/>
                      </a:lnTo>
                      <a:lnTo>
                        <a:pt x="66" y="33"/>
                      </a:lnTo>
                      <a:lnTo>
                        <a:pt x="83" y="21"/>
                      </a:lnTo>
                      <a:lnTo>
                        <a:pt x="93" y="12"/>
                      </a:lnTo>
                      <a:lnTo>
                        <a:pt x="103" y="0"/>
                      </a:lnTo>
                      <a:lnTo>
                        <a:pt x="109" y="24"/>
                      </a:lnTo>
                      <a:lnTo>
                        <a:pt x="110" y="33"/>
                      </a:lnTo>
                      <a:lnTo>
                        <a:pt x="110" y="51"/>
                      </a:lnTo>
                      <a:lnTo>
                        <a:pt x="106" y="63"/>
                      </a:lnTo>
                      <a:lnTo>
                        <a:pt x="98" y="76"/>
                      </a:lnTo>
                      <a:lnTo>
                        <a:pt x="88" y="84"/>
                      </a:lnTo>
                      <a:lnTo>
                        <a:pt x="76" y="88"/>
                      </a:lnTo>
                      <a:lnTo>
                        <a:pt x="62" y="89"/>
                      </a:lnTo>
                      <a:lnTo>
                        <a:pt x="49" y="88"/>
                      </a:lnTo>
                      <a:lnTo>
                        <a:pt x="37" y="82"/>
                      </a:lnTo>
                      <a:lnTo>
                        <a:pt x="31" y="80"/>
                      </a:lnTo>
                      <a:lnTo>
                        <a:pt x="19" y="72"/>
                      </a:lnTo>
                      <a:lnTo>
                        <a:pt x="11" y="57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39" name="Freeform 38">
                  <a:extLst>
                    <a:ext uri="{FF2B5EF4-FFF2-40B4-BE49-F238E27FC236}">
                      <a16:creationId xmlns:a16="http://schemas.microsoft.com/office/drawing/2014/main" id="{679F20E2-7BEF-4AD2-8D53-3ED0BD7B52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5" y="1149"/>
                  <a:ext cx="58" cy="31"/>
                </a:xfrm>
                <a:custGeom>
                  <a:avLst/>
                  <a:gdLst>
                    <a:gd name="T0" fmla="*/ 0 w 57"/>
                    <a:gd name="T1" fmla="*/ 32 h 32"/>
                    <a:gd name="T2" fmla="*/ 17 w 57"/>
                    <a:gd name="T3" fmla="*/ 31 h 32"/>
                    <a:gd name="T4" fmla="*/ 24 w 57"/>
                    <a:gd name="T5" fmla="*/ 28 h 32"/>
                    <a:gd name="T6" fmla="*/ 33 w 57"/>
                    <a:gd name="T7" fmla="*/ 25 h 32"/>
                    <a:gd name="T8" fmla="*/ 43 w 57"/>
                    <a:gd name="T9" fmla="*/ 19 h 32"/>
                    <a:gd name="T10" fmla="*/ 49 w 57"/>
                    <a:gd name="T11" fmla="*/ 10 h 32"/>
                    <a:gd name="T12" fmla="*/ 57 w 57"/>
                    <a:gd name="T13" fmla="*/ 0 h 3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7"/>
                    <a:gd name="T22" fmla="*/ 0 h 32"/>
                    <a:gd name="T23" fmla="*/ 57 w 57"/>
                    <a:gd name="T24" fmla="*/ 32 h 3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7" h="32">
                      <a:moveTo>
                        <a:pt x="0" y="32"/>
                      </a:moveTo>
                      <a:lnTo>
                        <a:pt x="17" y="31"/>
                      </a:lnTo>
                      <a:lnTo>
                        <a:pt x="24" y="28"/>
                      </a:lnTo>
                      <a:lnTo>
                        <a:pt x="33" y="25"/>
                      </a:lnTo>
                      <a:lnTo>
                        <a:pt x="43" y="19"/>
                      </a:lnTo>
                      <a:lnTo>
                        <a:pt x="49" y="10"/>
                      </a:lnTo>
                      <a:lnTo>
                        <a:pt x="57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40" name="Freeform 39">
                  <a:extLst>
                    <a:ext uri="{FF2B5EF4-FFF2-40B4-BE49-F238E27FC236}">
                      <a16:creationId xmlns:a16="http://schemas.microsoft.com/office/drawing/2014/main" id="{9CF1F89D-275A-4418-B367-D749950095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45" y="865"/>
                  <a:ext cx="305" cy="282"/>
                </a:xfrm>
                <a:custGeom>
                  <a:avLst/>
                  <a:gdLst>
                    <a:gd name="T0" fmla="*/ 52 w 307"/>
                    <a:gd name="T1" fmla="*/ 282 h 282"/>
                    <a:gd name="T2" fmla="*/ 65 w 307"/>
                    <a:gd name="T3" fmla="*/ 276 h 282"/>
                    <a:gd name="T4" fmla="*/ 68 w 307"/>
                    <a:gd name="T5" fmla="*/ 258 h 282"/>
                    <a:gd name="T6" fmla="*/ 70 w 307"/>
                    <a:gd name="T7" fmla="*/ 233 h 282"/>
                    <a:gd name="T8" fmla="*/ 58 w 307"/>
                    <a:gd name="T9" fmla="*/ 183 h 282"/>
                    <a:gd name="T10" fmla="*/ 51 w 307"/>
                    <a:gd name="T11" fmla="*/ 154 h 282"/>
                    <a:gd name="T12" fmla="*/ 89 w 307"/>
                    <a:gd name="T13" fmla="*/ 155 h 282"/>
                    <a:gd name="T14" fmla="*/ 139 w 307"/>
                    <a:gd name="T15" fmla="*/ 153 h 282"/>
                    <a:gd name="T16" fmla="*/ 155 w 307"/>
                    <a:gd name="T17" fmla="*/ 137 h 282"/>
                    <a:gd name="T18" fmla="*/ 181 w 307"/>
                    <a:gd name="T19" fmla="*/ 118 h 282"/>
                    <a:gd name="T20" fmla="*/ 221 w 307"/>
                    <a:gd name="T21" fmla="*/ 122 h 282"/>
                    <a:gd name="T22" fmla="*/ 260 w 307"/>
                    <a:gd name="T23" fmla="*/ 101 h 282"/>
                    <a:gd name="T24" fmla="*/ 265 w 307"/>
                    <a:gd name="T25" fmla="*/ 123 h 282"/>
                    <a:gd name="T26" fmla="*/ 281 w 307"/>
                    <a:gd name="T27" fmla="*/ 132 h 282"/>
                    <a:gd name="T28" fmla="*/ 298 w 307"/>
                    <a:gd name="T29" fmla="*/ 160 h 282"/>
                    <a:gd name="T30" fmla="*/ 307 w 307"/>
                    <a:gd name="T31" fmla="*/ 154 h 282"/>
                    <a:gd name="T32" fmla="*/ 307 w 307"/>
                    <a:gd name="T33" fmla="*/ 135 h 282"/>
                    <a:gd name="T34" fmla="*/ 303 w 307"/>
                    <a:gd name="T35" fmla="*/ 106 h 282"/>
                    <a:gd name="T36" fmla="*/ 295 w 307"/>
                    <a:gd name="T37" fmla="*/ 82 h 282"/>
                    <a:gd name="T38" fmla="*/ 280 w 307"/>
                    <a:gd name="T39" fmla="*/ 64 h 282"/>
                    <a:gd name="T40" fmla="*/ 282 w 307"/>
                    <a:gd name="T41" fmla="*/ 33 h 282"/>
                    <a:gd name="T42" fmla="*/ 282 w 307"/>
                    <a:gd name="T43" fmla="*/ 16 h 282"/>
                    <a:gd name="T44" fmla="*/ 261 w 307"/>
                    <a:gd name="T45" fmla="*/ 19 h 282"/>
                    <a:gd name="T46" fmla="*/ 238 w 307"/>
                    <a:gd name="T47" fmla="*/ 19 h 282"/>
                    <a:gd name="T48" fmla="*/ 225 w 307"/>
                    <a:gd name="T49" fmla="*/ 14 h 282"/>
                    <a:gd name="T50" fmla="*/ 209 w 307"/>
                    <a:gd name="T51" fmla="*/ 0 h 282"/>
                    <a:gd name="T52" fmla="*/ 195 w 307"/>
                    <a:gd name="T53" fmla="*/ 13 h 282"/>
                    <a:gd name="T54" fmla="*/ 182 w 307"/>
                    <a:gd name="T55" fmla="*/ 19 h 282"/>
                    <a:gd name="T56" fmla="*/ 156 w 307"/>
                    <a:gd name="T57" fmla="*/ 21 h 282"/>
                    <a:gd name="T58" fmla="*/ 132 w 307"/>
                    <a:gd name="T59" fmla="*/ 26 h 282"/>
                    <a:gd name="T60" fmla="*/ 106 w 307"/>
                    <a:gd name="T61" fmla="*/ 35 h 282"/>
                    <a:gd name="T62" fmla="*/ 84 w 307"/>
                    <a:gd name="T63" fmla="*/ 49 h 282"/>
                    <a:gd name="T64" fmla="*/ 58 w 307"/>
                    <a:gd name="T65" fmla="*/ 73 h 282"/>
                    <a:gd name="T66" fmla="*/ 42 w 307"/>
                    <a:gd name="T67" fmla="*/ 78 h 282"/>
                    <a:gd name="T68" fmla="*/ 28 w 307"/>
                    <a:gd name="T69" fmla="*/ 91 h 282"/>
                    <a:gd name="T70" fmla="*/ 16 w 307"/>
                    <a:gd name="T71" fmla="*/ 103 h 282"/>
                    <a:gd name="T72" fmla="*/ 10 w 307"/>
                    <a:gd name="T73" fmla="*/ 122 h 282"/>
                    <a:gd name="T74" fmla="*/ 2 w 307"/>
                    <a:gd name="T75" fmla="*/ 143 h 282"/>
                    <a:gd name="T76" fmla="*/ 0 w 307"/>
                    <a:gd name="T77" fmla="*/ 161 h 282"/>
                    <a:gd name="T78" fmla="*/ 0 w 307"/>
                    <a:gd name="T79" fmla="*/ 200 h 282"/>
                    <a:gd name="T80" fmla="*/ 10 w 307"/>
                    <a:gd name="T81" fmla="*/ 241 h 282"/>
                    <a:gd name="T82" fmla="*/ 52 w 307"/>
                    <a:gd name="T83" fmla="*/ 282 h 282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307"/>
                    <a:gd name="T127" fmla="*/ 0 h 282"/>
                    <a:gd name="T128" fmla="*/ 307 w 307"/>
                    <a:gd name="T129" fmla="*/ 282 h 282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307" h="282">
                      <a:moveTo>
                        <a:pt x="52" y="282"/>
                      </a:moveTo>
                      <a:lnTo>
                        <a:pt x="65" y="276"/>
                      </a:lnTo>
                      <a:lnTo>
                        <a:pt x="68" y="258"/>
                      </a:lnTo>
                      <a:lnTo>
                        <a:pt x="70" y="233"/>
                      </a:lnTo>
                      <a:lnTo>
                        <a:pt x="58" y="183"/>
                      </a:lnTo>
                      <a:lnTo>
                        <a:pt x="51" y="154"/>
                      </a:lnTo>
                      <a:lnTo>
                        <a:pt x="89" y="155"/>
                      </a:lnTo>
                      <a:lnTo>
                        <a:pt x="139" y="153"/>
                      </a:lnTo>
                      <a:lnTo>
                        <a:pt x="155" y="137"/>
                      </a:lnTo>
                      <a:lnTo>
                        <a:pt x="181" y="118"/>
                      </a:lnTo>
                      <a:lnTo>
                        <a:pt x="221" y="122"/>
                      </a:lnTo>
                      <a:lnTo>
                        <a:pt x="260" y="101"/>
                      </a:lnTo>
                      <a:lnTo>
                        <a:pt x="265" y="123"/>
                      </a:lnTo>
                      <a:lnTo>
                        <a:pt x="281" y="132"/>
                      </a:lnTo>
                      <a:lnTo>
                        <a:pt x="298" y="160"/>
                      </a:lnTo>
                      <a:lnTo>
                        <a:pt x="307" y="154"/>
                      </a:lnTo>
                      <a:lnTo>
                        <a:pt x="307" y="135"/>
                      </a:lnTo>
                      <a:lnTo>
                        <a:pt x="303" y="106"/>
                      </a:lnTo>
                      <a:lnTo>
                        <a:pt x="295" y="82"/>
                      </a:lnTo>
                      <a:lnTo>
                        <a:pt x="280" y="64"/>
                      </a:lnTo>
                      <a:lnTo>
                        <a:pt x="282" y="33"/>
                      </a:lnTo>
                      <a:lnTo>
                        <a:pt x="282" y="16"/>
                      </a:lnTo>
                      <a:lnTo>
                        <a:pt x="261" y="19"/>
                      </a:lnTo>
                      <a:lnTo>
                        <a:pt x="238" y="19"/>
                      </a:lnTo>
                      <a:lnTo>
                        <a:pt x="225" y="14"/>
                      </a:lnTo>
                      <a:lnTo>
                        <a:pt x="209" y="0"/>
                      </a:lnTo>
                      <a:lnTo>
                        <a:pt x="195" y="13"/>
                      </a:lnTo>
                      <a:lnTo>
                        <a:pt x="182" y="19"/>
                      </a:lnTo>
                      <a:lnTo>
                        <a:pt x="156" y="21"/>
                      </a:lnTo>
                      <a:lnTo>
                        <a:pt x="132" y="26"/>
                      </a:lnTo>
                      <a:lnTo>
                        <a:pt x="106" y="35"/>
                      </a:lnTo>
                      <a:lnTo>
                        <a:pt x="84" y="49"/>
                      </a:lnTo>
                      <a:lnTo>
                        <a:pt x="58" y="73"/>
                      </a:lnTo>
                      <a:lnTo>
                        <a:pt x="42" y="78"/>
                      </a:lnTo>
                      <a:lnTo>
                        <a:pt x="28" y="91"/>
                      </a:lnTo>
                      <a:lnTo>
                        <a:pt x="16" y="103"/>
                      </a:lnTo>
                      <a:lnTo>
                        <a:pt x="10" y="122"/>
                      </a:lnTo>
                      <a:lnTo>
                        <a:pt x="2" y="143"/>
                      </a:lnTo>
                      <a:lnTo>
                        <a:pt x="0" y="161"/>
                      </a:lnTo>
                      <a:lnTo>
                        <a:pt x="0" y="200"/>
                      </a:lnTo>
                      <a:lnTo>
                        <a:pt x="10" y="241"/>
                      </a:lnTo>
                      <a:lnTo>
                        <a:pt x="52" y="282"/>
                      </a:lnTo>
                      <a:close/>
                    </a:path>
                  </a:pathLst>
                </a:custGeom>
                <a:solidFill>
                  <a:srgbClr val="C06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2317" name="Freeform 40">
                <a:extLst>
                  <a:ext uri="{FF2B5EF4-FFF2-40B4-BE49-F238E27FC236}">
                    <a16:creationId xmlns:a16="http://schemas.microsoft.com/office/drawing/2014/main" id="{EE6571F2-05EB-4413-83E9-BB5BD9848C8E}"/>
                  </a:ext>
                </a:extLst>
              </p:cNvPr>
              <p:cNvSpPr>
                <a:spLocks/>
              </p:cNvSpPr>
              <p:nvPr/>
            </p:nvSpPr>
            <p:spPr bwMode="auto">
              <a:xfrm rot="1123344">
                <a:off x="2393" y="2047"/>
                <a:ext cx="219" cy="516"/>
              </a:xfrm>
              <a:custGeom>
                <a:avLst/>
                <a:gdLst>
                  <a:gd name="T0" fmla="*/ 4 w 304"/>
                  <a:gd name="T1" fmla="*/ 1 h 764"/>
                  <a:gd name="T2" fmla="*/ 9 w 304"/>
                  <a:gd name="T3" fmla="*/ 0 h 764"/>
                  <a:gd name="T4" fmla="*/ 20 w 304"/>
                  <a:gd name="T5" fmla="*/ 5 h 764"/>
                  <a:gd name="T6" fmla="*/ 20 w 304"/>
                  <a:gd name="T7" fmla="*/ 15 h 764"/>
                  <a:gd name="T8" fmla="*/ 30 w 304"/>
                  <a:gd name="T9" fmla="*/ 24 h 764"/>
                  <a:gd name="T10" fmla="*/ 39 w 304"/>
                  <a:gd name="T11" fmla="*/ 33 h 764"/>
                  <a:gd name="T12" fmla="*/ 49 w 304"/>
                  <a:gd name="T13" fmla="*/ 46 h 764"/>
                  <a:gd name="T14" fmla="*/ 56 w 304"/>
                  <a:gd name="T15" fmla="*/ 58 h 764"/>
                  <a:gd name="T16" fmla="*/ 64 w 304"/>
                  <a:gd name="T17" fmla="*/ 75 h 764"/>
                  <a:gd name="T18" fmla="*/ 70 w 304"/>
                  <a:gd name="T19" fmla="*/ 91 h 764"/>
                  <a:gd name="T20" fmla="*/ 79 w 304"/>
                  <a:gd name="T21" fmla="*/ 121 h 764"/>
                  <a:gd name="T22" fmla="*/ 82 w 304"/>
                  <a:gd name="T23" fmla="*/ 139 h 764"/>
                  <a:gd name="T24" fmla="*/ 71 w 304"/>
                  <a:gd name="T25" fmla="*/ 161 h 764"/>
                  <a:gd name="T26" fmla="*/ 51 w 304"/>
                  <a:gd name="T27" fmla="*/ 144 h 764"/>
                  <a:gd name="T28" fmla="*/ 45 w 304"/>
                  <a:gd name="T29" fmla="*/ 113 h 764"/>
                  <a:gd name="T30" fmla="*/ 41 w 304"/>
                  <a:gd name="T31" fmla="*/ 95 h 764"/>
                  <a:gd name="T32" fmla="*/ 35 w 304"/>
                  <a:gd name="T33" fmla="*/ 77 h 764"/>
                  <a:gd name="T34" fmla="*/ 27 w 304"/>
                  <a:gd name="T35" fmla="*/ 64 h 764"/>
                  <a:gd name="T36" fmla="*/ 19 w 304"/>
                  <a:gd name="T37" fmla="*/ 46 h 764"/>
                  <a:gd name="T38" fmla="*/ 13 w 304"/>
                  <a:gd name="T39" fmla="*/ 33 h 764"/>
                  <a:gd name="T40" fmla="*/ 9 w 304"/>
                  <a:gd name="T41" fmla="*/ 18 h 764"/>
                  <a:gd name="T42" fmla="*/ 0 w 304"/>
                  <a:gd name="T43" fmla="*/ 14 h 764"/>
                  <a:gd name="T44" fmla="*/ 4 w 304"/>
                  <a:gd name="T45" fmla="*/ 1 h 76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304"/>
                  <a:gd name="T70" fmla="*/ 0 h 764"/>
                  <a:gd name="T71" fmla="*/ 304 w 304"/>
                  <a:gd name="T72" fmla="*/ 764 h 764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304" h="764">
                    <a:moveTo>
                      <a:pt x="15" y="6"/>
                    </a:moveTo>
                    <a:lnTo>
                      <a:pt x="34" y="0"/>
                    </a:lnTo>
                    <a:lnTo>
                      <a:pt x="75" y="26"/>
                    </a:lnTo>
                    <a:lnTo>
                      <a:pt x="75" y="71"/>
                    </a:lnTo>
                    <a:lnTo>
                      <a:pt x="110" y="114"/>
                    </a:lnTo>
                    <a:lnTo>
                      <a:pt x="144" y="160"/>
                    </a:lnTo>
                    <a:lnTo>
                      <a:pt x="180" y="220"/>
                    </a:lnTo>
                    <a:lnTo>
                      <a:pt x="208" y="276"/>
                    </a:lnTo>
                    <a:lnTo>
                      <a:pt x="237" y="357"/>
                    </a:lnTo>
                    <a:lnTo>
                      <a:pt x="261" y="428"/>
                    </a:lnTo>
                    <a:lnTo>
                      <a:pt x="291" y="570"/>
                    </a:lnTo>
                    <a:lnTo>
                      <a:pt x="304" y="658"/>
                    </a:lnTo>
                    <a:lnTo>
                      <a:pt x="265" y="764"/>
                    </a:lnTo>
                    <a:lnTo>
                      <a:pt x="189" y="679"/>
                    </a:lnTo>
                    <a:lnTo>
                      <a:pt x="168" y="536"/>
                    </a:lnTo>
                    <a:lnTo>
                      <a:pt x="152" y="449"/>
                    </a:lnTo>
                    <a:lnTo>
                      <a:pt x="129" y="366"/>
                    </a:lnTo>
                    <a:lnTo>
                      <a:pt x="103" y="306"/>
                    </a:lnTo>
                    <a:lnTo>
                      <a:pt x="69" y="219"/>
                    </a:lnTo>
                    <a:lnTo>
                      <a:pt x="49" y="156"/>
                    </a:lnTo>
                    <a:lnTo>
                      <a:pt x="30" y="84"/>
                    </a:lnTo>
                    <a:lnTo>
                      <a:pt x="0" y="66"/>
                    </a:lnTo>
                    <a:lnTo>
                      <a:pt x="15" y="6"/>
                    </a:lnTo>
                    <a:close/>
                  </a:path>
                </a:pathLst>
              </a:custGeom>
              <a:solidFill>
                <a:srgbClr val="FF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318" name="Group 41">
                <a:extLst>
                  <a:ext uri="{FF2B5EF4-FFF2-40B4-BE49-F238E27FC236}">
                    <a16:creationId xmlns:a16="http://schemas.microsoft.com/office/drawing/2014/main" id="{3DA67247-8D5D-45EF-8E9B-B298467356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123344">
                <a:off x="2928" y="1942"/>
                <a:ext cx="127" cy="227"/>
                <a:chOff x="2833" y="962"/>
                <a:chExt cx="176" cy="334"/>
              </a:xfrm>
            </p:grpSpPr>
            <p:sp>
              <p:nvSpPr>
                <p:cNvPr id="12319" name="Freeform 42">
                  <a:extLst>
                    <a:ext uri="{FF2B5EF4-FFF2-40B4-BE49-F238E27FC236}">
                      <a16:creationId xmlns:a16="http://schemas.microsoft.com/office/drawing/2014/main" id="{289A55D2-B1B4-4ECC-A87D-CF3C6ADE77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34" y="1085"/>
                  <a:ext cx="171" cy="207"/>
                </a:xfrm>
                <a:custGeom>
                  <a:avLst/>
                  <a:gdLst>
                    <a:gd name="T0" fmla="*/ 0 w 1229"/>
                    <a:gd name="T1" fmla="*/ 1 h 1468"/>
                    <a:gd name="T2" fmla="*/ 0 w 1229"/>
                    <a:gd name="T3" fmla="*/ 1 h 1468"/>
                    <a:gd name="T4" fmla="*/ 0 w 1229"/>
                    <a:gd name="T5" fmla="*/ 0 h 1468"/>
                    <a:gd name="T6" fmla="*/ 0 w 1229"/>
                    <a:gd name="T7" fmla="*/ 0 h 1468"/>
                    <a:gd name="T8" fmla="*/ 0 w 1229"/>
                    <a:gd name="T9" fmla="*/ 0 h 1468"/>
                    <a:gd name="T10" fmla="*/ 1 w 1229"/>
                    <a:gd name="T11" fmla="*/ 0 h 1468"/>
                    <a:gd name="T12" fmla="*/ 1 w 1229"/>
                    <a:gd name="T13" fmla="*/ 0 h 1468"/>
                    <a:gd name="T14" fmla="*/ 0 w 1229"/>
                    <a:gd name="T15" fmla="*/ 0 h 1468"/>
                    <a:gd name="T16" fmla="*/ 0 w 1229"/>
                    <a:gd name="T17" fmla="*/ 0 h 1468"/>
                    <a:gd name="T18" fmla="*/ 0 w 1229"/>
                    <a:gd name="T19" fmla="*/ 0 h 1468"/>
                    <a:gd name="T20" fmla="*/ 0 w 1229"/>
                    <a:gd name="T21" fmla="*/ 0 h 1468"/>
                    <a:gd name="T22" fmla="*/ 0 w 1229"/>
                    <a:gd name="T23" fmla="*/ 0 h 1468"/>
                    <a:gd name="T24" fmla="*/ 0 w 1229"/>
                    <a:gd name="T25" fmla="*/ 0 h 1468"/>
                    <a:gd name="T26" fmla="*/ 0 w 1229"/>
                    <a:gd name="T27" fmla="*/ 0 h 1468"/>
                    <a:gd name="T28" fmla="*/ 0 w 1229"/>
                    <a:gd name="T29" fmla="*/ 0 h 1468"/>
                    <a:gd name="T30" fmla="*/ 0 w 1229"/>
                    <a:gd name="T31" fmla="*/ 0 h 1468"/>
                    <a:gd name="T32" fmla="*/ 0 w 1229"/>
                    <a:gd name="T33" fmla="*/ 0 h 1468"/>
                    <a:gd name="T34" fmla="*/ 0 w 1229"/>
                    <a:gd name="T35" fmla="*/ 0 h 1468"/>
                    <a:gd name="T36" fmla="*/ 0 w 1229"/>
                    <a:gd name="T37" fmla="*/ 0 h 1468"/>
                    <a:gd name="T38" fmla="*/ 0 w 1229"/>
                    <a:gd name="T39" fmla="*/ 0 h 1468"/>
                    <a:gd name="T40" fmla="*/ 0 w 1229"/>
                    <a:gd name="T41" fmla="*/ 0 h 1468"/>
                    <a:gd name="T42" fmla="*/ 0 w 1229"/>
                    <a:gd name="T43" fmla="*/ 0 h 1468"/>
                    <a:gd name="T44" fmla="*/ 0 w 1229"/>
                    <a:gd name="T45" fmla="*/ 0 h 1468"/>
                    <a:gd name="T46" fmla="*/ 0 w 1229"/>
                    <a:gd name="T47" fmla="*/ 0 h 1468"/>
                    <a:gd name="T48" fmla="*/ 0 w 1229"/>
                    <a:gd name="T49" fmla="*/ 0 h 1468"/>
                    <a:gd name="T50" fmla="*/ 0 w 1229"/>
                    <a:gd name="T51" fmla="*/ 0 h 1468"/>
                    <a:gd name="T52" fmla="*/ 0 w 1229"/>
                    <a:gd name="T53" fmla="*/ 0 h 1468"/>
                    <a:gd name="T54" fmla="*/ 0 w 1229"/>
                    <a:gd name="T55" fmla="*/ 0 h 1468"/>
                    <a:gd name="T56" fmla="*/ 0 w 1229"/>
                    <a:gd name="T57" fmla="*/ 0 h 1468"/>
                    <a:gd name="T58" fmla="*/ 0 w 1229"/>
                    <a:gd name="T59" fmla="*/ 0 h 1468"/>
                    <a:gd name="T60" fmla="*/ 0 w 1229"/>
                    <a:gd name="T61" fmla="*/ 0 h 1468"/>
                    <a:gd name="T62" fmla="*/ 0 w 1229"/>
                    <a:gd name="T63" fmla="*/ 0 h 1468"/>
                    <a:gd name="T64" fmla="*/ 0 w 1229"/>
                    <a:gd name="T65" fmla="*/ 0 h 1468"/>
                    <a:gd name="T66" fmla="*/ 0 w 1229"/>
                    <a:gd name="T67" fmla="*/ 0 h 1468"/>
                    <a:gd name="T68" fmla="*/ 0 w 1229"/>
                    <a:gd name="T69" fmla="*/ 0 h 1468"/>
                    <a:gd name="T70" fmla="*/ 0 w 1229"/>
                    <a:gd name="T71" fmla="*/ 0 h 1468"/>
                    <a:gd name="T72" fmla="*/ 0 w 1229"/>
                    <a:gd name="T73" fmla="*/ 0 h 1468"/>
                    <a:gd name="T74" fmla="*/ 0 w 1229"/>
                    <a:gd name="T75" fmla="*/ 0 h 1468"/>
                    <a:gd name="T76" fmla="*/ 0 w 1229"/>
                    <a:gd name="T77" fmla="*/ 0 h 1468"/>
                    <a:gd name="T78" fmla="*/ 0 w 1229"/>
                    <a:gd name="T79" fmla="*/ 0 h 1468"/>
                    <a:gd name="T80" fmla="*/ 0 w 1229"/>
                    <a:gd name="T81" fmla="*/ 0 h 1468"/>
                    <a:gd name="T82" fmla="*/ 0 w 1229"/>
                    <a:gd name="T83" fmla="*/ 1 h 1468"/>
                    <a:gd name="T84" fmla="*/ 0 w 1229"/>
                    <a:gd name="T85" fmla="*/ 1 h 1468"/>
                    <a:gd name="T86" fmla="*/ 0 w 1229"/>
                    <a:gd name="T87" fmla="*/ 1 h 1468"/>
                    <a:gd name="T88" fmla="*/ 0 w 1229"/>
                    <a:gd name="T89" fmla="*/ 1 h 1468"/>
                    <a:gd name="T90" fmla="*/ 0 w 1229"/>
                    <a:gd name="T91" fmla="*/ 1 h 1468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1229"/>
                    <a:gd name="T139" fmla="*/ 0 h 1468"/>
                    <a:gd name="T140" fmla="*/ 1229 w 1229"/>
                    <a:gd name="T141" fmla="*/ 1468 h 1468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1229" h="1468">
                      <a:moveTo>
                        <a:pt x="957" y="1468"/>
                      </a:moveTo>
                      <a:lnTo>
                        <a:pt x="981" y="1270"/>
                      </a:lnTo>
                      <a:lnTo>
                        <a:pt x="1049" y="1164"/>
                      </a:lnTo>
                      <a:lnTo>
                        <a:pt x="1118" y="1071"/>
                      </a:lnTo>
                      <a:lnTo>
                        <a:pt x="1182" y="953"/>
                      </a:lnTo>
                      <a:lnTo>
                        <a:pt x="1216" y="854"/>
                      </a:lnTo>
                      <a:lnTo>
                        <a:pt x="1229" y="734"/>
                      </a:lnTo>
                      <a:lnTo>
                        <a:pt x="1202" y="604"/>
                      </a:lnTo>
                      <a:lnTo>
                        <a:pt x="1159" y="500"/>
                      </a:lnTo>
                      <a:lnTo>
                        <a:pt x="1166" y="405"/>
                      </a:lnTo>
                      <a:lnTo>
                        <a:pt x="1149" y="320"/>
                      </a:lnTo>
                      <a:lnTo>
                        <a:pt x="1125" y="272"/>
                      </a:lnTo>
                      <a:lnTo>
                        <a:pt x="1091" y="231"/>
                      </a:lnTo>
                      <a:lnTo>
                        <a:pt x="1079" y="204"/>
                      </a:lnTo>
                      <a:lnTo>
                        <a:pt x="1032" y="176"/>
                      </a:lnTo>
                      <a:lnTo>
                        <a:pt x="992" y="170"/>
                      </a:lnTo>
                      <a:lnTo>
                        <a:pt x="963" y="185"/>
                      </a:lnTo>
                      <a:lnTo>
                        <a:pt x="927" y="279"/>
                      </a:lnTo>
                      <a:lnTo>
                        <a:pt x="861" y="414"/>
                      </a:lnTo>
                      <a:lnTo>
                        <a:pt x="958" y="181"/>
                      </a:lnTo>
                      <a:lnTo>
                        <a:pt x="975" y="152"/>
                      </a:lnTo>
                      <a:lnTo>
                        <a:pt x="953" y="100"/>
                      </a:lnTo>
                      <a:lnTo>
                        <a:pt x="918" y="82"/>
                      </a:lnTo>
                      <a:lnTo>
                        <a:pt x="871" y="62"/>
                      </a:lnTo>
                      <a:lnTo>
                        <a:pt x="806" y="39"/>
                      </a:lnTo>
                      <a:lnTo>
                        <a:pt x="790" y="25"/>
                      </a:lnTo>
                      <a:lnTo>
                        <a:pt x="760" y="0"/>
                      </a:lnTo>
                      <a:lnTo>
                        <a:pt x="582" y="39"/>
                      </a:lnTo>
                      <a:lnTo>
                        <a:pt x="346" y="169"/>
                      </a:lnTo>
                      <a:lnTo>
                        <a:pt x="329" y="204"/>
                      </a:lnTo>
                      <a:lnTo>
                        <a:pt x="274" y="259"/>
                      </a:lnTo>
                      <a:lnTo>
                        <a:pt x="210" y="303"/>
                      </a:lnTo>
                      <a:lnTo>
                        <a:pt x="154" y="326"/>
                      </a:lnTo>
                      <a:lnTo>
                        <a:pt x="102" y="378"/>
                      </a:lnTo>
                      <a:lnTo>
                        <a:pt x="67" y="466"/>
                      </a:lnTo>
                      <a:lnTo>
                        <a:pt x="20" y="584"/>
                      </a:lnTo>
                      <a:lnTo>
                        <a:pt x="0" y="649"/>
                      </a:lnTo>
                      <a:lnTo>
                        <a:pt x="20" y="753"/>
                      </a:lnTo>
                      <a:lnTo>
                        <a:pt x="55" y="861"/>
                      </a:lnTo>
                      <a:lnTo>
                        <a:pt x="110" y="998"/>
                      </a:lnTo>
                      <a:lnTo>
                        <a:pt x="141" y="1111"/>
                      </a:lnTo>
                      <a:lnTo>
                        <a:pt x="218" y="1215"/>
                      </a:lnTo>
                      <a:lnTo>
                        <a:pt x="257" y="1233"/>
                      </a:lnTo>
                      <a:lnTo>
                        <a:pt x="279" y="1290"/>
                      </a:lnTo>
                      <a:lnTo>
                        <a:pt x="283" y="1465"/>
                      </a:lnTo>
                      <a:lnTo>
                        <a:pt x="957" y="1468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20" name="Freeform 43">
                  <a:extLst>
                    <a:ext uri="{FF2B5EF4-FFF2-40B4-BE49-F238E27FC236}">
                      <a16:creationId xmlns:a16="http://schemas.microsoft.com/office/drawing/2014/main" id="{DFD18BA3-5CD2-4D4A-BAD1-66E77501F3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28" y="1151"/>
                  <a:ext cx="76" cy="39"/>
                </a:xfrm>
                <a:custGeom>
                  <a:avLst/>
                  <a:gdLst>
                    <a:gd name="T0" fmla="*/ 0 w 538"/>
                    <a:gd name="T1" fmla="*/ 0 h 275"/>
                    <a:gd name="T2" fmla="*/ 0 w 538"/>
                    <a:gd name="T3" fmla="*/ 0 h 275"/>
                    <a:gd name="T4" fmla="*/ 0 w 538"/>
                    <a:gd name="T5" fmla="*/ 0 h 275"/>
                    <a:gd name="T6" fmla="*/ 0 w 538"/>
                    <a:gd name="T7" fmla="*/ 0 h 27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38"/>
                    <a:gd name="T13" fmla="*/ 0 h 275"/>
                    <a:gd name="T14" fmla="*/ 538 w 538"/>
                    <a:gd name="T15" fmla="*/ 275 h 27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38" h="275">
                      <a:moveTo>
                        <a:pt x="0" y="0"/>
                      </a:moveTo>
                      <a:lnTo>
                        <a:pt x="234" y="164"/>
                      </a:lnTo>
                      <a:lnTo>
                        <a:pt x="445" y="246"/>
                      </a:lnTo>
                      <a:lnTo>
                        <a:pt x="538" y="275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21" name="Freeform 44">
                  <a:extLst>
                    <a:ext uri="{FF2B5EF4-FFF2-40B4-BE49-F238E27FC236}">
                      <a16:creationId xmlns:a16="http://schemas.microsoft.com/office/drawing/2014/main" id="{D59DF840-113E-4035-A37E-0B6DA05514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82" y="1139"/>
                  <a:ext cx="85" cy="91"/>
                </a:xfrm>
                <a:custGeom>
                  <a:avLst/>
                  <a:gdLst>
                    <a:gd name="T0" fmla="*/ 0 w 601"/>
                    <a:gd name="T1" fmla="*/ 0 h 643"/>
                    <a:gd name="T2" fmla="*/ 0 w 601"/>
                    <a:gd name="T3" fmla="*/ 0 h 643"/>
                    <a:gd name="T4" fmla="*/ 0 w 601"/>
                    <a:gd name="T5" fmla="*/ 0 h 643"/>
                    <a:gd name="T6" fmla="*/ 0 w 601"/>
                    <a:gd name="T7" fmla="*/ 0 h 643"/>
                    <a:gd name="T8" fmla="*/ 0 w 601"/>
                    <a:gd name="T9" fmla="*/ 0 h 643"/>
                    <a:gd name="T10" fmla="*/ 0 w 601"/>
                    <a:gd name="T11" fmla="*/ 0 h 643"/>
                    <a:gd name="T12" fmla="*/ 0 w 601"/>
                    <a:gd name="T13" fmla="*/ 0 h 64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601"/>
                    <a:gd name="T22" fmla="*/ 0 h 643"/>
                    <a:gd name="T23" fmla="*/ 601 w 601"/>
                    <a:gd name="T24" fmla="*/ 643 h 64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601" h="643">
                      <a:moveTo>
                        <a:pt x="0" y="0"/>
                      </a:moveTo>
                      <a:lnTo>
                        <a:pt x="337" y="180"/>
                      </a:lnTo>
                      <a:lnTo>
                        <a:pt x="413" y="245"/>
                      </a:lnTo>
                      <a:lnTo>
                        <a:pt x="510" y="360"/>
                      </a:lnTo>
                      <a:lnTo>
                        <a:pt x="551" y="454"/>
                      </a:lnTo>
                      <a:lnTo>
                        <a:pt x="573" y="534"/>
                      </a:lnTo>
                      <a:lnTo>
                        <a:pt x="601" y="643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22" name="Freeform 45">
                  <a:extLst>
                    <a:ext uri="{FF2B5EF4-FFF2-40B4-BE49-F238E27FC236}">
                      <a16:creationId xmlns:a16="http://schemas.microsoft.com/office/drawing/2014/main" id="{AFB567A7-26C0-4D58-BAFA-F1154FC90A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6" y="1090"/>
                  <a:ext cx="55" cy="88"/>
                </a:xfrm>
                <a:custGeom>
                  <a:avLst/>
                  <a:gdLst>
                    <a:gd name="T0" fmla="*/ 0 w 395"/>
                    <a:gd name="T1" fmla="*/ 0 h 623"/>
                    <a:gd name="T2" fmla="*/ 0 w 395"/>
                    <a:gd name="T3" fmla="*/ 0 h 623"/>
                    <a:gd name="T4" fmla="*/ 0 w 395"/>
                    <a:gd name="T5" fmla="*/ 0 h 623"/>
                    <a:gd name="T6" fmla="*/ 0 w 395"/>
                    <a:gd name="T7" fmla="*/ 0 h 623"/>
                    <a:gd name="T8" fmla="*/ 0 w 395"/>
                    <a:gd name="T9" fmla="*/ 0 h 623"/>
                    <a:gd name="T10" fmla="*/ 0 w 395"/>
                    <a:gd name="T11" fmla="*/ 0 h 623"/>
                    <a:gd name="T12" fmla="*/ 0 w 395"/>
                    <a:gd name="T13" fmla="*/ 0 h 623"/>
                    <a:gd name="T14" fmla="*/ 0 w 395"/>
                    <a:gd name="T15" fmla="*/ 0 h 623"/>
                    <a:gd name="T16" fmla="*/ 0 w 395"/>
                    <a:gd name="T17" fmla="*/ 0 h 623"/>
                    <a:gd name="T18" fmla="*/ 0 w 395"/>
                    <a:gd name="T19" fmla="*/ 0 h 623"/>
                    <a:gd name="T20" fmla="*/ 0 w 395"/>
                    <a:gd name="T21" fmla="*/ 0 h 623"/>
                    <a:gd name="T22" fmla="*/ 0 w 395"/>
                    <a:gd name="T23" fmla="*/ 0 h 623"/>
                    <a:gd name="T24" fmla="*/ 0 w 395"/>
                    <a:gd name="T25" fmla="*/ 0 h 623"/>
                    <a:gd name="T26" fmla="*/ 0 w 395"/>
                    <a:gd name="T27" fmla="*/ 0 h 623"/>
                    <a:gd name="T28" fmla="*/ 0 w 395"/>
                    <a:gd name="T29" fmla="*/ 0 h 623"/>
                    <a:gd name="T30" fmla="*/ 0 w 395"/>
                    <a:gd name="T31" fmla="*/ 0 h 623"/>
                    <a:gd name="T32" fmla="*/ 0 w 395"/>
                    <a:gd name="T33" fmla="*/ 0 h 623"/>
                    <a:gd name="T34" fmla="*/ 0 w 395"/>
                    <a:gd name="T35" fmla="*/ 0 h 623"/>
                    <a:gd name="T36" fmla="*/ 0 w 395"/>
                    <a:gd name="T37" fmla="*/ 0 h 623"/>
                    <a:gd name="T38" fmla="*/ 0 w 395"/>
                    <a:gd name="T39" fmla="*/ 0 h 623"/>
                    <a:gd name="T40" fmla="*/ 0 w 395"/>
                    <a:gd name="T41" fmla="*/ 0 h 623"/>
                    <a:gd name="T42" fmla="*/ 0 w 395"/>
                    <a:gd name="T43" fmla="*/ 0 h 623"/>
                    <a:gd name="T44" fmla="*/ 0 w 395"/>
                    <a:gd name="T45" fmla="*/ 0 h 623"/>
                    <a:gd name="T46" fmla="*/ 0 w 395"/>
                    <a:gd name="T47" fmla="*/ 0 h 623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395"/>
                    <a:gd name="T73" fmla="*/ 0 h 623"/>
                    <a:gd name="T74" fmla="*/ 395 w 395"/>
                    <a:gd name="T75" fmla="*/ 623 h 623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395" h="623">
                      <a:moveTo>
                        <a:pt x="391" y="139"/>
                      </a:moveTo>
                      <a:lnTo>
                        <a:pt x="395" y="98"/>
                      </a:lnTo>
                      <a:lnTo>
                        <a:pt x="368" y="42"/>
                      </a:lnTo>
                      <a:lnTo>
                        <a:pt x="328" y="15"/>
                      </a:lnTo>
                      <a:lnTo>
                        <a:pt x="290" y="0"/>
                      </a:lnTo>
                      <a:lnTo>
                        <a:pt x="248" y="1"/>
                      </a:lnTo>
                      <a:lnTo>
                        <a:pt x="211" y="10"/>
                      </a:lnTo>
                      <a:lnTo>
                        <a:pt x="181" y="28"/>
                      </a:lnTo>
                      <a:lnTo>
                        <a:pt x="123" y="167"/>
                      </a:lnTo>
                      <a:lnTo>
                        <a:pt x="83" y="298"/>
                      </a:lnTo>
                      <a:lnTo>
                        <a:pt x="45" y="401"/>
                      </a:lnTo>
                      <a:lnTo>
                        <a:pt x="0" y="512"/>
                      </a:lnTo>
                      <a:lnTo>
                        <a:pt x="16" y="581"/>
                      </a:lnTo>
                      <a:lnTo>
                        <a:pt x="38" y="604"/>
                      </a:lnTo>
                      <a:lnTo>
                        <a:pt x="72" y="623"/>
                      </a:lnTo>
                      <a:lnTo>
                        <a:pt x="110" y="618"/>
                      </a:lnTo>
                      <a:lnTo>
                        <a:pt x="148" y="602"/>
                      </a:lnTo>
                      <a:lnTo>
                        <a:pt x="186" y="540"/>
                      </a:lnTo>
                      <a:lnTo>
                        <a:pt x="201" y="453"/>
                      </a:lnTo>
                      <a:lnTo>
                        <a:pt x="235" y="398"/>
                      </a:lnTo>
                      <a:lnTo>
                        <a:pt x="265" y="332"/>
                      </a:lnTo>
                      <a:lnTo>
                        <a:pt x="315" y="267"/>
                      </a:lnTo>
                      <a:lnTo>
                        <a:pt x="364" y="183"/>
                      </a:lnTo>
                      <a:lnTo>
                        <a:pt x="391" y="139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23" name="Freeform 46">
                  <a:extLst>
                    <a:ext uri="{FF2B5EF4-FFF2-40B4-BE49-F238E27FC236}">
                      <a16:creationId xmlns:a16="http://schemas.microsoft.com/office/drawing/2014/main" id="{8974C03F-4C51-4D4E-9837-819AD82350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25" y="1154"/>
                  <a:ext cx="17" cy="22"/>
                </a:xfrm>
                <a:custGeom>
                  <a:avLst/>
                  <a:gdLst>
                    <a:gd name="T0" fmla="*/ 0 w 114"/>
                    <a:gd name="T1" fmla="*/ 0 h 148"/>
                    <a:gd name="T2" fmla="*/ 0 w 114"/>
                    <a:gd name="T3" fmla="*/ 0 h 148"/>
                    <a:gd name="T4" fmla="*/ 0 w 114"/>
                    <a:gd name="T5" fmla="*/ 0 h 148"/>
                    <a:gd name="T6" fmla="*/ 0 w 114"/>
                    <a:gd name="T7" fmla="*/ 0 h 148"/>
                    <a:gd name="T8" fmla="*/ 0 w 114"/>
                    <a:gd name="T9" fmla="*/ 0 h 148"/>
                    <a:gd name="T10" fmla="*/ 0 w 114"/>
                    <a:gd name="T11" fmla="*/ 0 h 148"/>
                    <a:gd name="T12" fmla="*/ 0 w 114"/>
                    <a:gd name="T13" fmla="*/ 0 h 148"/>
                    <a:gd name="T14" fmla="*/ 0 w 114"/>
                    <a:gd name="T15" fmla="*/ 0 h 148"/>
                    <a:gd name="T16" fmla="*/ 0 w 114"/>
                    <a:gd name="T17" fmla="*/ 0 h 148"/>
                    <a:gd name="T18" fmla="*/ 0 w 114"/>
                    <a:gd name="T19" fmla="*/ 0 h 148"/>
                    <a:gd name="T20" fmla="*/ 0 w 114"/>
                    <a:gd name="T21" fmla="*/ 0 h 148"/>
                    <a:gd name="T22" fmla="*/ 0 w 114"/>
                    <a:gd name="T23" fmla="*/ 0 h 14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14"/>
                    <a:gd name="T37" fmla="*/ 0 h 148"/>
                    <a:gd name="T38" fmla="*/ 114 w 114"/>
                    <a:gd name="T39" fmla="*/ 148 h 148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14" h="148">
                      <a:moveTo>
                        <a:pt x="16" y="18"/>
                      </a:moveTo>
                      <a:lnTo>
                        <a:pt x="38" y="0"/>
                      </a:lnTo>
                      <a:lnTo>
                        <a:pt x="77" y="4"/>
                      </a:lnTo>
                      <a:lnTo>
                        <a:pt x="114" y="22"/>
                      </a:lnTo>
                      <a:lnTo>
                        <a:pt x="114" y="77"/>
                      </a:lnTo>
                      <a:lnTo>
                        <a:pt x="108" y="107"/>
                      </a:lnTo>
                      <a:lnTo>
                        <a:pt x="92" y="139"/>
                      </a:lnTo>
                      <a:lnTo>
                        <a:pt x="54" y="148"/>
                      </a:lnTo>
                      <a:lnTo>
                        <a:pt x="35" y="146"/>
                      </a:lnTo>
                      <a:lnTo>
                        <a:pt x="13" y="124"/>
                      </a:lnTo>
                      <a:lnTo>
                        <a:pt x="0" y="98"/>
                      </a:lnTo>
                      <a:lnTo>
                        <a:pt x="16" y="18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24" name="Freeform 47">
                  <a:extLst>
                    <a:ext uri="{FF2B5EF4-FFF2-40B4-BE49-F238E27FC236}">
                      <a16:creationId xmlns:a16="http://schemas.microsoft.com/office/drawing/2014/main" id="{F926105A-9FBC-4898-A66E-D09FCD9DC4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69" y="962"/>
                  <a:ext cx="43" cy="154"/>
                </a:xfrm>
                <a:custGeom>
                  <a:avLst/>
                  <a:gdLst>
                    <a:gd name="T0" fmla="*/ 0 w 290"/>
                    <a:gd name="T1" fmla="*/ 0 h 1090"/>
                    <a:gd name="T2" fmla="*/ 0 w 290"/>
                    <a:gd name="T3" fmla="*/ 0 h 1090"/>
                    <a:gd name="T4" fmla="*/ 0 w 290"/>
                    <a:gd name="T5" fmla="*/ 0 h 1090"/>
                    <a:gd name="T6" fmla="*/ 0 w 290"/>
                    <a:gd name="T7" fmla="*/ 0 h 1090"/>
                    <a:gd name="T8" fmla="*/ 0 w 290"/>
                    <a:gd name="T9" fmla="*/ 0 h 1090"/>
                    <a:gd name="T10" fmla="*/ 0 w 290"/>
                    <a:gd name="T11" fmla="*/ 0 h 1090"/>
                    <a:gd name="T12" fmla="*/ 0 w 290"/>
                    <a:gd name="T13" fmla="*/ 0 h 1090"/>
                    <a:gd name="T14" fmla="*/ 0 w 290"/>
                    <a:gd name="T15" fmla="*/ 0 h 1090"/>
                    <a:gd name="T16" fmla="*/ 0 w 290"/>
                    <a:gd name="T17" fmla="*/ 0 h 1090"/>
                    <a:gd name="T18" fmla="*/ 0 w 290"/>
                    <a:gd name="T19" fmla="*/ 0 h 1090"/>
                    <a:gd name="T20" fmla="*/ 0 w 290"/>
                    <a:gd name="T21" fmla="*/ 0 h 1090"/>
                    <a:gd name="T22" fmla="*/ 0 w 290"/>
                    <a:gd name="T23" fmla="*/ 0 h 1090"/>
                    <a:gd name="T24" fmla="*/ 0 w 290"/>
                    <a:gd name="T25" fmla="*/ 0 h 1090"/>
                    <a:gd name="T26" fmla="*/ 0 w 290"/>
                    <a:gd name="T27" fmla="*/ 0 h 1090"/>
                    <a:gd name="T28" fmla="*/ 0 w 290"/>
                    <a:gd name="T29" fmla="*/ 0 h 1090"/>
                    <a:gd name="T30" fmla="*/ 0 w 290"/>
                    <a:gd name="T31" fmla="*/ 0 h 1090"/>
                    <a:gd name="T32" fmla="*/ 0 w 290"/>
                    <a:gd name="T33" fmla="*/ 0 h 1090"/>
                    <a:gd name="T34" fmla="*/ 0 w 290"/>
                    <a:gd name="T35" fmla="*/ 0 h 1090"/>
                    <a:gd name="T36" fmla="*/ 0 w 290"/>
                    <a:gd name="T37" fmla="*/ 0 h 1090"/>
                    <a:gd name="T38" fmla="*/ 0 w 290"/>
                    <a:gd name="T39" fmla="*/ 0 h 1090"/>
                    <a:gd name="T40" fmla="*/ 0 w 290"/>
                    <a:gd name="T41" fmla="*/ 0 h 1090"/>
                    <a:gd name="T42" fmla="*/ 0 w 290"/>
                    <a:gd name="T43" fmla="*/ 0 h 1090"/>
                    <a:gd name="T44" fmla="*/ 0 w 290"/>
                    <a:gd name="T45" fmla="*/ 0 h 1090"/>
                    <a:gd name="T46" fmla="*/ 0 w 290"/>
                    <a:gd name="T47" fmla="*/ 0 h 1090"/>
                    <a:gd name="T48" fmla="*/ 0 w 290"/>
                    <a:gd name="T49" fmla="*/ 0 h 1090"/>
                    <a:gd name="T50" fmla="*/ 0 w 290"/>
                    <a:gd name="T51" fmla="*/ 0 h 1090"/>
                    <a:gd name="T52" fmla="*/ 0 w 290"/>
                    <a:gd name="T53" fmla="*/ 0 h 1090"/>
                    <a:gd name="T54" fmla="*/ 0 w 290"/>
                    <a:gd name="T55" fmla="*/ 0 h 1090"/>
                    <a:gd name="T56" fmla="*/ 0 w 290"/>
                    <a:gd name="T57" fmla="*/ 0 h 1090"/>
                    <a:gd name="T58" fmla="*/ 0 w 290"/>
                    <a:gd name="T59" fmla="*/ 0 h 1090"/>
                    <a:gd name="T60" fmla="*/ 0 w 290"/>
                    <a:gd name="T61" fmla="*/ 0 h 1090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290"/>
                    <a:gd name="T94" fmla="*/ 0 h 1090"/>
                    <a:gd name="T95" fmla="*/ 290 w 290"/>
                    <a:gd name="T96" fmla="*/ 1090 h 1090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290" h="1090">
                      <a:moveTo>
                        <a:pt x="284" y="1005"/>
                      </a:moveTo>
                      <a:lnTo>
                        <a:pt x="289" y="947"/>
                      </a:lnTo>
                      <a:lnTo>
                        <a:pt x="290" y="818"/>
                      </a:lnTo>
                      <a:lnTo>
                        <a:pt x="281" y="691"/>
                      </a:lnTo>
                      <a:lnTo>
                        <a:pt x="275" y="635"/>
                      </a:lnTo>
                      <a:lnTo>
                        <a:pt x="271" y="594"/>
                      </a:lnTo>
                      <a:lnTo>
                        <a:pt x="271" y="505"/>
                      </a:lnTo>
                      <a:lnTo>
                        <a:pt x="276" y="406"/>
                      </a:lnTo>
                      <a:lnTo>
                        <a:pt x="275" y="332"/>
                      </a:lnTo>
                      <a:lnTo>
                        <a:pt x="273" y="276"/>
                      </a:lnTo>
                      <a:lnTo>
                        <a:pt x="262" y="166"/>
                      </a:lnTo>
                      <a:lnTo>
                        <a:pt x="253" y="88"/>
                      </a:lnTo>
                      <a:lnTo>
                        <a:pt x="236" y="24"/>
                      </a:lnTo>
                      <a:lnTo>
                        <a:pt x="214" y="3"/>
                      </a:lnTo>
                      <a:lnTo>
                        <a:pt x="186" y="1"/>
                      </a:lnTo>
                      <a:lnTo>
                        <a:pt x="156" y="0"/>
                      </a:lnTo>
                      <a:lnTo>
                        <a:pt x="121" y="14"/>
                      </a:lnTo>
                      <a:lnTo>
                        <a:pt x="92" y="70"/>
                      </a:lnTo>
                      <a:lnTo>
                        <a:pt x="85" y="160"/>
                      </a:lnTo>
                      <a:lnTo>
                        <a:pt x="82" y="264"/>
                      </a:lnTo>
                      <a:lnTo>
                        <a:pt x="76" y="332"/>
                      </a:lnTo>
                      <a:lnTo>
                        <a:pt x="67" y="402"/>
                      </a:lnTo>
                      <a:lnTo>
                        <a:pt x="68" y="485"/>
                      </a:lnTo>
                      <a:lnTo>
                        <a:pt x="64" y="580"/>
                      </a:lnTo>
                      <a:lnTo>
                        <a:pt x="51" y="651"/>
                      </a:lnTo>
                      <a:lnTo>
                        <a:pt x="37" y="765"/>
                      </a:lnTo>
                      <a:lnTo>
                        <a:pt x="19" y="885"/>
                      </a:lnTo>
                      <a:lnTo>
                        <a:pt x="3" y="986"/>
                      </a:lnTo>
                      <a:lnTo>
                        <a:pt x="0" y="1090"/>
                      </a:lnTo>
                      <a:lnTo>
                        <a:pt x="266" y="1085"/>
                      </a:lnTo>
                      <a:lnTo>
                        <a:pt x="284" y="1005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25" name="Freeform 48">
                  <a:extLst>
                    <a:ext uri="{FF2B5EF4-FFF2-40B4-BE49-F238E27FC236}">
                      <a16:creationId xmlns:a16="http://schemas.microsoft.com/office/drawing/2014/main" id="{57FAA28D-8AA3-4441-932E-FDAB3DAC64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63" y="1155"/>
                  <a:ext cx="32" cy="5"/>
                </a:xfrm>
                <a:custGeom>
                  <a:avLst/>
                  <a:gdLst>
                    <a:gd name="T0" fmla="*/ 0 w 221"/>
                    <a:gd name="T1" fmla="*/ 0 h 28"/>
                    <a:gd name="T2" fmla="*/ 0 w 221"/>
                    <a:gd name="T3" fmla="*/ 0 h 28"/>
                    <a:gd name="T4" fmla="*/ 0 w 221"/>
                    <a:gd name="T5" fmla="*/ 0 h 28"/>
                    <a:gd name="T6" fmla="*/ 0 w 221"/>
                    <a:gd name="T7" fmla="*/ 0 h 28"/>
                    <a:gd name="T8" fmla="*/ 0 w 221"/>
                    <a:gd name="T9" fmla="*/ 0 h 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"/>
                    <a:gd name="T16" fmla="*/ 0 h 28"/>
                    <a:gd name="T17" fmla="*/ 221 w 221"/>
                    <a:gd name="T18" fmla="*/ 28 h 2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" h="28">
                      <a:moveTo>
                        <a:pt x="221" y="14"/>
                      </a:moveTo>
                      <a:lnTo>
                        <a:pt x="156" y="24"/>
                      </a:lnTo>
                      <a:lnTo>
                        <a:pt x="104" y="28"/>
                      </a:lnTo>
                      <a:lnTo>
                        <a:pt x="35" y="1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26" name="Freeform 49">
                  <a:extLst>
                    <a:ext uri="{FF2B5EF4-FFF2-40B4-BE49-F238E27FC236}">
                      <a16:creationId xmlns:a16="http://schemas.microsoft.com/office/drawing/2014/main" id="{C8F2CACB-5349-47F9-A408-D9F82A0D05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1" y="1263"/>
                  <a:ext cx="26" cy="3"/>
                </a:xfrm>
                <a:custGeom>
                  <a:avLst/>
                  <a:gdLst>
                    <a:gd name="T0" fmla="*/ 0 w 181"/>
                    <a:gd name="T1" fmla="*/ 0 h 14"/>
                    <a:gd name="T2" fmla="*/ 0 w 181"/>
                    <a:gd name="T3" fmla="*/ 0 h 14"/>
                    <a:gd name="T4" fmla="*/ 0 w 181"/>
                    <a:gd name="T5" fmla="*/ 0 h 14"/>
                    <a:gd name="T6" fmla="*/ 0 w 181"/>
                    <a:gd name="T7" fmla="*/ 0 h 1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81"/>
                    <a:gd name="T13" fmla="*/ 0 h 14"/>
                    <a:gd name="T14" fmla="*/ 181 w 181"/>
                    <a:gd name="T15" fmla="*/ 14 h 1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81" h="14">
                      <a:moveTo>
                        <a:pt x="0" y="0"/>
                      </a:moveTo>
                      <a:lnTo>
                        <a:pt x="70" y="14"/>
                      </a:lnTo>
                      <a:lnTo>
                        <a:pt x="146" y="14"/>
                      </a:lnTo>
                      <a:lnTo>
                        <a:pt x="181" y="7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27" name="Freeform 50">
                  <a:extLst>
                    <a:ext uri="{FF2B5EF4-FFF2-40B4-BE49-F238E27FC236}">
                      <a16:creationId xmlns:a16="http://schemas.microsoft.com/office/drawing/2014/main" id="{B03626D0-B8AD-4C11-B3E2-3004F87BCF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26" y="1105"/>
                  <a:ext cx="52" cy="71"/>
                </a:xfrm>
                <a:custGeom>
                  <a:avLst/>
                  <a:gdLst>
                    <a:gd name="T0" fmla="*/ 0 w 370"/>
                    <a:gd name="T1" fmla="*/ 0 h 501"/>
                    <a:gd name="T2" fmla="*/ 0 w 370"/>
                    <a:gd name="T3" fmla="*/ 0 h 501"/>
                    <a:gd name="T4" fmla="*/ 0 w 370"/>
                    <a:gd name="T5" fmla="*/ 0 h 501"/>
                    <a:gd name="T6" fmla="*/ 0 w 370"/>
                    <a:gd name="T7" fmla="*/ 0 h 501"/>
                    <a:gd name="T8" fmla="*/ 0 w 370"/>
                    <a:gd name="T9" fmla="*/ 0 h 501"/>
                    <a:gd name="T10" fmla="*/ 0 w 370"/>
                    <a:gd name="T11" fmla="*/ 0 h 501"/>
                    <a:gd name="T12" fmla="*/ 0 w 370"/>
                    <a:gd name="T13" fmla="*/ 0 h 501"/>
                    <a:gd name="T14" fmla="*/ 0 w 370"/>
                    <a:gd name="T15" fmla="*/ 0 h 501"/>
                    <a:gd name="T16" fmla="*/ 0 w 370"/>
                    <a:gd name="T17" fmla="*/ 0 h 501"/>
                    <a:gd name="T18" fmla="*/ 0 w 370"/>
                    <a:gd name="T19" fmla="*/ 0 h 501"/>
                    <a:gd name="T20" fmla="*/ 0 w 370"/>
                    <a:gd name="T21" fmla="*/ 0 h 501"/>
                    <a:gd name="T22" fmla="*/ 0 w 370"/>
                    <a:gd name="T23" fmla="*/ 0 h 501"/>
                    <a:gd name="T24" fmla="*/ 0 w 370"/>
                    <a:gd name="T25" fmla="*/ 0 h 501"/>
                    <a:gd name="T26" fmla="*/ 0 w 370"/>
                    <a:gd name="T27" fmla="*/ 0 h 501"/>
                    <a:gd name="T28" fmla="*/ 0 w 370"/>
                    <a:gd name="T29" fmla="*/ 0 h 501"/>
                    <a:gd name="T30" fmla="*/ 0 w 370"/>
                    <a:gd name="T31" fmla="*/ 0 h 501"/>
                    <a:gd name="T32" fmla="*/ 0 w 370"/>
                    <a:gd name="T33" fmla="*/ 0 h 501"/>
                    <a:gd name="T34" fmla="*/ 0 w 370"/>
                    <a:gd name="T35" fmla="*/ 0 h 501"/>
                    <a:gd name="T36" fmla="*/ 0 w 370"/>
                    <a:gd name="T37" fmla="*/ 0 h 501"/>
                    <a:gd name="T38" fmla="*/ 0 w 370"/>
                    <a:gd name="T39" fmla="*/ 0 h 501"/>
                    <a:gd name="T40" fmla="*/ 0 w 370"/>
                    <a:gd name="T41" fmla="*/ 0 h 501"/>
                    <a:gd name="T42" fmla="*/ 0 w 370"/>
                    <a:gd name="T43" fmla="*/ 0 h 501"/>
                    <a:gd name="T44" fmla="*/ 0 w 370"/>
                    <a:gd name="T45" fmla="*/ 0 h 501"/>
                    <a:gd name="T46" fmla="*/ 0 w 370"/>
                    <a:gd name="T47" fmla="*/ 0 h 501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370"/>
                    <a:gd name="T73" fmla="*/ 0 h 501"/>
                    <a:gd name="T74" fmla="*/ 370 w 370"/>
                    <a:gd name="T75" fmla="*/ 501 h 501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370" h="501">
                      <a:moveTo>
                        <a:pt x="370" y="97"/>
                      </a:moveTo>
                      <a:lnTo>
                        <a:pt x="362" y="159"/>
                      </a:lnTo>
                      <a:lnTo>
                        <a:pt x="331" y="214"/>
                      </a:lnTo>
                      <a:lnTo>
                        <a:pt x="276" y="266"/>
                      </a:lnTo>
                      <a:lnTo>
                        <a:pt x="239" y="279"/>
                      </a:lnTo>
                      <a:lnTo>
                        <a:pt x="209" y="294"/>
                      </a:lnTo>
                      <a:lnTo>
                        <a:pt x="191" y="344"/>
                      </a:lnTo>
                      <a:lnTo>
                        <a:pt x="163" y="414"/>
                      </a:lnTo>
                      <a:lnTo>
                        <a:pt x="132" y="480"/>
                      </a:lnTo>
                      <a:lnTo>
                        <a:pt x="97" y="501"/>
                      </a:lnTo>
                      <a:lnTo>
                        <a:pt x="46" y="501"/>
                      </a:lnTo>
                      <a:lnTo>
                        <a:pt x="14" y="486"/>
                      </a:lnTo>
                      <a:lnTo>
                        <a:pt x="0" y="446"/>
                      </a:lnTo>
                      <a:lnTo>
                        <a:pt x="3" y="401"/>
                      </a:lnTo>
                      <a:lnTo>
                        <a:pt x="19" y="318"/>
                      </a:lnTo>
                      <a:lnTo>
                        <a:pt x="52" y="251"/>
                      </a:lnTo>
                      <a:lnTo>
                        <a:pt x="90" y="193"/>
                      </a:lnTo>
                      <a:lnTo>
                        <a:pt x="160" y="69"/>
                      </a:lnTo>
                      <a:lnTo>
                        <a:pt x="207" y="14"/>
                      </a:lnTo>
                      <a:lnTo>
                        <a:pt x="269" y="0"/>
                      </a:lnTo>
                      <a:lnTo>
                        <a:pt x="305" y="9"/>
                      </a:lnTo>
                      <a:lnTo>
                        <a:pt x="331" y="28"/>
                      </a:lnTo>
                      <a:lnTo>
                        <a:pt x="357" y="61"/>
                      </a:lnTo>
                      <a:lnTo>
                        <a:pt x="370" y="97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28" name="Freeform 51">
                  <a:extLst>
                    <a:ext uri="{FF2B5EF4-FFF2-40B4-BE49-F238E27FC236}">
                      <a16:creationId xmlns:a16="http://schemas.microsoft.com/office/drawing/2014/main" id="{7F84CDB2-C96D-4F4E-B43B-F3C73E859F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3" y="1162"/>
                  <a:ext cx="14" cy="17"/>
                </a:xfrm>
                <a:custGeom>
                  <a:avLst/>
                  <a:gdLst>
                    <a:gd name="T0" fmla="*/ 0 w 98"/>
                    <a:gd name="T1" fmla="*/ 0 h 114"/>
                    <a:gd name="T2" fmla="*/ 0 w 98"/>
                    <a:gd name="T3" fmla="*/ 0 h 114"/>
                    <a:gd name="T4" fmla="*/ 0 w 98"/>
                    <a:gd name="T5" fmla="*/ 0 h 114"/>
                    <a:gd name="T6" fmla="*/ 0 w 98"/>
                    <a:gd name="T7" fmla="*/ 0 h 114"/>
                    <a:gd name="T8" fmla="*/ 0 w 98"/>
                    <a:gd name="T9" fmla="*/ 0 h 114"/>
                    <a:gd name="T10" fmla="*/ 0 w 98"/>
                    <a:gd name="T11" fmla="*/ 0 h 114"/>
                    <a:gd name="T12" fmla="*/ 0 w 98"/>
                    <a:gd name="T13" fmla="*/ 0 h 114"/>
                    <a:gd name="T14" fmla="*/ 0 w 98"/>
                    <a:gd name="T15" fmla="*/ 0 h 114"/>
                    <a:gd name="T16" fmla="*/ 0 w 98"/>
                    <a:gd name="T17" fmla="*/ 0 h 114"/>
                    <a:gd name="T18" fmla="*/ 0 w 98"/>
                    <a:gd name="T19" fmla="*/ 0 h 114"/>
                    <a:gd name="T20" fmla="*/ 0 w 98"/>
                    <a:gd name="T21" fmla="*/ 0 h 11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98"/>
                    <a:gd name="T34" fmla="*/ 0 h 114"/>
                    <a:gd name="T35" fmla="*/ 98 w 98"/>
                    <a:gd name="T36" fmla="*/ 114 h 114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98" h="114">
                      <a:moveTo>
                        <a:pt x="17" y="0"/>
                      </a:moveTo>
                      <a:lnTo>
                        <a:pt x="57" y="0"/>
                      </a:lnTo>
                      <a:lnTo>
                        <a:pt x="96" y="14"/>
                      </a:lnTo>
                      <a:lnTo>
                        <a:pt x="98" y="59"/>
                      </a:lnTo>
                      <a:lnTo>
                        <a:pt x="86" y="92"/>
                      </a:lnTo>
                      <a:lnTo>
                        <a:pt x="48" y="114"/>
                      </a:lnTo>
                      <a:lnTo>
                        <a:pt x="21" y="102"/>
                      </a:lnTo>
                      <a:lnTo>
                        <a:pt x="11" y="83"/>
                      </a:lnTo>
                      <a:lnTo>
                        <a:pt x="0" y="54"/>
                      </a:lnTo>
                      <a:lnTo>
                        <a:pt x="4" y="16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29" name="Freeform 52">
                  <a:extLst>
                    <a:ext uri="{FF2B5EF4-FFF2-40B4-BE49-F238E27FC236}">
                      <a16:creationId xmlns:a16="http://schemas.microsoft.com/office/drawing/2014/main" id="{60991C45-2F8F-4BE4-B7F5-687CB436C1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2" y="1082"/>
                  <a:ext cx="44" cy="90"/>
                </a:xfrm>
                <a:custGeom>
                  <a:avLst/>
                  <a:gdLst>
                    <a:gd name="T0" fmla="*/ 0 w 317"/>
                    <a:gd name="T1" fmla="*/ 0 h 626"/>
                    <a:gd name="T2" fmla="*/ 0 w 317"/>
                    <a:gd name="T3" fmla="*/ 0 h 626"/>
                    <a:gd name="T4" fmla="*/ 0 w 317"/>
                    <a:gd name="T5" fmla="*/ 0 h 626"/>
                    <a:gd name="T6" fmla="*/ 0 w 317"/>
                    <a:gd name="T7" fmla="*/ 0 h 626"/>
                    <a:gd name="T8" fmla="*/ 0 w 317"/>
                    <a:gd name="T9" fmla="*/ 0 h 626"/>
                    <a:gd name="T10" fmla="*/ 0 w 317"/>
                    <a:gd name="T11" fmla="*/ 0 h 626"/>
                    <a:gd name="T12" fmla="*/ 0 w 317"/>
                    <a:gd name="T13" fmla="*/ 0 h 626"/>
                    <a:gd name="T14" fmla="*/ 0 w 317"/>
                    <a:gd name="T15" fmla="*/ 0 h 626"/>
                    <a:gd name="T16" fmla="*/ 0 w 317"/>
                    <a:gd name="T17" fmla="*/ 0 h 626"/>
                    <a:gd name="T18" fmla="*/ 0 w 317"/>
                    <a:gd name="T19" fmla="*/ 0 h 626"/>
                    <a:gd name="T20" fmla="*/ 0 w 317"/>
                    <a:gd name="T21" fmla="*/ 0 h 626"/>
                    <a:gd name="T22" fmla="*/ 0 w 317"/>
                    <a:gd name="T23" fmla="*/ 0 h 626"/>
                    <a:gd name="T24" fmla="*/ 0 w 317"/>
                    <a:gd name="T25" fmla="*/ 0 h 626"/>
                    <a:gd name="T26" fmla="*/ 0 w 317"/>
                    <a:gd name="T27" fmla="*/ 0 h 626"/>
                    <a:gd name="T28" fmla="*/ 0 w 317"/>
                    <a:gd name="T29" fmla="*/ 0 h 626"/>
                    <a:gd name="T30" fmla="*/ 0 w 317"/>
                    <a:gd name="T31" fmla="*/ 0 h 626"/>
                    <a:gd name="T32" fmla="*/ 0 w 317"/>
                    <a:gd name="T33" fmla="*/ 0 h 626"/>
                    <a:gd name="T34" fmla="*/ 0 w 317"/>
                    <a:gd name="T35" fmla="*/ 0 h 626"/>
                    <a:gd name="T36" fmla="*/ 0 w 317"/>
                    <a:gd name="T37" fmla="*/ 0 h 626"/>
                    <a:gd name="T38" fmla="*/ 0 w 317"/>
                    <a:gd name="T39" fmla="*/ 0 h 626"/>
                    <a:gd name="T40" fmla="*/ 0 w 317"/>
                    <a:gd name="T41" fmla="*/ 0 h 62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317"/>
                    <a:gd name="T64" fmla="*/ 0 h 626"/>
                    <a:gd name="T65" fmla="*/ 317 w 317"/>
                    <a:gd name="T66" fmla="*/ 626 h 62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317" h="626">
                      <a:moveTo>
                        <a:pt x="317" y="90"/>
                      </a:moveTo>
                      <a:lnTo>
                        <a:pt x="303" y="48"/>
                      </a:lnTo>
                      <a:lnTo>
                        <a:pt x="280" y="18"/>
                      </a:lnTo>
                      <a:lnTo>
                        <a:pt x="245" y="7"/>
                      </a:lnTo>
                      <a:lnTo>
                        <a:pt x="200" y="0"/>
                      </a:lnTo>
                      <a:lnTo>
                        <a:pt x="138" y="21"/>
                      </a:lnTo>
                      <a:lnTo>
                        <a:pt x="92" y="49"/>
                      </a:lnTo>
                      <a:lnTo>
                        <a:pt x="53" y="118"/>
                      </a:lnTo>
                      <a:lnTo>
                        <a:pt x="30" y="277"/>
                      </a:lnTo>
                      <a:lnTo>
                        <a:pt x="3" y="394"/>
                      </a:lnTo>
                      <a:lnTo>
                        <a:pt x="0" y="512"/>
                      </a:lnTo>
                      <a:lnTo>
                        <a:pt x="8" y="567"/>
                      </a:lnTo>
                      <a:lnTo>
                        <a:pt x="33" y="608"/>
                      </a:lnTo>
                      <a:lnTo>
                        <a:pt x="91" y="626"/>
                      </a:lnTo>
                      <a:lnTo>
                        <a:pt x="145" y="601"/>
                      </a:lnTo>
                      <a:lnTo>
                        <a:pt x="173" y="539"/>
                      </a:lnTo>
                      <a:lnTo>
                        <a:pt x="193" y="436"/>
                      </a:lnTo>
                      <a:lnTo>
                        <a:pt x="221" y="341"/>
                      </a:lnTo>
                      <a:lnTo>
                        <a:pt x="267" y="253"/>
                      </a:lnTo>
                      <a:lnTo>
                        <a:pt x="300" y="155"/>
                      </a:lnTo>
                      <a:lnTo>
                        <a:pt x="317" y="90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30" name="Freeform 53">
                  <a:extLst>
                    <a:ext uri="{FF2B5EF4-FFF2-40B4-BE49-F238E27FC236}">
                      <a16:creationId xmlns:a16="http://schemas.microsoft.com/office/drawing/2014/main" id="{71E5D703-9E09-4ADC-B7A0-E14C34E803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3" y="1147"/>
                  <a:ext cx="20" cy="20"/>
                </a:xfrm>
                <a:custGeom>
                  <a:avLst/>
                  <a:gdLst>
                    <a:gd name="T0" fmla="*/ 0 w 132"/>
                    <a:gd name="T1" fmla="*/ 0 h 152"/>
                    <a:gd name="T2" fmla="*/ 0 w 132"/>
                    <a:gd name="T3" fmla="*/ 0 h 152"/>
                    <a:gd name="T4" fmla="*/ 0 w 132"/>
                    <a:gd name="T5" fmla="*/ 0 h 152"/>
                    <a:gd name="T6" fmla="*/ 0 w 132"/>
                    <a:gd name="T7" fmla="*/ 0 h 152"/>
                    <a:gd name="T8" fmla="*/ 0 w 132"/>
                    <a:gd name="T9" fmla="*/ 0 h 152"/>
                    <a:gd name="T10" fmla="*/ 0 w 132"/>
                    <a:gd name="T11" fmla="*/ 0 h 152"/>
                    <a:gd name="T12" fmla="*/ 0 w 132"/>
                    <a:gd name="T13" fmla="*/ 0 h 152"/>
                    <a:gd name="T14" fmla="*/ 0 w 132"/>
                    <a:gd name="T15" fmla="*/ 0 h 152"/>
                    <a:gd name="T16" fmla="*/ 0 w 132"/>
                    <a:gd name="T17" fmla="*/ 0 h 152"/>
                    <a:gd name="T18" fmla="*/ 0 w 132"/>
                    <a:gd name="T19" fmla="*/ 0 h 152"/>
                    <a:gd name="T20" fmla="*/ 0 w 132"/>
                    <a:gd name="T21" fmla="*/ 0 h 15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32"/>
                    <a:gd name="T34" fmla="*/ 0 h 152"/>
                    <a:gd name="T35" fmla="*/ 132 w 132"/>
                    <a:gd name="T36" fmla="*/ 152 h 152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32" h="152">
                      <a:moveTo>
                        <a:pt x="131" y="24"/>
                      </a:moveTo>
                      <a:lnTo>
                        <a:pt x="132" y="80"/>
                      </a:lnTo>
                      <a:lnTo>
                        <a:pt x="113" y="137"/>
                      </a:lnTo>
                      <a:lnTo>
                        <a:pt x="78" y="152"/>
                      </a:lnTo>
                      <a:lnTo>
                        <a:pt x="26" y="137"/>
                      </a:lnTo>
                      <a:lnTo>
                        <a:pt x="10" y="111"/>
                      </a:lnTo>
                      <a:lnTo>
                        <a:pt x="2" y="81"/>
                      </a:lnTo>
                      <a:lnTo>
                        <a:pt x="0" y="39"/>
                      </a:lnTo>
                      <a:lnTo>
                        <a:pt x="22" y="10"/>
                      </a:lnTo>
                      <a:lnTo>
                        <a:pt x="92" y="0"/>
                      </a:lnTo>
                      <a:lnTo>
                        <a:pt x="131" y="24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31" name="Freeform 54">
                  <a:extLst>
                    <a:ext uri="{FF2B5EF4-FFF2-40B4-BE49-F238E27FC236}">
                      <a16:creationId xmlns:a16="http://schemas.microsoft.com/office/drawing/2014/main" id="{CCC836A5-C180-4196-A4D9-4CB63A4DBD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30" y="1087"/>
                  <a:ext cx="82" cy="134"/>
                </a:xfrm>
                <a:custGeom>
                  <a:avLst/>
                  <a:gdLst>
                    <a:gd name="T0" fmla="*/ 0 w 578"/>
                    <a:gd name="T1" fmla="*/ 0 h 941"/>
                    <a:gd name="T2" fmla="*/ 0 w 578"/>
                    <a:gd name="T3" fmla="*/ 0 h 941"/>
                    <a:gd name="T4" fmla="*/ 0 w 578"/>
                    <a:gd name="T5" fmla="*/ 0 h 941"/>
                    <a:gd name="T6" fmla="*/ 0 w 578"/>
                    <a:gd name="T7" fmla="*/ 0 h 941"/>
                    <a:gd name="T8" fmla="*/ 0 w 578"/>
                    <a:gd name="T9" fmla="*/ 0 h 941"/>
                    <a:gd name="T10" fmla="*/ 0 w 578"/>
                    <a:gd name="T11" fmla="*/ 0 h 941"/>
                    <a:gd name="T12" fmla="*/ 0 w 578"/>
                    <a:gd name="T13" fmla="*/ 0 h 941"/>
                    <a:gd name="T14" fmla="*/ 0 w 578"/>
                    <a:gd name="T15" fmla="*/ 0 h 941"/>
                    <a:gd name="T16" fmla="*/ 0 w 578"/>
                    <a:gd name="T17" fmla="*/ 0 h 941"/>
                    <a:gd name="T18" fmla="*/ 0 w 578"/>
                    <a:gd name="T19" fmla="*/ 0 h 941"/>
                    <a:gd name="T20" fmla="*/ 0 w 578"/>
                    <a:gd name="T21" fmla="*/ 0 h 941"/>
                    <a:gd name="T22" fmla="*/ 0 w 578"/>
                    <a:gd name="T23" fmla="*/ 0 h 941"/>
                    <a:gd name="T24" fmla="*/ 0 w 578"/>
                    <a:gd name="T25" fmla="*/ 0 h 941"/>
                    <a:gd name="T26" fmla="*/ 0 w 578"/>
                    <a:gd name="T27" fmla="*/ 0 h 941"/>
                    <a:gd name="T28" fmla="*/ 0 w 578"/>
                    <a:gd name="T29" fmla="*/ 0 h 941"/>
                    <a:gd name="T30" fmla="*/ 0 w 578"/>
                    <a:gd name="T31" fmla="*/ 0 h 941"/>
                    <a:gd name="T32" fmla="*/ 0 w 578"/>
                    <a:gd name="T33" fmla="*/ 0 h 941"/>
                    <a:gd name="T34" fmla="*/ 0 w 578"/>
                    <a:gd name="T35" fmla="*/ 0 h 941"/>
                    <a:gd name="T36" fmla="*/ 0 w 578"/>
                    <a:gd name="T37" fmla="*/ 0 h 941"/>
                    <a:gd name="T38" fmla="*/ 0 w 578"/>
                    <a:gd name="T39" fmla="*/ 0 h 941"/>
                    <a:gd name="T40" fmla="*/ 0 w 578"/>
                    <a:gd name="T41" fmla="*/ 0 h 941"/>
                    <a:gd name="T42" fmla="*/ 0 w 578"/>
                    <a:gd name="T43" fmla="*/ 0 h 941"/>
                    <a:gd name="T44" fmla="*/ 0 w 578"/>
                    <a:gd name="T45" fmla="*/ 0 h 941"/>
                    <a:gd name="T46" fmla="*/ 0 w 578"/>
                    <a:gd name="T47" fmla="*/ 0 h 941"/>
                    <a:gd name="T48" fmla="*/ 0 w 578"/>
                    <a:gd name="T49" fmla="*/ 0 h 941"/>
                    <a:gd name="T50" fmla="*/ 0 w 578"/>
                    <a:gd name="T51" fmla="*/ 0 h 941"/>
                    <a:gd name="T52" fmla="*/ 0 w 578"/>
                    <a:gd name="T53" fmla="*/ 0 h 941"/>
                    <a:gd name="T54" fmla="*/ 0 w 578"/>
                    <a:gd name="T55" fmla="*/ 0 h 941"/>
                    <a:gd name="T56" fmla="*/ 0 w 578"/>
                    <a:gd name="T57" fmla="*/ 0 h 941"/>
                    <a:gd name="T58" fmla="*/ 0 w 578"/>
                    <a:gd name="T59" fmla="*/ 0 h 941"/>
                    <a:gd name="T60" fmla="*/ 0 w 578"/>
                    <a:gd name="T61" fmla="*/ 0 h 941"/>
                    <a:gd name="T62" fmla="*/ 0 w 578"/>
                    <a:gd name="T63" fmla="*/ 0 h 941"/>
                    <a:gd name="T64" fmla="*/ 0 w 578"/>
                    <a:gd name="T65" fmla="*/ 0 h 941"/>
                    <a:gd name="T66" fmla="*/ 0 w 578"/>
                    <a:gd name="T67" fmla="*/ 0 h 941"/>
                    <a:gd name="T68" fmla="*/ 0 w 578"/>
                    <a:gd name="T69" fmla="*/ 0 h 94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578"/>
                    <a:gd name="T106" fmla="*/ 0 h 941"/>
                    <a:gd name="T107" fmla="*/ 578 w 578"/>
                    <a:gd name="T108" fmla="*/ 941 h 941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578" h="941">
                      <a:moveTo>
                        <a:pt x="242" y="117"/>
                      </a:moveTo>
                      <a:lnTo>
                        <a:pt x="326" y="97"/>
                      </a:lnTo>
                      <a:lnTo>
                        <a:pt x="381" y="62"/>
                      </a:lnTo>
                      <a:lnTo>
                        <a:pt x="450" y="21"/>
                      </a:lnTo>
                      <a:lnTo>
                        <a:pt x="526" y="0"/>
                      </a:lnTo>
                      <a:lnTo>
                        <a:pt x="554" y="10"/>
                      </a:lnTo>
                      <a:lnTo>
                        <a:pt x="574" y="33"/>
                      </a:lnTo>
                      <a:lnTo>
                        <a:pt x="578" y="71"/>
                      </a:lnTo>
                      <a:lnTo>
                        <a:pt x="567" y="117"/>
                      </a:lnTo>
                      <a:lnTo>
                        <a:pt x="557" y="158"/>
                      </a:lnTo>
                      <a:lnTo>
                        <a:pt x="526" y="207"/>
                      </a:lnTo>
                      <a:lnTo>
                        <a:pt x="454" y="276"/>
                      </a:lnTo>
                      <a:lnTo>
                        <a:pt x="402" y="311"/>
                      </a:lnTo>
                      <a:lnTo>
                        <a:pt x="360" y="331"/>
                      </a:lnTo>
                      <a:lnTo>
                        <a:pt x="367" y="407"/>
                      </a:lnTo>
                      <a:lnTo>
                        <a:pt x="374" y="477"/>
                      </a:lnTo>
                      <a:lnTo>
                        <a:pt x="367" y="580"/>
                      </a:lnTo>
                      <a:lnTo>
                        <a:pt x="353" y="642"/>
                      </a:lnTo>
                      <a:lnTo>
                        <a:pt x="347" y="705"/>
                      </a:lnTo>
                      <a:lnTo>
                        <a:pt x="315" y="769"/>
                      </a:lnTo>
                      <a:lnTo>
                        <a:pt x="287" y="815"/>
                      </a:lnTo>
                      <a:lnTo>
                        <a:pt x="235" y="859"/>
                      </a:lnTo>
                      <a:lnTo>
                        <a:pt x="187" y="899"/>
                      </a:lnTo>
                      <a:lnTo>
                        <a:pt x="135" y="926"/>
                      </a:lnTo>
                      <a:lnTo>
                        <a:pt x="97" y="941"/>
                      </a:lnTo>
                      <a:lnTo>
                        <a:pt x="62" y="865"/>
                      </a:lnTo>
                      <a:lnTo>
                        <a:pt x="42" y="787"/>
                      </a:lnTo>
                      <a:lnTo>
                        <a:pt x="7" y="670"/>
                      </a:lnTo>
                      <a:lnTo>
                        <a:pt x="0" y="615"/>
                      </a:lnTo>
                      <a:lnTo>
                        <a:pt x="28" y="525"/>
                      </a:lnTo>
                      <a:lnTo>
                        <a:pt x="55" y="401"/>
                      </a:lnTo>
                      <a:lnTo>
                        <a:pt x="90" y="242"/>
                      </a:lnTo>
                      <a:lnTo>
                        <a:pt x="124" y="166"/>
                      </a:lnTo>
                      <a:lnTo>
                        <a:pt x="187" y="131"/>
                      </a:lnTo>
                      <a:lnTo>
                        <a:pt x="242" y="117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32" name="Freeform 55">
                  <a:extLst>
                    <a:ext uri="{FF2B5EF4-FFF2-40B4-BE49-F238E27FC236}">
                      <a16:creationId xmlns:a16="http://schemas.microsoft.com/office/drawing/2014/main" id="{348B6C58-AB9E-42B5-A397-8C37198C1F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83" y="1091"/>
                  <a:ext cx="29" cy="20"/>
                </a:xfrm>
                <a:custGeom>
                  <a:avLst/>
                  <a:gdLst>
                    <a:gd name="T0" fmla="*/ 0 w 210"/>
                    <a:gd name="T1" fmla="*/ 0 h 149"/>
                    <a:gd name="T2" fmla="*/ 0 w 210"/>
                    <a:gd name="T3" fmla="*/ 0 h 149"/>
                    <a:gd name="T4" fmla="*/ 0 w 210"/>
                    <a:gd name="T5" fmla="*/ 0 h 149"/>
                    <a:gd name="T6" fmla="*/ 0 w 210"/>
                    <a:gd name="T7" fmla="*/ 0 h 149"/>
                    <a:gd name="T8" fmla="*/ 0 w 210"/>
                    <a:gd name="T9" fmla="*/ 0 h 149"/>
                    <a:gd name="T10" fmla="*/ 0 w 210"/>
                    <a:gd name="T11" fmla="*/ 0 h 149"/>
                    <a:gd name="T12" fmla="*/ 0 w 210"/>
                    <a:gd name="T13" fmla="*/ 0 h 149"/>
                    <a:gd name="T14" fmla="*/ 0 w 210"/>
                    <a:gd name="T15" fmla="*/ 0 h 149"/>
                    <a:gd name="T16" fmla="*/ 0 w 210"/>
                    <a:gd name="T17" fmla="*/ 0 h 149"/>
                    <a:gd name="T18" fmla="*/ 0 w 210"/>
                    <a:gd name="T19" fmla="*/ 0 h 149"/>
                    <a:gd name="T20" fmla="*/ 0 w 210"/>
                    <a:gd name="T21" fmla="*/ 0 h 149"/>
                    <a:gd name="T22" fmla="*/ 0 w 210"/>
                    <a:gd name="T23" fmla="*/ 0 h 149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10"/>
                    <a:gd name="T37" fmla="*/ 0 h 149"/>
                    <a:gd name="T38" fmla="*/ 210 w 210"/>
                    <a:gd name="T39" fmla="*/ 149 h 149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10" h="149">
                      <a:moveTo>
                        <a:pt x="0" y="83"/>
                      </a:moveTo>
                      <a:lnTo>
                        <a:pt x="27" y="135"/>
                      </a:lnTo>
                      <a:lnTo>
                        <a:pt x="55" y="149"/>
                      </a:lnTo>
                      <a:lnTo>
                        <a:pt x="120" y="132"/>
                      </a:lnTo>
                      <a:lnTo>
                        <a:pt x="182" y="104"/>
                      </a:lnTo>
                      <a:lnTo>
                        <a:pt x="207" y="83"/>
                      </a:lnTo>
                      <a:lnTo>
                        <a:pt x="210" y="31"/>
                      </a:lnTo>
                      <a:lnTo>
                        <a:pt x="189" y="0"/>
                      </a:lnTo>
                      <a:lnTo>
                        <a:pt x="141" y="4"/>
                      </a:lnTo>
                      <a:lnTo>
                        <a:pt x="103" y="20"/>
                      </a:lnTo>
                      <a:lnTo>
                        <a:pt x="62" y="41"/>
                      </a:lnTo>
                      <a:lnTo>
                        <a:pt x="0" y="83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33" name="Freeform 56">
                  <a:extLst>
                    <a:ext uri="{FF2B5EF4-FFF2-40B4-BE49-F238E27FC236}">
                      <a16:creationId xmlns:a16="http://schemas.microsoft.com/office/drawing/2014/main" id="{22AA5885-F9FC-498E-A696-9352414610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72" y="1146"/>
                  <a:ext cx="2" cy="6"/>
                </a:xfrm>
                <a:custGeom>
                  <a:avLst/>
                  <a:gdLst>
                    <a:gd name="T0" fmla="*/ 0 w 7"/>
                    <a:gd name="T1" fmla="*/ 0 h 42"/>
                    <a:gd name="T2" fmla="*/ 0 w 7"/>
                    <a:gd name="T3" fmla="*/ 0 h 42"/>
                    <a:gd name="T4" fmla="*/ 0 w 7"/>
                    <a:gd name="T5" fmla="*/ 0 h 42"/>
                    <a:gd name="T6" fmla="*/ 0 60000 65536"/>
                    <a:gd name="T7" fmla="*/ 0 60000 65536"/>
                    <a:gd name="T8" fmla="*/ 0 60000 65536"/>
                    <a:gd name="T9" fmla="*/ 0 w 7"/>
                    <a:gd name="T10" fmla="*/ 0 h 42"/>
                    <a:gd name="T11" fmla="*/ 7 w 7"/>
                    <a:gd name="T12" fmla="*/ 42 h 4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7" h="42">
                      <a:moveTo>
                        <a:pt x="7" y="42"/>
                      </a:moveTo>
                      <a:lnTo>
                        <a:pt x="7" y="1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2309" name="AutoShape 57">
              <a:extLst>
                <a:ext uri="{FF2B5EF4-FFF2-40B4-BE49-F238E27FC236}">
                  <a16:creationId xmlns:a16="http://schemas.microsoft.com/office/drawing/2014/main" id="{42E50123-BE8F-4E09-BE1D-BDD16455BC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1824"/>
              <a:ext cx="5088" cy="1392"/>
            </a:xfrm>
            <a:prstGeom prst="cloudCallout">
              <a:avLst>
                <a:gd name="adj1" fmla="val -40037"/>
                <a:gd name="adj2" fmla="val 62931"/>
              </a:avLst>
            </a:prstGeom>
            <a:gradFill rotWithShape="0">
              <a:gsLst>
                <a:gs pos="0">
                  <a:srgbClr val="CCFFCC"/>
                </a:gs>
                <a:gs pos="100000">
                  <a:schemeClr val="bg1"/>
                </a:gs>
              </a:gsLst>
              <a:lin ang="18900000" scaled="1"/>
            </a:gra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             Hey!  Look at the local truncation error of the </a:t>
              </a:r>
            </a:p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explicit and implicit </a:t>
              </a:r>
              <a:r>
                <a:rPr lang="en-US" altLang="zh-CN" sz="20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Adams </a:t>
              </a: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methods:                       and                  </a:t>
              </a:r>
            </a:p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Don’t you think there’s something you can do?</a:t>
              </a:r>
            </a:p>
          </p:txBody>
        </p:sp>
        <p:graphicFrame>
          <p:nvGraphicFramePr>
            <p:cNvPr id="12310" name="Object 58">
              <a:extLst>
                <a:ext uri="{FF2B5EF4-FFF2-40B4-BE49-F238E27FC236}">
                  <a16:creationId xmlns:a16="http://schemas.microsoft.com/office/drawing/2014/main" id="{75C46C49-5C67-470B-B19E-4988640D79F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65" y="2347"/>
            <a:ext cx="871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3" name="Equation" r:id="rId18" imgW="939392" imgH="406224" progId="Equation.3">
                    <p:embed/>
                  </p:oleObj>
                </mc:Choice>
                <mc:Fallback>
                  <p:oleObj name="Equation" r:id="rId18" imgW="939392" imgH="406224" progId="Equation.3">
                    <p:embed/>
                    <p:pic>
                      <p:nvPicPr>
                        <p:cNvPr id="12310" name="Object 58">
                          <a:extLst>
                            <a:ext uri="{FF2B5EF4-FFF2-40B4-BE49-F238E27FC236}">
                              <a16:creationId xmlns:a16="http://schemas.microsoft.com/office/drawing/2014/main" id="{75C46C49-5C67-470B-B19E-4988640D79F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5" y="2347"/>
                          <a:ext cx="871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11" name="Object 59">
              <a:extLst>
                <a:ext uri="{FF2B5EF4-FFF2-40B4-BE49-F238E27FC236}">
                  <a16:creationId xmlns:a16="http://schemas.microsoft.com/office/drawing/2014/main" id="{5D6DCC9B-5FC6-42C1-88B2-FB52E066E36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22" y="2347"/>
            <a:ext cx="972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4" name="Equation" r:id="rId20" imgW="1053643" imgH="406224" progId="Equation.3">
                    <p:embed/>
                  </p:oleObj>
                </mc:Choice>
                <mc:Fallback>
                  <p:oleObj name="Equation" r:id="rId20" imgW="1053643" imgH="406224" progId="Equation.3">
                    <p:embed/>
                    <p:pic>
                      <p:nvPicPr>
                        <p:cNvPr id="12311" name="Object 59">
                          <a:extLst>
                            <a:ext uri="{FF2B5EF4-FFF2-40B4-BE49-F238E27FC236}">
                              <a16:creationId xmlns:a16="http://schemas.microsoft.com/office/drawing/2014/main" id="{5D6DCC9B-5FC6-42C1-88B2-FB52E066E36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2" y="2347"/>
                          <a:ext cx="972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3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3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33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33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5" dur="500"/>
                                        <p:tgtEl>
                                          <p:spTgt spid="533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0" dur="500"/>
                                        <p:tgtEl>
                                          <p:spTgt spid="533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5" dur="500"/>
                                        <p:tgtEl>
                                          <p:spTgt spid="533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0" dur="500"/>
                                        <p:tgtEl>
                                          <p:spTgt spid="533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533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autoUpdateAnimBg="0"/>
      <p:bldP spid="53252" grpId="0" autoUpdateAnimBg="0"/>
      <p:bldP spid="53253" grpId="0" autoUpdateAnimBg="0"/>
      <p:bldP spid="53254" grpId="0" autoUpdateAnimBg="0"/>
      <p:bldP spid="53256" grpId="0" animBg="1" autoUpdateAnimBg="0"/>
      <p:bldP spid="53335" grpId="0" animBg="1"/>
      <p:bldP spid="53344" grpId="0" animBg="1" autoUpdateAnimBg="0"/>
      <p:bldP spid="53345" grpId="0" animBg="1" autoUpdateAnimBg="0"/>
      <p:bldP spid="53346" grpId="0" animBg="1" autoUpdateAnimBg="0"/>
      <p:bldP spid="53347" grpId="0" animBg="1" autoUpdateAnimBg="0"/>
      <p:bldP spid="53348" grpId="0" animBg="1"/>
      <p:bldP spid="53349" grpId="0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1446</Words>
  <Application>Microsoft Office PowerPoint</Application>
  <PresentationFormat>全屏显示(4:3)</PresentationFormat>
  <Paragraphs>352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华文中宋</vt:lpstr>
      <vt:lpstr>Arial</vt:lpstr>
      <vt:lpstr>Calibri</vt:lpstr>
      <vt:lpstr>Calibri Light</vt:lpstr>
      <vt:lpstr>Symbol</vt:lpstr>
      <vt:lpstr>Times New Roman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Chai Z</dc:creator>
  <cp:lastModifiedBy>Chai Z</cp:lastModifiedBy>
  <cp:revision>2</cp:revision>
  <dcterms:created xsi:type="dcterms:W3CDTF">2020-04-07T09:20:42Z</dcterms:created>
  <dcterms:modified xsi:type="dcterms:W3CDTF">2020-04-14T13:34:07Z</dcterms:modified>
</cp:coreProperties>
</file>