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03" r:id="rId2"/>
    <p:sldId id="335" r:id="rId3"/>
    <p:sldId id="323" r:id="rId4"/>
    <p:sldId id="324" r:id="rId5"/>
    <p:sldId id="293" r:id="rId6"/>
    <p:sldId id="325" r:id="rId7"/>
    <p:sldId id="294" r:id="rId8"/>
    <p:sldId id="295" r:id="rId9"/>
    <p:sldId id="296" r:id="rId10"/>
    <p:sldId id="297" r:id="rId11"/>
    <p:sldId id="298" r:id="rId12"/>
    <p:sldId id="281" r:id="rId13"/>
    <p:sldId id="307" r:id="rId14"/>
    <p:sldId id="326" r:id="rId15"/>
    <p:sldId id="332" r:id="rId16"/>
    <p:sldId id="282" r:id="rId17"/>
    <p:sldId id="337" r:id="rId18"/>
    <p:sldId id="338" r:id="rId19"/>
    <p:sldId id="339" r:id="rId20"/>
    <p:sldId id="333" r:id="rId21"/>
    <p:sldId id="330" r:id="rId22"/>
    <p:sldId id="331" r:id="rId23"/>
    <p:sldId id="284" r:id="rId24"/>
    <p:sldId id="327" r:id="rId25"/>
    <p:sldId id="317" r:id="rId26"/>
    <p:sldId id="318" r:id="rId27"/>
    <p:sldId id="319" r:id="rId28"/>
    <p:sldId id="321" r:id="rId29"/>
    <p:sldId id="288"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05C0E-35D3-4B1A-A42E-6A6A60573BBB}" type="datetimeFigureOut">
              <a:rPr lang="zh-CN" altLang="en-US" smtClean="0"/>
              <a:t>2021/4/24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9C02C0-47DE-4FC7-B810-2BD92779306E}" type="slidenum">
              <a:rPr lang="zh-CN" altLang="en-US" smtClean="0"/>
              <a:t>‹#›</a:t>
            </a:fld>
            <a:endParaRPr lang="zh-CN" altLang="en-US"/>
          </a:p>
        </p:txBody>
      </p:sp>
    </p:spTree>
    <p:extLst>
      <p:ext uri="{BB962C8B-B14F-4D97-AF65-F5344CB8AC3E}">
        <p14:creationId xmlns:p14="http://schemas.microsoft.com/office/powerpoint/2010/main" val="1449521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9C02C0-47DE-4FC7-B810-2BD92779306E}" type="slidenum">
              <a:rPr lang="zh-CN" altLang="en-US" smtClean="0"/>
              <a:t>5</a:t>
            </a:fld>
            <a:endParaRPr lang="zh-CN" altLang="en-US"/>
          </a:p>
        </p:txBody>
      </p:sp>
    </p:spTree>
    <p:extLst>
      <p:ext uri="{BB962C8B-B14F-4D97-AF65-F5344CB8AC3E}">
        <p14:creationId xmlns:p14="http://schemas.microsoft.com/office/powerpoint/2010/main" val="2194632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BB8B54E-6606-44FF-BE78-3D44F2AF91F9}" type="datetimeFigureOut">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E38F8A-E27F-4952-8FAC-0F9620B4426F}" type="slidenum">
              <a:rPr lang="zh-CN" altLang="en-US" smtClean="0"/>
              <a:t>‹#›</a:t>
            </a:fld>
            <a:endParaRPr lang="zh-CN" altLang="en-US"/>
          </a:p>
        </p:txBody>
      </p:sp>
    </p:spTree>
    <p:extLst>
      <p:ext uri="{BB962C8B-B14F-4D97-AF65-F5344CB8AC3E}">
        <p14:creationId xmlns:p14="http://schemas.microsoft.com/office/powerpoint/2010/main" val="367694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BB8B54E-6606-44FF-BE78-3D44F2AF91F9}" type="datetimeFigureOut">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E38F8A-E27F-4952-8FAC-0F9620B4426F}" type="slidenum">
              <a:rPr lang="zh-CN" altLang="en-US" smtClean="0"/>
              <a:t>‹#›</a:t>
            </a:fld>
            <a:endParaRPr lang="zh-CN" altLang="en-US"/>
          </a:p>
        </p:txBody>
      </p:sp>
    </p:spTree>
    <p:extLst>
      <p:ext uri="{BB962C8B-B14F-4D97-AF65-F5344CB8AC3E}">
        <p14:creationId xmlns:p14="http://schemas.microsoft.com/office/powerpoint/2010/main" val="144845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BB8B54E-6606-44FF-BE78-3D44F2AF91F9}" type="datetimeFigureOut">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E38F8A-E27F-4952-8FAC-0F9620B4426F}" type="slidenum">
              <a:rPr lang="zh-CN" altLang="en-US" smtClean="0"/>
              <a:t>‹#›</a:t>
            </a:fld>
            <a:endParaRPr lang="zh-CN" altLang="en-US"/>
          </a:p>
        </p:txBody>
      </p:sp>
    </p:spTree>
    <p:extLst>
      <p:ext uri="{BB962C8B-B14F-4D97-AF65-F5344CB8AC3E}">
        <p14:creationId xmlns:p14="http://schemas.microsoft.com/office/powerpoint/2010/main" val="3979761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Rectangle 4">
            <a:extLst>
              <a:ext uri="{FF2B5EF4-FFF2-40B4-BE49-F238E27FC236}">
                <a16:creationId xmlns:a16="http://schemas.microsoft.com/office/drawing/2014/main" id="{97A25B1C-EC63-4FE6-89D6-BF86C89B007E}"/>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3E23BA9D-3313-42D1-8A70-D1327A13FAA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7916EC1-70AE-4BF9-AB43-DD04EB2F11E0}"/>
              </a:ext>
            </a:extLst>
          </p:cNvPr>
          <p:cNvSpPr>
            <a:spLocks noGrp="1" noChangeArrowheads="1"/>
          </p:cNvSpPr>
          <p:nvPr>
            <p:ph type="sldNum" sz="quarter" idx="12"/>
          </p:nvPr>
        </p:nvSpPr>
        <p:spPr/>
        <p:txBody>
          <a:bodyPr/>
          <a:lstStyle>
            <a:lvl1pPr>
              <a:defRPr/>
            </a:lvl1pPr>
          </a:lstStyle>
          <a:p>
            <a:fld id="{3ADDA922-29AB-4020-921B-840E5D04BD6E}" type="slidenum">
              <a:rPr altLang="zh-CN"/>
              <a:pPr/>
              <a:t>‹#›</a:t>
            </a:fld>
            <a:endParaRPr lang="zh-CN" altLang="zh-CN"/>
          </a:p>
        </p:txBody>
      </p:sp>
    </p:spTree>
    <p:extLst>
      <p:ext uri="{BB962C8B-B14F-4D97-AF65-F5344CB8AC3E}">
        <p14:creationId xmlns:p14="http://schemas.microsoft.com/office/powerpoint/2010/main" val="181700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BB8B54E-6606-44FF-BE78-3D44F2AF91F9}" type="datetimeFigureOut">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E38F8A-E27F-4952-8FAC-0F9620B4426F}" type="slidenum">
              <a:rPr lang="zh-CN" altLang="en-US" smtClean="0"/>
              <a:t>‹#›</a:t>
            </a:fld>
            <a:endParaRPr lang="zh-CN" altLang="en-US"/>
          </a:p>
        </p:txBody>
      </p:sp>
    </p:spTree>
    <p:extLst>
      <p:ext uri="{BB962C8B-B14F-4D97-AF65-F5344CB8AC3E}">
        <p14:creationId xmlns:p14="http://schemas.microsoft.com/office/powerpoint/2010/main" val="130332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BB8B54E-6606-44FF-BE78-3D44F2AF91F9}" type="datetimeFigureOut">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E38F8A-E27F-4952-8FAC-0F9620B4426F}" type="slidenum">
              <a:rPr lang="zh-CN" altLang="en-US" smtClean="0"/>
              <a:t>‹#›</a:t>
            </a:fld>
            <a:endParaRPr lang="zh-CN" altLang="en-US"/>
          </a:p>
        </p:txBody>
      </p:sp>
    </p:spTree>
    <p:extLst>
      <p:ext uri="{BB962C8B-B14F-4D97-AF65-F5344CB8AC3E}">
        <p14:creationId xmlns:p14="http://schemas.microsoft.com/office/powerpoint/2010/main" val="275942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BB8B54E-6606-44FF-BE78-3D44F2AF91F9}" type="datetimeFigureOut">
              <a:rPr lang="zh-CN" altLang="en-US" smtClean="0"/>
              <a:t>2021/4/24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E38F8A-E27F-4952-8FAC-0F9620B4426F}" type="slidenum">
              <a:rPr lang="zh-CN" altLang="en-US" smtClean="0"/>
              <a:t>‹#›</a:t>
            </a:fld>
            <a:endParaRPr lang="zh-CN" altLang="en-US"/>
          </a:p>
        </p:txBody>
      </p:sp>
    </p:spTree>
    <p:extLst>
      <p:ext uri="{BB962C8B-B14F-4D97-AF65-F5344CB8AC3E}">
        <p14:creationId xmlns:p14="http://schemas.microsoft.com/office/powerpoint/2010/main" val="297350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BB8B54E-6606-44FF-BE78-3D44F2AF91F9}" type="datetimeFigureOut">
              <a:rPr lang="zh-CN" altLang="en-US" smtClean="0"/>
              <a:t>2021/4/24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1E38F8A-E27F-4952-8FAC-0F9620B4426F}" type="slidenum">
              <a:rPr lang="zh-CN" altLang="en-US" smtClean="0"/>
              <a:t>‹#›</a:t>
            </a:fld>
            <a:endParaRPr lang="zh-CN" altLang="en-US"/>
          </a:p>
        </p:txBody>
      </p:sp>
    </p:spTree>
    <p:extLst>
      <p:ext uri="{BB962C8B-B14F-4D97-AF65-F5344CB8AC3E}">
        <p14:creationId xmlns:p14="http://schemas.microsoft.com/office/powerpoint/2010/main" val="286905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BB8B54E-6606-44FF-BE78-3D44F2AF91F9}" type="datetimeFigureOut">
              <a:rPr lang="zh-CN" altLang="en-US" smtClean="0"/>
              <a:t>2021/4/24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1E38F8A-E27F-4952-8FAC-0F9620B4426F}" type="slidenum">
              <a:rPr lang="zh-CN" altLang="en-US" smtClean="0"/>
              <a:t>‹#›</a:t>
            </a:fld>
            <a:endParaRPr lang="zh-CN" altLang="en-US"/>
          </a:p>
        </p:txBody>
      </p:sp>
    </p:spTree>
    <p:extLst>
      <p:ext uri="{BB962C8B-B14F-4D97-AF65-F5344CB8AC3E}">
        <p14:creationId xmlns:p14="http://schemas.microsoft.com/office/powerpoint/2010/main" val="84500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8B54E-6606-44FF-BE78-3D44F2AF91F9}" type="datetimeFigureOut">
              <a:rPr lang="zh-CN" altLang="en-US" smtClean="0"/>
              <a:t>2021/4/24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1E38F8A-E27F-4952-8FAC-0F9620B4426F}" type="slidenum">
              <a:rPr lang="zh-CN" altLang="en-US" smtClean="0"/>
              <a:t>‹#›</a:t>
            </a:fld>
            <a:endParaRPr lang="zh-CN" altLang="en-US"/>
          </a:p>
        </p:txBody>
      </p:sp>
    </p:spTree>
    <p:extLst>
      <p:ext uri="{BB962C8B-B14F-4D97-AF65-F5344CB8AC3E}">
        <p14:creationId xmlns:p14="http://schemas.microsoft.com/office/powerpoint/2010/main" val="74607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BB8B54E-6606-44FF-BE78-3D44F2AF91F9}" type="datetimeFigureOut">
              <a:rPr lang="zh-CN" altLang="en-US" smtClean="0"/>
              <a:t>2021/4/24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E38F8A-E27F-4952-8FAC-0F9620B4426F}" type="slidenum">
              <a:rPr lang="zh-CN" altLang="en-US" smtClean="0"/>
              <a:t>‹#›</a:t>
            </a:fld>
            <a:endParaRPr lang="zh-CN" altLang="en-US"/>
          </a:p>
        </p:txBody>
      </p:sp>
    </p:spTree>
    <p:extLst>
      <p:ext uri="{BB962C8B-B14F-4D97-AF65-F5344CB8AC3E}">
        <p14:creationId xmlns:p14="http://schemas.microsoft.com/office/powerpoint/2010/main" val="255771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BB8B54E-6606-44FF-BE78-3D44F2AF91F9}" type="datetimeFigureOut">
              <a:rPr lang="zh-CN" altLang="en-US" smtClean="0"/>
              <a:t>2021/4/24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E38F8A-E27F-4952-8FAC-0F9620B4426F}" type="slidenum">
              <a:rPr lang="zh-CN" altLang="en-US" smtClean="0"/>
              <a:t>‹#›</a:t>
            </a:fld>
            <a:endParaRPr lang="zh-CN" altLang="en-US"/>
          </a:p>
        </p:txBody>
      </p:sp>
    </p:spTree>
    <p:extLst>
      <p:ext uri="{BB962C8B-B14F-4D97-AF65-F5344CB8AC3E}">
        <p14:creationId xmlns:p14="http://schemas.microsoft.com/office/powerpoint/2010/main" val="3879621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8B54E-6606-44FF-BE78-3D44F2AF91F9}" type="datetimeFigureOut">
              <a:rPr lang="zh-CN" altLang="en-US" smtClean="0"/>
              <a:t>2021/4/24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38F8A-E27F-4952-8FAC-0F9620B4426F}" type="slidenum">
              <a:rPr lang="zh-CN" altLang="en-US" smtClean="0"/>
              <a:t>‹#›</a:t>
            </a:fld>
            <a:endParaRPr lang="zh-CN" altLang="en-US"/>
          </a:p>
        </p:txBody>
      </p:sp>
    </p:spTree>
    <p:extLst>
      <p:ext uri="{BB962C8B-B14F-4D97-AF65-F5344CB8AC3E}">
        <p14:creationId xmlns:p14="http://schemas.microsoft.com/office/powerpoint/2010/main" val="1957054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3.bin"/><Relationship Id="rId18" Type="http://schemas.openxmlformats.org/officeDocument/2006/relationships/image" Target="../media/image60.wmf"/><Relationship Id="rId3" Type="http://schemas.openxmlformats.org/officeDocument/2006/relationships/audio" Target="../media/audio3.wav"/><Relationship Id="rId21" Type="http://schemas.openxmlformats.org/officeDocument/2006/relationships/oleObject" Target="../embeddings/oleObject57.bin"/><Relationship Id="rId7" Type="http://schemas.openxmlformats.org/officeDocument/2006/relationships/oleObject" Target="../embeddings/oleObject50.bin"/><Relationship Id="rId12" Type="http://schemas.openxmlformats.org/officeDocument/2006/relationships/image" Target="../media/image57.wmf"/><Relationship Id="rId17" Type="http://schemas.openxmlformats.org/officeDocument/2006/relationships/oleObject" Target="../embeddings/oleObject55.bin"/><Relationship Id="rId2" Type="http://schemas.openxmlformats.org/officeDocument/2006/relationships/audio" Target="../media/audio1.wav"/><Relationship Id="rId16" Type="http://schemas.openxmlformats.org/officeDocument/2006/relationships/image" Target="../media/image59.wmf"/><Relationship Id="rId20" Type="http://schemas.openxmlformats.org/officeDocument/2006/relationships/image" Target="../media/image61.wmf"/><Relationship Id="rId1" Type="http://schemas.openxmlformats.org/officeDocument/2006/relationships/slideLayout" Target="../slideLayouts/slideLayout7.xml"/><Relationship Id="rId6" Type="http://schemas.openxmlformats.org/officeDocument/2006/relationships/image" Target="../media/image27.jpeg"/><Relationship Id="rId11" Type="http://schemas.openxmlformats.org/officeDocument/2006/relationships/oleObject" Target="../embeddings/oleObject52.bin"/><Relationship Id="rId5" Type="http://schemas.openxmlformats.org/officeDocument/2006/relationships/audio" Target="../media/audio4.wav"/><Relationship Id="rId15" Type="http://schemas.openxmlformats.org/officeDocument/2006/relationships/oleObject" Target="../embeddings/oleObject54.bin"/><Relationship Id="rId10" Type="http://schemas.openxmlformats.org/officeDocument/2006/relationships/image" Target="../media/image56.wmf"/><Relationship Id="rId19" Type="http://schemas.openxmlformats.org/officeDocument/2006/relationships/oleObject" Target="../embeddings/oleObject56.bin"/><Relationship Id="rId4" Type="http://schemas.openxmlformats.org/officeDocument/2006/relationships/audio" Target="../media/audio5.wav"/><Relationship Id="rId9" Type="http://schemas.openxmlformats.org/officeDocument/2006/relationships/oleObject" Target="../embeddings/oleObject51.bin"/><Relationship Id="rId14" Type="http://schemas.openxmlformats.org/officeDocument/2006/relationships/image" Target="../media/image58.wmf"/><Relationship Id="rId22" Type="http://schemas.openxmlformats.org/officeDocument/2006/relationships/image" Target="../media/image62.wmf"/></Relationships>
</file>

<file path=ppt/slides/_rels/slide11.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6.emf"/><Relationship Id="rId18" Type="http://schemas.openxmlformats.org/officeDocument/2006/relationships/oleObject" Target="../embeddings/oleObject64.bin"/><Relationship Id="rId26" Type="http://schemas.openxmlformats.org/officeDocument/2006/relationships/oleObject" Target="../embeddings/oleObject68.bin"/><Relationship Id="rId3" Type="http://schemas.openxmlformats.org/officeDocument/2006/relationships/audio" Target="../media/audio3.wav"/><Relationship Id="rId21" Type="http://schemas.openxmlformats.org/officeDocument/2006/relationships/image" Target="../media/image70.wmf"/><Relationship Id="rId7" Type="http://schemas.openxmlformats.org/officeDocument/2006/relationships/oleObject" Target="../embeddings/oleObject59.bin"/><Relationship Id="rId12" Type="http://schemas.openxmlformats.org/officeDocument/2006/relationships/oleObject" Target="../embeddings/oleObject61.bin"/><Relationship Id="rId17" Type="http://schemas.openxmlformats.org/officeDocument/2006/relationships/image" Target="../media/image68.wmf"/><Relationship Id="rId25" Type="http://schemas.openxmlformats.org/officeDocument/2006/relationships/image" Target="../media/image72.wmf"/><Relationship Id="rId2" Type="http://schemas.openxmlformats.org/officeDocument/2006/relationships/audio" Target="../media/audio1.wav"/><Relationship Id="rId16" Type="http://schemas.openxmlformats.org/officeDocument/2006/relationships/oleObject" Target="../embeddings/oleObject63.bin"/><Relationship Id="rId20" Type="http://schemas.openxmlformats.org/officeDocument/2006/relationships/oleObject" Target="../embeddings/oleObject65.bin"/><Relationship Id="rId29" Type="http://schemas.openxmlformats.org/officeDocument/2006/relationships/image" Target="../media/image74.wmf"/><Relationship Id="rId1" Type="http://schemas.openxmlformats.org/officeDocument/2006/relationships/slideLayout" Target="../slideLayouts/slideLayout7.xml"/><Relationship Id="rId6" Type="http://schemas.openxmlformats.org/officeDocument/2006/relationships/image" Target="../media/image63.wmf"/><Relationship Id="rId11" Type="http://schemas.openxmlformats.org/officeDocument/2006/relationships/image" Target="../media/image65.emf"/><Relationship Id="rId24" Type="http://schemas.openxmlformats.org/officeDocument/2006/relationships/oleObject" Target="../embeddings/oleObject67.bin"/><Relationship Id="rId5" Type="http://schemas.openxmlformats.org/officeDocument/2006/relationships/oleObject" Target="../embeddings/oleObject58.bin"/><Relationship Id="rId15" Type="http://schemas.openxmlformats.org/officeDocument/2006/relationships/image" Target="../media/image67.wmf"/><Relationship Id="rId23" Type="http://schemas.openxmlformats.org/officeDocument/2006/relationships/image" Target="../media/image71.wmf"/><Relationship Id="rId28" Type="http://schemas.openxmlformats.org/officeDocument/2006/relationships/oleObject" Target="../embeddings/oleObject69.bin"/><Relationship Id="rId10" Type="http://schemas.openxmlformats.org/officeDocument/2006/relationships/oleObject" Target="../embeddings/oleObject60.bin"/><Relationship Id="rId19" Type="http://schemas.openxmlformats.org/officeDocument/2006/relationships/image" Target="../media/image69.wmf"/><Relationship Id="rId4" Type="http://schemas.openxmlformats.org/officeDocument/2006/relationships/audio" Target="../media/audio5.wav"/><Relationship Id="rId9" Type="http://schemas.openxmlformats.org/officeDocument/2006/relationships/image" Target="../media/image27.jpeg"/><Relationship Id="rId14" Type="http://schemas.openxmlformats.org/officeDocument/2006/relationships/oleObject" Target="../embeddings/oleObject62.bin"/><Relationship Id="rId22" Type="http://schemas.openxmlformats.org/officeDocument/2006/relationships/oleObject" Target="../embeddings/oleObject66.bin"/><Relationship Id="rId27" Type="http://schemas.openxmlformats.org/officeDocument/2006/relationships/image" Target="../media/image73.wmf"/></Relationships>
</file>

<file path=ppt/slides/_rels/slide12.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audio" Target="../media/audio3.wav"/><Relationship Id="rId7" Type="http://schemas.openxmlformats.org/officeDocument/2006/relationships/oleObject" Target="../embeddings/oleObject70.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75.wmf"/><Relationship Id="rId5" Type="http://schemas.openxmlformats.org/officeDocument/2006/relationships/audio" Target="../media/audio5.wav"/><Relationship Id="rId4" Type="http://schemas.openxmlformats.org/officeDocument/2006/relationships/audio" Target="../media/audio6.wav"/><Relationship Id="rId9" Type="http://schemas.openxmlformats.org/officeDocument/2006/relationships/image" Target="../media/image77.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82.emf"/><Relationship Id="rId3" Type="http://schemas.openxmlformats.org/officeDocument/2006/relationships/audio" Target="../media/audio1.wav"/><Relationship Id="rId7" Type="http://schemas.openxmlformats.org/officeDocument/2006/relationships/image" Target="../media/image79.emf"/><Relationship Id="rId12" Type="http://schemas.openxmlformats.org/officeDocument/2006/relationships/oleObject" Target="../embeddings/oleObject75.bin"/><Relationship Id="rId17" Type="http://schemas.openxmlformats.org/officeDocument/2006/relationships/image" Target="../media/image84.emf"/><Relationship Id="rId2" Type="http://schemas.openxmlformats.org/officeDocument/2006/relationships/audio" Target="../media/audio3.wav"/><Relationship Id="rId16" Type="http://schemas.openxmlformats.org/officeDocument/2006/relationships/oleObject" Target="../embeddings/oleObject77.bin"/><Relationship Id="rId1" Type="http://schemas.openxmlformats.org/officeDocument/2006/relationships/slideLayout" Target="../slideLayouts/slideLayout2.xml"/><Relationship Id="rId6" Type="http://schemas.openxmlformats.org/officeDocument/2006/relationships/oleObject" Target="../embeddings/oleObject72.bin"/><Relationship Id="rId11" Type="http://schemas.openxmlformats.org/officeDocument/2006/relationships/image" Target="../media/image81.emf"/><Relationship Id="rId5" Type="http://schemas.openxmlformats.org/officeDocument/2006/relationships/image" Target="../media/image78.emf"/><Relationship Id="rId15" Type="http://schemas.openxmlformats.org/officeDocument/2006/relationships/image" Target="../media/image83.e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80.emf"/><Relationship Id="rId14" Type="http://schemas.openxmlformats.org/officeDocument/2006/relationships/oleObject" Target="../embeddings/oleObject76.bin"/></Relationships>
</file>

<file path=ppt/slides/_rels/slide14.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oleObject" Target="../embeddings/oleObject83.bin"/><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9.emf"/><Relationship Id="rId2" Type="http://schemas.openxmlformats.org/officeDocument/2006/relationships/audio" Target="../media/audio1.wav"/><Relationship Id="rId16" Type="http://schemas.openxmlformats.org/officeDocument/2006/relationships/image" Target="../media/image91.wmf"/><Relationship Id="rId1" Type="http://schemas.openxmlformats.org/officeDocument/2006/relationships/slideLayout" Target="../slideLayouts/slideLayout7.xml"/><Relationship Id="rId6" Type="http://schemas.openxmlformats.org/officeDocument/2006/relationships/image" Target="../media/image86.e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88.emf"/><Relationship Id="rId4" Type="http://schemas.openxmlformats.org/officeDocument/2006/relationships/image" Target="../media/image85.emf"/><Relationship Id="rId9" Type="http://schemas.openxmlformats.org/officeDocument/2006/relationships/oleObject" Target="../embeddings/oleObject81.bin"/><Relationship Id="rId14" Type="http://schemas.openxmlformats.org/officeDocument/2006/relationships/image" Target="../media/image90.wmf"/></Relationships>
</file>

<file path=ppt/slides/_rels/slide15.xml.rels><?xml version="1.0" encoding="UTF-8" standalone="yes"?>
<Relationships xmlns="http://schemas.openxmlformats.org/package/2006/relationships"><Relationship Id="rId8" Type="http://schemas.openxmlformats.org/officeDocument/2006/relationships/image" Target="../media/image93.emf"/><Relationship Id="rId13" Type="http://schemas.openxmlformats.org/officeDocument/2006/relationships/oleObject" Target="../embeddings/oleObject89.bin"/><Relationship Id="rId3" Type="http://schemas.openxmlformats.org/officeDocument/2006/relationships/audio" Target="../media/audio3.wav"/><Relationship Id="rId7" Type="http://schemas.openxmlformats.org/officeDocument/2006/relationships/oleObject" Target="../embeddings/oleObject86.bin"/><Relationship Id="rId12" Type="http://schemas.openxmlformats.org/officeDocument/2006/relationships/image" Target="../media/image95.emf"/><Relationship Id="rId17" Type="http://schemas.openxmlformats.org/officeDocument/2006/relationships/image" Target="../media/image75.wmf"/><Relationship Id="rId2" Type="http://schemas.openxmlformats.org/officeDocument/2006/relationships/audio" Target="../media/audio2.wav"/><Relationship Id="rId16" Type="http://schemas.openxmlformats.org/officeDocument/2006/relationships/image" Target="../media/image97.emf"/><Relationship Id="rId1" Type="http://schemas.openxmlformats.org/officeDocument/2006/relationships/slideLayout" Target="../slideLayouts/slideLayout7.xml"/><Relationship Id="rId6" Type="http://schemas.openxmlformats.org/officeDocument/2006/relationships/image" Target="../media/image92.e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oleObject" Target="../embeddings/oleObject90.bin"/><Relationship Id="rId10" Type="http://schemas.openxmlformats.org/officeDocument/2006/relationships/image" Target="../media/image94.emf"/><Relationship Id="rId4" Type="http://schemas.openxmlformats.org/officeDocument/2006/relationships/audio" Target="../media/audio1.wav"/><Relationship Id="rId9" Type="http://schemas.openxmlformats.org/officeDocument/2006/relationships/oleObject" Target="../embeddings/oleObject87.bin"/><Relationship Id="rId14" Type="http://schemas.openxmlformats.org/officeDocument/2006/relationships/image" Target="../media/image96.emf"/></Relationships>
</file>

<file path=ppt/slides/_rels/slide16.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94.bin"/><Relationship Id="rId18" Type="http://schemas.openxmlformats.org/officeDocument/2006/relationships/image" Target="../media/image103.wmf"/><Relationship Id="rId26" Type="http://schemas.openxmlformats.org/officeDocument/2006/relationships/image" Target="../media/image107.wmf"/><Relationship Id="rId3" Type="http://schemas.openxmlformats.org/officeDocument/2006/relationships/audio" Target="../media/audio1.wav"/><Relationship Id="rId21" Type="http://schemas.openxmlformats.org/officeDocument/2006/relationships/oleObject" Target="../embeddings/oleObject98.bin"/><Relationship Id="rId7" Type="http://schemas.openxmlformats.org/officeDocument/2006/relationships/oleObject" Target="../embeddings/oleObject91.bin"/><Relationship Id="rId12" Type="http://schemas.openxmlformats.org/officeDocument/2006/relationships/image" Target="../media/image100.wmf"/><Relationship Id="rId17" Type="http://schemas.openxmlformats.org/officeDocument/2006/relationships/oleObject" Target="../embeddings/oleObject96.bin"/><Relationship Id="rId25" Type="http://schemas.openxmlformats.org/officeDocument/2006/relationships/oleObject" Target="../embeddings/oleObject100.bin"/><Relationship Id="rId2" Type="http://schemas.openxmlformats.org/officeDocument/2006/relationships/audio" Target="../media/audio5.wav"/><Relationship Id="rId16" Type="http://schemas.openxmlformats.org/officeDocument/2006/relationships/image" Target="../media/image102.wmf"/><Relationship Id="rId20" Type="http://schemas.openxmlformats.org/officeDocument/2006/relationships/image" Target="../media/image104.wmf"/><Relationship Id="rId1" Type="http://schemas.openxmlformats.org/officeDocument/2006/relationships/slideLayout" Target="../slideLayouts/slideLayout7.xml"/><Relationship Id="rId6" Type="http://schemas.openxmlformats.org/officeDocument/2006/relationships/image" Target="../media/image39.jpeg"/><Relationship Id="rId11" Type="http://schemas.openxmlformats.org/officeDocument/2006/relationships/oleObject" Target="../embeddings/oleObject93.bin"/><Relationship Id="rId24" Type="http://schemas.openxmlformats.org/officeDocument/2006/relationships/image" Target="../media/image106.wmf"/><Relationship Id="rId5" Type="http://schemas.openxmlformats.org/officeDocument/2006/relationships/audio" Target="../media/audio3.wav"/><Relationship Id="rId15" Type="http://schemas.openxmlformats.org/officeDocument/2006/relationships/oleObject" Target="../embeddings/oleObject95.bin"/><Relationship Id="rId23" Type="http://schemas.openxmlformats.org/officeDocument/2006/relationships/oleObject" Target="../embeddings/oleObject99.bin"/><Relationship Id="rId28" Type="http://schemas.openxmlformats.org/officeDocument/2006/relationships/image" Target="../media/image108.wmf"/><Relationship Id="rId10" Type="http://schemas.openxmlformats.org/officeDocument/2006/relationships/image" Target="../media/image99.wmf"/><Relationship Id="rId19" Type="http://schemas.openxmlformats.org/officeDocument/2006/relationships/oleObject" Target="../embeddings/oleObject97.bin"/><Relationship Id="rId4" Type="http://schemas.openxmlformats.org/officeDocument/2006/relationships/audio" Target="../media/audio6.wav"/><Relationship Id="rId9" Type="http://schemas.openxmlformats.org/officeDocument/2006/relationships/oleObject" Target="../embeddings/oleObject92.bin"/><Relationship Id="rId14" Type="http://schemas.openxmlformats.org/officeDocument/2006/relationships/image" Target="../media/image101.wmf"/><Relationship Id="rId22" Type="http://schemas.openxmlformats.org/officeDocument/2006/relationships/image" Target="../media/image105.wmf"/><Relationship Id="rId27" Type="http://schemas.openxmlformats.org/officeDocument/2006/relationships/oleObject" Target="../embeddings/oleObject101.bin"/></Relationships>
</file>

<file path=ppt/slides/_rels/slide17.xml.rels><?xml version="1.0" encoding="UTF-8" standalone="yes"?>
<Relationships xmlns="http://schemas.openxmlformats.org/package/2006/relationships"><Relationship Id="rId8" Type="http://schemas.openxmlformats.org/officeDocument/2006/relationships/image" Target="../media/image39.jpeg"/><Relationship Id="rId13" Type="http://schemas.openxmlformats.org/officeDocument/2006/relationships/image" Target="../media/image51.jpeg"/><Relationship Id="rId3" Type="http://schemas.openxmlformats.org/officeDocument/2006/relationships/audio" Target="../media/audio6.wav"/><Relationship Id="rId7" Type="http://schemas.openxmlformats.org/officeDocument/2006/relationships/image" Target="../media/image109.emf"/><Relationship Id="rId12" Type="http://schemas.openxmlformats.org/officeDocument/2006/relationships/image" Target="../media/image111.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oleObject" Target="../embeddings/oleObject102.bin"/><Relationship Id="rId11" Type="http://schemas.openxmlformats.org/officeDocument/2006/relationships/oleObject" Target="../embeddings/oleObject104.bin"/><Relationship Id="rId5" Type="http://schemas.openxmlformats.org/officeDocument/2006/relationships/audio" Target="../media/audio5.wav"/><Relationship Id="rId15" Type="http://schemas.openxmlformats.org/officeDocument/2006/relationships/image" Target="../media/image112.wmf"/><Relationship Id="rId10" Type="http://schemas.openxmlformats.org/officeDocument/2006/relationships/image" Target="../media/image110.wmf"/><Relationship Id="rId4" Type="http://schemas.openxmlformats.org/officeDocument/2006/relationships/audio" Target="../media/audio3.wav"/><Relationship Id="rId9" Type="http://schemas.openxmlformats.org/officeDocument/2006/relationships/oleObject" Target="../embeddings/oleObject103.bin"/><Relationship Id="rId14" Type="http://schemas.openxmlformats.org/officeDocument/2006/relationships/oleObject" Target="../embeddings/oleObject105.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17.emf"/><Relationship Id="rId18" Type="http://schemas.openxmlformats.org/officeDocument/2006/relationships/oleObject" Target="../embeddings/oleObject113.bin"/><Relationship Id="rId26" Type="http://schemas.openxmlformats.org/officeDocument/2006/relationships/oleObject" Target="../embeddings/oleObject117.bin"/><Relationship Id="rId3" Type="http://schemas.openxmlformats.org/officeDocument/2006/relationships/audio" Target="../media/audio3.wav"/><Relationship Id="rId21" Type="http://schemas.openxmlformats.org/officeDocument/2006/relationships/image" Target="../media/image121.emf"/><Relationship Id="rId7" Type="http://schemas.openxmlformats.org/officeDocument/2006/relationships/image" Target="../media/image114.emf"/><Relationship Id="rId12" Type="http://schemas.openxmlformats.org/officeDocument/2006/relationships/oleObject" Target="../embeddings/oleObject110.bin"/><Relationship Id="rId17" Type="http://schemas.openxmlformats.org/officeDocument/2006/relationships/image" Target="../media/image119.emf"/><Relationship Id="rId25" Type="http://schemas.openxmlformats.org/officeDocument/2006/relationships/image" Target="../media/image123.emf"/><Relationship Id="rId2" Type="http://schemas.openxmlformats.org/officeDocument/2006/relationships/audio" Target="../media/audio1.wav"/><Relationship Id="rId16" Type="http://schemas.openxmlformats.org/officeDocument/2006/relationships/oleObject" Target="../embeddings/oleObject112.bin"/><Relationship Id="rId20" Type="http://schemas.openxmlformats.org/officeDocument/2006/relationships/oleObject" Target="../embeddings/oleObject114.bin"/><Relationship Id="rId1" Type="http://schemas.openxmlformats.org/officeDocument/2006/relationships/slideLayout" Target="../slideLayouts/slideLayout7.xml"/><Relationship Id="rId6" Type="http://schemas.openxmlformats.org/officeDocument/2006/relationships/oleObject" Target="../embeddings/oleObject107.bin"/><Relationship Id="rId11" Type="http://schemas.openxmlformats.org/officeDocument/2006/relationships/image" Target="../media/image116.emf"/><Relationship Id="rId24" Type="http://schemas.openxmlformats.org/officeDocument/2006/relationships/oleObject" Target="../embeddings/oleObject116.bin"/><Relationship Id="rId5" Type="http://schemas.openxmlformats.org/officeDocument/2006/relationships/image" Target="../media/image113.emf"/><Relationship Id="rId15" Type="http://schemas.openxmlformats.org/officeDocument/2006/relationships/image" Target="../media/image118.emf"/><Relationship Id="rId23" Type="http://schemas.openxmlformats.org/officeDocument/2006/relationships/image" Target="../media/image122.emf"/><Relationship Id="rId10" Type="http://schemas.openxmlformats.org/officeDocument/2006/relationships/oleObject" Target="../embeddings/oleObject109.bin"/><Relationship Id="rId19" Type="http://schemas.openxmlformats.org/officeDocument/2006/relationships/image" Target="../media/image120.emf"/><Relationship Id="rId4" Type="http://schemas.openxmlformats.org/officeDocument/2006/relationships/oleObject" Target="../embeddings/oleObject106.bin"/><Relationship Id="rId9" Type="http://schemas.openxmlformats.org/officeDocument/2006/relationships/image" Target="../media/image115.emf"/><Relationship Id="rId14" Type="http://schemas.openxmlformats.org/officeDocument/2006/relationships/oleObject" Target="../embeddings/oleObject111.bin"/><Relationship Id="rId22" Type="http://schemas.openxmlformats.org/officeDocument/2006/relationships/oleObject" Target="../embeddings/oleObject115.bin"/><Relationship Id="rId27" Type="http://schemas.openxmlformats.org/officeDocument/2006/relationships/image" Target="../media/image124.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audio" Target="../media/audio2.wav"/><Relationship Id="rId7" Type="http://schemas.openxmlformats.org/officeDocument/2006/relationships/image" Target="../media/image126.e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oleObject" Target="../embeddings/oleObject119.bin"/><Relationship Id="rId11" Type="http://schemas.openxmlformats.org/officeDocument/2006/relationships/image" Target="../media/image128.emf"/><Relationship Id="rId5" Type="http://schemas.openxmlformats.org/officeDocument/2006/relationships/image" Target="../media/image125.emf"/><Relationship Id="rId10" Type="http://schemas.openxmlformats.org/officeDocument/2006/relationships/oleObject" Target="../embeddings/oleObject121.bin"/><Relationship Id="rId4" Type="http://schemas.openxmlformats.org/officeDocument/2006/relationships/oleObject" Target="../embeddings/oleObject118.bin"/><Relationship Id="rId9" Type="http://schemas.openxmlformats.org/officeDocument/2006/relationships/image" Target="../media/image127.emf"/></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20.xml.rels><?xml version="1.0" encoding="UTF-8" standalone="yes"?>
<Relationships xmlns="http://schemas.openxmlformats.org/package/2006/relationships"><Relationship Id="rId13" Type="http://schemas.openxmlformats.org/officeDocument/2006/relationships/oleObject" Target="../embeddings/oleObject125.bin"/><Relationship Id="rId18" Type="http://schemas.openxmlformats.org/officeDocument/2006/relationships/oleObject" Target="../embeddings/oleObject127.bin"/><Relationship Id="rId26" Type="http://schemas.openxmlformats.org/officeDocument/2006/relationships/oleObject" Target="../embeddings/oleObject131.bin"/><Relationship Id="rId39" Type="http://schemas.openxmlformats.org/officeDocument/2006/relationships/image" Target="../media/image144.emf"/><Relationship Id="rId3" Type="http://schemas.openxmlformats.org/officeDocument/2006/relationships/audio" Target="../media/audio5.wav"/><Relationship Id="rId21" Type="http://schemas.openxmlformats.org/officeDocument/2006/relationships/image" Target="../media/image135.emf"/><Relationship Id="rId34" Type="http://schemas.openxmlformats.org/officeDocument/2006/relationships/oleObject" Target="../embeddings/oleObject135.bin"/><Relationship Id="rId42" Type="http://schemas.openxmlformats.org/officeDocument/2006/relationships/oleObject" Target="../embeddings/oleObject139.bin"/><Relationship Id="rId47" Type="http://schemas.openxmlformats.org/officeDocument/2006/relationships/image" Target="../media/image148.emf"/><Relationship Id="rId50" Type="http://schemas.openxmlformats.org/officeDocument/2006/relationships/oleObject" Target="../embeddings/oleObject143.bin"/><Relationship Id="rId7" Type="http://schemas.openxmlformats.org/officeDocument/2006/relationships/oleObject" Target="../embeddings/oleObject122.bin"/><Relationship Id="rId12" Type="http://schemas.openxmlformats.org/officeDocument/2006/relationships/image" Target="../media/image131.wmf"/><Relationship Id="rId17" Type="http://schemas.openxmlformats.org/officeDocument/2006/relationships/image" Target="../media/image27.jpeg"/><Relationship Id="rId25" Type="http://schemas.openxmlformats.org/officeDocument/2006/relationships/image" Target="../media/image137.emf"/><Relationship Id="rId33" Type="http://schemas.openxmlformats.org/officeDocument/2006/relationships/image" Target="../media/image141.emf"/><Relationship Id="rId38" Type="http://schemas.openxmlformats.org/officeDocument/2006/relationships/oleObject" Target="../embeddings/oleObject137.bin"/><Relationship Id="rId46" Type="http://schemas.openxmlformats.org/officeDocument/2006/relationships/oleObject" Target="../embeddings/oleObject141.bin"/><Relationship Id="rId2" Type="http://schemas.openxmlformats.org/officeDocument/2006/relationships/audio" Target="../media/audio4.wav"/><Relationship Id="rId16" Type="http://schemas.openxmlformats.org/officeDocument/2006/relationships/image" Target="../media/image133.wmf"/><Relationship Id="rId20" Type="http://schemas.openxmlformats.org/officeDocument/2006/relationships/oleObject" Target="../embeddings/oleObject128.bin"/><Relationship Id="rId29" Type="http://schemas.openxmlformats.org/officeDocument/2006/relationships/image" Target="../media/image139.emf"/><Relationship Id="rId41" Type="http://schemas.openxmlformats.org/officeDocument/2006/relationships/image" Target="../media/image145.emf"/><Relationship Id="rId1" Type="http://schemas.openxmlformats.org/officeDocument/2006/relationships/slideLayout" Target="../slideLayouts/slideLayout7.xml"/><Relationship Id="rId6" Type="http://schemas.openxmlformats.org/officeDocument/2006/relationships/audio" Target="../media/audio3.wav"/><Relationship Id="rId11" Type="http://schemas.openxmlformats.org/officeDocument/2006/relationships/oleObject" Target="../embeddings/oleObject124.bin"/><Relationship Id="rId24" Type="http://schemas.openxmlformats.org/officeDocument/2006/relationships/oleObject" Target="../embeddings/oleObject130.bin"/><Relationship Id="rId32" Type="http://schemas.openxmlformats.org/officeDocument/2006/relationships/oleObject" Target="../embeddings/oleObject134.bin"/><Relationship Id="rId37" Type="http://schemas.openxmlformats.org/officeDocument/2006/relationships/image" Target="../media/image143.emf"/><Relationship Id="rId40" Type="http://schemas.openxmlformats.org/officeDocument/2006/relationships/oleObject" Target="../embeddings/oleObject138.bin"/><Relationship Id="rId45" Type="http://schemas.openxmlformats.org/officeDocument/2006/relationships/image" Target="../media/image147.emf"/><Relationship Id="rId53" Type="http://schemas.openxmlformats.org/officeDocument/2006/relationships/image" Target="../media/image151.emf"/><Relationship Id="rId5" Type="http://schemas.openxmlformats.org/officeDocument/2006/relationships/audio" Target="../media/audio2.wav"/><Relationship Id="rId15" Type="http://schemas.openxmlformats.org/officeDocument/2006/relationships/oleObject" Target="../embeddings/oleObject126.bin"/><Relationship Id="rId23" Type="http://schemas.openxmlformats.org/officeDocument/2006/relationships/image" Target="../media/image136.emf"/><Relationship Id="rId28" Type="http://schemas.openxmlformats.org/officeDocument/2006/relationships/oleObject" Target="../embeddings/oleObject132.bin"/><Relationship Id="rId36" Type="http://schemas.openxmlformats.org/officeDocument/2006/relationships/oleObject" Target="../embeddings/oleObject136.bin"/><Relationship Id="rId49" Type="http://schemas.openxmlformats.org/officeDocument/2006/relationships/image" Target="../media/image149.emf"/><Relationship Id="rId10" Type="http://schemas.openxmlformats.org/officeDocument/2006/relationships/image" Target="../media/image130.emf"/><Relationship Id="rId19" Type="http://schemas.openxmlformats.org/officeDocument/2006/relationships/image" Target="../media/image134.emf"/><Relationship Id="rId31" Type="http://schemas.openxmlformats.org/officeDocument/2006/relationships/image" Target="../media/image140.emf"/><Relationship Id="rId44" Type="http://schemas.openxmlformats.org/officeDocument/2006/relationships/oleObject" Target="../embeddings/oleObject140.bin"/><Relationship Id="rId52" Type="http://schemas.openxmlformats.org/officeDocument/2006/relationships/oleObject" Target="../embeddings/oleObject144.bin"/><Relationship Id="rId4" Type="http://schemas.openxmlformats.org/officeDocument/2006/relationships/audio" Target="../media/audio1.wav"/><Relationship Id="rId9" Type="http://schemas.openxmlformats.org/officeDocument/2006/relationships/oleObject" Target="../embeddings/oleObject123.bin"/><Relationship Id="rId14" Type="http://schemas.openxmlformats.org/officeDocument/2006/relationships/image" Target="../media/image132.wmf"/><Relationship Id="rId22" Type="http://schemas.openxmlformats.org/officeDocument/2006/relationships/oleObject" Target="../embeddings/oleObject129.bin"/><Relationship Id="rId27" Type="http://schemas.openxmlformats.org/officeDocument/2006/relationships/image" Target="../media/image138.emf"/><Relationship Id="rId30" Type="http://schemas.openxmlformats.org/officeDocument/2006/relationships/oleObject" Target="../embeddings/oleObject133.bin"/><Relationship Id="rId35" Type="http://schemas.openxmlformats.org/officeDocument/2006/relationships/image" Target="../media/image142.emf"/><Relationship Id="rId43" Type="http://schemas.openxmlformats.org/officeDocument/2006/relationships/image" Target="../media/image146.emf"/><Relationship Id="rId48" Type="http://schemas.openxmlformats.org/officeDocument/2006/relationships/oleObject" Target="../embeddings/oleObject142.bin"/><Relationship Id="rId8" Type="http://schemas.openxmlformats.org/officeDocument/2006/relationships/image" Target="../media/image129.emf"/><Relationship Id="rId51" Type="http://schemas.openxmlformats.org/officeDocument/2006/relationships/image" Target="../media/image150.emf"/></Relationships>
</file>

<file path=ppt/slides/_rels/slide21.xml.rels><?xml version="1.0" encoding="UTF-8" standalone="yes"?>
<Relationships xmlns="http://schemas.openxmlformats.org/package/2006/relationships"><Relationship Id="rId8" Type="http://schemas.openxmlformats.org/officeDocument/2006/relationships/image" Target="../media/image154.emf"/><Relationship Id="rId13" Type="http://schemas.openxmlformats.org/officeDocument/2006/relationships/oleObject" Target="../embeddings/oleObject150.bin"/><Relationship Id="rId18" Type="http://schemas.openxmlformats.org/officeDocument/2006/relationships/image" Target="../media/image159.emf"/><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56.emf"/><Relationship Id="rId17" Type="http://schemas.openxmlformats.org/officeDocument/2006/relationships/oleObject" Target="../embeddings/oleObject152.bin"/><Relationship Id="rId2" Type="http://schemas.openxmlformats.org/officeDocument/2006/relationships/audio" Target="../media/audio3.wav"/><Relationship Id="rId16" Type="http://schemas.openxmlformats.org/officeDocument/2006/relationships/image" Target="../media/image158.emf"/><Relationship Id="rId1" Type="http://schemas.openxmlformats.org/officeDocument/2006/relationships/slideLayout" Target="../slideLayouts/slideLayout2.xml"/><Relationship Id="rId6" Type="http://schemas.openxmlformats.org/officeDocument/2006/relationships/image" Target="../media/image153.emf"/><Relationship Id="rId11" Type="http://schemas.openxmlformats.org/officeDocument/2006/relationships/oleObject" Target="../embeddings/oleObject149.bin"/><Relationship Id="rId5" Type="http://schemas.openxmlformats.org/officeDocument/2006/relationships/oleObject" Target="../embeddings/oleObject146.bin"/><Relationship Id="rId15" Type="http://schemas.openxmlformats.org/officeDocument/2006/relationships/oleObject" Target="../embeddings/oleObject151.bin"/><Relationship Id="rId10" Type="http://schemas.openxmlformats.org/officeDocument/2006/relationships/image" Target="../media/image155.emf"/><Relationship Id="rId4" Type="http://schemas.openxmlformats.org/officeDocument/2006/relationships/image" Target="../media/image152.emf"/><Relationship Id="rId9" Type="http://schemas.openxmlformats.org/officeDocument/2006/relationships/oleObject" Target="../embeddings/oleObject148.bin"/><Relationship Id="rId14" Type="http://schemas.openxmlformats.org/officeDocument/2006/relationships/image" Target="../media/image157.emf"/></Relationships>
</file>

<file path=ppt/slides/_rels/slide22.xml.rels><?xml version="1.0" encoding="UTF-8" standalone="yes"?>
<Relationships xmlns="http://schemas.openxmlformats.org/package/2006/relationships"><Relationship Id="rId8" Type="http://schemas.openxmlformats.org/officeDocument/2006/relationships/image" Target="../media/image161.emf"/><Relationship Id="rId13" Type="http://schemas.openxmlformats.org/officeDocument/2006/relationships/oleObject" Target="../embeddings/oleObject157.bin"/><Relationship Id="rId18" Type="http://schemas.openxmlformats.org/officeDocument/2006/relationships/image" Target="../media/image166.wmf"/><Relationship Id="rId3" Type="http://schemas.openxmlformats.org/officeDocument/2006/relationships/audio" Target="../media/audio4.wav"/><Relationship Id="rId21" Type="http://schemas.openxmlformats.org/officeDocument/2006/relationships/oleObject" Target="../embeddings/oleObject161.bin"/><Relationship Id="rId7" Type="http://schemas.openxmlformats.org/officeDocument/2006/relationships/oleObject" Target="../embeddings/oleObject154.bin"/><Relationship Id="rId12" Type="http://schemas.openxmlformats.org/officeDocument/2006/relationships/image" Target="../media/image163.emf"/><Relationship Id="rId17" Type="http://schemas.openxmlformats.org/officeDocument/2006/relationships/oleObject" Target="../embeddings/oleObject159.bin"/><Relationship Id="rId2" Type="http://schemas.openxmlformats.org/officeDocument/2006/relationships/audio" Target="../media/audio1.wav"/><Relationship Id="rId16" Type="http://schemas.openxmlformats.org/officeDocument/2006/relationships/image" Target="../media/image165.emf"/><Relationship Id="rId20" Type="http://schemas.openxmlformats.org/officeDocument/2006/relationships/image" Target="../media/image167.emf"/><Relationship Id="rId1" Type="http://schemas.openxmlformats.org/officeDocument/2006/relationships/slideLayout" Target="../slideLayouts/slideLayout7.xml"/><Relationship Id="rId6" Type="http://schemas.openxmlformats.org/officeDocument/2006/relationships/image" Target="../media/image160.emf"/><Relationship Id="rId11" Type="http://schemas.openxmlformats.org/officeDocument/2006/relationships/oleObject" Target="../embeddings/oleObject156.bin"/><Relationship Id="rId5" Type="http://schemas.openxmlformats.org/officeDocument/2006/relationships/oleObject" Target="../embeddings/oleObject153.bin"/><Relationship Id="rId15" Type="http://schemas.openxmlformats.org/officeDocument/2006/relationships/oleObject" Target="../embeddings/oleObject158.bin"/><Relationship Id="rId23" Type="http://schemas.openxmlformats.org/officeDocument/2006/relationships/image" Target="../media/image27.jpeg"/><Relationship Id="rId10" Type="http://schemas.openxmlformats.org/officeDocument/2006/relationships/image" Target="../media/image162.emf"/><Relationship Id="rId19" Type="http://schemas.openxmlformats.org/officeDocument/2006/relationships/oleObject" Target="../embeddings/oleObject160.bin"/><Relationship Id="rId4" Type="http://schemas.openxmlformats.org/officeDocument/2006/relationships/audio" Target="../media/audio3.wav"/><Relationship Id="rId9" Type="http://schemas.openxmlformats.org/officeDocument/2006/relationships/oleObject" Target="../embeddings/oleObject155.bin"/><Relationship Id="rId14" Type="http://schemas.openxmlformats.org/officeDocument/2006/relationships/image" Target="../media/image164.emf"/><Relationship Id="rId22" Type="http://schemas.openxmlformats.org/officeDocument/2006/relationships/image" Target="../media/image168.emf"/></Relationships>
</file>

<file path=ppt/slides/_rels/slide23.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65.bin"/><Relationship Id="rId18" Type="http://schemas.openxmlformats.org/officeDocument/2006/relationships/image" Target="../media/image174.wmf"/><Relationship Id="rId3" Type="http://schemas.openxmlformats.org/officeDocument/2006/relationships/audio" Target="../media/audio3.wav"/><Relationship Id="rId21" Type="http://schemas.openxmlformats.org/officeDocument/2006/relationships/oleObject" Target="../embeddings/oleObject169.bin"/><Relationship Id="rId7" Type="http://schemas.openxmlformats.org/officeDocument/2006/relationships/oleObject" Target="../embeddings/oleObject162.bin"/><Relationship Id="rId12" Type="http://schemas.openxmlformats.org/officeDocument/2006/relationships/image" Target="../media/image171.wmf"/><Relationship Id="rId17" Type="http://schemas.openxmlformats.org/officeDocument/2006/relationships/oleObject" Target="../embeddings/oleObject167.bin"/><Relationship Id="rId2" Type="http://schemas.openxmlformats.org/officeDocument/2006/relationships/audio" Target="../media/audio1.wav"/><Relationship Id="rId16" Type="http://schemas.openxmlformats.org/officeDocument/2006/relationships/image" Target="../media/image173.wmf"/><Relationship Id="rId20" Type="http://schemas.openxmlformats.org/officeDocument/2006/relationships/image" Target="../media/image175.wmf"/><Relationship Id="rId1" Type="http://schemas.openxmlformats.org/officeDocument/2006/relationships/slideLayout" Target="../slideLayouts/slideLayout7.xml"/><Relationship Id="rId6" Type="http://schemas.openxmlformats.org/officeDocument/2006/relationships/audio" Target="../media/audio4.wav"/><Relationship Id="rId11" Type="http://schemas.openxmlformats.org/officeDocument/2006/relationships/oleObject" Target="../embeddings/oleObject164.bin"/><Relationship Id="rId5" Type="http://schemas.openxmlformats.org/officeDocument/2006/relationships/audio" Target="../media/audio2.wav"/><Relationship Id="rId15" Type="http://schemas.openxmlformats.org/officeDocument/2006/relationships/oleObject" Target="../embeddings/oleObject166.bin"/><Relationship Id="rId23" Type="http://schemas.openxmlformats.org/officeDocument/2006/relationships/image" Target="../media/image19.png"/><Relationship Id="rId10" Type="http://schemas.openxmlformats.org/officeDocument/2006/relationships/image" Target="../media/image170.wmf"/><Relationship Id="rId19" Type="http://schemas.openxmlformats.org/officeDocument/2006/relationships/oleObject" Target="../embeddings/oleObject168.bin"/><Relationship Id="rId4" Type="http://schemas.openxmlformats.org/officeDocument/2006/relationships/audio" Target="../media/audio6.wav"/><Relationship Id="rId9" Type="http://schemas.openxmlformats.org/officeDocument/2006/relationships/oleObject" Target="../embeddings/oleObject163.bin"/><Relationship Id="rId14" Type="http://schemas.openxmlformats.org/officeDocument/2006/relationships/image" Target="../media/image172.wmf"/><Relationship Id="rId22" Type="http://schemas.openxmlformats.org/officeDocument/2006/relationships/image" Target="../media/image17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71.bin"/><Relationship Id="rId13" Type="http://schemas.openxmlformats.org/officeDocument/2006/relationships/image" Target="../media/image180.wmf"/><Relationship Id="rId18" Type="http://schemas.openxmlformats.org/officeDocument/2006/relationships/oleObject" Target="../embeddings/oleObject176.bin"/><Relationship Id="rId26" Type="http://schemas.openxmlformats.org/officeDocument/2006/relationships/oleObject" Target="../embeddings/oleObject180.bin"/><Relationship Id="rId3" Type="http://schemas.openxmlformats.org/officeDocument/2006/relationships/audio" Target="../media/audio4.wav"/><Relationship Id="rId21" Type="http://schemas.openxmlformats.org/officeDocument/2006/relationships/image" Target="../media/image184.emf"/><Relationship Id="rId7" Type="http://schemas.openxmlformats.org/officeDocument/2006/relationships/image" Target="../media/image177.wmf"/><Relationship Id="rId12" Type="http://schemas.openxmlformats.org/officeDocument/2006/relationships/oleObject" Target="../embeddings/oleObject173.bin"/><Relationship Id="rId17" Type="http://schemas.openxmlformats.org/officeDocument/2006/relationships/image" Target="../media/image182.emf"/><Relationship Id="rId25" Type="http://schemas.openxmlformats.org/officeDocument/2006/relationships/image" Target="../media/image186.emf"/><Relationship Id="rId2" Type="http://schemas.openxmlformats.org/officeDocument/2006/relationships/audio" Target="../media/audio1.wav"/><Relationship Id="rId16" Type="http://schemas.openxmlformats.org/officeDocument/2006/relationships/oleObject" Target="../embeddings/oleObject175.bin"/><Relationship Id="rId20" Type="http://schemas.openxmlformats.org/officeDocument/2006/relationships/oleObject" Target="../embeddings/oleObject177.bin"/><Relationship Id="rId29" Type="http://schemas.openxmlformats.org/officeDocument/2006/relationships/image" Target="../media/image188.wmf"/><Relationship Id="rId1" Type="http://schemas.openxmlformats.org/officeDocument/2006/relationships/slideLayout" Target="../slideLayouts/slideLayout7.xml"/><Relationship Id="rId6" Type="http://schemas.openxmlformats.org/officeDocument/2006/relationships/oleObject" Target="../embeddings/oleObject170.bin"/><Relationship Id="rId11" Type="http://schemas.openxmlformats.org/officeDocument/2006/relationships/image" Target="../media/image179.wmf"/><Relationship Id="rId24" Type="http://schemas.openxmlformats.org/officeDocument/2006/relationships/oleObject" Target="../embeddings/oleObject179.bin"/><Relationship Id="rId5" Type="http://schemas.openxmlformats.org/officeDocument/2006/relationships/audio" Target="../media/audio7.wav"/><Relationship Id="rId15" Type="http://schemas.openxmlformats.org/officeDocument/2006/relationships/image" Target="../media/image181.emf"/><Relationship Id="rId23" Type="http://schemas.openxmlformats.org/officeDocument/2006/relationships/image" Target="../media/image185.emf"/><Relationship Id="rId28" Type="http://schemas.openxmlformats.org/officeDocument/2006/relationships/oleObject" Target="../embeddings/oleObject181.bin"/><Relationship Id="rId10" Type="http://schemas.openxmlformats.org/officeDocument/2006/relationships/oleObject" Target="../embeddings/oleObject172.bin"/><Relationship Id="rId19" Type="http://schemas.openxmlformats.org/officeDocument/2006/relationships/image" Target="../media/image183.emf"/><Relationship Id="rId4" Type="http://schemas.openxmlformats.org/officeDocument/2006/relationships/audio" Target="../media/audio3.wav"/><Relationship Id="rId9" Type="http://schemas.openxmlformats.org/officeDocument/2006/relationships/image" Target="../media/image178.wmf"/><Relationship Id="rId14" Type="http://schemas.openxmlformats.org/officeDocument/2006/relationships/oleObject" Target="../embeddings/oleObject174.bin"/><Relationship Id="rId22" Type="http://schemas.openxmlformats.org/officeDocument/2006/relationships/oleObject" Target="../embeddings/oleObject178.bin"/><Relationship Id="rId27" Type="http://schemas.openxmlformats.org/officeDocument/2006/relationships/image" Target="../media/image187.emf"/><Relationship Id="rId30" Type="http://schemas.openxmlformats.org/officeDocument/2006/relationships/image" Target="../media/image19.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84.bin"/><Relationship Id="rId13" Type="http://schemas.openxmlformats.org/officeDocument/2006/relationships/image" Target="../media/image193.emf"/><Relationship Id="rId3" Type="http://schemas.openxmlformats.org/officeDocument/2006/relationships/audio" Target="../media/audio3.wav"/><Relationship Id="rId7" Type="http://schemas.openxmlformats.org/officeDocument/2006/relationships/image" Target="../media/image190.emf"/><Relationship Id="rId12" Type="http://schemas.openxmlformats.org/officeDocument/2006/relationships/oleObject" Target="../embeddings/oleObject186.bin"/><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oleObject" Target="../embeddings/oleObject183.bin"/><Relationship Id="rId11" Type="http://schemas.openxmlformats.org/officeDocument/2006/relationships/image" Target="../media/image192.emf"/><Relationship Id="rId5" Type="http://schemas.openxmlformats.org/officeDocument/2006/relationships/image" Target="../media/image189.emf"/><Relationship Id="rId15" Type="http://schemas.openxmlformats.org/officeDocument/2006/relationships/image" Target="../media/image194.emf"/><Relationship Id="rId10" Type="http://schemas.openxmlformats.org/officeDocument/2006/relationships/oleObject" Target="../embeddings/oleObject185.bin"/><Relationship Id="rId4" Type="http://schemas.openxmlformats.org/officeDocument/2006/relationships/oleObject" Target="../embeddings/oleObject182.bin"/><Relationship Id="rId9" Type="http://schemas.openxmlformats.org/officeDocument/2006/relationships/image" Target="../media/image191.emf"/><Relationship Id="rId14" Type="http://schemas.openxmlformats.org/officeDocument/2006/relationships/oleObject" Target="../embeddings/oleObject187.bin"/></Relationships>
</file>

<file path=ppt/slides/_rels/slide26.xml.rels><?xml version="1.0" encoding="UTF-8" standalone="yes"?>
<Relationships xmlns="http://schemas.openxmlformats.org/package/2006/relationships"><Relationship Id="rId8" Type="http://schemas.openxmlformats.org/officeDocument/2006/relationships/image" Target="../media/image196.emf"/><Relationship Id="rId13" Type="http://schemas.openxmlformats.org/officeDocument/2006/relationships/oleObject" Target="../embeddings/oleObject192.bin"/><Relationship Id="rId18" Type="http://schemas.openxmlformats.org/officeDocument/2006/relationships/image" Target="../media/image201.emf"/><Relationship Id="rId26" Type="http://schemas.openxmlformats.org/officeDocument/2006/relationships/image" Target="../media/image205.emf"/><Relationship Id="rId3" Type="http://schemas.openxmlformats.org/officeDocument/2006/relationships/audio" Target="../media/audio3.wav"/><Relationship Id="rId21" Type="http://schemas.openxmlformats.org/officeDocument/2006/relationships/oleObject" Target="../embeddings/oleObject196.bin"/><Relationship Id="rId7" Type="http://schemas.openxmlformats.org/officeDocument/2006/relationships/oleObject" Target="../embeddings/oleObject189.bin"/><Relationship Id="rId12" Type="http://schemas.openxmlformats.org/officeDocument/2006/relationships/image" Target="../media/image198.emf"/><Relationship Id="rId17" Type="http://schemas.openxmlformats.org/officeDocument/2006/relationships/oleObject" Target="../embeddings/oleObject194.bin"/><Relationship Id="rId25" Type="http://schemas.openxmlformats.org/officeDocument/2006/relationships/oleObject" Target="../embeddings/oleObject198.bin"/><Relationship Id="rId2" Type="http://schemas.openxmlformats.org/officeDocument/2006/relationships/audio" Target="../media/audio1.wav"/><Relationship Id="rId16" Type="http://schemas.openxmlformats.org/officeDocument/2006/relationships/image" Target="../media/image200.emf"/><Relationship Id="rId20" Type="http://schemas.openxmlformats.org/officeDocument/2006/relationships/image" Target="../media/image202.emf"/><Relationship Id="rId1" Type="http://schemas.openxmlformats.org/officeDocument/2006/relationships/slideLayout" Target="../slideLayouts/slideLayout2.xml"/><Relationship Id="rId6" Type="http://schemas.openxmlformats.org/officeDocument/2006/relationships/image" Target="../media/image195.emf"/><Relationship Id="rId11" Type="http://schemas.openxmlformats.org/officeDocument/2006/relationships/oleObject" Target="../embeddings/oleObject191.bin"/><Relationship Id="rId24" Type="http://schemas.openxmlformats.org/officeDocument/2006/relationships/image" Target="../media/image204.emf"/><Relationship Id="rId5" Type="http://schemas.openxmlformats.org/officeDocument/2006/relationships/oleObject" Target="../embeddings/oleObject188.bin"/><Relationship Id="rId15" Type="http://schemas.openxmlformats.org/officeDocument/2006/relationships/oleObject" Target="../embeddings/oleObject193.bin"/><Relationship Id="rId23" Type="http://schemas.openxmlformats.org/officeDocument/2006/relationships/oleObject" Target="../embeddings/oleObject197.bin"/><Relationship Id="rId10" Type="http://schemas.openxmlformats.org/officeDocument/2006/relationships/image" Target="../media/image197.emf"/><Relationship Id="rId19" Type="http://schemas.openxmlformats.org/officeDocument/2006/relationships/oleObject" Target="../embeddings/oleObject195.bin"/><Relationship Id="rId4" Type="http://schemas.openxmlformats.org/officeDocument/2006/relationships/audio" Target="../media/audio8.wav"/><Relationship Id="rId9" Type="http://schemas.openxmlformats.org/officeDocument/2006/relationships/oleObject" Target="../embeddings/oleObject190.bin"/><Relationship Id="rId14" Type="http://schemas.openxmlformats.org/officeDocument/2006/relationships/image" Target="../media/image199.emf"/><Relationship Id="rId22" Type="http://schemas.openxmlformats.org/officeDocument/2006/relationships/image" Target="../media/image203.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01.bin"/><Relationship Id="rId13" Type="http://schemas.openxmlformats.org/officeDocument/2006/relationships/image" Target="../media/image210.emf"/><Relationship Id="rId3" Type="http://schemas.openxmlformats.org/officeDocument/2006/relationships/audio" Target="../media/audio3.wav"/><Relationship Id="rId7" Type="http://schemas.openxmlformats.org/officeDocument/2006/relationships/image" Target="../media/image207.emf"/><Relationship Id="rId12" Type="http://schemas.openxmlformats.org/officeDocument/2006/relationships/oleObject" Target="../embeddings/oleObject203.bin"/><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oleObject" Target="../embeddings/oleObject200.bin"/><Relationship Id="rId11" Type="http://schemas.openxmlformats.org/officeDocument/2006/relationships/image" Target="../media/image209.emf"/><Relationship Id="rId5" Type="http://schemas.openxmlformats.org/officeDocument/2006/relationships/image" Target="../media/image206.emf"/><Relationship Id="rId15" Type="http://schemas.openxmlformats.org/officeDocument/2006/relationships/image" Target="../media/image211.emf"/><Relationship Id="rId10" Type="http://schemas.openxmlformats.org/officeDocument/2006/relationships/oleObject" Target="../embeddings/oleObject202.bin"/><Relationship Id="rId4" Type="http://schemas.openxmlformats.org/officeDocument/2006/relationships/oleObject" Target="../embeddings/oleObject199.bin"/><Relationship Id="rId9" Type="http://schemas.openxmlformats.org/officeDocument/2006/relationships/image" Target="../media/image208.emf"/><Relationship Id="rId14" Type="http://schemas.openxmlformats.org/officeDocument/2006/relationships/oleObject" Target="../embeddings/oleObject204.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06.bin"/><Relationship Id="rId13" Type="http://schemas.openxmlformats.org/officeDocument/2006/relationships/image" Target="../media/image215.emf"/><Relationship Id="rId18" Type="http://schemas.openxmlformats.org/officeDocument/2006/relationships/oleObject" Target="../embeddings/oleObject211.bin"/><Relationship Id="rId26" Type="http://schemas.openxmlformats.org/officeDocument/2006/relationships/oleObject" Target="../embeddings/oleObject215.bin"/><Relationship Id="rId3" Type="http://schemas.openxmlformats.org/officeDocument/2006/relationships/audio" Target="../media/audio3.wav"/><Relationship Id="rId21" Type="http://schemas.openxmlformats.org/officeDocument/2006/relationships/image" Target="../media/image219.emf"/><Relationship Id="rId7" Type="http://schemas.openxmlformats.org/officeDocument/2006/relationships/image" Target="../media/image212.emf"/><Relationship Id="rId12" Type="http://schemas.openxmlformats.org/officeDocument/2006/relationships/oleObject" Target="../embeddings/oleObject208.bin"/><Relationship Id="rId17" Type="http://schemas.openxmlformats.org/officeDocument/2006/relationships/image" Target="../media/image217.emf"/><Relationship Id="rId25" Type="http://schemas.openxmlformats.org/officeDocument/2006/relationships/image" Target="../media/image221.emf"/><Relationship Id="rId2" Type="http://schemas.openxmlformats.org/officeDocument/2006/relationships/audio" Target="../media/audio2.wav"/><Relationship Id="rId16" Type="http://schemas.openxmlformats.org/officeDocument/2006/relationships/oleObject" Target="../embeddings/oleObject210.bin"/><Relationship Id="rId20" Type="http://schemas.openxmlformats.org/officeDocument/2006/relationships/oleObject" Target="../embeddings/oleObject212.bin"/><Relationship Id="rId1" Type="http://schemas.openxmlformats.org/officeDocument/2006/relationships/slideLayout" Target="../slideLayouts/slideLayout2.xml"/><Relationship Id="rId6" Type="http://schemas.openxmlformats.org/officeDocument/2006/relationships/oleObject" Target="../embeddings/oleObject205.bin"/><Relationship Id="rId11" Type="http://schemas.openxmlformats.org/officeDocument/2006/relationships/image" Target="../media/image214.emf"/><Relationship Id="rId24" Type="http://schemas.openxmlformats.org/officeDocument/2006/relationships/oleObject" Target="../embeddings/oleObject214.bin"/><Relationship Id="rId5" Type="http://schemas.openxmlformats.org/officeDocument/2006/relationships/audio" Target="../media/audio5.wav"/><Relationship Id="rId15" Type="http://schemas.openxmlformats.org/officeDocument/2006/relationships/image" Target="../media/image216.emf"/><Relationship Id="rId23" Type="http://schemas.openxmlformats.org/officeDocument/2006/relationships/image" Target="../media/image220.emf"/><Relationship Id="rId10" Type="http://schemas.openxmlformats.org/officeDocument/2006/relationships/oleObject" Target="../embeddings/oleObject207.bin"/><Relationship Id="rId19" Type="http://schemas.openxmlformats.org/officeDocument/2006/relationships/image" Target="../media/image218.emf"/><Relationship Id="rId4" Type="http://schemas.openxmlformats.org/officeDocument/2006/relationships/audio" Target="../media/audio1.wav"/><Relationship Id="rId9" Type="http://schemas.openxmlformats.org/officeDocument/2006/relationships/image" Target="../media/image213.emf"/><Relationship Id="rId14" Type="http://schemas.openxmlformats.org/officeDocument/2006/relationships/oleObject" Target="../embeddings/oleObject209.bin"/><Relationship Id="rId22" Type="http://schemas.openxmlformats.org/officeDocument/2006/relationships/oleObject" Target="../embeddings/oleObject213.bin"/><Relationship Id="rId27" Type="http://schemas.openxmlformats.org/officeDocument/2006/relationships/image" Target="../media/image222.emf"/></Relationships>
</file>

<file path=ppt/slides/_rels/slide29.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image" Target="../media/image51.jpeg"/><Relationship Id="rId18" Type="http://schemas.openxmlformats.org/officeDocument/2006/relationships/oleObject" Target="../embeddings/oleObject221.bin"/><Relationship Id="rId26" Type="http://schemas.openxmlformats.org/officeDocument/2006/relationships/oleObject" Target="../embeddings/oleObject225.bin"/><Relationship Id="rId3" Type="http://schemas.openxmlformats.org/officeDocument/2006/relationships/audio" Target="../media/audio6.wav"/><Relationship Id="rId21" Type="http://schemas.openxmlformats.org/officeDocument/2006/relationships/image" Target="../media/image223.wmf"/><Relationship Id="rId7" Type="http://schemas.openxmlformats.org/officeDocument/2006/relationships/oleObject" Target="../embeddings/oleObject216.bin"/><Relationship Id="rId12" Type="http://schemas.openxmlformats.org/officeDocument/2006/relationships/image" Target="../media/image108.wmf"/><Relationship Id="rId17" Type="http://schemas.openxmlformats.org/officeDocument/2006/relationships/image" Target="../media/image110.wmf"/><Relationship Id="rId25" Type="http://schemas.openxmlformats.org/officeDocument/2006/relationships/image" Target="../media/image225.wmf"/><Relationship Id="rId2" Type="http://schemas.openxmlformats.org/officeDocument/2006/relationships/audio" Target="../media/audio1.wav"/><Relationship Id="rId16" Type="http://schemas.openxmlformats.org/officeDocument/2006/relationships/oleObject" Target="../embeddings/oleObject220.bin"/><Relationship Id="rId20" Type="http://schemas.openxmlformats.org/officeDocument/2006/relationships/oleObject" Target="../embeddings/oleObject222.bin"/><Relationship Id="rId1" Type="http://schemas.openxmlformats.org/officeDocument/2006/relationships/slideLayout" Target="../slideLayouts/slideLayout7.xml"/><Relationship Id="rId6" Type="http://schemas.openxmlformats.org/officeDocument/2006/relationships/audio" Target="../media/audio3.wav"/><Relationship Id="rId11" Type="http://schemas.openxmlformats.org/officeDocument/2006/relationships/oleObject" Target="../embeddings/oleObject218.bin"/><Relationship Id="rId24" Type="http://schemas.openxmlformats.org/officeDocument/2006/relationships/oleObject" Target="../embeddings/oleObject224.bin"/><Relationship Id="rId5" Type="http://schemas.openxmlformats.org/officeDocument/2006/relationships/audio" Target="../media/audio5.wav"/><Relationship Id="rId15" Type="http://schemas.openxmlformats.org/officeDocument/2006/relationships/image" Target="../media/image112.wmf"/><Relationship Id="rId23" Type="http://schemas.openxmlformats.org/officeDocument/2006/relationships/image" Target="../media/image224.wmf"/><Relationship Id="rId10" Type="http://schemas.openxmlformats.org/officeDocument/2006/relationships/image" Target="../media/image107.wmf"/><Relationship Id="rId19" Type="http://schemas.openxmlformats.org/officeDocument/2006/relationships/image" Target="../media/image111.wmf"/><Relationship Id="rId4" Type="http://schemas.openxmlformats.org/officeDocument/2006/relationships/audio" Target="../media/audio4.wav"/><Relationship Id="rId9" Type="http://schemas.openxmlformats.org/officeDocument/2006/relationships/oleObject" Target="../embeddings/oleObject217.bin"/><Relationship Id="rId14" Type="http://schemas.openxmlformats.org/officeDocument/2006/relationships/oleObject" Target="../embeddings/oleObject219.bin"/><Relationship Id="rId22" Type="http://schemas.openxmlformats.org/officeDocument/2006/relationships/oleObject" Target="../embeddings/oleObject223.bin"/><Relationship Id="rId27" Type="http://schemas.openxmlformats.org/officeDocument/2006/relationships/image" Target="../media/image226.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emf"/><Relationship Id="rId18" Type="http://schemas.openxmlformats.org/officeDocument/2006/relationships/image" Target="../media/image8.emf"/><Relationship Id="rId3" Type="http://schemas.openxmlformats.org/officeDocument/2006/relationships/audio" Target="../media/audio1.wav"/><Relationship Id="rId7" Type="http://schemas.openxmlformats.org/officeDocument/2006/relationships/image" Target="../media/image2.emf"/><Relationship Id="rId12" Type="http://schemas.openxmlformats.org/officeDocument/2006/relationships/oleObject" Target="../embeddings/oleObject5.bin"/><Relationship Id="rId17" Type="http://schemas.openxmlformats.org/officeDocument/2006/relationships/oleObject" Target="../embeddings/oleObject7.bin"/><Relationship Id="rId2" Type="http://schemas.openxmlformats.org/officeDocument/2006/relationships/audio" Target="../media/audio3.wav"/><Relationship Id="rId16" Type="http://schemas.openxmlformats.org/officeDocument/2006/relationships/image" Target="../media/image7.jpeg"/><Relationship Id="rId20" Type="http://schemas.openxmlformats.org/officeDocument/2006/relationships/image" Target="../media/image9.emf"/><Relationship Id="rId1" Type="http://schemas.openxmlformats.org/officeDocument/2006/relationships/slideLayout" Target="../slideLayouts/slideLayout12.xml"/><Relationship Id="rId6" Type="http://schemas.openxmlformats.org/officeDocument/2006/relationships/oleObject" Target="../embeddings/oleObject2.bin"/><Relationship Id="rId11" Type="http://schemas.openxmlformats.org/officeDocument/2006/relationships/image" Target="../media/image4.emf"/><Relationship Id="rId5" Type="http://schemas.openxmlformats.org/officeDocument/2006/relationships/image" Target="../media/image1.emf"/><Relationship Id="rId15" Type="http://schemas.openxmlformats.org/officeDocument/2006/relationships/image" Target="../media/image6.emf"/><Relationship Id="rId10" Type="http://schemas.openxmlformats.org/officeDocument/2006/relationships/oleObject" Target="../embeddings/oleObject4.bin"/><Relationship Id="rId19" Type="http://schemas.openxmlformats.org/officeDocument/2006/relationships/oleObject" Target="../embeddings/oleObject8.bin"/><Relationship Id="rId4" Type="http://schemas.openxmlformats.org/officeDocument/2006/relationships/oleObject" Target="../embeddings/oleObject1.bin"/><Relationship Id="rId9" Type="http://schemas.openxmlformats.org/officeDocument/2006/relationships/image" Target="../media/image3.emf"/><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oleObject" Target="../embeddings/oleObject14.bin"/><Relationship Id="rId18" Type="http://schemas.openxmlformats.org/officeDocument/2006/relationships/image" Target="../media/image17.emf"/><Relationship Id="rId3" Type="http://schemas.openxmlformats.org/officeDocument/2006/relationships/oleObject" Target="../embeddings/oleObject9.bin"/><Relationship Id="rId21" Type="http://schemas.openxmlformats.org/officeDocument/2006/relationships/image" Target="../media/image19.png"/><Relationship Id="rId7" Type="http://schemas.openxmlformats.org/officeDocument/2006/relationships/oleObject" Target="../embeddings/oleObject11.bin"/><Relationship Id="rId12" Type="http://schemas.openxmlformats.org/officeDocument/2006/relationships/image" Target="../media/image14.emf"/><Relationship Id="rId17" Type="http://schemas.openxmlformats.org/officeDocument/2006/relationships/oleObject" Target="../embeddings/oleObject16.bin"/><Relationship Id="rId2" Type="http://schemas.openxmlformats.org/officeDocument/2006/relationships/audio" Target="../media/audio1.wav"/><Relationship Id="rId16" Type="http://schemas.openxmlformats.org/officeDocument/2006/relationships/image" Target="../media/image16.emf"/><Relationship Id="rId20"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11.e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3.emf"/><Relationship Id="rId19" Type="http://schemas.openxmlformats.org/officeDocument/2006/relationships/oleObject" Target="../embeddings/oleObject17.bin"/><Relationship Id="rId4" Type="http://schemas.openxmlformats.org/officeDocument/2006/relationships/image" Target="../media/image10.emf"/><Relationship Id="rId9" Type="http://schemas.openxmlformats.org/officeDocument/2006/relationships/oleObject" Target="../embeddings/oleObject12.bin"/><Relationship Id="rId14" Type="http://schemas.openxmlformats.org/officeDocument/2006/relationships/image" Target="../media/image15.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2.bin"/><Relationship Id="rId18" Type="http://schemas.openxmlformats.org/officeDocument/2006/relationships/image" Target="../media/image26.wmf"/><Relationship Id="rId3" Type="http://schemas.openxmlformats.org/officeDocument/2006/relationships/audio" Target="../media/audio4.wav"/><Relationship Id="rId7" Type="http://schemas.openxmlformats.org/officeDocument/2006/relationships/image" Target="../media/image21.wmf"/><Relationship Id="rId12" Type="http://schemas.openxmlformats.org/officeDocument/2006/relationships/image" Target="../media/image23.wmf"/><Relationship Id="rId17" Type="http://schemas.openxmlformats.org/officeDocument/2006/relationships/oleObject" Target="../embeddings/oleObject24.bin"/><Relationship Id="rId2" Type="http://schemas.openxmlformats.org/officeDocument/2006/relationships/notesSlide" Target="../notesSlides/notesSlide1.xml"/><Relationship Id="rId16" Type="http://schemas.openxmlformats.org/officeDocument/2006/relationships/image" Target="../media/image25.wmf"/><Relationship Id="rId1" Type="http://schemas.openxmlformats.org/officeDocument/2006/relationships/slideLayout" Target="../slideLayouts/slideLayout7.xml"/><Relationship Id="rId6" Type="http://schemas.openxmlformats.org/officeDocument/2006/relationships/oleObject" Target="../embeddings/oleObject19.bin"/><Relationship Id="rId11" Type="http://schemas.openxmlformats.org/officeDocument/2006/relationships/oleObject" Target="../embeddings/oleObject21.bin"/><Relationship Id="rId5" Type="http://schemas.openxmlformats.org/officeDocument/2006/relationships/image" Target="../media/image20.wmf"/><Relationship Id="rId15" Type="http://schemas.openxmlformats.org/officeDocument/2006/relationships/oleObject" Target="../embeddings/oleObject23.bin"/><Relationship Id="rId10" Type="http://schemas.openxmlformats.org/officeDocument/2006/relationships/image" Target="../media/image7.jpeg"/><Relationship Id="rId19" Type="http://schemas.openxmlformats.org/officeDocument/2006/relationships/image" Target="../media/image27.jpeg"/><Relationship Id="rId4" Type="http://schemas.openxmlformats.org/officeDocument/2006/relationships/oleObject" Target="../embeddings/oleObject18.bin"/><Relationship Id="rId9" Type="http://schemas.openxmlformats.org/officeDocument/2006/relationships/image" Target="../media/image22.wmf"/><Relationship Id="rId14" Type="http://schemas.openxmlformats.org/officeDocument/2006/relationships/image" Target="../media/image2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1.emf"/><Relationship Id="rId3" Type="http://schemas.openxmlformats.org/officeDocument/2006/relationships/audio" Target="../media/audio1.wav"/><Relationship Id="rId7" Type="http://schemas.openxmlformats.org/officeDocument/2006/relationships/image" Target="../media/image27.jpeg"/><Relationship Id="rId12" Type="http://schemas.openxmlformats.org/officeDocument/2006/relationships/oleObject" Target="../embeddings/oleObject28.bin"/><Relationship Id="rId17" Type="http://schemas.openxmlformats.org/officeDocument/2006/relationships/image" Target="../media/image33.wmf"/><Relationship Id="rId2" Type="http://schemas.openxmlformats.org/officeDocument/2006/relationships/audio" Target="../media/audio2.wav"/><Relationship Id="rId16"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image" Target="../media/image28.wmf"/><Relationship Id="rId11" Type="http://schemas.openxmlformats.org/officeDocument/2006/relationships/image" Target="../media/image30.emf"/><Relationship Id="rId5" Type="http://schemas.openxmlformats.org/officeDocument/2006/relationships/oleObject" Target="../embeddings/oleObject25.bin"/><Relationship Id="rId15" Type="http://schemas.openxmlformats.org/officeDocument/2006/relationships/image" Target="../media/image32.wmf"/><Relationship Id="rId10" Type="http://schemas.openxmlformats.org/officeDocument/2006/relationships/oleObject" Target="../embeddings/oleObject27.bin"/><Relationship Id="rId4" Type="http://schemas.openxmlformats.org/officeDocument/2006/relationships/audio" Target="../media/audio3.wav"/><Relationship Id="rId9" Type="http://schemas.openxmlformats.org/officeDocument/2006/relationships/image" Target="../media/image29.emf"/><Relationship Id="rId1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7.wmf"/><Relationship Id="rId3" Type="http://schemas.openxmlformats.org/officeDocument/2006/relationships/audio" Target="../media/audio5.wav"/><Relationship Id="rId7" Type="http://schemas.openxmlformats.org/officeDocument/2006/relationships/image" Target="../media/image34.wmf"/><Relationship Id="rId12" Type="http://schemas.openxmlformats.org/officeDocument/2006/relationships/oleObject" Target="../embeddings/oleObject34.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oleObject" Target="../embeddings/oleObject31.bin"/><Relationship Id="rId11" Type="http://schemas.openxmlformats.org/officeDocument/2006/relationships/image" Target="../media/image36.wmf"/><Relationship Id="rId5" Type="http://schemas.openxmlformats.org/officeDocument/2006/relationships/image" Target="../media/image7.jpeg"/><Relationship Id="rId15" Type="http://schemas.openxmlformats.org/officeDocument/2006/relationships/image" Target="../media/image38.wmf"/><Relationship Id="rId10" Type="http://schemas.openxmlformats.org/officeDocument/2006/relationships/oleObject" Target="../embeddings/oleObject33.bin"/><Relationship Id="rId4" Type="http://schemas.openxmlformats.org/officeDocument/2006/relationships/audio" Target="../media/audio4.wav"/><Relationship Id="rId9" Type="http://schemas.openxmlformats.org/officeDocument/2006/relationships/image" Target="../media/image35.wmf"/><Relationship Id="rId14" Type="http://schemas.openxmlformats.org/officeDocument/2006/relationships/oleObject" Target="../embeddings/oleObject35.bin"/></Relationships>
</file>

<file path=ppt/slides/_rels/slide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39.bin"/><Relationship Id="rId18" Type="http://schemas.openxmlformats.org/officeDocument/2006/relationships/image" Target="../media/image45.wmf"/><Relationship Id="rId26" Type="http://schemas.openxmlformats.org/officeDocument/2006/relationships/image" Target="../media/image49.wmf"/><Relationship Id="rId3" Type="http://schemas.openxmlformats.org/officeDocument/2006/relationships/audio" Target="../media/audio1.wav"/><Relationship Id="rId21" Type="http://schemas.openxmlformats.org/officeDocument/2006/relationships/oleObject" Target="../embeddings/oleObject43.bin"/><Relationship Id="rId7" Type="http://schemas.openxmlformats.org/officeDocument/2006/relationships/oleObject" Target="../embeddings/oleObject36.bin"/><Relationship Id="rId12" Type="http://schemas.openxmlformats.org/officeDocument/2006/relationships/image" Target="../media/image42.wmf"/><Relationship Id="rId17" Type="http://schemas.openxmlformats.org/officeDocument/2006/relationships/oleObject" Target="../embeddings/oleObject41.bin"/><Relationship Id="rId25" Type="http://schemas.openxmlformats.org/officeDocument/2006/relationships/oleObject" Target="../embeddings/oleObject45.bin"/><Relationship Id="rId2" Type="http://schemas.openxmlformats.org/officeDocument/2006/relationships/audio" Target="../media/audio5.wav"/><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slideLayout" Target="../slideLayouts/slideLayout7.xml"/><Relationship Id="rId6" Type="http://schemas.openxmlformats.org/officeDocument/2006/relationships/image" Target="../media/image39.jpeg"/><Relationship Id="rId11" Type="http://schemas.openxmlformats.org/officeDocument/2006/relationships/oleObject" Target="../embeddings/oleObject38.bin"/><Relationship Id="rId24" Type="http://schemas.openxmlformats.org/officeDocument/2006/relationships/image" Target="../media/image48.wmf"/><Relationship Id="rId5" Type="http://schemas.openxmlformats.org/officeDocument/2006/relationships/image" Target="../media/image19.png"/><Relationship Id="rId15" Type="http://schemas.openxmlformats.org/officeDocument/2006/relationships/oleObject" Target="../embeddings/oleObject40.bin"/><Relationship Id="rId23" Type="http://schemas.openxmlformats.org/officeDocument/2006/relationships/oleObject" Target="../embeddings/oleObject44.bin"/><Relationship Id="rId28" Type="http://schemas.openxmlformats.org/officeDocument/2006/relationships/image" Target="../media/image50.wmf"/><Relationship Id="rId10" Type="http://schemas.openxmlformats.org/officeDocument/2006/relationships/image" Target="../media/image41.wmf"/><Relationship Id="rId19" Type="http://schemas.openxmlformats.org/officeDocument/2006/relationships/oleObject" Target="../embeddings/oleObject42.bin"/><Relationship Id="rId4" Type="http://schemas.openxmlformats.org/officeDocument/2006/relationships/audio" Target="../media/audio4.wav"/><Relationship Id="rId9" Type="http://schemas.openxmlformats.org/officeDocument/2006/relationships/oleObject" Target="../embeddings/oleObject37.bin"/><Relationship Id="rId14" Type="http://schemas.openxmlformats.org/officeDocument/2006/relationships/image" Target="../media/image43.wmf"/><Relationship Id="rId22" Type="http://schemas.openxmlformats.org/officeDocument/2006/relationships/image" Target="../media/image47.wmf"/><Relationship Id="rId27" Type="http://schemas.openxmlformats.org/officeDocument/2006/relationships/oleObject" Target="../embeddings/oleObject46.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oleObject" Target="../embeddings/oleObject49.bin"/><Relationship Id="rId3" Type="http://schemas.openxmlformats.org/officeDocument/2006/relationships/audio" Target="../media/audio4.wav"/><Relationship Id="rId7" Type="http://schemas.openxmlformats.org/officeDocument/2006/relationships/image" Target="../media/image51.jpeg"/><Relationship Id="rId12" Type="http://schemas.openxmlformats.org/officeDocument/2006/relationships/image" Target="../media/image7.jpeg"/><Relationship Id="rId2" Type="http://schemas.openxmlformats.org/officeDocument/2006/relationships/audio" Target="../media/audio6.wav"/><Relationship Id="rId1" Type="http://schemas.openxmlformats.org/officeDocument/2006/relationships/slideLayout" Target="../slideLayouts/slideLayout7.xml"/><Relationship Id="rId6" Type="http://schemas.openxmlformats.org/officeDocument/2006/relationships/audio" Target="../media/audio3.wav"/><Relationship Id="rId11" Type="http://schemas.openxmlformats.org/officeDocument/2006/relationships/image" Target="../media/image53.wmf"/><Relationship Id="rId5" Type="http://schemas.openxmlformats.org/officeDocument/2006/relationships/audio" Target="../media/audio1.wav"/><Relationship Id="rId10" Type="http://schemas.openxmlformats.org/officeDocument/2006/relationships/oleObject" Target="../embeddings/oleObject48.bin"/><Relationship Id="rId4" Type="http://schemas.openxmlformats.org/officeDocument/2006/relationships/audio" Target="../media/audio2.wav"/><Relationship Id="rId9" Type="http://schemas.openxmlformats.org/officeDocument/2006/relationships/image" Target="../media/image52.wmf"/><Relationship Id="rId14" Type="http://schemas.openxmlformats.org/officeDocument/2006/relationships/image" Target="../media/image54.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D39AF5C3-3AAB-46CD-BDA4-EFE0D3C2395A}"/>
              </a:ext>
            </a:extLst>
          </p:cNvPr>
          <p:cNvSpPr>
            <a:spLocks noGrp="1" noChangeArrowheads="1"/>
          </p:cNvSpPr>
          <p:nvPr>
            <p:ph idx="1"/>
          </p:nvPr>
        </p:nvSpPr>
        <p:spPr>
          <a:xfrm>
            <a:off x="457200" y="1905000"/>
            <a:ext cx="7772400" cy="4114800"/>
          </a:xfrm>
        </p:spPr>
        <p:txBody>
          <a:bodyPr/>
          <a:lstStyle/>
          <a:p>
            <a:pPr eaLnBrk="1" hangingPunct="1">
              <a:lnSpc>
                <a:spcPct val="90000"/>
              </a:lnSpc>
            </a:pPr>
            <a:r>
              <a:rPr lang="zh-CN" altLang="en-US" sz="4000" b="1" dirty="0">
                <a:latin typeface="Times New Roman" panose="02020603050405020304" pitchFamily="18" charset="0"/>
                <a:ea typeface="华文中宋" panose="02010600040101010101" pitchFamily="2" charset="-122"/>
                <a:cs typeface="Times New Roman" panose="02020603050405020304" pitchFamily="18" charset="0"/>
              </a:rPr>
              <a:t>引   言</a:t>
            </a:r>
            <a:r>
              <a:rPr lang="en-US" altLang="zh-CN" sz="2800" b="1" dirty="0">
                <a:solidFill>
                  <a:srgbClr val="008000"/>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800" b="1" dirty="0" err="1">
                <a:solidFill>
                  <a:srgbClr val="008000"/>
                </a:solidFill>
                <a:latin typeface="Times New Roman" panose="02020603050405020304" pitchFamily="18" charset="0"/>
                <a:ea typeface="华文中宋" panose="02010600040101010101" pitchFamily="2" charset="-122"/>
                <a:cs typeface="Times New Roman" panose="02020603050405020304" pitchFamily="18" charset="0"/>
              </a:rPr>
              <a:t>Introdction</a:t>
            </a:r>
            <a:r>
              <a:rPr lang="en-US" altLang="zh-CN" sz="2800" b="1" dirty="0">
                <a:solidFill>
                  <a:srgbClr val="008000"/>
                </a:solidFill>
                <a:latin typeface="Times New Roman" panose="02020603050405020304" pitchFamily="18" charset="0"/>
                <a:ea typeface="华文中宋" panose="02010600040101010101" pitchFamily="2" charset="-122"/>
                <a:cs typeface="Times New Roman" panose="02020603050405020304" pitchFamily="18" charset="0"/>
              </a:rPr>
              <a:t> */</a:t>
            </a:r>
          </a:p>
          <a:p>
            <a:pPr eaLnBrk="1" hangingPunct="1">
              <a:lnSpc>
                <a:spcPct val="90000"/>
              </a:lnSpc>
            </a:pPr>
            <a:endParaRPr lang="en-US" altLang="zh-CN" sz="2400" b="1" dirty="0">
              <a:latin typeface="Times New Roman" panose="02020603050405020304" pitchFamily="18" charset="0"/>
              <a:ea typeface="华文中宋" panose="02010600040101010101" pitchFamily="2" charset="-122"/>
              <a:cs typeface="Times New Roman" panose="02020603050405020304" pitchFamily="18" charset="0"/>
            </a:endParaRPr>
          </a:p>
          <a:p>
            <a:pPr eaLnBrk="1" hangingPunct="1">
              <a:lnSpc>
                <a:spcPct val="90000"/>
              </a:lnSpc>
              <a:buFontTx/>
              <a:buNone/>
            </a:pP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线性代数方程组出现在工程与科学的许多领域中，而且很多数值求解问题最后也是归结于求解某些线性代数方程组，例如电学中的网络问题，船体数学放样中建立三次样条函数问题，用最小二乘法求实验数据的曲线拟合问题，解非线性方程组问题，用差分法或者有限元方法解常微分方程、偏微分方程边值问题等。众多的事实表明，解线性代数方程组的有效方法在计算数学和科学计算中具有特殊的重要性。</a:t>
            </a:r>
          </a:p>
        </p:txBody>
      </p:sp>
      <p:sp>
        <p:nvSpPr>
          <p:cNvPr id="60420" name="Rectangle 4">
            <a:extLst>
              <a:ext uri="{FF2B5EF4-FFF2-40B4-BE49-F238E27FC236}">
                <a16:creationId xmlns:a16="http://schemas.microsoft.com/office/drawing/2014/main" id="{467ED5F9-6F06-4810-A839-F762C8C05DDE}"/>
              </a:ext>
            </a:extLst>
          </p:cNvPr>
          <p:cNvSpPr>
            <a:spLocks noChangeArrowheads="1"/>
          </p:cNvSpPr>
          <p:nvPr/>
        </p:nvSpPr>
        <p:spPr bwMode="auto">
          <a:xfrm>
            <a:off x="395288" y="762000"/>
            <a:ext cx="7993062"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3600" b="1">
                <a:solidFill>
                  <a:schemeClr val="tx2"/>
                </a:solidFill>
                <a:ea typeface="华文中宋" panose="02010600040101010101" pitchFamily="2" charset="-122"/>
                <a:cs typeface="Times New Roman" panose="02020603050405020304" pitchFamily="18" charset="0"/>
              </a:rPr>
              <a:t>第六章  线性方程组的解法 </a:t>
            </a:r>
          </a:p>
          <a:p>
            <a:pPr algn="ctr" eaLnBrk="1" hangingPunct="1">
              <a:spcBef>
                <a:spcPct val="0"/>
              </a:spcBef>
              <a:buFontTx/>
              <a:buNone/>
              <a:defRPr/>
            </a:pPr>
            <a:r>
              <a:rPr lang="en-US" altLang="zh-CN" sz="2800" b="1">
                <a:solidFill>
                  <a:srgbClr val="008000"/>
                </a:solidFill>
                <a:ea typeface="华文中宋" panose="02010600040101010101" pitchFamily="2" charset="-122"/>
                <a:cs typeface="Times New Roman" panose="02020603050405020304" pitchFamily="18" charset="0"/>
              </a:rPr>
              <a:t>/* Method for Solving Linear Systems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wipe(down)">
                                      <p:cBhvr>
                                        <p:cTn id="7" dur="500"/>
                                        <p:tgtEl>
                                          <p:spTgt spid="60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0419">
                                            <p:txEl>
                                              <p:pRg st="0" end="0"/>
                                            </p:txEl>
                                          </p:spTgt>
                                        </p:tgtEl>
                                        <p:attrNameLst>
                                          <p:attrName>style.visibility</p:attrName>
                                        </p:attrNameLst>
                                      </p:cBhvr>
                                      <p:to>
                                        <p:strVal val="visible"/>
                                      </p:to>
                                    </p:set>
                                    <p:animEffect transition="in" filter="slide(fromBottom)">
                                      <p:cBhvr>
                                        <p:cTn id="12" dur="500"/>
                                        <p:tgtEl>
                                          <p:spTgt spid="604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slide(fromBottom)">
                                      <p:cBhvr>
                                        <p:cTn id="17" dur="500"/>
                                        <p:tgtEl>
                                          <p:spTgt spid="60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a:extLst>
              <a:ext uri="{FF2B5EF4-FFF2-40B4-BE49-F238E27FC236}">
                <a16:creationId xmlns:a16="http://schemas.microsoft.com/office/drawing/2014/main" id="{73F71FEE-C0BA-4863-A3C9-79AD5F232E21}"/>
              </a:ext>
            </a:extLst>
          </p:cNvPr>
          <p:cNvSpPr>
            <a:spLocks noChangeArrowheads="1"/>
          </p:cNvSpPr>
          <p:nvPr/>
        </p:nvSpPr>
        <p:spPr bwMode="auto">
          <a:xfrm>
            <a:off x="3276600" y="0"/>
            <a:ext cx="586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§1  Norms of Vectors and Matrices</a:t>
            </a:r>
          </a:p>
        </p:txBody>
      </p:sp>
      <p:grpSp>
        <p:nvGrpSpPr>
          <p:cNvPr id="2" name="Group 1027">
            <a:extLst>
              <a:ext uri="{FF2B5EF4-FFF2-40B4-BE49-F238E27FC236}">
                <a16:creationId xmlns:a16="http://schemas.microsoft.com/office/drawing/2014/main" id="{E03AF4D7-FDE0-4815-8787-38393750387E}"/>
              </a:ext>
            </a:extLst>
          </p:cNvPr>
          <p:cNvGrpSpPr>
            <a:grpSpLocks/>
          </p:cNvGrpSpPr>
          <p:nvPr/>
        </p:nvGrpSpPr>
        <p:grpSpPr bwMode="auto">
          <a:xfrm>
            <a:off x="468313" y="457200"/>
            <a:ext cx="5843587" cy="614363"/>
            <a:chOff x="336" y="288"/>
            <a:chExt cx="3640" cy="387"/>
          </a:xfrm>
        </p:grpSpPr>
        <p:sp>
          <p:nvSpPr>
            <p:cNvPr id="25631" name="AutoShape 1028" descr="白色大理石">
              <a:extLst>
                <a:ext uri="{FF2B5EF4-FFF2-40B4-BE49-F238E27FC236}">
                  <a16:creationId xmlns:a16="http://schemas.microsoft.com/office/drawing/2014/main" id="{7BA6AC59-2D44-4018-85E2-CDD7FB840026}"/>
                </a:ext>
              </a:extLst>
            </p:cNvPr>
            <p:cNvSpPr>
              <a:spLocks noChangeArrowheads="1"/>
            </p:cNvSpPr>
            <p:nvPr/>
          </p:nvSpPr>
          <p:spPr bwMode="auto">
            <a:xfrm>
              <a:off x="336" y="288"/>
              <a:ext cx="672" cy="384"/>
            </a:xfrm>
            <a:prstGeom prst="bevel">
              <a:avLst>
                <a:gd name="adj" fmla="val 12500"/>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a:ea typeface="华文中宋" panose="02010600040101010101" pitchFamily="2" charset="-122"/>
                  <a:cs typeface="Times New Roman" panose="02020603050405020304" pitchFamily="18" charset="0"/>
                </a:rPr>
                <a:t>定理</a:t>
              </a:r>
            </a:p>
          </p:txBody>
        </p:sp>
        <p:sp>
          <p:nvSpPr>
            <p:cNvPr id="25632" name="Text Box 1029">
              <a:extLst>
                <a:ext uri="{FF2B5EF4-FFF2-40B4-BE49-F238E27FC236}">
                  <a16:creationId xmlns:a16="http://schemas.microsoft.com/office/drawing/2014/main" id="{1B374FF4-C320-4D9D-9A0D-926BB4D4FD16}"/>
                </a:ext>
              </a:extLst>
            </p:cNvPr>
            <p:cNvSpPr txBox="1">
              <a:spLocks noChangeArrowheads="1"/>
            </p:cNvSpPr>
            <p:nvPr/>
          </p:nvSpPr>
          <p:spPr bwMode="auto">
            <a:xfrm>
              <a:off x="1056" y="384"/>
              <a:ext cx="22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对任意算子范数 </a:t>
              </a:r>
              <a:r>
                <a:rPr lang="en-US" altLang="zh-CN" sz="2400" b="1">
                  <a:ea typeface="华文中宋" panose="02010600040101010101" pitchFamily="2" charset="-122"/>
                  <a:cs typeface="Times New Roman" panose="02020603050405020304" pitchFamily="18" charset="0"/>
                </a:rPr>
                <a:t>|| · || </a:t>
              </a:r>
              <a:r>
                <a:rPr lang="zh-CN" altLang="en-US" sz="2400" b="1">
                  <a:ea typeface="华文中宋" panose="02010600040101010101" pitchFamily="2" charset="-122"/>
                  <a:cs typeface="Times New Roman" panose="02020603050405020304" pitchFamily="18" charset="0"/>
                </a:rPr>
                <a:t>有</a:t>
              </a:r>
            </a:p>
          </p:txBody>
        </p:sp>
        <p:graphicFrame>
          <p:nvGraphicFramePr>
            <p:cNvPr id="25633" name="Object 1031">
              <a:extLst>
                <a:ext uri="{FF2B5EF4-FFF2-40B4-BE49-F238E27FC236}">
                  <a16:creationId xmlns:a16="http://schemas.microsoft.com/office/drawing/2014/main" id="{64B7910B-0B9D-4A7D-8885-524C63A663C2}"/>
                </a:ext>
              </a:extLst>
            </p:cNvPr>
            <p:cNvGraphicFramePr>
              <a:graphicFrameLocks/>
            </p:cNvGraphicFramePr>
            <p:nvPr/>
          </p:nvGraphicFramePr>
          <p:xfrm>
            <a:off x="3072" y="432"/>
            <a:ext cx="904" cy="224"/>
          </p:xfrm>
          <a:graphic>
            <a:graphicData uri="http://schemas.openxmlformats.org/presentationml/2006/ole">
              <mc:AlternateContent xmlns:mc="http://schemas.openxmlformats.org/markup-compatibility/2006">
                <mc:Choice xmlns:v="urn:schemas-microsoft-com:vml" Requires="v">
                  <p:oleObj r:id="rId7" imgW="812447" imgH="203112" progId="Equation.3">
                    <p:embed/>
                  </p:oleObj>
                </mc:Choice>
                <mc:Fallback>
                  <p:oleObj r:id="rId7" imgW="812447" imgH="203112" progId="Equation.3">
                    <p:embed/>
                    <p:pic>
                      <p:nvPicPr>
                        <p:cNvPr id="25633" name="Object 1031">
                          <a:extLst>
                            <a:ext uri="{FF2B5EF4-FFF2-40B4-BE49-F238E27FC236}">
                              <a16:creationId xmlns:a16="http://schemas.microsoft.com/office/drawing/2014/main" id="{64B7910B-0B9D-4A7D-8885-524C63A663C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432"/>
                          <a:ext cx="904"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54279" name="Text Box 1031">
            <a:extLst>
              <a:ext uri="{FF2B5EF4-FFF2-40B4-BE49-F238E27FC236}">
                <a16:creationId xmlns:a16="http://schemas.microsoft.com/office/drawing/2014/main" id="{5E88049C-6735-4AA5-9F92-1CB110658DAA}"/>
              </a:ext>
            </a:extLst>
          </p:cNvPr>
          <p:cNvSpPr txBox="1">
            <a:spLocks noChangeArrowheads="1"/>
          </p:cNvSpPr>
          <p:nvPr/>
        </p:nvSpPr>
        <p:spPr bwMode="auto">
          <a:xfrm>
            <a:off x="533400" y="1143000"/>
            <a:ext cx="1446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solidFill>
                  <a:schemeClr val="accent2"/>
                </a:solidFill>
                <a:ea typeface="华文中宋" panose="02010600040101010101" pitchFamily="2" charset="-122"/>
                <a:cs typeface="Times New Roman" panose="02020603050405020304" pitchFamily="18" charset="0"/>
              </a:rPr>
              <a:t>证明：</a:t>
            </a:r>
          </a:p>
        </p:txBody>
      </p:sp>
      <p:grpSp>
        <p:nvGrpSpPr>
          <p:cNvPr id="3" name="Group 1032">
            <a:extLst>
              <a:ext uri="{FF2B5EF4-FFF2-40B4-BE49-F238E27FC236}">
                <a16:creationId xmlns:a16="http://schemas.microsoft.com/office/drawing/2014/main" id="{7CADEE71-1035-42C8-95A9-036641F54860}"/>
              </a:ext>
            </a:extLst>
          </p:cNvPr>
          <p:cNvGrpSpPr>
            <a:grpSpLocks/>
          </p:cNvGrpSpPr>
          <p:nvPr/>
        </p:nvGrpSpPr>
        <p:grpSpPr bwMode="auto">
          <a:xfrm>
            <a:off x="1447800" y="1143000"/>
            <a:ext cx="6065838" cy="479425"/>
            <a:chOff x="912" y="720"/>
            <a:chExt cx="3821" cy="302"/>
          </a:xfrm>
        </p:grpSpPr>
        <p:sp>
          <p:nvSpPr>
            <p:cNvPr id="25629" name="Text Box 1033">
              <a:extLst>
                <a:ext uri="{FF2B5EF4-FFF2-40B4-BE49-F238E27FC236}">
                  <a16:creationId xmlns:a16="http://schemas.microsoft.com/office/drawing/2014/main" id="{0A363F86-12CB-44A4-91F6-97EEB145FA62}"/>
                </a:ext>
              </a:extLst>
            </p:cNvPr>
            <p:cNvSpPr txBox="1">
              <a:spLocks noChangeArrowheads="1"/>
            </p:cNvSpPr>
            <p:nvPr/>
          </p:nvSpPr>
          <p:spPr bwMode="auto">
            <a:xfrm>
              <a:off x="912" y="720"/>
              <a:ext cx="2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由算子范数的相容性，得到</a:t>
              </a:r>
            </a:p>
          </p:txBody>
        </p:sp>
        <p:graphicFrame>
          <p:nvGraphicFramePr>
            <p:cNvPr id="25630" name="Object 1030">
              <a:extLst>
                <a:ext uri="{FF2B5EF4-FFF2-40B4-BE49-F238E27FC236}">
                  <a16:creationId xmlns:a16="http://schemas.microsoft.com/office/drawing/2014/main" id="{5B1EAEF6-38D7-4B0B-94A8-852D7158073F}"/>
                </a:ext>
              </a:extLst>
            </p:cNvPr>
            <p:cNvGraphicFramePr>
              <a:graphicFrameLocks/>
            </p:cNvGraphicFramePr>
            <p:nvPr/>
          </p:nvGraphicFramePr>
          <p:xfrm>
            <a:off x="3312" y="768"/>
            <a:ext cx="1421" cy="254"/>
          </p:xfrm>
          <a:graphic>
            <a:graphicData uri="http://schemas.openxmlformats.org/presentationml/2006/ole">
              <mc:AlternateContent xmlns:mc="http://schemas.openxmlformats.org/markup-compatibility/2006">
                <mc:Choice xmlns:v="urn:schemas-microsoft-com:vml" Requires="v">
                  <p:oleObj r:id="rId9" imgW="1218671" imgH="203112" progId="Equation.3">
                    <p:embed/>
                  </p:oleObj>
                </mc:Choice>
                <mc:Fallback>
                  <p:oleObj r:id="rId9" imgW="1218671" imgH="203112" progId="Equation.3">
                    <p:embed/>
                    <p:pic>
                      <p:nvPicPr>
                        <p:cNvPr id="25630" name="Object 1030">
                          <a:extLst>
                            <a:ext uri="{FF2B5EF4-FFF2-40B4-BE49-F238E27FC236}">
                              <a16:creationId xmlns:a16="http://schemas.microsoft.com/office/drawing/2014/main" id="{5B1EAEF6-38D7-4B0B-94A8-852D7158073F}"/>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2" y="768"/>
                          <a:ext cx="1421"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Group 1035">
            <a:extLst>
              <a:ext uri="{FF2B5EF4-FFF2-40B4-BE49-F238E27FC236}">
                <a16:creationId xmlns:a16="http://schemas.microsoft.com/office/drawing/2014/main" id="{B14C01A9-D08F-45B2-9973-5FE0EFEC369B}"/>
              </a:ext>
            </a:extLst>
          </p:cNvPr>
          <p:cNvGrpSpPr>
            <a:grpSpLocks/>
          </p:cNvGrpSpPr>
          <p:nvPr/>
        </p:nvGrpSpPr>
        <p:grpSpPr bwMode="auto">
          <a:xfrm>
            <a:off x="1524000" y="1676400"/>
            <a:ext cx="6400800" cy="461963"/>
            <a:chOff x="960" y="1056"/>
            <a:chExt cx="4032" cy="291"/>
          </a:xfrm>
        </p:grpSpPr>
        <p:sp>
          <p:nvSpPr>
            <p:cNvPr id="25627" name="Text Box 1036">
              <a:extLst>
                <a:ext uri="{FF2B5EF4-FFF2-40B4-BE49-F238E27FC236}">
                  <a16:creationId xmlns:a16="http://schemas.microsoft.com/office/drawing/2014/main" id="{FBEB5C51-3E1A-4F8F-9338-B7731B8E47A6}"/>
                </a:ext>
              </a:extLst>
            </p:cNvPr>
            <p:cNvSpPr txBox="1">
              <a:spLocks noChangeArrowheads="1"/>
            </p:cNvSpPr>
            <p:nvPr/>
          </p:nvSpPr>
          <p:spPr bwMode="auto">
            <a:xfrm>
              <a:off x="960" y="1056"/>
              <a:ext cx="40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将任意一个特征根 </a:t>
              </a:r>
              <a:r>
                <a:rPr lang="zh-CN" altLang="en-US" sz="2400" b="1" i="1">
                  <a:ea typeface="华文中宋" panose="02010600040101010101" pitchFamily="2" charset="-122"/>
                  <a:cs typeface="Times New Roman" panose="02020603050405020304" pitchFamily="18" charset="0"/>
                  <a:sym typeface="Symbol" panose="05050102010706020507" pitchFamily="18" charset="2"/>
                </a:rPr>
                <a:t> </a:t>
              </a:r>
              <a:r>
                <a:rPr lang="zh-CN" altLang="en-US" sz="2400" b="1">
                  <a:ea typeface="华文中宋" panose="02010600040101010101" pitchFamily="2" charset="-122"/>
                  <a:cs typeface="Times New Roman" panose="02020603050405020304" pitchFamily="18" charset="0"/>
                  <a:sym typeface="Symbol" panose="05050102010706020507" pitchFamily="18" charset="2"/>
                </a:rPr>
                <a:t>所对应的特征向量    代入</a:t>
              </a:r>
              <a:endParaRPr lang="zh-CN" altLang="en-US" sz="2400" b="1">
                <a:ea typeface="华文中宋" panose="02010600040101010101" pitchFamily="2" charset="-122"/>
                <a:cs typeface="Times New Roman" panose="02020603050405020304" pitchFamily="18" charset="0"/>
              </a:endParaRPr>
            </a:p>
          </p:txBody>
        </p:sp>
        <p:graphicFrame>
          <p:nvGraphicFramePr>
            <p:cNvPr id="25628" name="Object 1029">
              <a:extLst>
                <a:ext uri="{FF2B5EF4-FFF2-40B4-BE49-F238E27FC236}">
                  <a16:creationId xmlns:a16="http://schemas.microsoft.com/office/drawing/2014/main" id="{3960100F-A552-4E83-9AFA-6D225532F9D9}"/>
                </a:ext>
              </a:extLst>
            </p:cNvPr>
            <p:cNvGraphicFramePr>
              <a:graphicFrameLocks/>
            </p:cNvGraphicFramePr>
            <p:nvPr/>
          </p:nvGraphicFramePr>
          <p:xfrm>
            <a:off x="4320" y="1104"/>
            <a:ext cx="157" cy="200"/>
          </p:xfrm>
          <a:graphic>
            <a:graphicData uri="http://schemas.openxmlformats.org/presentationml/2006/ole">
              <mc:AlternateContent xmlns:mc="http://schemas.openxmlformats.org/markup-compatibility/2006">
                <mc:Choice xmlns:v="urn:schemas-microsoft-com:vml" Requires="v">
                  <p:oleObj r:id="rId11" imgW="139761" imgH="177877" progId="Equation.3">
                    <p:embed/>
                  </p:oleObj>
                </mc:Choice>
                <mc:Fallback>
                  <p:oleObj r:id="rId11" imgW="139761" imgH="177877" progId="Equation.3">
                    <p:embed/>
                    <p:pic>
                      <p:nvPicPr>
                        <p:cNvPr id="25628" name="Object 1029">
                          <a:extLst>
                            <a:ext uri="{FF2B5EF4-FFF2-40B4-BE49-F238E27FC236}">
                              <a16:creationId xmlns:a16="http://schemas.microsoft.com/office/drawing/2014/main" id="{3960100F-A552-4E83-9AFA-6D225532F9D9}"/>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0" y="1104"/>
                          <a:ext cx="15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108544" name="Object 1024">
            <a:extLst>
              <a:ext uri="{FF2B5EF4-FFF2-40B4-BE49-F238E27FC236}">
                <a16:creationId xmlns:a16="http://schemas.microsoft.com/office/drawing/2014/main" id="{0CEA3E17-F9A1-4C19-B74B-24FAC7BA5961}"/>
              </a:ext>
            </a:extLst>
          </p:cNvPr>
          <p:cNvGraphicFramePr>
            <a:graphicFrameLocks/>
          </p:cNvGraphicFramePr>
          <p:nvPr>
            <p:extLst>
              <p:ext uri="{D42A27DB-BD31-4B8C-83A1-F6EECF244321}">
                <p14:modId xmlns:p14="http://schemas.microsoft.com/office/powerpoint/2010/main" val="4045117233"/>
              </p:ext>
            </p:extLst>
          </p:nvPr>
        </p:nvGraphicFramePr>
        <p:xfrm>
          <a:off x="4049713" y="2209800"/>
          <a:ext cx="2232025" cy="403225"/>
        </p:xfrm>
        <a:graphic>
          <a:graphicData uri="http://schemas.openxmlformats.org/presentationml/2006/ole">
            <mc:AlternateContent xmlns:mc="http://schemas.openxmlformats.org/markup-compatibility/2006">
              <mc:Choice xmlns:v="urn:schemas-microsoft-com:vml" Requires="v">
                <p:oleObj r:id="rId13" imgW="1205977" imgH="203112" progId="Equation.3">
                  <p:embed/>
                </p:oleObj>
              </mc:Choice>
              <mc:Fallback>
                <p:oleObj r:id="rId13" imgW="1205977" imgH="203112" progId="Equation.3">
                  <p:embed/>
                  <p:pic>
                    <p:nvPicPr>
                      <p:cNvPr id="108544" name="Object 1024">
                        <a:extLst>
                          <a:ext uri="{FF2B5EF4-FFF2-40B4-BE49-F238E27FC236}">
                            <a16:creationId xmlns:a16="http://schemas.microsoft.com/office/drawing/2014/main" id="{0CEA3E17-F9A1-4C19-B74B-24FAC7BA5961}"/>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9713" y="2209800"/>
                        <a:ext cx="22320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8545" name="Object 1025">
            <a:extLst>
              <a:ext uri="{FF2B5EF4-FFF2-40B4-BE49-F238E27FC236}">
                <a16:creationId xmlns:a16="http://schemas.microsoft.com/office/drawing/2014/main" id="{CED19904-3C83-484C-9492-79A703FEF3F3}"/>
              </a:ext>
            </a:extLst>
          </p:cNvPr>
          <p:cNvGraphicFramePr>
            <a:graphicFrameLocks/>
          </p:cNvGraphicFramePr>
          <p:nvPr>
            <p:extLst>
              <p:ext uri="{D42A27DB-BD31-4B8C-83A1-F6EECF244321}">
                <p14:modId xmlns:p14="http://schemas.microsoft.com/office/powerpoint/2010/main" val="1731624894"/>
              </p:ext>
            </p:extLst>
          </p:nvPr>
        </p:nvGraphicFramePr>
        <p:xfrm>
          <a:off x="1905000" y="2209800"/>
          <a:ext cx="2166938" cy="404813"/>
        </p:xfrm>
        <a:graphic>
          <a:graphicData uri="http://schemas.openxmlformats.org/presentationml/2006/ole">
            <mc:AlternateContent xmlns:mc="http://schemas.openxmlformats.org/markup-compatibility/2006">
              <mc:Choice xmlns:v="urn:schemas-microsoft-com:vml" Requires="v">
                <p:oleObj r:id="rId15" imgW="1218671" imgH="203112" progId="Equation.3">
                  <p:embed/>
                </p:oleObj>
              </mc:Choice>
              <mc:Fallback>
                <p:oleObj r:id="rId15" imgW="1218671" imgH="203112" progId="Equation.3">
                  <p:embed/>
                  <p:pic>
                    <p:nvPicPr>
                      <p:cNvPr id="108545" name="Object 1025">
                        <a:extLst>
                          <a:ext uri="{FF2B5EF4-FFF2-40B4-BE49-F238E27FC236}">
                            <a16:creationId xmlns:a16="http://schemas.microsoft.com/office/drawing/2014/main" id="{CED19904-3C83-484C-9492-79A703FEF3F3}"/>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5000" y="2209800"/>
                        <a:ext cx="21669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 name="Group 1040">
            <a:extLst>
              <a:ext uri="{FF2B5EF4-FFF2-40B4-BE49-F238E27FC236}">
                <a16:creationId xmlns:a16="http://schemas.microsoft.com/office/drawing/2014/main" id="{70E145F7-AEFF-4FE4-9DA6-66F89AAE8DAD}"/>
              </a:ext>
            </a:extLst>
          </p:cNvPr>
          <p:cNvGrpSpPr>
            <a:grpSpLocks/>
          </p:cNvGrpSpPr>
          <p:nvPr/>
        </p:nvGrpSpPr>
        <p:grpSpPr bwMode="auto">
          <a:xfrm>
            <a:off x="1905000" y="2590800"/>
            <a:ext cx="3733800" cy="0"/>
            <a:chOff x="1200" y="1632"/>
            <a:chExt cx="2352" cy="0"/>
          </a:xfrm>
        </p:grpSpPr>
        <p:sp>
          <p:nvSpPr>
            <p:cNvPr id="25625" name="Line 1041">
              <a:extLst>
                <a:ext uri="{FF2B5EF4-FFF2-40B4-BE49-F238E27FC236}">
                  <a16:creationId xmlns:a16="http://schemas.microsoft.com/office/drawing/2014/main" id="{DFD56E8F-2FCF-49EC-973F-40A24E3007E1}"/>
                </a:ext>
              </a:extLst>
            </p:cNvPr>
            <p:cNvSpPr>
              <a:spLocks noChangeShapeType="1"/>
            </p:cNvSpPr>
            <p:nvPr/>
          </p:nvSpPr>
          <p:spPr bwMode="auto">
            <a:xfrm>
              <a:off x="1200" y="1632"/>
              <a:ext cx="28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5626" name="Line 1042">
              <a:extLst>
                <a:ext uri="{FF2B5EF4-FFF2-40B4-BE49-F238E27FC236}">
                  <a16:creationId xmlns:a16="http://schemas.microsoft.com/office/drawing/2014/main" id="{1519ECAC-9D51-4DE8-8B84-CC7650F3692D}"/>
                </a:ext>
              </a:extLst>
            </p:cNvPr>
            <p:cNvSpPr>
              <a:spLocks noChangeShapeType="1"/>
            </p:cNvSpPr>
            <p:nvPr/>
          </p:nvSpPr>
          <p:spPr bwMode="auto">
            <a:xfrm>
              <a:off x="3168" y="1632"/>
              <a:ext cx="384"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sp>
        <p:nvSpPr>
          <p:cNvPr id="54291" name="Rectangle 1043">
            <a:extLst>
              <a:ext uri="{FF2B5EF4-FFF2-40B4-BE49-F238E27FC236}">
                <a16:creationId xmlns:a16="http://schemas.microsoft.com/office/drawing/2014/main" id="{AA142C7F-BE8F-4AD9-8A38-D45042756314}"/>
              </a:ext>
            </a:extLst>
          </p:cNvPr>
          <p:cNvSpPr>
            <a:spLocks noChangeArrowheads="1"/>
          </p:cNvSpPr>
          <p:nvPr/>
        </p:nvSpPr>
        <p:spPr bwMode="auto">
          <a:xfrm>
            <a:off x="6781800" y="2438400"/>
            <a:ext cx="152400" cy="228600"/>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nvGrpSpPr>
          <p:cNvPr id="6" name="Group 1044">
            <a:extLst>
              <a:ext uri="{FF2B5EF4-FFF2-40B4-BE49-F238E27FC236}">
                <a16:creationId xmlns:a16="http://schemas.microsoft.com/office/drawing/2014/main" id="{73EAD49D-22DC-4502-BCA5-134AD17FBDAA}"/>
              </a:ext>
            </a:extLst>
          </p:cNvPr>
          <p:cNvGrpSpPr>
            <a:grpSpLocks/>
          </p:cNvGrpSpPr>
          <p:nvPr/>
        </p:nvGrpSpPr>
        <p:grpSpPr bwMode="auto">
          <a:xfrm>
            <a:off x="539750" y="2924175"/>
            <a:ext cx="4856163" cy="644525"/>
            <a:chOff x="384" y="1824"/>
            <a:chExt cx="3059" cy="406"/>
          </a:xfrm>
        </p:grpSpPr>
        <p:sp>
          <p:nvSpPr>
            <p:cNvPr id="25622" name="AutoShape 1045" descr="白色大理石">
              <a:extLst>
                <a:ext uri="{FF2B5EF4-FFF2-40B4-BE49-F238E27FC236}">
                  <a16:creationId xmlns:a16="http://schemas.microsoft.com/office/drawing/2014/main" id="{E0735EA9-4DEE-4E3D-849A-8B54896EE213}"/>
                </a:ext>
              </a:extLst>
            </p:cNvPr>
            <p:cNvSpPr>
              <a:spLocks noChangeArrowheads="1"/>
            </p:cNvSpPr>
            <p:nvPr/>
          </p:nvSpPr>
          <p:spPr bwMode="auto">
            <a:xfrm>
              <a:off x="384" y="1824"/>
              <a:ext cx="672" cy="384"/>
            </a:xfrm>
            <a:prstGeom prst="bevel">
              <a:avLst>
                <a:gd name="adj" fmla="val 12500"/>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a:ea typeface="华文中宋" panose="02010600040101010101" pitchFamily="2" charset="-122"/>
                  <a:cs typeface="Times New Roman" panose="02020603050405020304" pitchFamily="18" charset="0"/>
                </a:rPr>
                <a:t>定理</a:t>
              </a:r>
            </a:p>
          </p:txBody>
        </p:sp>
        <p:sp>
          <p:nvSpPr>
            <p:cNvPr id="25623" name="Text Box 1046">
              <a:extLst>
                <a:ext uri="{FF2B5EF4-FFF2-40B4-BE49-F238E27FC236}">
                  <a16:creationId xmlns:a16="http://schemas.microsoft.com/office/drawing/2014/main" id="{03149398-BE51-4841-A021-ADCC1DBC5F61}"/>
                </a:ext>
              </a:extLst>
            </p:cNvPr>
            <p:cNvSpPr txBox="1">
              <a:spLocks noChangeArrowheads="1"/>
            </p:cNvSpPr>
            <p:nvPr/>
          </p:nvSpPr>
          <p:spPr bwMode="auto">
            <a:xfrm>
              <a:off x="1104" y="1942"/>
              <a:ext cx="1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若</a:t>
              </a:r>
              <a:r>
                <a:rPr lang="en-US" altLang="zh-CN" sz="2400" b="1" i="1">
                  <a:ea typeface="华文中宋" panose="02010600040101010101" pitchFamily="2" charset="-122"/>
                  <a:cs typeface="Times New Roman" panose="02020603050405020304" pitchFamily="18" charset="0"/>
                </a:rPr>
                <a:t>A</a:t>
              </a:r>
              <a:r>
                <a:rPr lang="zh-CN" altLang="en-US" sz="2400" b="1">
                  <a:ea typeface="华文中宋" panose="02010600040101010101" pitchFamily="2" charset="-122"/>
                  <a:cs typeface="Times New Roman" panose="02020603050405020304" pitchFamily="18" charset="0"/>
                </a:rPr>
                <a:t>对称，则有</a:t>
              </a:r>
            </a:p>
          </p:txBody>
        </p:sp>
        <p:graphicFrame>
          <p:nvGraphicFramePr>
            <p:cNvPr id="25624" name="Object 1028">
              <a:extLst>
                <a:ext uri="{FF2B5EF4-FFF2-40B4-BE49-F238E27FC236}">
                  <a16:creationId xmlns:a16="http://schemas.microsoft.com/office/drawing/2014/main" id="{0FA68CAC-F79D-4C32-A572-E4672F52A765}"/>
                </a:ext>
              </a:extLst>
            </p:cNvPr>
            <p:cNvGraphicFramePr>
              <a:graphicFrameLocks/>
            </p:cNvGraphicFramePr>
            <p:nvPr/>
          </p:nvGraphicFramePr>
          <p:xfrm>
            <a:off x="2496" y="1968"/>
            <a:ext cx="947" cy="238"/>
          </p:xfrm>
          <a:graphic>
            <a:graphicData uri="http://schemas.openxmlformats.org/presentationml/2006/ole">
              <mc:AlternateContent xmlns:mc="http://schemas.openxmlformats.org/markup-compatibility/2006">
                <mc:Choice xmlns:v="urn:schemas-microsoft-com:vml" Requires="v">
                  <p:oleObj r:id="rId17" imgW="850162" imgH="215713" progId="Equation.3">
                    <p:embed/>
                  </p:oleObj>
                </mc:Choice>
                <mc:Fallback>
                  <p:oleObj r:id="rId17" imgW="850162" imgH="215713" progId="Equation.3">
                    <p:embed/>
                    <p:pic>
                      <p:nvPicPr>
                        <p:cNvPr id="25624" name="Object 1028">
                          <a:extLst>
                            <a:ext uri="{FF2B5EF4-FFF2-40B4-BE49-F238E27FC236}">
                              <a16:creationId xmlns:a16="http://schemas.microsoft.com/office/drawing/2014/main" id="{0FA68CAC-F79D-4C32-A572-E4672F52A765}"/>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6" y="1968"/>
                          <a:ext cx="947"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54296" name="Text Box 1048">
            <a:extLst>
              <a:ext uri="{FF2B5EF4-FFF2-40B4-BE49-F238E27FC236}">
                <a16:creationId xmlns:a16="http://schemas.microsoft.com/office/drawing/2014/main" id="{C644C89B-953D-4ABF-8F43-E648131C5512}"/>
              </a:ext>
            </a:extLst>
          </p:cNvPr>
          <p:cNvSpPr txBox="1">
            <a:spLocks noChangeArrowheads="1"/>
          </p:cNvSpPr>
          <p:nvPr/>
        </p:nvSpPr>
        <p:spPr bwMode="auto">
          <a:xfrm>
            <a:off x="684213" y="3573463"/>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solidFill>
                  <a:schemeClr val="accent2"/>
                </a:solidFill>
                <a:ea typeface="华文中宋" panose="02010600040101010101" pitchFamily="2" charset="-122"/>
                <a:cs typeface="Times New Roman" panose="02020603050405020304" pitchFamily="18" charset="0"/>
              </a:rPr>
              <a:t>证明：</a:t>
            </a:r>
          </a:p>
        </p:txBody>
      </p:sp>
      <p:graphicFrame>
        <p:nvGraphicFramePr>
          <p:cNvPr id="108546" name="Object 1026">
            <a:extLst>
              <a:ext uri="{FF2B5EF4-FFF2-40B4-BE49-F238E27FC236}">
                <a16:creationId xmlns:a16="http://schemas.microsoft.com/office/drawing/2014/main" id="{F24CF63B-4C9B-49D1-B825-FA16775BAA36}"/>
              </a:ext>
            </a:extLst>
          </p:cNvPr>
          <p:cNvGraphicFramePr>
            <a:graphicFrameLocks/>
          </p:cNvGraphicFramePr>
          <p:nvPr>
            <p:extLst>
              <p:ext uri="{D42A27DB-BD31-4B8C-83A1-F6EECF244321}">
                <p14:modId xmlns:p14="http://schemas.microsoft.com/office/powerpoint/2010/main" val="3970912718"/>
              </p:ext>
            </p:extLst>
          </p:nvPr>
        </p:nvGraphicFramePr>
        <p:xfrm>
          <a:off x="1600200" y="3505200"/>
          <a:ext cx="4016375" cy="550863"/>
        </p:xfrm>
        <a:graphic>
          <a:graphicData uri="http://schemas.openxmlformats.org/presentationml/2006/ole">
            <mc:AlternateContent xmlns:mc="http://schemas.openxmlformats.org/markup-compatibility/2006">
              <mc:Choice xmlns:v="urn:schemas-microsoft-com:vml" Requires="v">
                <p:oleObj r:id="rId19" imgW="2120900" imgH="292100" progId="Equation.3">
                  <p:embed/>
                </p:oleObj>
              </mc:Choice>
              <mc:Fallback>
                <p:oleObj r:id="rId19" imgW="2120900" imgH="292100" progId="Equation.3">
                  <p:embed/>
                  <p:pic>
                    <p:nvPicPr>
                      <p:cNvPr id="108546" name="Object 1026">
                        <a:extLst>
                          <a:ext uri="{FF2B5EF4-FFF2-40B4-BE49-F238E27FC236}">
                            <a16:creationId xmlns:a16="http://schemas.microsoft.com/office/drawing/2014/main" id="{F24CF63B-4C9B-49D1-B825-FA16775BAA36}"/>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00200" y="3505200"/>
                        <a:ext cx="401637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4298" name="AutoShape 1050">
            <a:extLst>
              <a:ext uri="{FF2B5EF4-FFF2-40B4-BE49-F238E27FC236}">
                <a16:creationId xmlns:a16="http://schemas.microsoft.com/office/drawing/2014/main" id="{36C24BF1-B51D-4318-9F7D-94F929A8E99C}"/>
              </a:ext>
            </a:extLst>
          </p:cNvPr>
          <p:cNvSpPr>
            <a:spLocks noChangeArrowheads="1"/>
          </p:cNvSpPr>
          <p:nvPr/>
        </p:nvSpPr>
        <p:spPr bwMode="auto">
          <a:xfrm>
            <a:off x="5943600" y="3200400"/>
            <a:ext cx="1676400" cy="609600"/>
          </a:xfrm>
          <a:prstGeom prst="wedgeEllipseCallout">
            <a:avLst>
              <a:gd name="adj1" fmla="val -81250"/>
              <a:gd name="adj2" fmla="val 52606"/>
            </a:avLst>
          </a:prstGeom>
          <a:gradFill rotWithShape="0">
            <a:gsLst>
              <a:gs pos="0">
                <a:srgbClr val="C0C0C0"/>
              </a:gs>
              <a:gs pos="100000">
                <a:schemeClr val="bg1"/>
              </a:gs>
            </a:gsLst>
            <a:lin ang="18900000" scaled="1"/>
          </a:gra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400" b="1" i="1">
                <a:ea typeface="华文中宋" panose="02010600040101010101" pitchFamily="2" charset="-122"/>
                <a:cs typeface="Times New Roman" panose="02020603050405020304" pitchFamily="18" charset="0"/>
              </a:rPr>
              <a:t>A</a:t>
            </a:r>
            <a:r>
              <a:rPr lang="zh-CN" altLang="en-US" sz="2400" b="1">
                <a:ea typeface="华文中宋" panose="02010600040101010101" pitchFamily="2" charset="-122"/>
                <a:cs typeface="Times New Roman" panose="02020603050405020304" pitchFamily="18" charset="0"/>
              </a:rPr>
              <a:t>对称</a:t>
            </a:r>
          </a:p>
        </p:txBody>
      </p:sp>
      <p:sp>
        <p:nvSpPr>
          <p:cNvPr id="54299" name="Text Box 1051">
            <a:extLst>
              <a:ext uri="{FF2B5EF4-FFF2-40B4-BE49-F238E27FC236}">
                <a16:creationId xmlns:a16="http://schemas.microsoft.com/office/drawing/2014/main" id="{735D32BC-0D3E-4C81-868A-6F07DB1560B2}"/>
              </a:ext>
            </a:extLst>
          </p:cNvPr>
          <p:cNvSpPr txBox="1">
            <a:spLocks noChangeArrowheads="1"/>
          </p:cNvSpPr>
          <p:nvPr/>
        </p:nvSpPr>
        <p:spPr bwMode="auto">
          <a:xfrm>
            <a:off x="1447800" y="41148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若</a:t>
            </a:r>
            <a:r>
              <a:rPr lang="zh-CN" altLang="en-US" sz="2400" b="1" i="1">
                <a:ea typeface="华文中宋" panose="02010600040101010101" pitchFamily="2" charset="-122"/>
                <a:cs typeface="Times New Roman" panose="02020603050405020304" pitchFamily="18" charset="0"/>
                <a:sym typeface="Symbol" panose="05050102010706020507" pitchFamily="18" charset="2"/>
              </a:rPr>
              <a:t> </a:t>
            </a:r>
            <a:r>
              <a:rPr lang="zh-CN" altLang="en-US" sz="2400" b="1">
                <a:ea typeface="华文中宋" panose="02010600040101010101" pitchFamily="2" charset="-122"/>
                <a:cs typeface="Times New Roman" panose="02020603050405020304" pitchFamily="18" charset="0"/>
                <a:sym typeface="Symbol" panose="05050102010706020507" pitchFamily="18" charset="2"/>
              </a:rPr>
              <a:t>是 </a:t>
            </a:r>
            <a:r>
              <a:rPr lang="en-US" altLang="zh-CN" sz="2400" b="1" i="1">
                <a:ea typeface="华文中宋" panose="02010600040101010101" pitchFamily="2" charset="-122"/>
                <a:cs typeface="Times New Roman" panose="02020603050405020304" pitchFamily="18" charset="0"/>
                <a:sym typeface="Symbol" panose="05050102010706020507" pitchFamily="18" charset="2"/>
              </a:rPr>
              <a:t>A</a:t>
            </a:r>
            <a:r>
              <a:rPr lang="en-US" altLang="zh-CN" sz="2400" b="1">
                <a:ea typeface="华文中宋" panose="02010600040101010101" pitchFamily="2" charset="-122"/>
                <a:cs typeface="Times New Roman" panose="02020603050405020304" pitchFamily="18" charset="0"/>
                <a:sym typeface="Symbol" panose="05050102010706020507" pitchFamily="18" charset="2"/>
              </a:rPr>
              <a:t> </a:t>
            </a:r>
            <a:r>
              <a:rPr lang="zh-CN" altLang="en-US" sz="2400" b="1">
                <a:ea typeface="华文中宋" panose="02010600040101010101" pitchFamily="2" charset="-122"/>
                <a:cs typeface="Times New Roman" panose="02020603050405020304" pitchFamily="18" charset="0"/>
                <a:sym typeface="Symbol" panose="05050102010706020507" pitchFamily="18" charset="2"/>
              </a:rPr>
              <a:t>的一个特征根，则</a:t>
            </a:r>
            <a:r>
              <a:rPr lang="zh-CN" altLang="en-US" sz="2400" b="1" i="1">
                <a:ea typeface="华文中宋" panose="02010600040101010101" pitchFamily="2" charset="-122"/>
                <a:cs typeface="Times New Roman" panose="02020603050405020304" pitchFamily="18" charset="0"/>
                <a:sym typeface="Symbol" panose="05050102010706020507" pitchFamily="18" charset="2"/>
              </a:rPr>
              <a:t></a:t>
            </a:r>
            <a:r>
              <a:rPr lang="en-US" altLang="zh-CN" sz="2400" b="1" baseline="30000">
                <a:ea typeface="华文中宋" panose="02010600040101010101" pitchFamily="2" charset="-122"/>
                <a:cs typeface="Times New Roman" panose="02020603050405020304" pitchFamily="18" charset="0"/>
                <a:sym typeface="Symbol" panose="05050102010706020507" pitchFamily="18" charset="2"/>
              </a:rPr>
              <a:t>2</a:t>
            </a:r>
            <a:r>
              <a:rPr lang="en-US" altLang="zh-CN" sz="2400" b="1">
                <a:ea typeface="华文中宋" panose="02010600040101010101" pitchFamily="2" charset="-122"/>
                <a:cs typeface="Times New Roman" panose="02020603050405020304" pitchFamily="18" charset="0"/>
                <a:sym typeface="Symbol" panose="05050102010706020507" pitchFamily="18" charset="2"/>
              </a:rPr>
              <a:t> </a:t>
            </a:r>
            <a:r>
              <a:rPr lang="zh-CN" altLang="en-US" sz="2400" b="1">
                <a:ea typeface="华文中宋" panose="02010600040101010101" pitchFamily="2" charset="-122"/>
                <a:cs typeface="Times New Roman" panose="02020603050405020304" pitchFamily="18" charset="0"/>
                <a:sym typeface="Symbol" panose="05050102010706020507" pitchFamily="18" charset="2"/>
              </a:rPr>
              <a:t>必是 </a:t>
            </a:r>
            <a:r>
              <a:rPr lang="en-US" altLang="zh-CN" sz="2400" b="1" i="1">
                <a:ea typeface="华文中宋" panose="02010600040101010101" pitchFamily="2" charset="-122"/>
                <a:cs typeface="Times New Roman" panose="02020603050405020304" pitchFamily="18" charset="0"/>
                <a:sym typeface="Symbol" panose="05050102010706020507" pitchFamily="18" charset="2"/>
              </a:rPr>
              <a:t>A</a:t>
            </a:r>
            <a:r>
              <a:rPr lang="en-US" altLang="zh-CN" sz="2400" b="1" baseline="30000">
                <a:ea typeface="华文中宋" panose="02010600040101010101" pitchFamily="2" charset="-122"/>
                <a:cs typeface="Times New Roman" panose="02020603050405020304" pitchFamily="18" charset="0"/>
                <a:sym typeface="Symbol" panose="05050102010706020507" pitchFamily="18" charset="2"/>
              </a:rPr>
              <a:t>2</a:t>
            </a:r>
            <a:r>
              <a:rPr lang="en-US" altLang="zh-CN" sz="2400" b="1">
                <a:ea typeface="华文中宋" panose="02010600040101010101" pitchFamily="2" charset="-122"/>
                <a:cs typeface="Times New Roman" panose="02020603050405020304" pitchFamily="18" charset="0"/>
                <a:sym typeface="Symbol" panose="05050102010706020507" pitchFamily="18" charset="2"/>
              </a:rPr>
              <a:t> </a:t>
            </a:r>
            <a:r>
              <a:rPr lang="zh-CN" altLang="en-US" sz="2400" b="1">
                <a:ea typeface="华文中宋" panose="02010600040101010101" pitchFamily="2" charset="-122"/>
                <a:cs typeface="Times New Roman" panose="02020603050405020304" pitchFamily="18" charset="0"/>
                <a:sym typeface="Symbol" panose="05050102010706020507" pitchFamily="18" charset="2"/>
              </a:rPr>
              <a:t>的特征根。</a:t>
            </a:r>
            <a:endParaRPr lang="zh-CN" altLang="en-US" sz="2400" b="1" i="1">
              <a:ea typeface="华文中宋" panose="02010600040101010101" pitchFamily="2" charset="-122"/>
              <a:cs typeface="Times New Roman" panose="02020603050405020304" pitchFamily="18" charset="0"/>
              <a:sym typeface="Symbol" panose="05050102010706020507" pitchFamily="18" charset="2"/>
            </a:endParaRPr>
          </a:p>
        </p:txBody>
      </p:sp>
      <p:sp>
        <p:nvSpPr>
          <p:cNvPr id="54300" name="Text Box 1052">
            <a:extLst>
              <a:ext uri="{FF2B5EF4-FFF2-40B4-BE49-F238E27FC236}">
                <a16:creationId xmlns:a16="http://schemas.microsoft.com/office/drawing/2014/main" id="{A756F946-3136-4A50-8520-B5682F0C2808}"/>
              </a:ext>
            </a:extLst>
          </p:cNvPr>
          <p:cNvSpPr txBox="1">
            <a:spLocks noChangeArrowheads="1"/>
          </p:cNvSpPr>
          <p:nvPr/>
        </p:nvSpPr>
        <p:spPr bwMode="auto">
          <a:xfrm>
            <a:off x="1524000" y="5105400"/>
            <a:ext cx="7239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又：对称矩阵的特征根为实数，即 </a:t>
            </a:r>
            <a:r>
              <a:rPr lang="zh-CN" altLang="en-US" sz="2400" b="1" i="1">
                <a:ea typeface="华文中宋" panose="02010600040101010101" pitchFamily="2" charset="-122"/>
                <a:cs typeface="Times New Roman" panose="02020603050405020304" pitchFamily="18" charset="0"/>
                <a:sym typeface="Symbol" panose="05050102010706020507" pitchFamily="18" charset="2"/>
              </a:rPr>
              <a:t></a:t>
            </a:r>
            <a:r>
              <a:rPr lang="en-US" altLang="zh-CN" sz="2400" b="1" baseline="30000">
                <a:ea typeface="华文中宋" panose="02010600040101010101" pitchFamily="2" charset="-122"/>
                <a:cs typeface="Times New Roman" panose="02020603050405020304" pitchFamily="18" charset="0"/>
                <a:sym typeface="Symbol" panose="05050102010706020507" pitchFamily="18" charset="2"/>
              </a:rPr>
              <a:t>2</a:t>
            </a:r>
            <a:r>
              <a:rPr lang="en-US" altLang="zh-CN" sz="2400" b="1">
                <a:ea typeface="华文中宋" panose="02010600040101010101" pitchFamily="2" charset="-122"/>
                <a:cs typeface="Times New Roman" panose="02020603050405020304" pitchFamily="18" charset="0"/>
                <a:sym typeface="Symbol" panose="05050102010706020507" pitchFamily="18" charset="2"/>
              </a:rPr>
              <a:t>(</a:t>
            </a:r>
            <a:r>
              <a:rPr lang="en-US" altLang="zh-CN" sz="2400" b="1" i="1">
                <a:ea typeface="华文中宋" panose="02010600040101010101" pitchFamily="2" charset="-122"/>
                <a:cs typeface="Times New Roman" panose="02020603050405020304" pitchFamily="18" charset="0"/>
                <a:sym typeface="Symbol" panose="05050102010706020507" pitchFamily="18" charset="2"/>
              </a:rPr>
              <a:t>A</a:t>
            </a:r>
            <a:r>
              <a:rPr lang="en-US" altLang="zh-CN" sz="2400" b="1">
                <a:ea typeface="华文中宋" panose="02010600040101010101" pitchFamily="2" charset="-122"/>
                <a:cs typeface="Times New Roman" panose="02020603050405020304" pitchFamily="18" charset="0"/>
                <a:sym typeface="Symbol" panose="05050102010706020507" pitchFamily="18" charset="2"/>
              </a:rPr>
              <a:t>) </a:t>
            </a:r>
            <a:r>
              <a:rPr lang="zh-CN" altLang="en-US" sz="2400" b="1">
                <a:ea typeface="华文中宋" panose="02010600040101010101" pitchFamily="2" charset="-122"/>
                <a:cs typeface="Times New Roman" panose="02020603050405020304" pitchFamily="18" charset="0"/>
                <a:sym typeface="Symbol" panose="05050102010706020507" pitchFamily="18" charset="2"/>
              </a:rPr>
              <a:t>为非负</a:t>
            </a:r>
          </a:p>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sym typeface="Symbol" panose="05050102010706020507" pitchFamily="18" charset="2"/>
              </a:rPr>
              <a:t>实数，故得证。</a:t>
            </a:r>
          </a:p>
        </p:txBody>
      </p:sp>
      <p:sp>
        <p:nvSpPr>
          <p:cNvPr id="54301" name="Rectangle 1053">
            <a:extLst>
              <a:ext uri="{FF2B5EF4-FFF2-40B4-BE49-F238E27FC236}">
                <a16:creationId xmlns:a16="http://schemas.microsoft.com/office/drawing/2014/main" id="{A47F3AE1-A7E9-4C74-81EF-C93CFDEDA04B}"/>
              </a:ext>
            </a:extLst>
          </p:cNvPr>
          <p:cNvSpPr>
            <a:spLocks noChangeArrowheads="1"/>
          </p:cNvSpPr>
          <p:nvPr/>
        </p:nvSpPr>
        <p:spPr bwMode="auto">
          <a:xfrm>
            <a:off x="7010400" y="5943600"/>
            <a:ext cx="152400" cy="228600"/>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nvGrpSpPr>
          <p:cNvPr id="7" name="Group 1054">
            <a:extLst>
              <a:ext uri="{FF2B5EF4-FFF2-40B4-BE49-F238E27FC236}">
                <a16:creationId xmlns:a16="http://schemas.microsoft.com/office/drawing/2014/main" id="{E6B7FF98-B6B6-4D0B-98A6-C5454E73146D}"/>
              </a:ext>
            </a:extLst>
          </p:cNvPr>
          <p:cNvGrpSpPr>
            <a:grpSpLocks/>
          </p:cNvGrpSpPr>
          <p:nvPr/>
        </p:nvGrpSpPr>
        <p:grpSpPr bwMode="auto">
          <a:xfrm>
            <a:off x="1905000" y="4605338"/>
            <a:ext cx="6172200" cy="463550"/>
            <a:chOff x="1200" y="2901"/>
            <a:chExt cx="3888" cy="292"/>
          </a:xfrm>
        </p:grpSpPr>
        <p:graphicFrame>
          <p:nvGraphicFramePr>
            <p:cNvPr id="25620" name="Object 1027">
              <a:extLst>
                <a:ext uri="{FF2B5EF4-FFF2-40B4-BE49-F238E27FC236}">
                  <a16:creationId xmlns:a16="http://schemas.microsoft.com/office/drawing/2014/main" id="{D8D3F6ED-D18F-49F8-8426-52560008C20D}"/>
                </a:ext>
              </a:extLst>
            </p:cNvPr>
            <p:cNvGraphicFramePr>
              <a:graphicFrameLocks/>
            </p:cNvGraphicFramePr>
            <p:nvPr/>
          </p:nvGraphicFramePr>
          <p:xfrm>
            <a:off x="1200" y="2928"/>
            <a:ext cx="1552" cy="265"/>
          </p:xfrm>
          <a:graphic>
            <a:graphicData uri="http://schemas.openxmlformats.org/presentationml/2006/ole">
              <mc:AlternateContent xmlns:mc="http://schemas.openxmlformats.org/markup-compatibility/2006">
                <mc:Choice xmlns:v="urn:schemas-microsoft-com:vml" Requires="v">
                  <p:oleObj r:id="rId21" imgW="1409700" imgH="241300" progId="Equation.3">
                    <p:embed/>
                  </p:oleObj>
                </mc:Choice>
                <mc:Fallback>
                  <p:oleObj r:id="rId21" imgW="1409700" imgH="241300" progId="Equation.3">
                    <p:embed/>
                    <p:pic>
                      <p:nvPicPr>
                        <p:cNvPr id="25620" name="Object 1027">
                          <a:extLst>
                            <a:ext uri="{FF2B5EF4-FFF2-40B4-BE49-F238E27FC236}">
                              <a16:creationId xmlns:a16="http://schemas.microsoft.com/office/drawing/2014/main" id="{D8D3F6ED-D18F-49F8-8426-52560008C20D}"/>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0" y="2928"/>
                          <a:ext cx="155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21" name="Text Box 1056">
              <a:extLst>
                <a:ext uri="{FF2B5EF4-FFF2-40B4-BE49-F238E27FC236}">
                  <a16:creationId xmlns:a16="http://schemas.microsoft.com/office/drawing/2014/main" id="{0C13B59B-3CB7-4A65-BD2F-465256F55091}"/>
                </a:ext>
              </a:extLst>
            </p:cNvPr>
            <p:cNvSpPr txBox="1">
              <a:spLocks noChangeArrowheads="1"/>
            </p:cNvSpPr>
            <p:nvPr/>
          </p:nvSpPr>
          <p:spPr bwMode="auto">
            <a:xfrm>
              <a:off x="2784" y="2901"/>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对某个</a:t>
              </a:r>
              <a:r>
                <a:rPr lang="zh-CN" altLang="en-US" sz="2400" b="1">
                  <a:ea typeface="华文中宋" panose="02010600040101010101" pitchFamily="2" charset="-122"/>
                  <a:cs typeface="Times New Roman" panose="02020603050405020304" pitchFamily="18" charset="0"/>
                  <a:sym typeface="Symbol" panose="05050102010706020507" pitchFamily="18" charset="2"/>
                </a:rPr>
                <a:t> </a:t>
              </a:r>
              <a:r>
                <a:rPr lang="en-US" altLang="zh-CN" sz="2400" b="1" i="1">
                  <a:ea typeface="华文中宋" panose="02010600040101010101" pitchFamily="2" charset="-122"/>
                  <a:cs typeface="Times New Roman" panose="02020603050405020304" pitchFamily="18" charset="0"/>
                  <a:sym typeface="Symbol" panose="05050102010706020507" pitchFamily="18" charset="2"/>
                </a:rPr>
                <a:t>A</a:t>
              </a:r>
              <a:r>
                <a:rPr lang="en-US" altLang="zh-CN" sz="2400" b="1">
                  <a:ea typeface="华文中宋" panose="02010600040101010101" pitchFamily="2" charset="-122"/>
                  <a:cs typeface="Times New Roman" panose="02020603050405020304" pitchFamily="18" charset="0"/>
                  <a:sym typeface="Symbol" panose="05050102010706020507" pitchFamily="18" charset="2"/>
                </a:rPr>
                <a:t> </a:t>
              </a:r>
              <a:r>
                <a:rPr lang="zh-CN" altLang="en-US" sz="2400" b="1">
                  <a:ea typeface="华文中宋" panose="02010600040101010101" pitchFamily="2" charset="-122"/>
                  <a:cs typeface="Times New Roman" panose="02020603050405020304" pitchFamily="18" charset="0"/>
                  <a:sym typeface="Symbol" panose="05050102010706020507" pitchFamily="18" charset="2"/>
                </a:rPr>
                <a:t>的特征根</a:t>
              </a:r>
              <a:r>
                <a:rPr lang="zh-CN" altLang="en-US" sz="2400" b="1" i="1">
                  <a:ea typeface="华文中宋" panose="02010600040101010101" pitchFamily="2" charset="-122"/>
                  <a:cs typeface="Times New Roman" panose="02020603050405020304" pitchFamily="18" charset="0"/>
                  <a:sym typeface="Symbol" panose="05050102010706020507" pitchFamily="18" charset="2"/>
                </a:rPr>
                <a:t></a:t>
              </a:r>
              <a:r>
                <a:rPr lang="zh-CN" altLang="en-US" sz="2400" b="1">
                  <a:ea typeface="华文中宋" panose="02010600040101010101" pitchFamily="2" charset="-122"/>
                  <a:cs typeface="Times New Roman" panose="02020603050405020304" pitchFamily="18" charset="0"/>
                  <a:sym typeface="Symbol" panose="05050102010706020507" pitchFamily="18" charset="2"/>
                </a:rPr>
                <a:t> 成立</a:t>
              </a:r>
            </a:p>
          </p:txBody>
        </p:sp>
      </p:grpSp>
      <p:sp>
        <p:nvSpPr>
          <p:cNvPr id="54305" name="AutoShape 1057">
            <a:extLst>
              <a:ext uri="{FF2B5EF4-FFF2-40B4-BE49-F238E27FC236}">
                <a16:creationId xmlns:a16="http://schemas.microsoft.com/office/drawing/2014/main" id="{CD32646A-D1F5-407B-B58C-FAC56A37D1BB}"/>
              </a:ext>
            </a:extLst>
          </p:cNvPr>
          <p:cNvSpPr>
            <a:spLocks noChangeArrowheads="1"/>
          </p:cNvSpPr>
          <p:nvPr/>
        </p:nvSpPr>
        <p:spPr bwMode="auto">
          <a:xfrm>
            <a:off x="2819400" y="5257800"/>
            <a:ext cx="3657600" cy="1066800"/>
          </a:xfrm>
          <a:prstGeom prst="wedgeEllipseCallout">
            <a:avLst>
              <a:gd name="adj1" fmla="val 2083"/>
              <a:gd name="adj2" fmla="val -225597"/>
            </a:avLst>
          </a:prstGeom>
          <a:gradFill rotWithShape="0">
            <a:gsLst>
              <a:gs pos="0">
                <a:schemeClr val="bg1"/>
              </a:gs>
              <a:gs pos="100000">
                <a:srgbClr val="C0C0C0"/>
              </a:gs>
            </a:gsLst>
            <a:lin ang="18900000" scaled="1"/>
          </a:gra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所以</a:t>
            </a:r>
            <a:r>
              <a:rPr lang="en-US" altLang="zh-CN" sz="2400" b="1">
                <a:ea typeface="华文中宋" panose="02010600040101010101" pitchFamily="2" charset="-122"/>
                <a:cs typeface="Times New Roman" panose="02020603050405020304" pitchFamily="18" charset="0"/>
              </a:rPr>
              <a:t>2-</a:t>
            </a:r>
            <a:r>
              <a:rPr lang="zh-CN" altLang="en-US" sz="2400" b="1">
                <a:ea typeface="华文中宋" panose="02010600040101010101" pitchFamily="2" charset="-122"/>
                <a:cs typeface="Times New Roman" panose="02020603050405020304" pitchFamily="18" charset="0"/>
              </a:rPr>
              <a:t>范数亦称为</a:t>
            </a:r>
            <a:r>
              <a:rPr lang="zh-CN" altLang="en-US" sz="2400" b="1">
                <a:solidFill>
                  <a:schemeClr val="accent2"/>
                </a:solidFill>
                <a:ea typeface="华文中宋" panose="02010600040101010101" pitchFamily="2" charset="-122"/>
                <a:cs typeface="Times New Roman" panose="02020603050405020304" pitchFamily="18" charset="0"/>
              </a:rPr>
              <a:t>谱范数</a:t>
            </a:r>
            <a:r>
              <a:rPr lang="zh-CN" altLang="en-US" sz="2400" b="1">
                <a:ea typeface="华文中宋" panose="02010600040101010101"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279"/>
                                        </p:tgtEl>
                                        <p:attrNameLst>
                                          <p:attrName>style.visibility</p:attrName>
                                        </p:attrNameLst>
                                      </p:cBhvr>
                                      <p:to>
                                        <p:strVal val="visible"/>
                                      </p:to>
                                    </p:set>
                                    <p:animEffect transition="in" filter="wipe(up)">
                                      <p:cBhvr>
                                        <p:cTn id="12" dur="500"/>
                                        <p:tgtEl>
                                          <p:spTgt spid="54279"/>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8544"/>
                                        </p:tgtEl>
                                        <p:attrNameLst>
                                          <p:attrName>style.visibility</p:attrName>
                                        </p:attrNameLst>
                                      </p:cBhvr>
                                      <p:to>
                                        <p:strVal val="visible"/>
                                      </p:to>
                                    </p:set>
                                    <p:animEffect transition="in" filter="wipe(left)">
                                      <p:cBhvr>
                                        <p:cTn id="27" dur="500"/>
                                        <p:tgtEl>
                                          <p:spTgt spid="108544"/>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08545"/>
                                        </p:tgtEl>
                                        <p:attrNameLst>
                                          <p:attrName>style.visibility</p:attrName>
                                        </p:attrNameLst>
                                      </p:cBhvr>
                                      <p:to>
                                        <p:strVal val="visible"/>
                                      </p:to>
                                    </p:set>
                                    <p:animEffect transition="in" filter="wipe(right)">
                                      <p:cBhvr>
                                        <p:cTn id="32" dur="500"/>
                                        <p:tgtEl>
                                          <p:spTgt spid="108545"/>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54291"/>
                                        </p:tgtEl>
                                        <p:attrNameLst>
                                          <p:attrName>style.visibility</p:attrName>
                                        </p:attrNameLst>
                                      </p:cBhvr>
                                      <p:to>
                                        <p:strVal val="visible"/>
                                      </p:to>
                                    </p:set>
                                    <p:anim calcmode="lin" valueType="num">
                                      <p:cBhvr additive="base">
                                        <p:cTn id="42" dur="500" fill="hold"/>
                                        <p:tgtEl>
                                          <p:spTgt spid="54291"/>
                                        </p:tgtEl>
                                        <p:attrNameLst>
                                          <p:attrName>ppt_x</p:attrName>
                                        </p:attrNameLst>
                                      </p:cBhvr>
                                      <p:tavLst>
                                        <p:tav tm="0">
                                          <p:val>
                                            <p:strVal val="1+#ppt_w/2"/>
                                          </p:val>
                                        </p:tav>
                                        <p:tav tm="100000">
                                          <p:val>
                                            <p:strVal val="#ppt_x"/>
                                          </p:val>
                                        </p:tav>
                                      </p:tavLst>
                                    </p:anim>
                                    <p:anim calcmode="lin" valueType="num">
                                      <p:cBhvr additive="base">
                                        <p:cTn id="43" dur="500" fill="hold"/>
                                        <p:tgtEl>
                                          <p:spTgt spid="542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4" name="cashreg.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54296"/>
                                        </p:tgtEl>
                                        <p:attrNameLst>
                                          <p:attrName>style.visibility</p:attrName>
                                        </p:attrNameLst>
                                      </p:cBhvr>
                                      <p:to>
                                        <p:strVal val="visible"/>
                                      </p:to>
                                    </p:set>
                                    <p:animEffect transition="in" filter="wipe(up)">
                                      <p:cBhvr>
                                        <p:cTn id="53" dur="500"/>
                                        <p:tgtEl>
                                          <p:spTgt spid="54296"/>
                                        </p:tgtEl>
                                      </p:cBhvr>
                                    </p:animEffect>
                                  </p:childTnLst>
                                  <p:subTnLst>
                                    <p:audio>
                                      <p:cMediaNode>
                                        <p:cTn display="0" masterRel="sameClick">
                                          <p:stCondLst>
                                            <p:cond evt="begin" delay="0">
                                              <p:tn val="51"/>
                                            </p:cond>
                                          </p:stCondLst>
                                          <p:endCondLst>
                                            <p:cond evt="onStopAudio" delay="0">
                                              <p:tgtEl>
                                                <p:sldTgt/>
                                              </p:tgtEl>
                                            </p:cond>
                                          </p:endCondLst>
                                        </p:cTn>
                                        <p:tgtEl>
                                          <p:sndTgt r:embed="rId2" name="type.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08546"/>
                                        </p:tgtEl>
                                        <p:attrNameLst>
                                          <p:attrName>style.visibility</p:attrName>
                                        </p:attrNameLst>
                                      </p:cBhvr>
                                      <p:to>
                                        <p:strVal val="visible"/>
                                      </p:to>
                                    </p:set>
                                    <p:animEffect transition="in" filter="wipe(left)">
                                      <p:cBhvr>
                                        <p:cTn id="58" dur="500"/>
                                        <p:tgtEl>
                                          <p:spTgt spid="108546"/>
                                        </p:tgtEl>
                                      </p:cBhvr>
                                    </p:animEffect>
                                  </p:childTnLst>
                                  <p:subTnLst>
                                    <p:audio>
                                      <p:cMediaNode>
                                        <p:cTn display="0" masterRel="sameClick">
                                          <p:stCondLst>
                                            <p:cond evt="begin" delay="0">
                                              <p:tn val="56"/>
                                            </p:cond>
                                          </p:stCondLst>
                                          <p:endCondLst>
                                            <p:cond evt="onStopAudio" delay="0">
                                              <p:tgtEl>
                                                <p:sldTgt/>
                                              </p:tgtEl>
                                            </p:cond>
                                          </p:endCondLst>
                                        </p:cTn>
                                        <p:tgtEl>
                                          <p:sndTgt r:embed="rId2" name="type.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4298"/>
                                        </p:tgtEl>
                                        <p:attrNameLst>
                                          <p:attrName>style.visibility</p:attrName>
                                        </p:attrNameLst>
                                      </p:cBhvr>
                                      <p:to>
                                        <p:strVal val="visible"/>
                                      </p:to>
                                    </p:set>
                                    <p:animEffect transition="in" filter="wipe(left)">
                                      <p:cBhvr>
                                        <p:cTn id="63" dur="500"/>
                                        <p:tgtEl>
                                          <p:spTgt spid="54298"/>
                                        </p:tgtEl>
                                      </p:cBhvr>
                                    </p:animEffect>
                                  </p:childTnLst>
                                  <p:subTnLst>
                                    <p:set>
                                      <p:cBhvr override="childStyle">
                                        <p:cTn dur="1" fill="hold" display="0" masterRel="nextClick" afterEffect="1"/>
                                        <p:tgtEl>
                                          <p:spTgt spid="54298"/>
                                        </p:tgtEl>
                                        <p:attrNameLst>
                                          <p:attrName>style.visibility</p:attrName>
                                        </p:attrNameLst>
                                      </p:cBhvr>
                                      <p:to>
                                        <p:strVal val="hidden"/>
                                      </p:to>
                                    </p:set>
                                    <p:audio>
                                      <p:cMediaNode>
                                        <p:cTn display="0" masterRel="sameClick">
                                          <p:stCondLst>
                                            <p:cond evt="begin" delay="0">
                                              <p:tn val="61"/>
                                            </p:cond>
                                          </p:stCondLst>
                                          <p:endCondLst>
                                            <p:cond evt="onStopAudio" delay="0">
                                              <p:tgtEl>
                                                <p:sldTgt/>
                                              </p:tgtEl>
                                            </p:cond>
                                          </p:endCondLst>
                                        </p:cTn>
                                        <p:tgtEl>
                                          <p:sndTgt r:embed="rId5" name="whoosh.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4299"/>
                                        </p:tgtEl>
                                        <p:attrNameLst>
                                          <p:attrName>style.visibility</p:attrName>
                                        </p:attrNameLst>
                                      </p:cBhvr>
                                      <p:to>
                                        <p:strVal val="visible"/>
                                      </p:to>
                                    </p:set>
                                    <p:animEffect transition="in" filter="wipe(left)">
                                      <p:cBhvr>
                                        <p:cTn id="68" dur="500"/>
                                        <p:tgtEl>
                                          <p:spTgt spid="54299"/>
                                        </p:tgtEl>
                                      </p:cBhvr>
                                    </p:animEffect>
                                  </p:childTnLst>
                                  <p:subTnLst>
                                    <p:audio>
                                      <p:cMediaNode>
                                        <p:cTn display="0" masterRel="sameClick">
                                          <p:stCondLst>
                                            <p:cond evt="begin" delay="0">
                                              <p:tn val="66"/>
                                            </p:cond>
                                          </p:stCondLst>
                                          <p:endCondLst>
                                            <p:cond evt="onStopAudio" delay="0">
                                              <p:tgtEl>
                                                <p:sldTgt/>
                                              </p:tgtEl>
                                            </p:cond>
                                          </p:endCondLst>
                                        </p:cTn>
                                        <p:tgtEl>
                                          <p:sndTgt r:embed="rId2" name="type.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left)">
                                      <p:cBhvr>
                                        <p:cTn id="73" dur="500"/>
                                        <p:tgtEl>
                                          <p:spTgt spid="7"/>
                                        </p:tgtEl>
                                      </p:cBhvr>
                                    </p:animEffect>
                                  </p:childTnLst>
                                  <p:subTnLst>
                                    <p:audio>
                                      <p:cMediaNode>
                                        <p:cTn display="0" masterRel="sameClick">
                                          <p:stCondLst>
                                            <p:cond evt="begin" delay="0">
                                              <p:tn val="71"/>
                                            </p:cond>
                                          </p:stCondLst>
                                          <p:endCondLst>
                                            <p:cond evt="onStopAudio" delay="0">
                                              <p:tgtEl>
                                                <p:sldTgt/>
                                              </p:tgtEl>
                                            </p:cond>
                                          </p:endCondLst>
                                        </p:cTn>
                                        <p:tgtEl>
                                          <p:sndTgt r:embed="rId2" name="type.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54300"/>
                                        </p:tgtEl>
                                        <p:attrNameLst>
                                          <p:attrName>style.visibility</p:attrName>
                                        </p:attrNameLst>
                                      </p:cBhvr>
                                      <p:to>
                                        <p:strVal val="visible"/>
                                      </p:to>
                                    </p:set>
                                    <p:animEffect transition="in" filter="wipe(up)">
                                      <p:cBhvr>
                                        <p:cTn id="78" dur="500"/>
                                        <p:tgtEl>
                                          <p:spTgt spid="54300"/>
                                        </p:tgtEl>
                                      </p:cBhvr>
                                    </p:animEffect>
                                  </p:childTnLst>
                                  <p:subTnLst>
                                    <p:audio>
                                      <p:cMediaNode>
                                        <p:cTn display="0" masterRel="sameClick">
                                          <p:stCondLst>
                                            <p:cond evt="begin" delay="0">
                                              <p:tn val="76"/>
                                            </p:cond>
                                          </p:stCondLst>
                                          <p:endCondLst>
                                            <p:cond evt="onStopAudio" delay="0">
                                              <p:tgtEl>
                                                <p:sldTgt/>
                                              </p:tgtEl>
                                            </p:cond>
                                          </p:endCondLst>
                                        </p:cTn>
                                        <p:tgtEl>
                                          <p:sndTgt r:embed="rId2" name="type.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6" fill="hold" grpId="0" nodeType="clickEffect">
                                  <p:stCondLst>
                                    <p:cond delay="0"/>
                                  </p:stCondLst>
                                  <p:childTnLst>
                                    <p:set>
                                      <p:cBhvr>
                                        <p:cTn id="82" dur="1" fill="hold">
                                          <p:stCondLst>
                                            <p:cond delay="0"/>
                                          </p:stCondLst>
                                        </p:cTn>
                                        <p:tgtEl>
                                          <p:spTgt spid="54301"/>
                                        </p:tgtEl>
                                        <p:attrNameLst>
                                          <p:attrName>style.visibility</p:attrName>
                                        </p:attrNameLst>
                                      </p:cBhvr>
                                      <p:to>
                                        <p:strVal val="visible"/>
                                      </p:to>
                                    </p:set>
                                    <p:anim calcmode="lin" valueType="num">
                                      <p:cBhvr additive="base">
                                        <p:cTn id="83" dur="500" fill="hold"/>
                                        <p:tgtEl>
                                          <p:spTgt spid="54301"/>
                                        </p:tgtEl>
                                        <p:attrNameLst>
                                          <p:attrName>ppt_x</p:attrName>
                                        </p:attrNameLst>
                                      </p:cBhvr>
                                      <p:tavLst>
                                        <p:tav tm="0">
                                          <p:val>
                                            <p:strVal val="1+#ppt_w/2"/>
                                          </p:val>
                                        </p:tav>
                                        <p:tav tm="100000">
                                          <p:val>
                                            <p:strVal val="#ppt_x"/>
                                          </p:val>
                                        </p:tav>
                                      </p:tavLst>
                                    </p:anim>
                                    <p:anim calcmode="lin" valueType="num">
                                      <p:cBhvr additive="base">
                                        <p:cTn id="84" dur="500" fill="hold"/>
                                        <p:tgtEl>
                                          <p:spTgt spid="5430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4" name="cashreg.wav"/>
                                        </p:tgtEl>
                                      </p:cMediaNode>
                                    </p:audio>
                                  </p:sub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4305"/>
                                        </p:tgtEl>
                                        <p:attrNameLst>
                                          <p:attrName>style.visibility</p:attrName>
                                        </p:attrNameLst>
                                      </p:cBhvr>
                                      <p:to>
                                        <p:strVal val="visible"/>
                                      </p:to>
                                    </p:set>
                                    <p:animEffect transition="in" filter="wipe(up)">
                                      <p:cBhvr>
                                        <p:cTn id="89" dur="500"/>
                                        <p:tgtEl>
                                          <p:spTgt spid="54305"/>
                                        </p:tgtEl>
                                      </p:cBhvr>
                                    </p:animEffect>
                                  </p:childTnLst>
                                  <p:subTnLst>
                                    <p:audio>
                                      <p:cMediaNode>
                                        <p:cTn display="0" masterRel="sameClick">
                                          <p:stCondLst>
                                            <p:cond evt="begin" delay="0">
                                              <p:tn val="87"/>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p:bldP spid="54291" grpId="0" animBg="1"/>
      <p:bldP spid="54296" grpId="0"/>
      <p:bldP spid="54298" grpId="0" animBg="1"/>
      <p:bldP spid="54299" grpId="0"/>
      <p:bldP spid="54300" grpId="0"/>
      <p:bldP spid="54301" grpId="0" animBg="1"/>
      <p:bldP spid="5430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a:extLst>
              <a:ext uri="{FF2B5EF4-FFF2-40B4-BE49-F238E27FC236}">
                <a16:creationId xmlns:a16="http://schemas.microsoft.com/office/drawing/2014/main" id="{D1EC65A6-CCE9-485D-9974-73ABEC7F8E2B}"/>
              </a:ext>
            </a:extLst>
          </p:cNvPr>
          <p:cNvGrpSpPr>
            <a:grpSpLocks/>
          </p:cNvGrpSpPr>
          <p:nvPr/>
        </p:nvGrpSpPr>
        <p:grpSpPr bwMode="auto">
          <a:xfrm>
            <a:off x="400050" y="2132013"/>
            <a:ext cx="7905750" cy="1246187"/>
            <a:chOff x="252" y="1344"/>
            <a:chExt cx="4980" cy="785"/>
          </a:xfrm>
        </p:grpSpPr>
        <p:sp>
          <p:nvSpPr>
            <p:cNvPr id="26659" name="Rectangle 43">
              <a:extLst>
                <a:ext uri="{FF2B5EF4-FFF2-40B4-BE49-F238E27FC236}">
                  <a16:creationId xmlns:a16="http://schemas.microsoft.com/office/drawing/2014/main" id="{96BF5A20-37B5-4B15-A824-D1B0E9EF52B0}"/>
                </a:ext>
              </a:extLst>
            </p:cNvPr>
            <p:cNvSpPr>
              <a:spLocks noChangeArrowheads="1"/>
            </p:cNvSpPr>
            <p:nvPr/>
          </p:nvSpPr>
          <p:spPr bwMode="auto">
            <a:xfrm>
              <a:off x="720" y="1720"/>
              <a:ext cx="1183"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70000"/>
                </a:lnSpc>
                <a:spcBef>
                  <a:spcPct val="0"/>
                </a:spcBef>
                <a:buFontTx/>
                <a:buNone/>
                <a:defRPr/>
              </a:pPr>
              <a:r>
                <a:rPr lang="zh-CN" altLang="en-US" sz="2400" b="1">
                  <a:ea typeface="华文中宋" panose="02010600040101010101" pitchFamily="2" charset="-122"/>
                  <a:cs typeface="Times New Roman" panose="02020603050405020304" pitchFamily="18" charset="0"/>
                </a:rPr>
                <a:t>向量     使得 </a:t>
              </a:r>
            </a:p>
          </p:txBody>
        </p:sp>
        <p:sp>
          <p:nvSpPr>
            <p:cNvPr id="26660" name="Text Box 11">
              <a:extLst>
                <a:ext uri="{FF2B5EF4-FFF2-40B4-BE49-F238E27FC236}">
                  <a16:creationId xmlns:a16="http://schemas.microsoft.com/office/drawing/2014/main" id="{777FB51D-19EA-499A-885F-684031BC787D}"/>
                </a:ext>
              </a:extLst>
            </p:cNvPr>
            <p:cNvSpPr txBox="1">
              <a:spLocks noChangeArrowheads="1"/>
            </p:cNvSpPr>
            <p:nvPr/>
          </p:nvSpPr>
          <p:spPr bwMode="auto">
            <a:xfrm>
              <a:off x="252" y="1488"/>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solidFill>
                    <a:schemeClr val="accent2"/>
                  </a:solidFill>
                  <a:ea typeface="华文中宋" panose="02010600040101010101" pitchFamily="2" charset="-122"/>
                  <a:cs typeface="Times New Roman" panose="02020603050405020304" pitchFamily="18" charset="0"/>
                </a:rPr>
                <a:t>证明：</a:t>
              </a:r>
            </a:p>
          </p:txBody>
        </p:sp>
        <p:sp>
          <p:nvSpPr>
            <p:cNvPr id="26661" name="Text Box 13">
              <a:extLst>
                <a:ext uri="{FF2B5EF4-FFF2-40B4-BE49-F238E27FC236}">
                  <a16:creationId xmlns:a16="http://schemas.microsoft.com/office/drawing/2014/main" id="{F00E7163-181A-4F1F-929C-41B42FF0EBD2}"/>
                </a:ext>
              </a:extLst>
            </p:cNvPr>
            <p:cNvSpPr txBox="1">
              <a:spLocks noChangeArrowheads="1"/>
            </p:cNvSpPr>
            <p:nvPr/>
          </p:nvSpPr>
          <p:spPr bwMode="auto">
            <a:xfrm>
              <a:off x="768" y="1344"/>
              <a:ext cx="4464"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70000"/>
                </a:lnSpc>
                <a:spcBef>
                  <a:spcPct val="0"/>
                </a:spcBef>
                <a:buFontTx/>
                <a:buNone/>
                <a:defRPr/>
              </a:pPr>
              <a:r>
                <a:rPr lang="en-US" altLang="zh-CN" sz="2400" b="1">
                  <a:solidFill>
                    <a:schemeClr val="accent2"/>
                  </a:solidFill>
                  <a:ea typeface="华文中宋" panose="02010600040101010101" pitchFamily="2" charset="-122"/>
                  <a:cs typeface="Times New Roman" panose="02020603050405020304" pitchFamily="18" charset="0"/>
                </a:rPr>
                <a:t>① </a:t>
              </a:r>
              <a:r>
                <a:rPr lang="zh-CN" altLang="en-US" sz="2400" b="1">
                  <a:ea typeface="华文中宋" panose="02010600040101010101" pitchFamily="2" charset="-122"/>
                  <a:cs typeface="Times New Roman" panose="02020603050405020304" pitchFamily="18" charset="0"/>
                </a:rPr>
                <a:t>若不然，则                     有非零解，即存在非零</a:t>
              </a:r>
            </a:p>
          </p:txBody>
        </p:sp>
        <p:graphicFrame>
          <p:nvGraphicFramePr>
            <p:cNvPr id="26662" name="Object 14">
              <a:extLst>
                <a:ext uri="{FF2B5EF4-FFF2-40B4-BE49-F238E27FC236}">
                  <a16:creationId xmlns:a16="http://schemas.microsoft.com/office/drawing/2014/main" id="{3784FB65-5B91-410A-B2C8-FEB486F253A9}"/>
                </a:ext>
              </a:extLst>
            </p:cNvPr>
            <p:cNvGraphicFramePr>
              <a:graphicFrameLocks/>
            </p:cNvGraphicFramePr>
            <p:nvPr/>
          </p:nvGraphicFramePr>
          <p:xfrm>
            <a:off x="2064" y="1488"/>
            <a:ext cx="942" cy="264"/>
          </p:xfrm>
          <a:graphic>
            <a:graphicData uri="http://schemas.openxmlformats.org/presentationml/2006/ole">
              <mc:AlternateContent xmlns:mc="http://schemas.openxmlformats.org/markup-compatibility/2006">
                <mc:Choice xmlns:v="urn:schemas-microsoft-com:vml" Requires="v">
                  <p:oleObj r:id="rId5" imgW="812800" imgH="228600" progId="Equation.3">
                    <p:embed/>
                  </p:oleObj>
                </mc:Choice>
                <mc:Fallback>
                  <p:oleObj r:id="rId5" imgW="812800" imgH="228600" progId="Equation.3">
                    <p:embed/>
                    <p:pic>
                      <p:nvPicPr>
                        <p:cNvPr id="26662" name="Object 14">
                          <a:extLst>
                            <a:ext uri="{FF2B5EF4-FFF2-40B4-BE49-F238E27FC236}">
                              <a16:creationId xmlns:a16="http://schemas.microsoft.com/office/drawing/2014/main" id="{3784FB65-5B91-410A-B2C8-FEB486F253A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1488"/>
                          <a:ext cx="94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63" name="Object 15">
              <a:extLst>
                <a:ext uri="{FF2B5EF4-FFF2-40B4-BE49-F238E27FC236}">
                  <a16:creationId xmlns:a16="http://schemas.microsoft.com/office/drawing/2014/main" id="{47A0DD61-9131-4E6C-BE4A-B1E15EDF48DB}"/>
                </a:ext>
              </a:extLst>
            </p:cNvPr>
            <p:cNvGraphicFramePr>
              <a:graphicFrameLocks/>
            </p:cNvGraphicFramePr>
            <p:nvPr/>
          </p:nvGraphicFramePr>
          <p:xfrm>
            <a:off x="1178" y="1872"/>
            <a:ext cx="214" cy="257"/>
          </p:xfrm>
          <a:graphic>
            <a:graphicData uri="http://schemas.openxmlformats.org/presentationml/2006/ole">
              <mc:AlternateContent xmlns:mc="http://schemas.openxmlformats.org/markup-compatibility/2006">
                <mc:Choice xmlns:v="urn:schemas-microsoft-com:vml" Requires="v">
                  <p:oleObj r:id="rId7" imgW="190666" imgH="228799" progId="Equation.3">
                    <p:embed/>
                  </p:oleObj>
                </mc:Choice>
                <mc:Fallback>
                  <p:oleObj r:id="rId7" imgW="190666" imgH="228799" progId="Equation.3">
                    <p:embed/>
                    <p:pic>
                      <p:nvPicPr>
                        <p:cNvPr id="26663" name="Object 15">
                          <a:extLst>
                            <a:ext uri="{FF2B5EF4-FFF2-40B4-BE49-F238E27FC236}">
                              <a16:creationId xmlns:a16="http://schemas.microsoft.com/office/drawing/2014/main" id="{47A0DD61-9131-4E6C-BE4A-B1E15EDF48D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8" y="1872"/>
                          <a:ext cx="21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6627" name="Rectangle 2">
            <a:extLst>
              <a:ext uri="{FF2B5EF4-FFF2-40B4-BE49-F238E27FC236}">
                <a16:creationId xmlns:a16="http://schemas.microsoft.com/office/drawing/2014/main" id="{33D19B7C-06E8-46D8-9467-3AEC2FBD9B21}"/>
              </a:ext>
            </a:extLst>
          </p:cNvPr>
          <p:cNvSpPr>
            <a:spLocks noChangeArrowheads="1"/>
          </p:cNvSpPr>
          <p:nvPr/>
        </p:nvSpPr>
        <p:spPr bwMode="auto">
          <a:xfrm>
            <a:off x="3276600" y="0"/>
            <a:ext cx="586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§1  Norms of Vectors and Matrices</a:t>
            </a:r>
          </a:p>
        </p:txBody>
      </p:sp>
      <p:grpSp>
        <p:nvGrpSpPr>
          <p:cNvPr id="3" name="Group 39">
            <a:extLst>
              <a:ext uri="{FF2B5EF4-FFF2-40B4-BE49-F238E27FC236}">
                <a16:creationId xmlns:a16="http://schemas.microsoft.com/office/drawing/2014/main" id="{38DCC13C-2BF3-4D8D-905E-B3F6E65F24DE}"/>
              </a:ext>
            </a:extLst>
          </p:cNvPr>
          <p:cNvGrpSpPr>
            <a:grpSpLocks/>
          </p:cNvGrpSpPr>
          <p:nvPr/>
        </p:nvGrpSpPr>
        <p:grpSpPr bwMode="auto">
          <a:xfrm>
            <a:off x="611188" y="762000"/>
            <a:ext cx="8012112" cy="544513"/>
            <a:chOff x="385" y="480"/>
            <a:chExt cx="5047" cy="343"/>
          </a:xfrm>
        </p:grpSpPr>
        <p:sp>
          <p:nvSpPr>
            <p:cNvPr id="26657" name="AutoShape 4" descr="白色大理石">
              <a:extLst>
                <a:ext uri="{FF2B5EF4-FFF2-40B4-BE49-F238E27FC236}">
                  <a16:creationId xmlns:a16="http://schemas.microsoft.com/office/drawing/2014/main" id="{FFE214FF-C981-4BCA-AD6D-09E03CCF103C}"/>
                </a:ext>
              </a:extLst>
            </p:cNvPr>
            <p:cNvSpPr>
              <a:spLocks noChangeArrowheads="1"/>
            </p:cNvSpPr>
            <p:nvPr/>
          </p:nvSpPr>
          <p:spPr bwMode="auto">
            <a:xfrm>
              <a:off x="385" y="480"/>
              <a:ext cx="673" cy="332"/>
            </a:xfrm>
            <a:prstGeom prst="bevel">
              <a:avLst>
                <a:gd name="adj" fmla="val 12500"/>
              </a:avLst>
            </a:prstGeom>
            <a:blipFill dpi="0" rotWithShape="0">
              <a:blip r:embed="rId9"/>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a:ea typeface="华文中宋" panose="02010600040101010101" pitchFamily="2" charset="-122"/>
                  <a:cs typeface="Times New Roman" panose="02020603050405020304" pitchFamily="18" charset="0"/>
                </a:rPr>
                <a:t>定理</a:t>
              </a:r>
            </a:p>
          </p:txBody>
        </p:sp>
        <p:sp>
          <p:nvSpPr>
            <p:cNvPr id="26658" name="Text Box 5">
              <a:extLst>
                <a:ext uri="{FF2B5EF4-FFF2-40B4-BE49-F238E27FC236}">
                  <a16:creationId xmlns:a16="http://schemas.microsoft.com/office/drawing/2014/main" id="{393B9EE9-AD7E-40D6-A642-68E4DF377323}"/>
                </a:ext>
              </a:extLst>
            </p:cNvPr>
            <p:cNvSpPr txBox="1">
              <a:spLocks noChangeArrowheads="1"/>
            </p:cNvSpPr>
            <p:nvPr/>
          </p:nvSpPr>
          <p:spPr bwMode="auto">
            <a:xfrm>
              <a:off x="1105" y="532"/>
              <a:ext cx="43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若矩阵 </a:t>
              </a:r>
              <a:r>
                <a:rPr lang="en-US" altLang="zh-CN" sz="2400" b="1" i="1">
                  <a:ea typeface="华文中宋" panose="02010600040101010101" pitchFamily="2" charset="-122"/>
                  <a:cs typeface="Times New Roman" panose="02020603050405020304" pitchFamily="18" charset="0"/>
                </a:rPr>
                <a:t>B</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对某个算子范数满足 </a:t>
              </a:r>
              <a:r>
                <a:rPr lang="en-US" altLang="zh-CN" sz="2400" b="1">
                  <a:ea typeface="华文中宋" panose="02010600040101010101" pitchFamily="2" charset="-122"/>
                  <a:cs typeface="Times New Roman" panose="02020603050405020304" pitchFamily="18" charset="0"/>
                </a:rPr>
                <a:t>||</a:t>
              </a:r>
              <a:r>
                <a:rPr lang="en-US" altLang="zh-CN" sz="2400" b="1" i="1">
                  <a:ea typeface="华文中宋" panose="02010600040101010101" pitchFamily="2" charset="-122"/>
                  <a:cs typeface="Times New Roman" panose="02020603050405020304" pitchFamily="18" charset="0"/>
                </a:rPr>
                <a:t>B</a:t>
              </a:r>
              <a:r>
                <a:rPr lang="en-US" altLang="zh-CN" sz="2400" b="1">
                  <a:ea typeface="华文中宋" panose="02010600040101010101" pitchFamily="2" charset="-122"/>
                  <a:cs typeface="Times New Roman" panose="02020603050405020304" pitchFamily="18" charset="0"/>
                </a:rPr>
                <a:t>|| &lt; 1</a:t>
              </a:r>
              <a:r>
                <a:rPr lang="zh-CN" altLang="en-US" sz="2400" b="1">
                  <a:ea typeface="华文中宋" panose="02010600040101010101" pitchFamily="2" charset="-122"/>
                  <a:cs typeface="Times New Roman" panose="02020603050405020304" pitchFamily="18" charset="0"/>
                </a:rPr>
                <a:t>，则必有</a:t>
              </a:r>
            </a:p>
          </p:txBody>
        </p:sp>
      </p:grpSp>
      <p:grpSp>
        <p:nvGrpSpPr>
          <p:cNvPr id="4" name="Group 42">
            <a:extLst>
              <a:ext uri="{FF2B5EF4-FFF2-40B4-BE49-F238E27FC236}">
                <a16:creationId xmlns:a16="http://schemas.microsoft.com/office/drawing/2014/main" id="{33EA8771-DA9D-46A0-8C34-E4061747BB02}"/>
              </a:ext>
            </a:extLst>
          </p:cNvPr>
          <p:cNvGrpSpPr>
            <a:grpSpLocks/>
          </p:cNvGrpSpPr>
          <p:nvPr/>
        </p:nvGrpSpPr>
        <p:grpSpPr bwMode="auto">
          <a:xfrm>
            <a:off x="1238250" y="1476375"/>
            <a:ext cx="2419350" cy="482600"/>
            <a:chOff x="780" y="872"/>
            <a:chExt cx="1524" cy="304"/>
          </a:xfrm>
        </p:grpSpPr>
        <p:sp>
          <p:nvSpPr>
            <p:cNvPr id="26654" name="Text Box 6">
              <a:extLst>
                <a:ext uri="{FF2B5EF4-FFF2-40B4-BE49-F238E27FC236}">
                  <a16:creationId xmlns:a16="http://schemas.microsoft.com/office/drawing/2014/main" id="{3D0C6C8B-8EA5-494F-ACDD-EDB4D41B7763}"/>
                </a:ext>
              </a:extLst>
            </p:cNvPr>
            <p:cNvSpPr txBox="1">
              <a:spLocks noChangeArrowheads="1"/>
            </p:cNvSpPr>
            <p:nvPr/>
          </p:nvSpPr>
          <p:spPr bwMode="auto">
            <a:xfrm>
              <a:off x="780" y="888"/>
              <a:ext cx="3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400" b="1">
                  <a:solidFill>
                    <a:schemeClr val="accent2"/>
                  </a:solidFill>
                  <a:ea typeface="华文中宋" panose="02010600040101010101" pitchFamily="2" charset="-122"/>
                  <a:cs typeface="Times New Roman" panose="02020603050405020304" pitchFamily="18" charset="0"/>
                </a:rPr>
                <a:t>①</a:t>
              </a:r>
              <a:endParaRPr lang="en-US" altLang="zh-CN" sz="2400">
                <a:ea typeface="华文中宋" panose="02010600040101010101" pitchFamily="2" charset="-122"/>
                <a:cs typeface="Times New Roman" panose="02020603050405020304" pitchFamily="18" charset="0"/>
              </a:endParaRPr>
            </a:p>
          </p:txBody>
        </p:sp>
        <p:graphicFrame>
          <p:nvGraphicFramePr>
            <p:cNvPr id="26655" name="Object 7">
              <a:extLst>
                <a:ext uri="{FF2B5EF4-FFF2-40B4-BE49-F238E27FC236}">
                  <a16:creationId xmlns:a16="http://schemas.microsoft.com/office/drawing/2014/main" id="{38E0F89E-1322-4089-A957-89870591AE12}"/>
                </a:ext>
              </a:extLst>
            </p:cNvPr>
            <p:cNvGraphicFramePr>
              <a:graphicFrameLocks/>
            </p:cNvGraphicFramePr>
            <p:nvPr/>
          </p:nvGraphicFramePr>
          <p:xfrm>
            <a:off x="1067" y="936"/>
            <a:ext cx="432" cy="181"/>
          </p:xfrm>
          <a:graphic>
            <a:graphicData uri="http://schemas.openxmlformats.org/presentationml/2006/ole">
              <mc:AlternateContent xmlns:mc="http://schemas.openxmlformats.org/markup-compatibility/2006">
                <mc:Choice xmlns:v="urn:schemas-microsoft-com:vml" Requires="v">
                  <p:oleObj r:id="rId10" imgW="317656" imgH="108065" progId="Equation.3">
                    <p:embed/>
                  </p:oleObj>
                </mc:Choice>
                <mc:Fallback>
                  <p:oleObj r:id="rId10" imgW="317656" imgH="108065" progId="Equation.3">
                    <p:embed/>
                    <p:pic>
                      <p:nvPicPr>
                        <p:cNvPr id="26655" name="Object 7">
                          <a:extLst>
                            <a:ext uri="{FF2B5EF4-FFF2-40B4-BE49-F238E27FC236}">
                              <a16:creationId xmlns:a16="http://schemas.microsoft.com/office/drawing/2014/main" id="{38E0F89E-1322-4089-A957-89870591AE12}"/>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7" y="936"/>
                          <a:ext cx="43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56" name="Text Box 8">
              <a:extLst>
                <a:ext uri="{FF2B5EF4-FFF2-40B4-BE49-F238E27FC236}">
                  <a16:creationId xmlns:a16="http://schemas.microsoft.com/office/drawing/2014/main" id="{4CE0DC48-2CAE-4C13-9D2C-E330E8E72275}"/>
                </a:ext>
              </a:extLst>
            </p:cNvPr>
            <p:cNvSpPr txBox="1">
              <a:spLocks noChangeArrowheads="1"/>
            </p:cNvSpPr>
            <p:nvPr/>
          </p:nvSpPr>
          <p:spPr bwMode="auto">
            <a:xfrm>
              <a:off x="1451" y="872"/>
              <a:ext cx="8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可逆；</a:t>
              </a:r>
            </a:p>
          </p:txBody>
        </p:sp>
      </p:grpSp>
      <p:grpSp>
        <p:nvGrpSpPr>
          <p:cNvPr id="5" name="Group 47">
            <a:extLst>
              <a:ext uri="{FF2B5EF4-FFF2-40B4-BE49-F238E27FC236}">
                <a16:creationId xmlns:a16="http://schemas.microsoft.com/office/drawing/2014/main" id="{0C4B5252-9C0E-4804-905F-68B603D9F84C}"/>
              </a:ext>
            </a:extLst>
          </p:cNvPr>
          <p:cNvGrpSpPr>
            <a:grpSpLocks/>
          </p:cNvGrpSpPr>
          <p:nvPr/>
        </p:nvGrpSpPr>
        <p:grpSpPr bwMode="auto">
          <a:xfrm>
            <a:off x="3659188" y="1423988"/>
            <a:ext cx="2436812" cy="633412"/>
            <a:chOff x="2305" y="839"/>
            <a:chExt cx="1535" cy="399"/>
          </a:xfrm>
        </p:grpSpPr>
        <p:sp>
          <p:nvSpPr>
            <p:cNvPr id="26652" name="Text Box 9">
              <a:extLst>
                <a:ext uri="{FF2B5EF4-FFF2-40B4-BE49-F238E27FC236}">
                  <a16:creationId xmlns:a16="http://schemas.microsoft.com/office/drawing/2014/main" id="{B0AE9B57-82C8-4771-A6BA-64DC2E2E20FD}"/>
                </a:ext>
              </a:extLst>
            </p:cNvPr>
            <p:cNvSpPr txBox="1">
              <a:spLocks noChangeArrowheads="1"/>
            </p:cNvSpPr>
            <p:nvPr/>
          </p:nvSpPr>
          <p:spPr bwMode="auto">
            <a:xfrm>
              <a:off x="2305" y="868"/>
              <a:ext cx="3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400" b="1">
                  <a:solidFill>
                    <a:schemeClr val="accent2"/>
                  </a:solidFill>
                  <a:ea typeface="华文中宋" panose="02010600040101010101" pitchFamily="2" charset="-122"/>
                  <a:cs typeface="Times New Roman" panose="02020603050405020304" pitchFamily="18" charset="0"/>
                </a:rPr>
                <a:t>②</a:t>
              </a:r>
              <a:endParaRPr lang="en-US" altLang="zh-CN" sz="2400">
                <a:ea typeface="华文中宋" panose="02010600040101010101" pitchFamily="2" charset="-122"/>
                <a:cs typeface="Times New Roman" panose="02020603050405020304" pitchFamily="18" charset="0"/>
              </a:endParaRPr>
            </a:p>
          </p:txBody>
        </p:sp>
        <p:graphicFrame>
          <p:nvGraphicFramePr>
            <p:cNvPr id="26653" name="Object 10">
              <a:extLst>
                <a:ext uri="{FF2B5EF4-FFF2-40B4-BE49-F238E27FC236}">
                  <a16:creationId xmlns:a16="http://schemas.microsoft.com/office/drawing/2014/main" id="{0121F040-0F46-4817-A668-CD6CDB9A0BB9}"/>
                </a:ext>
              </a:extLst>
            </p:cNvPr>
            <p:cNvGraphicFramePr>
              <a:graphicFrameLocks/>
            </p:cNvGraphicFramePr>
            <p:nvPr/>
          </p:nvGraphicFramePr>
          <p:xfrm>
            <a:off x="2586" y="839"/>
            <a:ext cx="1254" cy="399"/>
          </p:xfrm>
          <a:graphic>
            <a:graphicData uri="http://schemas.openxmlformats.org/presentationml/2006/ole">
              <mc:AlternateContent xmlns:mc="http://schemas.openxmlformats.org/markup-compatibility/2006">
                <mc:Choice xmlns:v="urn:schemas-microsoft-com:vml" Requires="v">
                  <p:oleObj r:id="rId12" imgW="1257352" imgH="374488" progId="Equation.3">
                    <p:embed/>
                  </p:oleObj>
                </mc:Choice>
                <mc:Fallback>
                  <p:oleObj r:id="rId12" imgW="1257352" imgH="374488" progId="Equation.3">
                    <p:embed/>
                    <p:pic>
                      <p:nvPicPr>
                        <p:cNvPr id="26653" name="Object 10">
                          <a:extLst>
                            <a:ext uri="{FF2B5EF4-FFF2-40B4-BE49-F238E27FC236}">
                              <a16:creationId xmlns:a16="http://schemas.microsoft.com/office/drawing/2014/main" id="{0121F040-0F46-4817-A668-CD6CDB9A0BB9}"/>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86" y="839"/>
                          <a:ext cx="1254"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55312" name="Object 16">
            <a:extLst>
              <a:ext uri="{FF2B5EF4-FFF2-40B4-BE49-F238E27FC236}">
                <a16:creationId xmlns:a16="http://schemas.microsoft.com/office/drawing/2014/main" id="{CDCEA202-597A-4753-87C1-BDDF0D6DD545}"/>
              </a:ext>
            </a:extLst>
          </p:cNvPr>
          <p:cNvGraphicFramePr>
            <a:graphicFrameLocks/>
          </p:cNvGraphicFramePr>
          <p:nvPr>
            <p:extLst>
              <p:ext uri="{D42A27DB-BD31-4B8C-83A1-F6EECF244321}">
                <p14:modId xmlns:p14="http://schemas.microsoft.com/office/powerpoint/2010/main" val="1517186583"/>
              </p:ext>
            </p:extLst>
          </p:nvPr>
        </p:nvGraphicFramePr>
        <p:xfrm>
          <a:off x="2971800" y="2959100"/>
          <a:ext cx="1447800" cy="466725"/>
        </p:xfrm>
        <a:graphic>
          <a:graphicData uri="http://schemas.openxmlformats.org/presentationml/2006/ole">
            <mc:AlternateContent xmlns:mc="http://schemas.openxmlformats.org/markup-compatibility/2006">
              <mc:Choice xmlns:v="urn:schemas-microsoft-com:vml" Requires="v">
                <p:oleObj r:id="rId14" imgW="800100" imgH="228600" progId="Equation.3">
                  <p:embed/>
                </p:oleObj>
              </mc:Choice>
              <mc:Fallback>
                <p:oleObj r:id="rId14" imgW="800100" imgH="228600" progId="Equation.3">
                  <p:embed/>
                  <p:pic>
                    <p:nvPicPr>
                      <p:cNvPr id="55312" name="Object 16">
                        <a:extLst>
                          <a:ext uri="{FF2B5EF4-FFF2-40B4-BE49-F238E27FC236}">
                            <a16:creationId xmlns:a16="http://schemas.microsoft.com/office/drawing/2014/main" id="{CDCEA202-597A-4753-87C1-BDDF0D6DD545}"/>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2959100"/>
                        <a:ext cx="14478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13" name="Object 17">
            <a:extLst>
              <a:ext uri="{FF2B5EF4-FFF2-40B4-BE49-F238E27FC236}">
                <a16:creationId xmlns:a16="http://schemas.microsoft.com/office/drawing/2014/main" id="{0725743B-55FA-4A26-B019-46576BE84DF2}"/>
              </a:ext>
            </a:extLst>
          </p:cNvPr>
          <p:cNvGraphicFramePr>
            <a:graphicFrameLocks/>
          </p:cNvGraphicFramePr>
          <p:nvPr>
            <p:extLst>
              <p:ext uri="{D42A27DB-BD31-4B8C-83A1-F6EECF244321}">
                <p14:modId xmlns:p14="http://schemas.microsoft.com/office/powerpoint/2010/main" val="3430440491"/>
              </p:ext>
            </p:extLst>
          </p:nvPr>
        </p:nvGraphicFramePr>
        <p:xfrm>
          <a:off x="4419600" y="2819400"/>
          <a:ext cx="1887538" cy="766763"/>
        </p:xfrm>
        <a:graphic>
          <a:graphicData uri="http://schemas.openxmlformats.org/presentationml/2006/ole">
            <mc:AlternateContent xmlns:mc="http://schemas.openxmlformats.org/markup-compatibility/2006">
              <mc:Choice xmlns:v="urn:schemas-microsoft-com:vml" Requires="v">
                <p:oleObj r:id="rId16" imgW="1130300" imgH="431800" progId="Equation.3">
                  <p:embed/>
                </p:oleObj>
              </mc:Choice>
              <mc:Fallback>
                <p:oleObj r:id="rId16" imgW="1130300" imgH="431800" progId="Equation.3">
                  <p:embed/>
                  <p:pic>
                    <p:nvPicPr>
                      <p:cNvPr id="55313" name="Object 17">
                        <a:extLst>
                          <a:ext uri="{FF2B5EF4-FFF2-40B4-BE49-F238E27FC236}">
                            <a16:creationId xmlns:a16="http://schemas.microsoft.com/office/drawing/2014/main" id="{0725743B-55FA-4A26-B019-46576BE84DF2}"/>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19600" y="2819400"/>
                        <a:ext cx="1887538"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14" name="Object 18">
            <a:extLst>
              <a:ext uri="{FF2B5EF4-FFF2-40B4-BE49-F238E27FC236}">
                <a16:creationId xmlns:a16="http://schemas.microsoft.com/office/drawing/2014/main" id="{298A6FC2-3E33-42ED-B76F-6D45E788876E}"/>
              </a:ext>
            </a:extLst>
          </p:cNvPr>
          <p:cNvGraphicFramePr>
            <a:graphicFrameLocks/>
          </p:cNvGraphicFramePr>
          <p:nvPr>
            <p:extLst>
              <p:ext uri="{D42A27DB-BD31-4B8C-83A1-F6EECF244321}">
                <p14:modId xmlns:p14="http://schemas.microsoft.com/office/powerpoint/2010/main" val="3562268260"/>
              </p:ext>
            </p:extLst>
          </p:nvPr>
        </p:nvGraphicFramePr>
        <p:xfrm>
          <a:off x="6108700" y="2984500"/>
          <a:ext cx="1282700" cy="365125"/>
        </p:xfrm>
        <a:graphic>
          <a:graphicData uri="http://schemas.openxmlformats.org/presentationml/2006/ole">
            <mc:AlternateContent xmlns:mc="http://schemas.openxmlformats.org/markup-compatibility/2006">
              <mc:Choice xmlns:v="urn:schemas-microsoft-com:vml" Requires="v">
                <p:oleObj r:id="rId18" imgW="698500" imgH="203200" progId="Equation.3">
                  <p:embed/>
                </p:oleObj>
              </mc:Choice>
              <mc:Fallback>
                <p:oleObj r:id="rId18" imgW="698500" imgH="203200" progId="Equation.3">
                  <p:embed/>
                  <p:pic>
                    <p:nvPicPr>
                      <p:cNvPr id="55314" name="Object 18">
                        <a:extLst>
                          <a:ext uri="{FF2B5EF4-FFF2-40B4-BE49-F238E27FC236}">
                            <a16:creationId xmlns:a16="http://schemas.microsoft.com/office/drawing/2014/main" id="{298A6FC2-3E33-42ED-B76F-6D45E788876E}"/>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08700" y="2984500"/>
                        <a:ext cx="1282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6" name="Group 46">
            <a:extLst>
              <a:ext uri="{FF2B5EF4-FFF2-40B4-BE49-F238E27FC236}">
                <a16:creationId xmlns:a16="http://schemas.microsoft.com/office/drawing/2014/main" id="{C56C22EB-4BF6-4093-8F6A-B36CDFE3A40B}"/>
              </a:ext>
            </a:extLst>
          </p:cNvPr>
          <p:cNvGrpSpPr>
            <a:grpSpLocks/>
          </p:cNvGrpSpPr>
          <p:nvPr/>
        </p:nvGrpSpPr>
        <p:grpSpPr bwMode="auto">
          <a:xfrm>
            <a:off x="5791200" y="609600"/>
            <a:ext cx="1600200" cy="2917825"/>
            <a:chOff x="3648" y="384"/>
            <a:chExt cx="1008" cy="1838"/>
          </a:xfrm>
        </p:grpSpPr>
        <p:sp>
          <p:nvSpPr>
            <p:cNvPr id="26647" name="Oval 20">
              <a:extLst>
                <a:ext uri="{FF2B5EF4-FFF2-40B4-BE49-F238E27FC236}">
                  <a16:creationId xmlns:a16="http://schemas.microsoft.com/office/drawing/2014/main" id="{C87AFFB7-E961-412E-B6D6-5EDF9F6E7D47}"/>
                </a:ext>
              </a:extLst>
            </p:cNvPr>
            <p:cNvSpPr>
              <a:spLocks noChangeArrowheads="1"/>
            </p:cNvSpPr>
            <p:nvPr/>
          </p:nvSpPr>
          <p:spPr bwMode="auto">
            <a:xfrm>
              <a:off x="3648" y="384"/>
              <a:ext cx="672" cy="45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6648" name="Oval 21">
              <a:extLst>
                <a:ext uri="{FF2B5EF4-FFF2-40B4-BE49-F238E27FC236}">
                  <a16:creationId xmlns:a16="http://schemas.microsoft.com/office/drawing/2014/main" id="{D13E48F4-19DD-425B-8E17-4A0F4BE22EAE}"/>
                </a:ext>
              </a:extLst>
            </p:cNvPr>
            <p:cNvSpPr>
              <a:spLocks noChangeArrowheads="1"/>
            </p:cNvSpPr>
            <p:nvPr/>
          </p:nvSpPr>
          <p:spPr bwMode="auto">
            <a:xfrm>
              <a:off x="3984" y="1768"/>
              <a:ext cx="672" cy="454"/>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nvGrpSpPr>
            <p:cNvPr id="26649" name="Group 45">
              <a:extLst>
                <a:ext uri="{FF2B5EF4-FFF2-40B4-BE49-F238E27FC236}">
                  <a16:creationId xmlns:a16="http://schemas.microsoft.com/office/drawing/2014/main" id="{04C4C6BA-465D-4185-A55C-DA6356BD80BB}"/>
                </a:ext>
              </a:extLst>
            </p:cNvPr>
            <p:cNvGrpSpPr>
              <a:grpSpLocks/>
            </p:cNvGrpSpPr>
            <p:nvPr/>
          </p:nvGrpSpPr>
          <p:grpSpPr bwMode="auto">
            <a:xfrm>
              <a:off x="4096" y="797"/>
              <a:ext cx="512" cy="1027"/>
              <a:chOff x="4096" y="797"/>
              <a:chExt cx="512" cy="1027"/>
            </a:xfrm>
          </p:grpSpPr>
          <p:sp>
            <p:nvSpPr>
              <p:cNvPr id="26650" name="Freeform 22">
                <a:extLst>
                  <a:ext uri="{FF2B5EF4-FFF2-40B4-BE49-F238E27FC236}">
                    <a16:creationId xmlns:a16="http://schemas.microsoft.com/office/drawing/2014/main" id="{72219510-9117-4146-A806-6BF39D007DC3}"/>
                  </a:ext>
                </a:extLst>
              </p:cNvPr>
              <p:cNvSpPr>
                <a:spLocks noChangeArrowheads="1"/>
              </p:cNvSpPr>
              <p:nvPr/>
            </p:nvSpPr>
            <p:spPr bwMode="auto">
              <a:xfrm>
                <a:off x="4096" y="797"/>
                <a:ext cx="336" cy="397"/>
              </a:xfrm>
              <a:custGeom>
                <a:avLst/>
                <a:gdLst>
                  <a:gd name="T0" fmla="*/ 0 w 336"/>
                  <a:gd name="T1" fmla="*/ 0 h 336"/>
                  <a:gd name="T2" fmla="*/ 192 w 336"/>
                  <a:gd name="T3" fmla="*/ 237 h 336"/>
                  <a:gd name="T4" fmla="*/ 336 w 336"/>
                  <a:gd name="T5" fmla="*/ 554 h 336"/>
                  <a:gd name="T6" fmla="*/ 0 60000 65536"/>
                  <a:gd name="T7" fmla="*/ 0 60000 65536"/>
                  <a:gd name="T8" fmla="*/ 0 60000 65536"/>
                </a:gdLst>
                <a:ahLst/>
                <a:cxnLst>
                  <a:cxn ang="T6">
                    <a:pos x="T0" y="T1"/>
                  </a:cxn>
                  <a:cxn ang="T7">
                    <a:pos x="T2" y="T3"/>
                  </a:cxn>
                  <a:cxn ang="T8">
                    <a:pos x="T4" y="T5"/>
                  </a:cxn>
                </a:cxnLst>
                <a:rect l="0" t="0" r="r" b="b"/>
                <a:pathLst>
                  <a:path w="336" h="336">
                    <a:moveTo>
                      <a:pt x="0" y="0"/>
                    </a:moveTo>
                    <a:cubicBezTo>
                      <a:pt x="68" y="44"/>
                      <a:pt x="136" y="88"/>
                      <a:pt x="192" y="144"/>
                    </a:cubicBezTo>
                    <a:cubicBezTo>
                      <a:pt x="248" y="200"/>
                      <a:pt x="292" y="268"/>
                      <a:pt x="336" y="336"/>
                    </a:cubicBezTo>
                  </a:path>
                </a:pathLst>
              </a:custGeom>
              <a:noFill/>
              <a:ln w="1905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6651" name="Freeform 23">
                <a:extLst>
                  <a:ext uri="{FF2B5EF4-FFF2-40B4-BE49-F238E27FC236}">
                    <a16:creationId xmlns:a16="http://schemas.microsoft.com/office/drawing/2014/main" id="{90C268BB-9030-4456-B4DE-446F5BFAD134}"/>
                  </a:ext>
                </a:extLst>
              </p:cNvPr>
              <p:cNvSpPr>
                <a:spLocks noChangeArrowheads="1"/>
              </p:cNvSpPr>
              <p:nvPr/>
            </p:nvSpPr>
            <p:spPr bwMode="auto">
              <a:xfrm>
                <a:off x="4416" y="1178"/>
                <a:ext cx="192" cy="646"/>
              </a:xfrm>
              <a:custGeom>
                <a:avLst/>
                <a:gdLst>
                  <a:gd name="T0" fmla="*/ 216 w 168"/>
                  <a:gd name="T1" fmla="*/ 967 h 528"/>
                  <a:gd name="T2" fmla="*/ 216 w 168"/>
                  <a:gd name="T3" fmla="*/ 440 h 528"/>
                  <a:gd name="T4" fmla="*/ 0 w 168"/>
                  <a:gd name="T5" fmla="*/ 0 h 528"/>
                  <a:gd name="T6" fmla="*/ 0 60000 65536"/>
                  <a:gd name="T7" fmla="*/ 0 60000 65536"/>
                  <a:gd name="T8" fmla="*/ 0 60000 65536"/>
                </a:gdLst>
                <a:ahLst/>
                <a:cxnLst>
                  <a:cxn ang="T6">
                    <a:pos x="T0" y="T1"/>
                  </a:cxn>
                  <a:cxn ang="T7">
                    <a:pos x="T2" y="T3"/>
                  </a:cxn>
                  <a:cxn ang="T8">
                    <a:pos x="T4" y="T5"/>
                  </a:cxn>
                </a:cxnLst>
                <a:rect l="0" t="0" r="r" b="b"/>
                <a:pathLst>
                  <a:path w="168" h="528">
                    <a:moveTo>
                      <a:pt x="144" y="528"/>
                    </a:moveTo>
                    <a:cubicBezTo>
                      <a:pt x="156" y="428"/>
                      <a:pt x="168" y="328"/>
                      <a:pt x="144" y="240"/>
                    </a:cubicBezTo>
                    <a:cubicBezTo>
                      <a:pt x="120" y="152"/>
                      <a:pt x="60" y="76"/>
                      <a:pt x="0" y="0"/>
                    </a:cubicBezTo>
                  </a:path>
                </a:pathLst>
              </a:custGeom>
              <a:noFill/>
              <a:ln w="1905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sp>
        <p:nvSpPr>
          <p:cNvPr id="55320" name="Text Box 24">
            <a:extLst>
              <a:ext uri="{FF2B5EF4-FFF2-40B4-BE49-F238E27FC236}">
                <a16:creationId xmlns:a16="http://schemas.microsoft.com/office/drawing/2014/main" id="{F7CE9731-2EB7-4D84-A719-3F004F4DDA5E}"/>
              </a:ext>
            </a:extLst>
          </p:cNvPr>
          <p:cNvSpPr txBox="1">
            <a:spLocks noChangeArrowheads="1"/>
          </p:cNvSpPr>
          <p:nvPr/>
        </p:nvSpPr>
        <p:spPr bwMode="auto">
          <a:xfrm>
            <a:off x="8001000" y="28956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800" b="1">
                <a:solidFill>
                  <a:srgbClr val="FF0000"/>
                </a:solidFill>
                <a:ea typeface="华文中宋" panose="02010600040101010101" pitchFamily="2" charset="-122"/>
                <a:cs typeface="Times New Roman" panose="02020603050405020304" pitchFamily="18" charset="0"/>
                <a:sym typeface="Wingdings" panose="05000000000000000000" pitchFamily="2" charset="2"/>
              </a:rPr>
              <a:t></a:t>
            </a:r>
            <a:endParaRPr lang="en-US" altLang="zh-CN" sz="2800" b="1">
              <a:solidFill>
                <a:srgbClr val="FF0000"/>
              </a:solidFill>
              <a:ea typeface="华文中宋" panose="02010600040101010101" pitchFamily="2" charset="-122"/>
              <a:cs typeface="Times New Roman" panose="02020603050405020304" pitchFamily="18" charset="0"/>
            </a:endParaRPr>
          </a:p>
        </p:txBody>
      </p:sp>
      <p:graphicFrame>
        <p:nvGraphicFramePr>
          <p:cNvPr id="55322" name="Object 26">
            <a:extLst>
              <a:ext uri="{FF2B5EF4-FFF2-40B4-BE49-F238E27FC236}">
                <a16:creationId xmlns:a16="http://schemas.microsoft.com/office/drawing/2014/main" id="{E62A0ACC-A67E-4102-B5E1-BC6DB83FE569}"/>
              </a:ext>
            </a:extLst>
          </p:cNvPr>
          <p:cNvGraphicFramePr>
            <a:graphicFrameLocks/>
          </p:cNvGraphicFramePr>
          <p:nvPr>
            <p:extLst>
              <p:ext uri="{D42A27DB-BD31-4B8C-83A1-F6EECF244321}">
                <p14:modId xmlns:p14="http://schemas.microsoft.com/office/powerpoint/2010/main" val="1736367694"/>
              </p:ext>
            </p:extLst>
          </p:nvPr>
        </p:nvGraphicFramePr>
        <p:xfrm>
          <a:off x="4724400" y="3886200"/>
          <a:ext cx="2311400" cy="436563"/>
        </p:xfrm>
        <a:graphic>
          <a:graphicData uri="http://schemas.openxmlformats.org/presentationml/2006/ole">
            <mc:AlternateContent xmlns:mc="http://schemas.openxmlformats.org/markup-compatibility/2006">
              <mc:Choice xmlns:v="urn:schemas-microsoft-com:vml" Requires="v">
                <p:oleObj r:id="rId20" imgW="1283257" imgH="228699" progId="Equation.3">
                  <p:embed/>
                </p:oleObj>
              </mc:Choice>
              <mc:Fallback>
                <p:oleObj r:id="rId20" imgW="1283257" imgH="228699" progId="Equation.3">
                  <p:embed/>
                  <p:pic>
                    <p:nvPicPr>
                      <p:cNvPr id="55322" name="Object 26">
                        <a:extLst>
                          <a:ext uri="{FF2B5EF4-FFF2-40B4-BE49-F238E27FC236}">
                            <a16:creationId xmlns:a16="http://schemas.microsoft.com/office/drawing/2014/main" id="{E62A0ACC-A67E-4102-B5E1-BC6DB83FE569}"/>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24400" y="3886200"/>
                        <a:ext cx="23114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8" name="Group 48">
            <a:extLst>
              <a:ext uri="{FF2B5EF4-FFF2-40B4-BE49-F238E27FC236}">
                <a16:creationId xmlns:a16="http://schemas.microsoft.com/office/drawing/2014/main" id="{5F707038-4BDA-442D-BDD6-FE1D662AE263}"/>
              </a:ext>
            </a:extLst>
          </p:cNvPr>
          <p:cNvGrpSpPr>
            <a:grpSpLocks/>
          </p:cNvGrpSpPr>
          <p:nvPr/>
        </p:nvGrpSpPr>
        <p:grpSpPr bwMode="auto">
          <a:xfrm>
            <a:off x="1295400" y="3810000"/>
            <a:ext cx="3352800" cy="523875"/>
            <a:chOff x="816" y="2400"/>
            <a:chExt cx="2112" cy="330"/>
          </a:xfrm>
        </p:grpSpPr>
        <p:sp>
          <p:nvSpPr>
            <p:cNvPr id="26645" name="Text Box 25">
              <a:extLst>
                <a:ext uri="{FF2B5EF4-FFF2-40B4-BE49-F238E27FC236}">
                  <a16:creationId xmlns:a16="http://schemas.microsoft.com/office/drawing/2014/main" id="{482A0F0A-9F6A-4DB0-A6B6-C71633C78543}"/>
                </a:ext>
              </a:extLst>
            </p:cNvPr>
            <p:cNvSpPr txBox="1">
              <a:spLocks noChangeArrowheads="1"/>
            </p:cNvSpPr>
            <p:nvPr/>
          </p:nvSpPr>
          <p:spPr bwMode="auto">
            <a:xfrm>
              <a:off x="816" y="2400"/>
              <a:ext cx="43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defRPr/>
              </a:pPr>
              <a:r>
                <a:rPr lang="en-US" altLang="zh-CN" sz="2400" b="1">
                  <a:solidFill>
                    <a:schemeClr val="accent2"/>
                  </a:solidFill>
                  <a:ea typeface="华文中宋" panose="02010600040101010101" pitchFamily="2" charset="-122"/>
                  <a:cs typeface="Times New Roman" panose="02020603050405020304" pitchFamily="18" charset="0"/>
                </a:rPr>
                <a:t>②</a:t>
              </a:r>
            </a:p>
          </p:txBody>
        </p:sp>
        <p:graphicFrame>
          <p:nvGraphicFramePr>
            <p:cNvPr id="26646" name="Object 27">
              <a:extLst>
                <a:ext uri="{FF2B5EF4-FFF2-40B4-BE49-F238E27FC236}">
                  <a16:creationId xmlns:a16="http://schemas.microsoft.com/office/drawing/2014/main" id="{27E4696C-1907-44F9-9043-035E5DAB79C1}"/>
                </a:ext>
              </a:extLst>
            </p:cNvPr>
            <p:cNvGraphicFramePr>
              <a:graphicFrameLocks/>
            </p:cNvGraphicFramePr>
            <p:nvPr/>
          </p:nvGraphicFramePr>
          <p:xfrm>
            <a:off x="1152" y="2448"/>
            <a:ext cx="1776" cy="282"/>
          </p:xfrm>
          <a:graphic>
            <a:graphicData uri="http://schemas.openxmlformats.org/presentationml/2006/ole">
              <mc:AlternateContent xmlns:mc="http://schemas.openxmlformats.org/markup-compatibility/2006">
                <mc:Choice xmlns:v="urn:schemas-microsoft-com:vml" Requires="v">
                  <p:oleObj r:id="rId22" imgW="1524662" imgH="228699" progId="Equation.3">
                    <p:embed/>
                  </p:oleObj>
                </mc:Choice>
                <mc:Fallback>
                  <p:oleObj r:id="rId22" imgW="1524662" imgH="228699" progId="Equation.3">
                    <p:embed/>
                    <p:pic>
                      <p:nvPicPr>
                        <p:cNvPr id="26646" name="Object 27">
                          <a:extLst>
                            <a:ext uri="{FF2B5EF4-FFF2-40B4-BE49-F238E27FC236}">
                              <a16:creationId xmlns:a16="http://schemas.microsoft.com/office/drawing/2014/main" id="{27E4696C-1907-44F9-9043-035E5DAB79C1}"/>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52" y="2448"/>
                          <a:ext cx="177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55324" name="Object 28">
            <a:extLst>
              <a:ext uri="{FF2B5EF4-FFF2-40B4-BE49-F238E27FC236}">
                <a16:creationId xmlns:a16="http://schemas.microsoft.com/office/drawing/2014/main" id="{8D7F9802-3A26-4669-88DA-4F88DE6909A0}"/>
              </a:ext>
            </a:extLst>
          </p:cNvPr>
          <p:cNvGraphicFramePr>
            <a:graphicFrameLocks/>
          </p:cNvGraphicFramePr>
          <p:nvPr>
            <p:extLst>
              <p:ext uri="{D42A27DB-BD31-4B8C-83A1-F6EECF244321}">
                <p14:modId xmlns:p14="http://schemas.microsoft.com/office/powerpoint/2010/main" val="2570994519"/>
              </p:ext>
            </p:extLst>
          </p:nvPr>
        </p:nvGraphicFramePr>
        <p:xfrm>
          <a:off x="2133600" y="4648200"/>
          <a:ext cx="3581400" cy="439738"/>
        </p:xfrm>
        <a:graphic>
          <a:graphicData uri="http://schemas.openxmlformats.org/presentationml/2006/ole">
            <mc:AlternateContent xmlns:mc="http://schemas.openxmlformats.org/markup-compatibility/2006">
              <mc:Choice xmlns:v="urn:schemas-microsoft-com:vml" Requires="v">
                <p:oleObj r:id="rId24" imgW="1918533" imgH="228699" progId="Equation.3">
                  <p:embed/>
                </p:oleObj>
              </mc:Choice>
              <mc:Fallback>
                <p:oleObj r:id="rId24" imgW="1918533" imgH="228699" progId="Equation.3">
                  <p:embed/>
                  <p:pic>
                    <p:nvPicPr>
                      <p:cNvPr id="55324" name="Object 28">
                        <a:extLst>
                          <a:ext uri="{FF2B5EF4-FFF2-40B4-BE49-F238E27FC236}">
                            <a16:creationId xmlns:a16="http://schemas.microsoft.com/office/drawing/2014/main" id="{8D7F9802-3A26-4669-88DA-4F88DE6909A0}"/>
                          </a:ext>
                        </a:extLst>
                      </p:cNvPr>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33600" y="4648200"/>
                        <a:ext cx="35814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5325" name="Object 29">
            <a:extLst>
              <a:ext uri="{FF2B5EF4-FFF2-40B4-BE49-F238E27FC236}">
                <a16:creationId xmlns:a16="http://schemas.microsoft.com/office/drawing/2014/main" id="{2CE62F42-4175-47D8-B362-5222E5548D6B}"/>
              </a:ext>
            </a:extLst>
          </p:cNvPr>
          <p:cNvGraphicFramePr>
            <a:graphicFrameLocks/>
          </p:cNvGraphicFramePr>
          <p:nvPr>
            <p:extLst>
              <p:ext uri="{D42A27DB-BD31-4B8C-83A1-F6EECF244321}">
                <p14:modId xmlns:p14="http://schemas.microsoft.com/office/powerpoint/2010/main" val="3011385356"/>
              </p:ext>
            </p:extLst>
          </p:nvPr>
        </p:nvGraphicFramePr>
        <p:xfrm>
          <a:off x="2133600" y="5410200"/>
          <a:ext cx="4951413" cy="428625"/>
        </p:xfrm>
        <a:graphic>
          <a:graphicData uri="http://schemas.openxmlformats.org/presentationml/2006/ole">
            <mc:AlternateContent xmlns:mc="http://schemas.openxmlformats.org/markup-compatibility/2006">
              <mc:Choice xmlns:v="urn:schemas-microsoft-com:vml" Requires="v">
                <p:oleObj r:id="rId26" imgW="2490281" imgH="228699" progId="Equation.3">
                  <p:embed/>
                </p:oleObj>
              </mc:Choice>
              <mc:Fallback>
                <p:oleObj r:id="rId26" imgW="2490281" imgH="228699" progId="Equation.3">
                  <p:embed/>
                  <p:pic>
                    <p:nvPicPr>
                      <p:cNvPr id="55325" name="Object 29">
                        <a:extLst>
                          <a:ext uri="{FF2B5EF4-FFF2-40B4-BE49-F238E27FC236}">
                            <a16:creationId xmlns:a16="http://schemas.microsoft.com/office/drawing/2014/main" id="{2CE62F42-4175-47D8-B362-5222E5548D6B}"/>
                          </a:ext>
                        </a:extLst>
                      </p:cNvPr>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33600" y="5410200"/>
                        <a:ext cx="49514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26" name="Rectangle 30">
            <a:extLst>
              <a:ext uri="{FF2B5EF4-FFF2-40B4-BE49-F238E27FC236}">
                <a16:creationId xmlns:a16="http://schemas.microsoft.com/office/drawing/2014/main" id="{6733CF06-8102-45FF-BF8F-25911F49EA90}"/>
              </a:ext>
            </a:extLst>
          </p:cNvPr>
          <p:cNvSpPr>
            <a:spLocks noChangeArrowheads="1"/>
          </p:cNvSpPr>
          <p:nvPr/>
        </p:nvSpPr>
        <p:spPr bwMode="auto">
          <a:xfrm>
            <a:off x="7467600" y="5791200"/>
            <a:ext cx="152400" cy="228600"/>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55334" name="AutoShape 38">
            <a:extLst>
              <a:ext uri="{FF2B5EF4-FFF2-40B4-BE49-F238E27FC236}">
                <a16:creationId xmlns:a16="http://schemas.microsoft.com/office/drawing/2014/main" id="{31ECCFA1-2436-41FF-A5BA-8B13E7F45134}"/>
              </a:ext>
            </a:extLst>
          </p:cNvPr>
          <p:cNvSpPr>
            <a:spLocks noChangeArrowheads="1"/>
          </p:cNvSpPr>
          <p:nvPr/>
        </p:nvSpPr>
        <p:spPr bwMode="auto">
          <a:xfrm>
            <a:off x="7010400" y="4191000"/>
            <a:ext cx="1752600" cy="1219200"/>
          </a:xfrm>
          <a:prstGeom prst="foldedCorner">
            <a:avLst>
              <a:gd name="adj" fmla="val 12500"/>
            </a:avLst>
          </a:prstGeom>
          <a:gradFill rotWithShape="0">
            <a:gsLst>
              <a:gs pos="0">
                <a:srgbClr val="FFFFFF"/>
              </a:gs>
              <a:gs pos="100000">
                <a:srgbClr val="FFFFCC"/>
              </a:gs>
            </a:gsLst>
            <a:lin ang="5400000" scaled="1"/>
          </a:gra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400" b="1">
                <a:ea typeface="华文中宋" panose="02010600040101010101" pitchFamily="2" charset="-122"/>
                <a:cs typeface="Times New Roman" panose="02020603050405020304" pitchFamily="18" charset="0"/>
              </a:rPr>
              <a:t>HW: p.202  </a:t>
            </a:r>
          </a:p>
          <a:p>
            <a:pPr algn="ctr" eaLnBrk="1" hangingPunct="1">
              <a:spcBef>
                <a:spcPct val="0"/>
              </a:spcBef>
              <a:buFontTx/>
              <a:buNone/>
              <a:defRPr/>
            </a:pPr>
            <a:r>
              <a:rPr lang="en-US" altLang="zh-CN" sz="2400" b="1">
                <a:ea typeface="华文中宋" panose="02010600040101010101" pitchFamily="2" charset="-122"/>
                <a:cs typeface="Times New Roman" panose="02020603050405020304" pitchFamily="18" charset="0"/>
              </a:rPr>
              <a:t>#1, #2, #3</a:t>
            </a:r>
          </a:p>
        </p:txBody>
      </p:sp>
      <p:grpSp>
        <p:nvGrpSpPr>
          <p:cNvPr id="9" name="Group 51">
            <a:extLst>
              <a:ext uri="{FF2B5EF4-FFF2-40B4-BE49-F238E27FC236}">
                <a16:creationId xmlns:a16="http://schemas.microsoft.com/office/drawing/2014/main" id="{08180215-84DE-4822-A5C8-FFBE0AEABA26}"/>
              </a:ext>
            </a:extLst>
          </p:cNvPr>
          <p:cNvGrpSpPr>
            <a:grpSpLocks/>
          </p:cNvGrpSpPr>
          <p:nvPr/>
        </p:nvGrpSpPr>
        <p:grpSpPr bwMode="auto">
          <a:xfrm>
            <a:off x="6172200" y="1752600"/>
            <a:ext cx="1905000" cy="609600"/>
            <a:chOff x="3888" y="1104"/>
            <a:chExt cx="1200" cy="384"/>
          </a:xfrm>
        </p:grpSpPr>
        <p:sp>
          <p:nvSpPr>
            <p:cNvPr id="26643" name="AutoShape 49">
              <a:extLst>
                <a:ext uri="{FF2B5EF4-FFF2-40B4-BE49-F238E27FC236}">
                  <a16:creationId xmlns:a16="http://schemas.microsoft.com/office/drawing/2014/main" id="{AB9288E6-9A76-4D81-8850-21523E0EEFB1}"/>
                </a:ext>
              </a:extLst>
            </p:cNvPr>
            <p:cNvSpPr>
              <a:spLocks noChangeArrowheads="1"/>
            </p:cNvSpPr>
            <p:nvPr/>
          </p:nvSpPr>
          <p:spPr bwMode="auto">
            <a:xfrm>
              <a:off x="3888" y="1104"/>
              <a:ext cx="1200" cy="384"/>
            </a:xfrm>
            <a:prstGeom prst="wedgeRectCallout">
              <a:avLst>
                <a:gd name="adj1" fmla="val -47000"/>
                <a:gd name="adj2" fmla="val 157551"/>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zh-CN" sz="2400">
                <a:ea typeface="华文中宋" panose="02010600040101010101" pitchFamily="2" charset="-122"/>
                <a:cs typeface="Times New Roman" panose="02020603050405020304" pitchFamily="18" charset="0"/>
              </a:endParaRPr>
            </a:p>
          </p:txBody>
        </p:sp>
        <p:graphicFrame>
          <p:nvGraphicFramePr>
            <p:cNvPr id="26644" name="Object 50">
              <a:extLst>
                <a:ext uri="{FF2B5EF4-FFF2-40B4-BE49-F238E27FC236}">
                  <a16:creationId xmlns:a16="http://schemas.microsoft.com/office/drawing/2014/main" id="{99935534-3EC5-4B24-846D-F87A5214EDFB}"/>
                </a:ext>
              </a:extLst>
            </p:cNvPr>
            <p:cNvGraphicFramePr>
              <a:graphicFrameLocks/>
            </p:cNvGraphicFramePr>
            <p:nvPr/>
          </p:nvGraphicFramePr>
          <p:xfrm>
            <a:off x="3984" y="1152"/>
            <a:ext cx="1002" cy="284"/>
          </p:xfrm>
          <a:graphic>
            <a:graphicData uri="http://schemas.openxmlformats.org/presentationml/2006/ole">
              <mc:AlternateContent xmlns:mc="http://schemas.openxmlformats.org/markup-compatibility/2006">
                <mc:Choice xmlns:v="urn:schemas-microsoft-com:vml" Requires="v">
                  <p:oleObj r:id="rId28" imgW="952087" imgH="253890" progId="Equation.3">
                    <p:embed/>
                  </p:oleObj>
                </mc:Choice>
                <mc:Fallback>
                  <p:oleObj r:id="rId28" imgW="952087" imgH="253890" progId="Equation.3">
                    <p:embed/>
                    <p:pic>
                      <p:nvPicPr>
                        <p:cNvPr id="26644" name="Object 50">
                          <a:extLst>
                            <a:ext uri="{FF2B5EF4-FFF2-40B4-BE49-F238E27FC236}">
                              <a16:creationId xmlns:a16="http://schemas.microsoft.com/office/drawing/2014/main" id="{99935534-3EC5-4B24-846D-F87A5214EDFB}"/>
                            </a:ext>
                          </a:extLst>
                        </p:cNvPr>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84" y="1152"/>
                          <a:ext cx="100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5312"/>
                                        </p:tgtEl>
                                        <p:attrNameLst>
                                          <p:attrName>style.visibility</p:attrName>
                                        </p:attrNameLst>
                                      </p:cBhvr>
                                      <p:to>
                                        <p:strVal val="visible"/>
                                      </p:to>
                                    </p:set>
                                    <p:animEffect transition="in" filter="wipe(left)">
                                      <p:cBhvr>
                                        <p:cTn id="28" dur="500"/>
                                        <p:tgtEl>
                                          <p:spTgt spid="55312"/>
                                        </p:tgtEl>
                                      </p:cBhvr>
                                    </p:animEffect>
                                  </p:childTnLst>
                                  <p:subTnLst>
                                    <p:audio>
                                      <p:cMediaNode>
                                        <p:cTn display="0" masterRel="sameClick">
                                          <p:stCondLst>
                                            <p:cond evt="begin" delay="0">
                                              <p:tn val="26"/>
                                            </p:cond>
                                          </p:stCondLst>
                                          <p:endCondLst>
                                            <p:cond evt="onStopAudio" delay="0">
                                              <p:tgtEl>
                                                <p:sldTgt/>
                                              </p:tgtEl>
                                            </p:cond>
                                          </p:endCondLst>
                                        </p:cTn>
                                        <p:tgtEl>
                                          <p:sndTgt r:embed="rId2"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5313"/>
                                        </p:tgtEl>
                                        <p:attrNameLst>
                                          <p:attrName>style.visibility</p:attrName>
                                        </p:attrNameLst>
                                      </p:cBhvr>
                                      <p:to>
                                        <p:strVal val="visible"/>
                                      </p:to>
                                    </p:set>
                                    <p:animEffect transition="in" filter="wipe(left)">
                                      <p:cBhvr>
                                        <p:cTn id="33" dur="500"/>
                                        <p:tgtEl>
                                          <p:spTgt spid="55313"/>
                                        </p:tgtEl>
                                      </p:cBhvr>
                                    </p:animEffect>
                                  </p:childTnLst>
                                  <p:subTnLst>
                                    <p:audio>
                                      <p:cMediaNode>
                                        <p:cTn display="0" masterRel="sameClick">
                                          <p:stCondLst>
                                            <p:cond evt="begin" delay="0">
                                              <p:tn val="31"/>
                                            </p:cond>
                                          </p:stCondLst>
                                          <p:endCondLst>
                                            <p:cond evt="onStopAudio" delay="0">
                                              <p:tgtEl>
                                                <p:sldTgt/>
                                              </p:tgtEl>
                                            </p:cond>
                                          </p:endCondLst>
                                        </p:cTn>
                                        <p:tgtEl>
                                          <p:sndTgt r:embed="rId2"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5314"/>
                                        </p:tgtEl>
                                        <p:attrNameLst>
                                          <p:attrName>style.visibility</p:attrName>
                                        </p:attrNameLst>
                                      </p:cBhvr>
                                      <p:to>
                                        <p:strVal val="visible"/>
                                      </p:to>
                                    </p:set>
                                    <p:animEffect transition="in" filter="wipe(left)">
                                      <p:cBhvr>
                                        <p:cTn id="38" dur="500"/>
                                        <p:tgtEl>
                                          <p:spTgt spid="55314"/>
                                        </p:tgtEl>
                                      </p:cBhvr>
                                    </p:animEffect>
                                  </p:childTnLst>
                                  <p:subTnLst>
                                    <p:audio>
                                      <p:cMediaNode>
                                        <p:cTn display="0" masterRel="sameClick">
                                          <p:stCondLst>
                                            <p:cond evt="begin" delay="0">
                                              <p:tn val="36"/>
                                            </p:cond>
                                          </p:stCondLst>
                                          <p:endCondLst>
                                            <p:cond evt="onStopAudio" delay="0">
                                              <p:tgtEl>
                                                <p:sldTgt/>
                                              </p:tgtEl>
                                            </p:cond>
                                          </p:endCondLst>
                                        </p:cTn>
                                        <p:tgtEl>
                                          <p:sndTgt r:embed="rId2"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3"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strips(upRight)">
                                      <p:cBhvr>
                                        <p:cTn id="43"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2" name="type.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6"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arn(inHorizontal)">
                                      <p:cBhvr>
                                        <p:cTn id="48" dur="500"/>
                                        <p:tgtEl>
                                          <p:spTgt spid="6"/>
                                        </p:tgtEl>
                                      </p:cBhvr>
                                    </p:animEffect>
                                  </p:childTnLst>
                                  <p:subTnLst>
                                    <p:audio>
                                      <p:cMediaNode>
                                        <p:cTn display="0" masterRel="sameClick">
                                          <p:stCondLst>
                                            <p:cond evt="begin" delay="0">
                                              <p:tn val="46"/>
                                            </p:cond>
                                          </p:stCondLst>
                                          <p:endCondLst>
                                            <p:cond evt="onStopAudio" delay="0">
                                              <p:tgtEl>
                                                <p:sldTgt/>
                                              </p:tgtEl>
                                            </p:cond>
                                          </p:endCondLst>
                                        </p:cTn>
                                        <p:tgtEl>
                                          <p:sndTgt r:embed="rId2" name="type.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5320"/>
                                        </p:tgtEl>
                                        <p:attrNameLst>
                                          <p:attrName>style.visibility</p:attrName>
                                        </p:attrNameLst>
                                      </p:cBhvr>
                                      <p:to>
                                        <p:strVal val="visible"/>
                                      </p:to>
                                    </p:set>
                                    <p:anim calcmode="lin" valueType="num">
                                      <p:cBhvr additive="base">
                                        <p:cTn id="53" dur="500" fill="hold"/>
                                        <p:tgtEl>
                                          <p:spTgt spid="55320"/>
                                        </p:tgtEl>
                                        <p:attrNameLst>
                                          <p:attrName>ppt_x</p:attrName>
                                        </p:attrNameLst>
                                      </p:cBhvr>
                                      <p:tavLst>
                                        <p:tav tm="0">
                                          <p:val>
                                            <p:strVal val="1+#ppt_w/2"/>
                                          </p:val>
                                        </p:tav>
                                        <p:tav tm="100000">
                                          <p:val>
                                            <p:strVal val="#ppt_x"/>
                                          </p:val>
                                        </p:tav>
                                      </p:tavLst>
                                    </p:anim>
                                    <p:anim calcmode="lin" valueType="num">
                                      <p:cBhvr additive="base">
                                        <p:cTn id="54" dur="500" fill="hold"/>
                                        <p:tgtEl>
                                          <p:spTgt spid="553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3" name="chimes.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55322"/>
                                        </p:tgtEl>
                                        <p:attrNameLst>
                                          <p:attrName>style.visibility</p:attrName>
                                        </p:attrNameLst>
                                      </p:cBhvr>
                                      <p:to>
                                        <p:strVal val="visible"/>
                                      </p:to>
                                    </p:set>
                                    <p:animEffect transition="in" filter="wipe(left)">
                                      <p:cBhvr>
                                        <p:cTn id="64" dur="500"/>
                                        <p:tgtEl>
                                          <p:spTgt spid="55322"/>
                                        </p:tgtEl>
                                      </p:cBhvr>
                                    </p:animEffect>
                                  </p:childTnLst>
                                  <p:subTnLst>
                                    <p:audio>
                                      <p:cMediaNode>
                                        <p:cTn display="0" masterRel="sameClick">
                                          <p:stCondLst>
                                            <p:cond evt="begin" delay="0">
                                              <p:tn val="62"/>
                                            </p:cond>
                                          </p:stCondLst>
                                          <p:endCondLst>
                                            <p:cond evt="onStopAudio" delay="0">
                                              <p:tgtEl>
                                                <p:sldTgt/>
                                              </p:tgtEl>
                                            </p:cond>
                                          </p:endCondLst>
                                        </p:cTn>
                                        <p:tgtEl>
                                          <p:sndTgt r:embed="rId2" name="type.wav"/>
                                        </p:tgtEl>
                                      </p:cMediaNode>
                                    </p:audio>
                                  </p:sub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55324"/>
                                        </p:tgtEl>
                                        <p:attrNameLst>
                                          <p:attrName>style.visibility</p:attrName>
                                        </p:attrNameLst>
                                      </p:cBhvr>
                                      <p:to>
                                        <p:strVal val="visible"/>
                                      </p:to>
                                    </p:set>
                                    <p:animEffect transition="in" filter="wipe(left)">
                                      <p:cBhvr>
                                        <p:cTn id="69" dur="500"/>
                                        <p:tgtEl>
                                          <p:spTgt spid="55324"/>
                                        </p:tgtEl>
                                      </p:cBhvr>
                                    </p:animEffect>
                                  </p:childTnLst>
                                  <p:subTnLst>
                                    <p:audio>
                                      <p:cMediaNode>
                                        <p:cTn display="0" masterRel="sameClick">
                                          <p:stCondLst>
                                            <p:cond evt="begin" delay="0">
                                              <p:tn val="67"/>
                                            </p:cond>
                                          </p:stCondLst>
                                          <p:endCondLst>
                                            <p:cond evt="onStopAudio" delay="0">
                                              <p:tgtEl>
                                                <p:sldTgt/>
                                              </p:tgtEl>
                                            </p:cond>
                                          </p:endCondLst>
                                        </p:cTn>
                                        <p:tgtEl>
                                          <p:sndTgt r:embed="rId2" name="type.wav"/>
                                        </p:tgtEl>
                                      </p:cMediaNode>
                                    </p:audio>
                                  </p:sub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55325"/>
                                        </p:tgtEl>
                                        <p:attrNameLst>
                                          <p:attrName>style.visibility</p:attrName>
                                        </p:attrNameLst>
                                      </p:cBhvr>
                                      <p:to>
                                        <p:strVal val="visible"/>
                                      </p:to>
                                    </p:set>
                                    <p:animEffect transition="in" filter="wipe(left)">
                                      <p:cBhvr>
                                        <p:cTn id="74" dur="500"/>
                                        <p:tgtEl>
                                          <p:spTgt spid="55325"/>
                                        </p:tgtEl>
                                      </p:cBhvr>
                                    </p:animEffect>
                                  </p:childTnLst>
                                  <p:subTnLst>
                                    <p:audio>
                                      <p:cMediaNode>
                                        <p:cTn display="0" masterRel="sameClick">
                                          <p:stCondLst>
                                            <p:cond evt="begin" delay="0">
                                              <p:tn val="72"/>
                                            </p:cond>
                                          </p:stCondLst>
                                          <p:endCondLst>
                                            <p:cond evt="onStopAudio" delay="0">
                                              <p:tgtEl>
                                                <p:sldTgt/>
                                              </p:tgtEl>
                                            </p:cond>
                                          </p:endCondLst>
                                        </p:cTn>
                                        <p:tgtEl>
                                          <p:sndTgt r:embed="rId3" name="chimes.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6" fill="hold" grpId="0" nodeType="clickEffect">
                                  <p:stCondLst>
                                    <p:cond delay="0"/>
                                  </p:stCondLst>
                                  <p:childTnLst>
                                    <p:set>
                                      <p:cBhvr>
                                        <p:cTn id="78" dur="1" fill="hold">
                                          <p:stCondLst>
                                            <p:cond delay="0"/>
                                          </p:stCondLst>
                                        </p:cTn>
                                        <p:tgtEl>
                                          <p:spTgt spid="55326"/>
                                        </p:tgtEl>
                                        <p:attrNameLst>
                                          <p:attrName>style.visibility</p:attrName>
                                        </p:attrNameLst>
                                      </p:cBhvr>
                                      <p:to>
                                        <p:strVal val="visible"/>
                                      </p:to>
                                    </p:set>
                                    <p:anim calcmode="lin" valueType="num">
                                      <p:cBhvr additive="base">
                                        <p:cTn id="79" dur="500" fill="hold"/>
                                        <p:tgtEl>
                                          <p:spTgt spid="55326"/>
                                        </p:tgtEl>
                                        <p:attrNameLst>
                                          <p:attrName>ppt_x</p:attrName>
                                        </p:attrNameLst>
                                      </p:cBhvr>
                                      <p:tavLst>
                                        <p:tav tm="0">
                                          <p:val>
                                            <p:strVal val="1+#ppt_w/2"/>
                                          </p:val>
                                        </p:tav>
                                        <p:tav tm="100000">
                                          <p:val>
                                            <p:strVal val="#ppt_x"/>
                                          </p:val>
                                        </p:tav>
                                      </p:tavLst>
                                    </p:anim>
                                    <p:anim calcmode="lin" valueType="num">
                                      <p:cBhvr additive="base">
                                        <p:cTn id="80" dur="500" fill="hold"/>
                                        <p:tgtEl>
                                          <p:spTgt spid="5532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4" name="cashreg.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18" presetClass="entr" presetSubtype="6" fill="hold" grpId="0" nodeType="clickEffect">
                                  <p:stCondLst>
                                    <p:cond delay="0"/>
                                  </p:stCondLst>
                                  <p:childTnLst>
                                    <p:set>
                                      <p:cBhvr>
                                        <p:cTn id="84" dur="1" fill="hold">
                                          <p:stCondLst>
                                            <p:cond delay="0"/>
                                          </p:stCondLst>
                                        </p:cTn>
                                        <p:tgtEl>
                                          <p:spTgt spid="55334"/>
                                        </p:tgtEl>
                                        <p:attrNameLst>
                                          <p:attrName>style.visibility</p:attrName>
                                        </p:attrNameLst>
                                      </p:cBhvr>
                                      <p:to>
                                        <p:strVal val="visible"/>
                                      </p:to>
                                    </p:set>
                                    <p:animEffect transition="in" filter="strips(downRight)">
                                      <p:cBhvr>
                                        <p:cTn id="85" dur="500"/>
                                        <p:tgtEl>
                                          <p:spTgt spid="55334"/>
                                        </p:tgtEl>
                                      </p:cBhvr>
                                    </p:animEffect>
                                  </p:childTnLst>
                                  <p:subTnLst>
                                    <p:audio>
                                      <p:cMediaNode>
                                        <p:cTn display="0" masterRel="sameClick">
                                          <p:stCondLst>
                                            <p:cond evt="begin" delay="0">
                                              <p:tn val="83"/>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0" grpId="0"/>
      <p:bldP spid="55326" grpId="0" animBg="1"/>
      <p:bldP spid="553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a:extLst>
              <a:ext uri="{FF2B5EF4-FFF2-40B4-BE49-F238E27FC236}">
                <a16:creationId xmlns:a16="http://schemas.microsoft.com/office/drawing/2014/main" id="{C7DDA0C5-6009-488F-B34D-D5062D7F585A}"/>
              </a:ext>
            </a:extLst>
          </p:cNvPr>
          <p:cNvGrpSpPr>
            <a:grpSpLocks/>
          </p:cNvGrpSpPr>
          <p:nvPr/>
        </p:nvGrpSpPr>
        <p:grpSpPr bwMode="auto">
          <a:xfrm>
            <a:off x="611188" y="1371600"/>
            <a:ext cx="2817812" cy="838200"/>
            <a:chOff x="385" y="1008"/>
            <a:chExt cx="1775" cy="528"/>
          </a:xfrm>
        </p:grpSpPr>
        <p:pic>
          <p:nvPicPr>
            <p:cNvPr id="27670" name="Picture 4" descr="DARTS">
              <a:extLst>
                <a:ext uri="{FF2B5EF4-FFF2-40B4-BE49-F238E27FC236}">
                  <a16:creationId xmlns:a16="http://schemas.microsoft.com/office/drawing/2014/main" id="{0306F5FE-9CB5-4BE1-BF08-146E8D51B1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1008"/>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1" name="Text Box 5">
              <a:extLst>
                <a:ext uri="{FF2B5EF4-FFF2-40B4-BE49-F238E27FC236}">
                  <a16:creationId xmlns:a16="http://schemas.microsoft.com/office/drawing/2014/main" id="{78AA78DC-454F-4CE1-A46F-000AD0F5F709}"/>
                </a:ext>
              </a:extLst>
            </p:cNvPr>
            <p:cNvSpPr txBox="1">
              <a:spLocks noChangeArrowheads="1"/>
            </p:cNvSpPr>
            <p:nvPr/>
          </p:nvSpPr>
          <p:spPr bwMode="auto">
            <a:xfrm>
              <a:off x="961" y="1104"/>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求解</a:t>
              </a:r>
            </a:p>
          </p:txBody>
        </p:sp>
        <p:graphicFrame>
          <p:nvGraphicFramePr>
            <p:cNvPr id="27672" name="Object 6">
              <a:extLst>
                <a:ext uri="{FF2B5EF4-FFF2-40B4-BE49-F238E27FC236}">
                  <a16:creationId xmlns:a16="http://schemas.microsoft.com/office/drawing/2014/main" id="{45F918D8-E433-4DF9-8016-D00E8DAF11C9}"/>
                </a:ext>
              </a:extLst>
            </p:cNvPr>
            <p:cNvGraphicFramePr>
              <a:graphicFrameLocks/>
            </p:cNvGraphicFramePr>
            <p:nvPr/>
          </p:nvGraphicFramePr>
          <p:xfrm>
            <a:off x="1440" y="1104"/>
            <a:ext cx="720" cy="324"/>
          </p:xfrm>
          <a:graphic>
            <a:graphicData uri="http://schemas.openxmlformats.org/presentationml/2006/ole">
              <mc:AlternateContent xmlns:mc="http://schemas.openxmlformats.org/markup-compatibility/2006">
                <mc:Choice xmlns:v="urn:schemas-microsoft-com:vml" Requires="v">
                  <p:oleObj r:id="rId7" imgW="508441" imgH="228799" progId="Equation.3">
                    <p:embed/>
                  </p:oleObj>
                </mc:Choice>
                <mc:Fallback>
                  <p:oleObj r:id="rId7" imgW="508441" imgH="228799" progId="Equation.3">
                    <p:embed/>
                    <p:pic>
                      <p:nvPicPr>
                        <p:cNvPr id="27672" name="Object 6">
                          <a:extLst>
                            <a:ext uri="{FF2B5EF4-FFF2-40B4-BE49-F238E27FC236}">
                              <a16:creationId xmlns:a16="http://schemas.microsoft.com/office/drawing/2014/main" id="{45F918D8-E433-4DF9-8016-D00E8DAF11C9}"/>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1104"/>
                          <a:ext cx="72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9704" name="Text Box 8">
            <a:extLst>
              <a:ext uri="{FF2B5EF4-FFF2-40B4-BE49-F238E27FC236}">
                <a16:creationId xmlns:a16="http://schemas.microsoft.com/office/drawing/2014/main" id="{8902268C-DC32-4FB2-88C0-CE3A96208C43}"/>
              </a:ext>
            </a:extLst>
          </p:cNvPr>
          <p:cNvSpPr txBox="1">
            <a:spLocks noChangeArrowheads="1"/>
          </p:cNvSpPr>
          <p:nvPr/>
        </p:nvSpPr>
        <p:spPr bwMode="auto">
          <a:xfrm>
            <a:off x="381000" y="776288"/>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800" b="1">
                <a:ea typeface="华文中宋" panose="02010600040101010101" pitchFamily="2" charset="-122"/>
                <a:cs typeface="Times New Roman" panose="02020603050405020304" pitchFamily="18" charset="0"/>
              </a:rPr>
              <a:t>§2  </a:t>
            </a:r>
            <a:r>
              <a:rPr lang="zh-CN" altLang="en-US" sz="2800" b="1">
                <a:ea typeface="华文中宋" panose="02010600040101010101" pitchFamily="2" charset="-122"/>
                <a:cs typeface="Times New Roman" panose="02020603050405020304" pitchFamily="18" charset="0"/>
              </a:rPr>
              <a:t>高斯消元法  </a:t>
            </a:r>
            <a:r>
              <a:rPr lang="en-US" altLang="zh-CN" sz="2400" b="1">
                <a:solidFill>
                  <a:srgbClr val="008000"/>
                </a:solidFill>
                <a:ea typeface="华文中宋" panose="02010600040101010101" pitchFamily="2" charset="-122"/>
                <a:cs typeface="Times New Roman" panose="02020603050405020304" pitchFamily="18" charset="0"/>
              </a:rPr>
              <a:t>/* Gaussian Elimination */</a:t>
            </a:r>
          </a:p>
        </p:txBody>
      </p:sp>
      <p:sp>
        <p:nvSpPr>
          <p:cNvPr id="29705" name="Text Box 9">
            <a:extLst>
              <a:ext uri="{FF2B5EF4-FFF2-40B4-BE49-F238E27FC236}">
                <a16:creationId xmlns:a16="http://schemas.microsoft.com/office/drawing/2014/main" id="{C0C088E0-4DE7-412E-9152-BB34F89EFE55}"/>
              </a:ext>
            </a:extLst>
          </p:cNvPr>
          <p:cNvSpPr txBox="1">
            <a:spLocks noChangeArrowheads="1"/>
          </p:cNvSpPr>
          <p:nvPr/>
        </p:nvSpPr>
        <p:spPr bwMode="auto">
          <a:xfrm>
            <a:off x="838200" y="2286000"/>
            <a:ext cx="287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en-US" altLang="zh-CN" sz="2400"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 </a:t>
            </a:r>
            <a:r>
              <a:rPr lang="zh-CN" altLang="en-US" sz="2400" b="1">
                <a:ea typeface="华文中宋" panose="02010600040101010101" pitchFamily="2" charset="-122"/>
                <a:cs typeface="Times New Roman" panose="02020603050405020304" pitchFamily="18" charset="0"/>
              </a:rPr>
              <a:t>高斯消元法：</a:t>
            </a:r>
          </a:p>
        </p:txBody>
      </p:sp>
      <p:grpSp>
        <p:nvGrpSpPr>
          <p:cNvPr id="3" name="Group 14">
            <a:extLst>
              <a:ext uri="{FF2B5EF4-FFF2-40B4-BE49-F238E27FC236}">
                <a16:creationId xmlns:a16="http://schemas.microsoft.com/office/drawing/2014/main" id="{E11345A1-5D06-4181-86CB-36B4E0919144}"/>
              </a:ext>
            </a:extLst>
          </p:cNvPr>
          <p:cNvGrpSpPr>
            <a:grpSpLocks/>
          </p:cNvGrpSpPr>
          <p:nvPr/>
        </p:nvGrpSpPr>
        <p:grpSpPr bwMode="auto">
          <a:xfrm>
            <a:off x="685800" y="2909888"/>
            <a:ext cx="8207375" cy="984250"/>
            <a:chOff x="432" y="2399"/>
            <a:chExt cx="4944" cy="620"/>
          </a:xfrm>
        </p:grpSpPr>
        <p:grpSp>
          <p:nvGrpSpPr>
            <p:cNvPr id="27666" name="Group 10">
              <a:extLst>
                <a:ext uri="{FF2B5EF4-FFF2-40B4-BE49-F238E27FC236}">
                  <a16:creationId xmlns:a16="http://schemas.microsoft.com/office/drawing/2014/main" id="{B87E493E-5698-484B-8036-E81C46101E4D}"/>
                </a:ext>
              </a:extLst>
            </p:cNvPr>
            <p:cNvGrpSpPr>
              <a:grpSpLocks/>
            </p:cNvGrpSpPr>
            <p:nvPr/>
          </p:nvGrpSpPr>
          <p:grpSpPr bwMode="auto">
            <a:xfrm>
              <a:off x="432" y="2399"/>
              <a:ext cx="720" cy="610"/>
              <a:chOff x="384" y="1968"/>
              <a:chExt cx="720" cy="675"/>
            </a:xfrm>
          </p:grpSpPr>
          <p:pic>
            <p:nvPicPr>
              <p:cNvPr id="27668" name="Picture 11" descr="LIGHT">
                <a:extLst>
                  <a:ext uri="{FF2B5EF4-FFF2-40B4-BE49-F238E27FC236}">
                    <a16:creationId xmlns:a16="http://schemas.microsoft.com/office/drawing/2014/main" id="{93B7AAA2-A1AC-4F10-9D61-59928266CE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 y="1968"/>
                <a:ext cx="381"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9" name="Text Box 12">
                <a:extLst>
                  <a:ext uri="{FF2B5EF4-FFF2-40B4-BE49-F238E27FC236}">
                    <a16:creationId xmlns:a16="http://schemas.microsoft.com/office/drawing/2014/main" id="{E23BDCE4-7A82-4BF0-9F4C-287BBEBBC1B5}"/>
                  </a:ext>
                </a:extLst>
              </p:cNvPr>
              <p:cNvSpPr txBox="1">
                <a:spLocks noChangeArrowheads="1"/>
              </p:cNvSpPr>
              <p:nvPr/>
            </p:nvSpPr>
            <p:spPr bwMode="auto">
              <a:xfrm>
                <a:off x="768" y="2064"/>
                <a:ext cx="336"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solidFill>
                      <a:schemeClr val="accent2"/>
                    </a:solidFill>
                    <a:ea typeface="华文中宋" panose="02010600040101010101" pitchFamily="2" charset="-122"/>
                    <a:cs typeface="Times New Roman" panose="02020603050405020304" pitchFamily="18" charset="0"/>
                  </a:rPr>
                  <a:t>思路</a:t>
                </a:r>
              </a:p>
            </p:txBody>
          </p:sp>
        </p:grpSp>
        <p:sp>
          <p:nvSpPr>
            <p:cNvPr id="27667" name="Text Box 13">
              <a:extLst>
                <a:ext uri="{FF2B5EF4-FFF2-40B4-BE49-F238E27FC236}">
                  <a16:creationId xmlns:a16="http://schemas.microsoft.com/office/drawing/2014/main" id="{62E6EC8C-EB8B-4C0D-B271-E519F0F312C8}"/>
                </a:ext>
              </a:extLst>
            </p:cNvPr>
            <p:cNvSpPr txBox="1">
              <a:spLocks noChangeArrowheads="1"/>
            </p:cNvSpPr>
            <p:nvPr/>
          </p:nvSpPr>
          <p:spPr bwMode="auto">
            <a:xfrm>
              <a:off x="1152" y="2496"/>
              <a:ext cx="422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首先将</a:t>
              </a:r>
              <a:r>
                <a:rPr lang="en-US" altLang="zh-CN" sz="2400" b="1" i="1">
                  <a:ea typeface="华文中宋" panose="02010600040101010101" pitchFamily="2" charset="-122"/>
                  <a:cs typeface="Times New Roman" panose="02020603050405020304" pitchFamily="18" charset="0"/>
                </a:rPr>
                <a:t>A</a:t>
              </a:r>
              <a:r>
                <a:rPr lang="zh-CN" altLang="en-US" sz="2400" b="1">
                  <a:ea typeface="华文中宋" panose="02010600040101010101" pitchFamily="2" charset="-122"/>
                  <a:cs typeface="Times New Roman" panose="02020603050405020304" pitchFamily="18" charset="0"/>
                </a:rPr>
                <a:t>化为上三角阵 </a:t>
              </a:r>
              <a:r>
                <a:rPr lang="en-US" altLang="zh-CN" sz="2000" b="1">
                  <a:solidFill>
                    <a:srgbClr val="008000"/>
                  </a:solidFill>
                  <a:ea typeface="华文中宋" panose="02010600040101010101" pitchFamily="2" charset="-122"/>
                  <a:cs typeface="Times New Roman" panose="02020603050405020304" pitchFamily="18" charset="0"/>
                </a:rPr>
                <a:t>/* upper-triangular matrix */</a:t>
              </a:r>
              <a:r>
                <a:rPr lang="zh-CN" altLang="en-US" sz="2400" b="1">
                  <a:ea typeface="华文中宋" panose="02010600040101010101" pitchFamily="2" charset="-122"/>
                  <a:cs typeface="Times New Roman" panose="02020603050405020304" pitchFamily="18" charset="0"/>
                </a:rPr>
                <a:t>，再回代求解 </a:t>
              </a:r>
              <a:r>
                <a:rPr lang="en-US" altLang="zh-CN" sz="2000" b="1">
                  <a:solidFill>
                    <a:srgbClr val="008000"/>
                  </a:solidFill>
                  <a:ea typeface="华文中宋" panose="02010600040101010101" pitchFamily="2" charset="-122"/>
                  <a:cs typeface="Times New Roman" panose="02020603050405020304" pitchFamily="18" charset="0"/>
                </a:rPr>
                <a:t>/* backward substitution */</a:t>
              </a:r>
              <a:r>
                <a:rPr lang="zh-CN" altLang="en-US" sz="2000" b="1">
                  <a:ea typeface="华文中宋" panose="02010600040101010101" pitchFamily="2" charset="-122"/>
                  <a:cs typeface="Times New Roman" panose="02020603050405020304" pitchFamily="18" charset="0"/>
                </a:rPr>
                <a:t>。</a:t>
              </a:r>
            </a:p>
          </p:txBody>
        </p:sp>
      </p:grpSp>
      <p:grpSp>
        <p:nvGrpSpPr>
          <p:cNvPr id="5" name="Group 19">
            <a:extLst>
              <a:ext uri="{FF2B5EF4-FFF2-40B4-BE49-F238E27FC236}">
                <a16:creationId xmlns:a16="http://schemas.microsoft.com/office/drawing/2014/main" id="{428FB448-6C65-48A7-AD1B-0C156CC2903C}"/>
              </a:ext>
            </a:extLst>
          </p:cNvPr>
          <p:cNvGrpSpPr>
            <a:grpSpLocks/>
          </p:cNvGrpSpPr>
          <p:nvPr/>
        </p:nvGrpSpPr>
        <p:grpSpPr bwMode="auto">
          <a:xfrm>
            <a:off x="3048000" y="4267200"/>
            <a:ext cx="2362200" cy="1143000"/>
            <a:chOff x="576" y="3168"/>
            <a:chExt cx="1488" cy="720"/>
          </a:xfrm>
        </p:grpSpPr>
        <p:sp>
          <p:nvSpPr>
            <p:cNvPr id="27662" name="Rectangle 15">
              <a:extLst>
                <a:ext uri="{FF2B5EF4-FFF2-40B4-BE49-F238E27FC236}">
                  <a16:creationId xmlns:a16="http://schemas.microsoft.com/office/drawing/2014/main" id="{653B0E34-650B-41BB-A62B-0BFD04EB5016}"/>
                </a:ext>
              </a:extLst>
            </p:cNvPr>
            <p:cNvSpPr>
              <a:spLocks noChangeArrowheads="1"/>
            </p:cNvSpPr>
            <p:nvPr/>
          </p:nvSpPr>
          <p:spPr bwMode="auto">
            <a:xfrm>
              <a:off x="576" y="3168"/>
              <a:ext cx="816" cy="720"/>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7663" name="Rectangle 16">
              <a:extLst>
                <a:ext uri="{FF2B5EF4-FFF2-40B4-BE49-F238E27FC236}">
                  <a16:creationId xmlns:a16="http://schemas.microsoft.com/office/drawing/2014/main" id="{11715E7D-369A-440B-B99F-5602206A4F09}"/>
                </a:ext>
              </a:extLst>
            </p:cNvPr>
            <p:cNvSpPr>
              <a:spLocks noChangeArrowheads="1"/>
            </p:cNvSpPr>
            <p:nvPr/>
          </p:nvSpPr>
          <p:spPr bwMode="auto">
            <a:xfrm>
              <a:off x="1488" y="3168"/>
              <a:ext cx="96" cy="720"/>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7664" name="Text Box 17">
              <a:extLst>
                <a:ext uri="{FF2B5EF4-FFF2-40B4-BE49-F238E27FC236}">
                  <a16:creationId xmlns:a16="http://schemas.microsoft.com/office/drawing/2014/main" id="{E31D216A-A15F-4ED8-B738-F882D300C249}"/>
                </a:ext>
              </a:extLst>
            </p:cNvPr>
            <p:cNvSpPr txBox="1">
              <a:spLocks noChangeArrowheads="1"/>
            </p:cNvSpPr>
            <p:nvPr/>
          </p:nvSpPr>
          <p:spPr bwMode="auto">
            <a:xfrm>
              <a:off x="1632" y="3360"/>
              <a:ext cx="28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b="1">
                  <a:ea typeface="华文中宋" panose="02010600040101010101" pitchFamily="2" charset="-122"/>
                  <a:cs typeface="Times New Roman" panose="02020603050405020304" pitchFamily="18" charset="0"/>
                </a:rPr>
                <a:t>=</a:t>
              </a:r>
            </a:p>
          </p:txBody>
        </p:sp>
        <p:sp>
          <p:nvSpPr>
            <p:cNvPr id="27665" name="Rectangle 18">
              <a:extLst>
                <a:ext uri="{FF2B5EF4-FFF2-40B4-BE49-F238E27FC236}">
                  <a16:creationId xmlns:a16="http://schemas.microsoft.com/office/drawing/2014/main" id="{C5456527-D296-4B87-8C41-A481FF3B451C}"/>
                </a:ext>
              </a:extLst>
            </p:cNvPr>
            <p:cNvSpPr>
              <a:spLocks noChangeArrowheads="1"/>
            </p:cNvSpPr>
            <p:nvPr/>
          </p:nvSpPr>
          <p:spPr bwMode="auto">
            <a:xfrm>
              <a:off x="1968" y="3168"/>
              <a:ext cx="96" cy="720"/>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sp>
        <p:nvSpPr>
          <p:cNvPr id="29717" name="Rectangle 21">
            <a:extLst>
              <a:ext uri="{FF2B5EF4-FFF2-40B4-BE49-F238E27FC236}">
                <a16:creationId xmlns:a16="http://schemas.microsoft.com/office/drawing/2014/main" id="{9AC965FC-1717-4B53-A0CB-28AD658FEC82}"/>
              </a:ext>
            </a:extLst>
          </p:cNvPr>
          <p:cNvSpPr>
            <a:spLocks noChangeArrowheads="1"/>
          </p:cNvSpPr>
          <p:nvPr/>
        </p:nvSpPr>
        <p:spPr bwMode="auto">
          <a:xfrm>
            <a:off x="5257800" y="4419600"/>
            <a:ext cx="152400" cy="990600"/>
          </a:xfrm>
          <a:prstGeom prst="rect">
            <a:avLst/>
          </a:prstGeom>
          <a:solidFill>
            <a:schemeClr val="accent2"/>
          </a:solidFill>
          <a:ln w="9525">
            <a:solidFill>
              <a:schemeClr val="accent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nvGrpSpPr>
          <p:cNvPr id="6" name="Group 23">
            <a:extLst>
              <a:ext uri="{FF2B5EF4-FFF2-40B4-BE49-F238E27FC236}">
                <a16:creationId xmlns:a16="http://schemas.microsoft.com/office/drawing/2014/main" id="{895DBE39-09B0-4D3D-9DAD-42B0F23855E7}"/>
              </a:ext>
            </a:extLst>
          </p:cNvPr>
          <p:cNvGrpSpPr>
            <a:grpSpLocks/>
          </p:cNvGrpSpPr>
          <p:nvPr/>
        </p:nvGrpSpPr>
        <p:grpSpPr bwMode="auto">
          <a:xfrm>
            <a:off x="3048000" y="4267200"/>
            <a:ext cx="1295400" cy="1143000"/>
            <a:chOff x="576" y="3168"/>
            <a:chExt cx="816" cy="720"/>
          </a:xfrm>
        </p:grpSpPr>
        <p:sp>
          <p:nvSpPr>
            <p:cNvPr id="27660" name="AutoShape 20">
              <a:extLst>
                <a:ext uri="{FF2B5EF4-FFF2-40B4-BE49-F238E27FC236}">
                  <a16:creationId xmlns:a16="http://schemas.microsoft.com/office/drawing/2014/main" id="{D20BF85D-F6A1-45AB-8584-98942B4E2D9C}"/>
                </a:ext>
              </a:extLst>
            </p:cNvPr>
            <p:cNvSpPr>
              <a:spLocks noChangeArrowheads="1"/>
            </p:cNvSpPr>
            <p:nvPr/>
          </p:nvSpPr>
          <p:spPr bwMode="auto">
            <a:xfrm>
              <a:off x="576" y="3168"/>
              <a:ext cx="816" cy="720"/>
            </a:xfrm>
            <a:prstGeom prst="rtTriangle">
              <a:avLst/>
            </a:prstGeom>
            <a:solidFill>
              <a:srgbClr val="FFFFCC"/>
            </a:solidFill>
            <a:ln w="9525">
              <a:solidFill>
                <a:srgbClr val="FFFFCC"/>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7661" name="AutoShape 22">
              <a:extLst>
                <a:ext uri="{FF2B5EF4-FFF2-40B4-BE49-F238E27FC236}">
                  <a16:creationId xmlns:a16="http://schemas.microsoft.com/office/drawing/2014/main" id="{7E6A5F3F-348E-455D-8CBB-8192255BC36E}"/>
                </a:ext>
              </a:extLst>
            </p:cNvPr>
            <p:cNvSpPr>
              <a:spLocks noChangeArrowheads="1"/>
            </p:cNvSpPr>
            <p:nvPr/>
          </p:nvSpPr>
          <p:spPr bwMode="auto">
            <a:xfrm flipH="1" flipV="1">
              <a:off x="686" y="3264"/>
              <a:ext cx="703" cy="624"/>
            </a:xfrm>
            <a:prstGeom prst="rtTriangle">
              <a:avLst/>
            </a:prstGeom>
            <a:solidFill>
              <a:schemeClr val="accent2"/>
            </a:solidFill>
            <a:ln w="9525">
              <a:solidFill>
                <a:schemeClr val="accent2"/>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sp>
        <p:nvSpPr>
          <p:cNvPr id="29720" name="Rectangle 24">
            <a:extLst>
              <a:ext uri="{FF2B5EF4-FFF2-40B4-BE49-F238E27FC236}">
                <a16:creationId xmlns:a16="http://schemas.microsoft.com/office/drawing/2014/main" id="{9C92030C-ECFC-48D7-BCCD-FD3387E6F292}"/>
              </a:ext>
            </a:extLst>
          </p:cNvPr>
          <p:cNvSpPr>
            <a:spLocks noChangeArrowheads="1"/>
          </p:cNvSpPr>
          <p:nvPr/>
        </p:nvSpPr>
        <p:spPr bwMode="auto">
          <a:xfrm>
            <a:off x="4495800" y="5257800"/>
            <a:ext cx="152400" cy="152400"/>
          </a:xfrm>
          <a:prstGeom prst="rect">
            <a:avLst/>
          </a:prstGeom>
          <a:solidFill>
            <a:srgbClr val="009900"/>
          </a:solidFill>
          <a:ln w="9525">
            <a:solidFill>
              <a:srgbClr val="009900"/>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9721" name="Rectangle 25">
            <a:extLst>
              <a:ext uri="{FF2B5EF4-FFF2-40B4-BE49-F238E27FC236}">
                <a16:creationId xmlns:a16="http://schemas.microsoft.com/office/drawing/2014/main" id="{11D61C5C-97CE-4096-88A3-255744FF798A}"/>
              </a:ext>
            </a:extLst>
          </p:cNvPr>
          <p:cNvSpPr>
            <a:spLocks noChangeArrowheads="1"/>
          </p:cNvSpPr>
          <p:nvPr/>
        </p:nvSpPr>
        <p:spPr bwMode="auto">
          <a:xfrm>
            <a:off x="4495800" y="4267200"/>
            <a:ext cx="152400" cy="990600"/>
          </a:xfrm>
          <a:prstGeom prst="rect">
            <a:avLst/>
          </a:prstGeom>
          <a:solidFill>
            <a:srgbClr val="009900"/>
          </a:solidFill>
          <a:ln w="9525">
            <a:solidFill>
              <a:srgbClr val="009900"/>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7659" name="Rectangle 27">
            <a:extLst>
              <a:ext uri="{FF2B5EF4-FFF2-40B4-BE49-F238E27FC236}">
                <a16:creationId xmlns:a16="http://schemas.microsoft.com/office/drawing/2014/main" id="{26906D56-AA71-4804-A83C-D963E87E8D9A}"/>
              </a:ext>
            </a:extLst>
          </p:cNvPr>
          <p:cNvSpPr>
            <a:spLocks noChangeArrowheads="1"/>
          </p:cNvSpPr>
          <p:nvPr/>
        </p:nvSpPr>
        <p:spPr bwMode="auto">
          <a:xfrm>
            <a:off x="4953000" y="0"/>
            <a:ext cx="419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§2 Gaussian Elimination – The 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4"/>
                                        </p:tgtEl>
                                        <p:attrNameLst>
                                          <p:attrName>style.visibility</p:attrName>
                                        </p:attrNameLst>
                                      </p:cBhvr>
                                      <p:to>
                                        <p:strVal val="visible"/>
                                      </p:to>
                                    </p:set>
                                    <p:animEffect transition="in" filter="wipe(left)">
                                      <p:cBhvr>
                                        <p:cTn id="7" dur="500"/>
                                        <p:tgtEl>
                                          <p:spTgt spid="297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705"/>
                                        </p:tgtEl>
                                        <p:attrNameLst>
                                          <p:attrName>style.visibility</p:attrName>
                                        </p:attrNameLst>
                                      </p:cBhvr>
                                      <p:to>
                                        <p:strVal val="visible"/>
                                      </p:to>
                                    </p:set>
                                    <p:animEffect transition="in" filter="wipe(left)">
                                      <p:cBhvr>
                                        <p:cTn id="18" dur="500"/>
                                        <p:tgtEl>
                                          <p:spTgt spid="29705"/>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subTnLst>
                                    <p:audio>
                                      <p:cMediaNode>
                                        <p:cTn display="0" masterRel="sameClick">
                                          <p:stCondLst>
                                            <p:cond evt="begin" delay="0">
                                              <p:tn val="21"/>
                                            </p:cond>
                                          </p:stCondLst>
                                          <p:endCondLst>
                                            <p:cond evt="onStopAudio" delay="0">
                                              <p:tgtEl>
                                                <p:sldTgt/>
                                              </p:tgtEl>
                                            </p:cond>
                                          </p:endCondLst>
                                        </p:cTn>
                                        <p:tgtEl>
                                          <p:sndTgt r:embed="rId3"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subTnLst>
                                    <p:audio>
                                      <p:cMediaNode>
                                        <p:cTn display="0" masterRel="sameClick">
                                          <p:stCondLst>
                                            <p:cond evt="begin" delay="0">
                                              <p:tn val="26"/>
                                            </p:cond>
                                          </p:stCondLst>
                                          <p:endCondLst>
                                            <p:cond evt="onStopAudio" delay="0">
                                              <p:tgtEl>
                                                <p:sldTgt/>
                                              </p:tgtEl>
                                            </p:cond>
                                          </p:endCondLst>
                                        </p:cTn>
                                        <p:tgtEl>
                                          <p:sndTgt r:embed="rId4"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500"/>
                                        <p:tgtEl>
                                          <p:spTgt spid="6"/>
                                        </p:tgtEl>
                                      </p:cBhvr>
                                    </p:animEffect>
                                  </p:childTnLst>
                                  <p:subTnLst>
                                    <p:audio>
                                      <p:cMediaNode>
                                        <p:cTn display="0" masterRel="sameClick">
                                          <p:stCondLst>
                                            <p:cond evt="begin" delay="0">
                                              <p:tn val="31"/>
                                            </p:cond>
                                          </p:stCondLst>
                                          <p:endCondLst>
                                            <p:cond evt="onStopAudio" delay="0">
                                              <p:tgtEl>
                                                <p:sldTgt/>
                                              </p:tgtEl>
                                            </p:cond>
                                          </p:endCondLst>
                                        </p:cTn>
                                        <p:tgtEl>
                                          <p:sndTgt r:embed="rId5" name="cashreg.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9717"/>
                                        </p:tgtEl>
                                        <p:attrNameLst>
                                          <p:attrName>style.visibility</p:attrName>
                                        </p:attrNameLst>
                                      </p:cBhvr>
                                      <p:to>
                                        <p:strVal val="visible"/>
                                      </p:to>
                                    </p:set>
                                    <p:animEffect transition="in" filter="wipe(up)">
                                      <p:cBhvr>
                                        <p:cTn id="38" dur="500"/>
                                        <p:tgtEl>
                                          <p:spTgt spid="29717"/>
                                        </p:tgtEl>
                                      </p:cBhvr>
                                    </p:animEffect>
                                  </p:childTnLst>
                                  <p:subTnLst>
                                    <p:audio>
                                      <p:cMediaNode>
                                        <p:cTn display="0" masterRel="sameClick">
                                          <p:stCondLst>
                                            <p:cond evt="begin" delay="0">
                                              <p:tn val="36"/>
                                            </p:cond>
                                          </p:stCondLst>
                                          <p:endCondLst>
                                            <p:cond evt="onStopAudio" delay="0">
                                              <p:tgtEl>
                                                <p:sldTgt/>
                                              </p:tgtEl>
                                            </p:cond>
                                          </p:endCondLst>
                                        </p:cTn>
                                        <p:tgtEl>
                                          <p:sndTgt r:embed="rId5" name="cashreg.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9720"/>
                                        </p:tgtEl>
                                        <p:attrNameLst>
                                          <p:attrName>style.visibility</p:attrName>
                                        </p:attrNameLst>
                                      </p:cBhvr>
                                      <p:to>
                                        <p:strVal val="visible"/>
                                      </p:to>
                                    </p:set>
                                    <p:animEffect transition="in" filter="box(out)">
                                      <p:cBhvr>
                                        <p:cTn id="43" dur="500"/>
                                        <p:tgtEl>
                                          <p:spTgt spid="29720"/>
                                        </p:tgtEl>
                                      </p:cBhvr>
                                    </p:animEffect>
                                  </p:childTnLst>
                                  <p:subTnLst>
                                    <p:audio>
                                      <p:cMediaNode>
                                        <p:cTn display="0" masterRel="sameClick">
                                          <p:stCondLst>
                                            <p:cond evt="begin" delay="0">
                                              <p:tn val="41"/>
                                            </p:cond>
                                          </p:stCondLst>
                                          <p:endCondLst>
                                            <p:cond evt="onStopAudio" delay="0">
                                              <p:tgtEl>
                                                <p:sldTgt/>
                                              </p:tgtEl>
                                            </p:cond>
                                          </p:endCondLst>
                                        </p:cTn>
                                        <p:tgtEl>
                                          <p:sndTgt r:embed="rId3" name="chimes.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9721"/>
                                        </p:tgtEl>
                                        <p:attrNameLst>
                                          <p:attrName>style.visibility</p:attrName>
                                        </p:attrNameLst>
                                      </p:cBhvr>
                                      <p:to>
                                        <p:strVal val="visible"/>
                                      </p:to>
                                    </p:set>
                                    <p:animEffect transition="in" filter="wipe(down)">
                                      <p:cBhvr>
                                        <p:cTn id="48" dur="500"/>
                                        <p:tgtEl>
                                          <p:spTgt spid="29721"/>
                                        </p:tgtEl>
                                      </p:cBhvr>
                                    </p:animEffect>
                                  </p:childTnLst>
                                  <p:subTnLst>
                                    <p:audio>
                                      <p:cMediaNode>
                                        <p:cTn display="0" masterRel="sameClick">
                                          <p:stCondLst>
                                            <p:cond evt="begin" delay="0">
                                              <p:tn val="46"/>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p:bldP spid="29705" grpId="0"/>
      <p:bldP spid="29717" grpId="0" animBg="1"/>
      <p:bldP spid="29720" grpId="0" animBg="1"/>
      <p:bldP spid="297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39">
            <a:extLst>
              <a:ext uri="{FF2B5EF4-FFF2-40B4-BE49-F238E27FC236}">
                <a16:creationId xmlns:a16="http://schemas.microsoft.com/office/drawing/2014/main" id="{97FC1F1F-39C4-4D09-BAC1-151FF958D068}"/>
              </a:ext>
            </a:extLst>
          </p:cNvPr>
          <p:cNvGraphicFramePr>
            <a:graphicFrameLocks/>
          </p:cNvGraphicFramePr>
          <p:nvPr>
            <p:extLst>
              <p:ext uri="{D42A27DB-BD31-4B8C-83A1-F6EECF244321}">
                <p14:modId xmlns:p14="http://schemas.microsoft.com/office/powerpoint/2010/main" val="1686761971"/>
              </p:ext>
            </p:extLst>
          </p:nvPr>
        </p:nvGraphicFramePr>
        <p:xfrm>
          <a:off x="8840788" y="5976938"/>
          <a:ext cx="398462" cy="63500"/>
        </p:xfrm>
        <a:graphic>
          <a:graphicData uri="http://schemas.openxmlformats.org/presentationml/2006/ole">
            <mc:AlternateContent xmlns:mc="http://schemas.openxmlformats.org/markup-compatibility/2006">
              <mc:Choice xmlns:v="urn:schemas-microsoft-com:vml" Requires="v">
                <p:oleObj r:id="rId4" imgW="31931" imgH="108065" progId="Equation.3">
                  <p:embed/>
                </p:oleObj>
              </mc:Choice>
              <mc:Fallback>
                <p:oleObj r:id="rId4" imgW="31931" imgH="108065" progId="Equation.3">
                  <p:embed/>
                  <p:pic>
                    <p:nvPicPr>
                      <p:cNvPr id="28674" name="Object 39">
                        <a:extLst>
                          <a:ext uri="{FF2B5EF4-FFF2-40B4-BE49-F238E27FC236}">
                            <a16:creationId xmlns:a16="http://schemas.microsoft.com/office/drawing/2014/main" id="{97FC1F1F-39C4-4D09-BAC1-151FF958D06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0788" y="5976938"/>
                        <a:ext cx="398462"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48">
            <a:extLst>
              <a:ext uri="{FF2B5EF4-FFF2-40B4-BE49-F238E27FC236}">
                <a16:creationId xmlns:a16="http://schemas.microsoft.com/office/drawing/2014/main" id="{70A643C5-50D3-4FD4-A0AB-D3E1D0397C1B}"/>
              </a:ext>
            </a:extLst>
          </p:cNvPr>
          <p:cNvGrpSpPr>
            <a:grpSpLocks/>
          </p:cNvGrpSpPr>
          <p:nvPr/>
        </p:nvGrpSpPr>
        <p:grpSpPr bwMode="auto">
          <a:xfrm>
            <a:off x="685800" y="2257425"/>
            <a:ext cx="8001000" cy="1182688"/>
            <a:chOff x="432" y="1415"/>
            <a:chExt cx="5040" cy="745"/>
          </a:xfrm>
        </p:grpSpPr>
        <p:sp>
          <p:nvSpPr>
            <p:cNvPr id="28691" name="Rectangle 4">
              <a:extLst>
                <a:ext uri="{FF2B5EF4-FFF2-40B4-BE49-F238E27FC236}">
                  <a16:creationId xmlns:a16="http://schemas.microsoft.com/office/drawing/2014/main" id="{7DDA1F6A-169F-4BF7-8962-5CA41CFA507E}"/>
                </a:ext>
              </a:extLst>
            </p:cNvPr>
            <p:cNvSpPr>
              <a:spLocks noChangeArrowheads="1"/>
            </p:cNvSpPr>
            <p:nvPr/>
          </p:nvSpPr>
          <p:spPr bwMode="auto">
            <a:xfrm>
              <a:off x="432" y="1415"/>
              <a:ext cx="504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solidFill>
                    <a:srgbClr val="FF0000"/>
                  </a:solidFill>
                  <a:ea typeface="华文中宋" panose="02010600040101010101" pitchFamily="2" charset="-122"/>
                  <a:cs typeface="Times New Roman" panose="02020603050405020304" pitchFamily="18" charset="0"/>
                </a:rPr>
                <a:t>解  </a:t>
              </a:r>
              <a:r>
                <a:rPr lang="zh-CN" altLang="en-US" sz="2400" b="1">
                  <a:ea typeface="华文中宋" panose="02010600040101010101" pitchFamily="2" charset="-122"/>
                  <a:cs typeface="Times New Roman" panose="02020603050405020304" pitchFamily="18" charset="0"/>
                </a:rPr>
                <a:t>第一步，将方程</a:t>
              </a:r>
              <a:r>
                <a:rPr lang="zh-CN" altLang="en-US" sz="2400">
                  <a:ea typeface="华文中宋" panose="02010600040101010101" pitchFamily="2" charset="-122"/>
                  <a:cs typeface="Times New Roman" panose="02020603050405020304" pitchFamily="18" charset="0"/>
                </a:rPr>
                <a:t>（</a:t>
              </a:r>
              <a:r>
                <a:rPr lang="en-US" altLang="zh-CN" sz="2400">
                  <a:ea typeface="华文中宋" panose="02010600040101010101" pitchFamily="2" charset="-122"/>
                  <a:cs typeface="Times New Roman" panose="02020603050405020304" pitchFamily="18" charset="0"/>
                </a:rPr>
                <a:t>1</a:t>
              </a:r>
              <a:r>
                <a:rPr lang="zh-CN" altLang="en-US" sz="2400">
                  <a:ea typeface="华文中宋" panose="02010600040101010101" pitchFamily="2" charset="-122"/>
                  <a:cs typeface="Times New Roman" panose="02020603050405020304" pitchFamily="18" charset="0"/>
                </a:rPr>
                <a:t>）</a:t>
              </a:r>
              <a:r>
                <a:rPr lang="zh-CN" altLang="en-US" sz="2400" b="1">
                  <a:ea typeface="华文中宋" panose="02010600040101010101" pitchFamily="2" charset="-122"/>
                  <a:cs typeface="Times New Roman" panose="02020603050405020304" pitchFamily="18" charset="0"/>
                </a:rPr>
                <a:t>乘上</a:t>
              </a:r>
              <a:r>
                <a:rPr lang="en-US" altLang="zh-CN" sz="2400" b="1">
                  <a:solidFill>
                    <a:srgbClr val="FF0000"/>
                  </a:solidFill>
                  <a:ea typeface="华文中宋" panose="02010600040101010101" pitchFamily="2" charset="-122"/>
                  <a:cs typeface="Times New Roman" panose="02020603050405020304" pitchFamily="18" charset="0"/>
                </a:rPr>
                <a:t>-2</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加到方程</a:t>
              </a:r>
              <a:r>
                <a:rPr lang="zh-CN" altLang="en-US" sz="2400">
                  <a:ea typeface="华文中宋" panose="02010600040101010101" pitchFamily="2" charset="-122"/>
                  <a:cs typeface="Times New Roman" panose="02020603050405020304" pitchFamily="18" charset="0"/>
                </a:rPr>
                <a:t>（</a:t>
              </a:r>
              <a:r>
                <a:rPr lang="en-US" altLang="zh-CN" sz="2400">
                  <a:ea typeface="华文中宋" panose="02010600040101010101" pitchFamily="2" charset="-122"/>
                  <a:cs typeface="Times New Roman" panose="02020603050405020304" pitchFamily="18" charset="0"/>
                </a:rPr>
                <a:t>3</a:t>
              </a:r>
              <a:r>
                <a:rPr lang="zh-CN" altLang="en-US" sz="2400">
                  <a:ea typeface="华文中宋" panose="02010600040101010101" pitchFamily="2" charset="-122"/>
                  <a:cs typeface="Times New Roman" panose="02020603050405020304" pitchFamily="18" charset="0"/>
                </a:rPr>
                <a:t>）</a:t>
              </a:r>
              <a:r>
                <a:rPr lang="zh-CN" altLang="en-US" sz="2400" b="1">
                  <a:ea typeface="华文中宋" panose="02010600040101010101" pitchFamily="2" charset="-122"/>
                  <a:cs typeface="Times New Roman" panose="02020603050405020304" pitchFamily="18" charset="0"/>
                </a:rPr>
                <a:t>上去，消去</a:t>
              </a:r>
              <a:r>
                <a:rPr lang="zh-CN" altLang="en-US" sz="2400">
                  <a:ea typeface="华文中宋" panose="02010600040101010101" pitchFamily="2" charset="-122"/>
                  <a:cs typeface="Times New Roman" panose="02020603050405020304" pitchFamily="18" charset="0"/>
                </a:rPr>
                <a:t>（</a:t>
              </a:r>
              <a:r>
                <a:rPr lang="en-US" altLang="zh-CN" sz="2400">
                  <a:ea typeface="华文中宋" panose="02010600040101010101" pitchFamily="2" charset="-122"/>
                  <a:cs typeface="Times New Roman" panose="02020603050405020304" pitchFamily="18" charset="0"/>
                </a:rPr>
                <a:t>3</a:t>
              </a:r>
              <a:r>
                <a:rPr lang="zh-CN" altLang="en-US" sz="2400">
                  <a:ea typeface="华文中宋" panose="02010600040101010101" pitchFamily="2" charset="-122"/>
                  <a:cs typeface="Times New Roman" panose="02020603050405020304" pitchFamily="18" charset="0"/>
                </a:rPr>
                <a:t>）</a:t>
              </a:r>
              <a:r>
                <a:rPr lang="zh-CN" altLang="en-US" sz="2400" b="1">
                  <a:ea typeface="华文中宋" panose="02010600040101010101" pitchFamily="2" charset="-122"/>
                  <a:cs typeface="Times New Roman" panose="02020603050405020304" pitchFamily="18" charset="0"/>
                </a:rPr>
                <a:t>中的未知数     ，得到                                                               </a:t>
              </a:r>
              <a:endParaRPr lang="zh-CN" altLang="en-US" sz="2800">
                <a:ea typeface="华文中宋" panose="02010600040101010101" pitchFamily="2" charset="-122"/>
                <a:cs typeface="Times New Roman" panose="02020603050405020304" pitchFamily="18" charset="0"/>
              </a:endParaRPr>
            </a:p>
          </p:txBody>
        </p:sp>
        <p:graphicFrame>
          <p:nvGraphicFramePr>
            <p:cNvPr id="28692" name="Object 17">
              <a:extLst>
                <a:ext uri="{FF2B5EF4-FFF2-40B4-BE49-F238E27FC236}">
                  <a16:creationId xmlns:a16="http://schemas.microsoft.com/office/drawing/2014/main" id="{05D11A77-E3E9-4C26-920B-623D39D0703A}"/>
                </a:ext>
              </a:extLst>
            </p:cNvPr>
            <p:cNvGraphicFramePr>
              <a:graphicFrameLocks/>
            </p:cNvGraphicFramePr>
            <p:nvPr/>
          </p:nvGraphicFramePr>
          <p:xfrm>
            <a:off x="1967" y="1632"/>
            <a:ext cx="268" cy="276"/>
          </p:xfrm>
          <a:graphic>
            <a:graphicData uri="http://schemas.openxmlformats.org/presentationml/2006/ole">
              <mc:AlternateContent xmlns:mc="http://schemas.openxmlformats.org/markup-compatibility/2006">
                <mc:Choice xmlns:v="urn:schemas-microsoft-com:vml" Requires="v">
                  <p:oleObj r:id="rId6" imgW="120676" imgH="158773" progId="Equation.3">
                    <p:embed/>
                  </p:oleObj>
                </mc:Choice>
                <mc:Fallback>
                  <p:oleObj r:id="rId6" imgW="120676" imgH="158773" progId="Equation.3">
                    <p:embed/>
                    <p:pic>
                      <p:nvPicPr>
                        <p:cNvPr id="28692" name="Object 17">
                          <a:extLst>
                            <a:ext uri="{FF2B5EF4-FFF2-40B4-BE49-F238E27FC236}">
                              <a16:creationId xmlns:a16="http://schemas.microsoft.com/office/drawing/2014/main" id="{05D11A77-E3E9-4C26-920B-623D39D0703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7" y="1632"/>
                          <a:ext cx="2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8693" name="Object 18">
              <a:extLst>
                <a:ext uri="{FF2B5EF4-FFF2-40B4-BE49-F238E27FC236}">
                  <a16:creationId xmlns:a16="http://schemas.microsoft.com/office/drawing/2014/main" id="{CC32EBF6-3AB7-4148-949C-C790BF69E227}"/>
                </a:ext>
              </a:extLst>
            </p:cNvPr>
            <p:cNvGraphicFramePr>
              <a:graphicFrameLocks/>
            </p:cNvGraphicFramePr>
            <p:nvPr/>
          </p:nvGraphicFramePr>
          <p:xfrm>
            <a:off x="1680" y="1903"/>
            <a:ext cx="1769" cy="257"/>
          </p:xfrm>
          <a:graphic>
            <a:graphicData uri="http://schemas.openxmlformats.org/presentationml/2006/ole">
              <mc:AlternateContent xmlns:mc="http://schemas.openxmlformats.org/markup-compatibility/2006">
                <mc:Choice xmlns:v="urn:schemas-microsoft-com:vml" Requires="v">
                  <p:oleObj r:id="rId8" imgW="1022220" imgH="165008" progId="Equation.3">
                    <p:embed/>
                  </p:oleObj>
                </mc:Choice>
                <mc:Fallback>
                  <p:oleObj r:id="rId8" imgW="1022220" imgH="165008" progId="Equation.3">
                    <p:embed/>
                    <p:pic>
                      <p:nvPicPr>
                        <p:cNvPr id="28693" name="Object 18">
                          <a:extLst>
                            <a:ext uri="{FF2B5EF4-FFF2-40B4-BE49-F238E27FC236}">
                              <a16:creationId xmlns:a16="http://schemas.microsoft.com/office/drawing/2014/main" id="{CC32EBF6-3AB7-4148-949C-C790BF69E227}"/>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1903"/>
                          <a:ext cx="176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694" name="Rectangle 25">
              <a:extLst>
                <a:ext uri="{FF2B5EF4-FFF2-40B4-BE49-F238E27FC236}">
                  <a16:creationId xmlns:a16="http://schemas.microsoft.com/office/drawing/2014/main" id="{95AB85E6-8E95-4754-88E9-D7E7D9B1A199}"/>
                </a:ext>
              </a:extLst>
            </p:cNvPr>
            <p:cNvSpPr>
              <a:spLocks noChangeArrowheads="1"/>
            </p:cNvSpPr>
            <p:nvPr/>
          </p:nvSpPr>
          <p:spPr bwMode="auto">
            <a:xfrm>
              <a:off x="3715" y="1866"/>
              <a:ext cx="6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a:ea typeface="华文中宋" panose="02010600040101010101" pitchFamily="2" charset="-122"/>
                  <a:cs typeface="Times New Roman" panose="02020603050405020304" pitchFamily="18" charset="0"/>
                </a:rPr>
                <a:t>（</a:t>
              </a:r>
              <a:r>
                <a:rPr lang="en-US" altLang="zh-CN" sz="2400">
                  <a:ea typeface="华文中宋" panose="02010600040101010101" pitchFamily="2" charset="-122"/>
                  <a:cs typeface="Times New Roman" panose="02020603050405020304" pitchFamily="18" charset="0"/>
                </a:rPr>
                <a:t>4</a:t>
              </a:r>
              <a:r>
                <a:rPr lang="zh-CN" altLang="en-US" sz="2400">
                  <a:ea typeface="华文中宋" panose="02010600040101010101" pitchFamily="2" charset="-122"/>
                  <a:cs typeface="Times New Roman" panose="02020603050405020304" pitchFamily="18" charset="0"/>
                </a:rPr>
                <a:t>）</a:t>
              </a:r>
            </a:p>
          </p:txBody>
        </p:sp>
      </p:grpSp>
      <p:graphicFrame>
        <p:nvGraphicFramePr>
          <p:cNvPr id="68650" name="Object 42">
            <a:extLst>
              <a:ext uri="{FF2B5EF4-FFF2-40B4-BE49-F238E27FC236}">
                <a16:creationId xmlns:a16="http://schemas.microsoft.com/office/drawing/2014/main" id="{935A45FA-991D-4B3D-A0FA-562C0FD539A6}"/>
              </a:ext>
            </a:extLst>
          </p:cNvPr>
          <p:cNvGraphicFramePr>
            <a:graphicFrameLocks/>
          </p:cNvGraphicFramePr>
          <p:nvPr>
            <p:extLst>
              <p:ext uri="{D42A27DB-BD31-4B8C-83A1-F6EECF244321}">
                <p14:modId xmlns:p14="http://schemas.microsoft.com/office/powerpoint/2010/main" val="3983451527"/>
              </p:ext>
            </p:extLst>
          </p:nvPr>
        </p:nvGraphicFramePr>
        <p:xfrm>
          <a:off x="1066800" y="4648200"/>
          <a:ext cx="3505200" cy="1512888"/>
        </p:xfrm>
        <a:graphic>
          <a:graphicData uri="http://schemas.openxmlformats.org/presentationml/2006/ole">
            <mc:AlternateContent xmlns:mc="http://schemas.openxmlformats.org/markup-compatibility/2006">
              <mc:Choice xmlns:v="urn:schemas-microsoft-com:vml" Requires="v">
                <p:oleObj r:id="rId10" imgW="1035076" imgH="654212" progId="Equation.3">
                  <p:embed/>
                </p:oleObj>
              </mc:Choice>
              <mc:Fallback>
                <p:oleObj r:id="rId10" imgW="1035076" imgH="654212" progId="Equation.3">
                  <p:embed/>
                  <p:pic>
                    <p:nvPicPr>
                      <p:cNvPr id="68650" name="Object 42">
                        <a:extLst>
                          <a:ext uri="{FF2B5EF4-FFF2-40B4-BE49-F238E27FC236}">
                            <a16:creationId xmlns:a16="http://schemas.microsoft.com/office/drawing/2014/main" id="{935A45FA-991D-4B3D-A0FA-562C0FD539A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4648200"/>
                        <a:ext cx="35052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Group 65">
            <a:extLst>
              <a:ext uri="{FF2B5EF4-FFF2-40B4-BE49-F238E27FC236}">
                <a16:creationId xmlns:a16="http://schemas.microsoft.com/office/drawing/2014/main" id="{1214408C-26D2-48DF-9178-DCC6A06594CA}"/>
              </a:ext>
            </a:extLst>
          </p:cNvPr>
          <p:cNvGrpSpPr>
            <a:grpSpLocks/>
          </p:cNvGrpSpPr>
          <p:nvPr/>
        </p:nvGrpSpPr>
        <p:grpSpPr bwMode="auto">
          <a:xfrm>
            <a:off x="323850" y="3357563"/>
            <a:ext cx="8820150" cy="949325"/>
            <a:chOff x="288" y="2141"/>
            <a:chExt cx="5280" cy="598"/>
          </a:xfrm>
        </p:grpSpPr>
        <p:sp>
          <p:nvSpPr>
            <p:cNvPr id="28688" name="Rectangle 64">
              <a:extLst>
                <a:ext uri="{FF2B5EF4-FFF2-40B4-BE49-F238E27FC236}">
                  <a16:creationId xmlns:a16="http://schemas.microsoft.com/office/drawing/2014/main" id="{CD25C5BF-890A-4CE0-8FF4-1C38253D80FD}"/>
                </a:ext>
              </a:extLst>
            </p:cNvPr>
            <p:cNvSpPr>
              <a:spLocks noChangeArrowheads="1"/>
            </p:cNvSpPr>
            <p:nvPr/>
          </p:nvSpPr>
          <p:spPr bwMode="auto">
            <a:xfrm>
              <a:off x="436" y="2448"/>
              <a:ext cx="44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dirty="0">
                  <a:ea typeface="华文中宋" panose="02010600040101010101" pitchFamily="2" charset="-122"/>
                  <a:cs typeface="Times New Roman" panose="02020603050405020304" pitchFamily="18" charset="0"/>
                </a:rPr>
                <a:t>中的未知数      ，得到与原方程组等价的三角形方程组</a:t>
              </a:r>
            </a:p>
          </p:txBody>
        </p:sp>
        <p:sp>
          <p:nvSpPr>
            <p:cNvPr id="28689" name="Rectangle 45" descr="Rectangle: Click to edit Master text styles&#10;Second level&#10;Third level&#10;Fourth level&#10;Fifth level">
              <a:extLst>
                <a:ext uri="{FF2B5EF4-FFF2-40B4-BE49-F238E27FC236}">
                  <a16:creationId xmlns:a16="http://schemas.microsoft.com/office/drawing/2014/main" id="{3B562AE6-7F92-41B5-B267-D5328189E3BF}"/>
                </a:ext>
              </a:extLst>
            </p:cNvPr>
            <p:cNvSpPr>
              <a:spLocks noChangeArrowheads="1"/>
            </p:cNvSpPr>
            <p:nvPr/>
          </p:nvSpPr>
          <p:spPr bwMode="auto">
            <a:xfrm>
              <a:off x="288" y="2141"/>
              <a:ext cx="5280"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r>
                <a:rPr lang="en-US" altLang="zh-CN" sz="2400">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第二步，将方程（</a:t>
              </a:r>
              <a:r>
                <a:rPr lang="en-US" altLang="zh-CN" sz="2400" b="1">
                  <a:ea typeface="华文中宋" panose="02010600040101010101" pitchFamily="2" charset="-122"/>
                  <a:cs typeface="Times New Roman" panose="02020603050405020304" pitchFamily="18" charset="0"/>
                </a:rPr>
                <a:t>2</a:t>
              </a:r>
              <a:r>
                <a:rPr lang="zh-CN" altLang="en-US" sz="2400" b="1">
                  <a:ea typeface="华文中宋" panose="02010600040101010101" pitchFamily="2" charset="-122"/>
                  <a:cs typeface="Times New Roman" panose="02020603050405020304" pitchFamily="18" charset="0"/>
                </a:rPr>
                <a:t>）加到方程（</a:t>
              </a:r>
              <a:r>
                <a:rPr lang="en-US" altLang="zh-CN" sz="2400" b="1">
                  <a:ea typeface="华文中宋" panose="02010600040101010101" pitchFamily="2" charset="-122"/>
                  <a:cs typeface="Times New Roman" panose="02020603050405020304" pitchFamily="18" charset="0"/>
                </a:rPr>
                <a:t>4</a:t>
              </a:r>
              <a:r>
                <a:rPr lang="zh-CN" altLang="en-US" sz="2400" b="1">
                  <a:ea typeface="华文中宋" panose="02010600040101010101" pitchFamily="2" charset="-122"/>
                  <a:cs typeface="Times New Roman" panose="02020603050405020304" pitchFamily="18" charset="0"/>
                </a:rPr>
                <a:t>）上去，消去方程（</a:t>
              </a:r>
              <a:r>
                <a:rPr lang="en-US" altLang="zh-CN" sz="2400" b="1">
                  <a:ea typeface="华文中宋" panose="02010600040101010101" pitchFamily="2" charset="-122"/>
                  <a:cs typeface="Times New Roman" panose="02020603050405020304" pitchFamily="18" charset="0"/>
                </a:rPr>
                <a:t>4</a:t>
              </a:r>
              <a:r>
                <a:rPr lang="zh-CN" altLang="en-US" sz="2400" b="1">
                  <a:ea typeface="华文中宋" panose="02010600040101010101" pitchFamily="2" charset="-122"/>
                  <a:cs typeface="Times New Roman" panose="02020603050405020304" pitchFamily="18" charset="0"/>
                </a:rPr>
                <a:t>）</a:t>
              </a:r>
            </a:p>
          </p:txBody>
        </p:sp>
        <p:graphicFrame>
          <p:nvGraphicFramePr>
            <p:cNvPr id="28690" name="Object 46">
              <a:extLst>
                <a:ext uri="{FF2B5EF4-FFF2-40B4-BE49-F238E27FC236}">
                  <a16:creationId xmlns:a16="http://schemas.microsoft.com/office/drawing/2014/main" id="{D43B7A4B-E6E9-41D6-BEFA-5D21A47C9C48}"/>
                </a:ext>
              </a:extLst>
            </p:cNvPr>
            <p:cNvGraphicFramePr>
              <a:graphicFrameLocks/>
            </p:cNvGraphicFramePr>
            <p:nvPr/>
          </p:nvGraphicFramePr>
          <p:xfrm>
            <a:off x="1440" y="2448"/>
            <a:ext cx="255" cy="288"/>
          </p:xfrm>
          <a:graphic>
            <a:graphicData uri="http://schemas.openxmlformats.org/presentationml/2006/ole">
              <mc:AlternateContent xmlns:mc="http://schemas.openxmlformats.org/markup-compatibility/2006">
                <mc:Choice xmlns:v="urn:schemas-microsoft-com:vml" Requires="v">
                  <p:oleObj r:id="rId12" imgW="126896" imgH="158773" progId="Equation.3">
                    <p:embed/>
                  </p:oleObj>
                </mc:Choice>
                <mc:Fallback>
                  <p:oleObj r:id="rId12" imgW="126896" imgH="158773" progId="Equation.3">
                    <p:embed/>
                    <p:pic>
                      <p:nvPicPr>
                        <p:cNvPr id="28690" name="Object 46">
                          <a:extLst>
                            <a:ext uri="{FF2B5EF4-FFF2-40B4-BE49-F238E27FC236}">
                              <a16:creationId xmlns:a16="http://schemas.microsoft.com/office/drawing/2014/main" id="{D43B7A4B-E6E9-41D6-BEFA-5D21A47C9C48}"/>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0" y="244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8678" name="Rectangle 50">
            <a:extLst>
              <a:ext uri="{FF2B5EF4-FFF2-40B4-BE49-F238E27FC236}">
                <a16:creationId xmlns:a16="http://schemas.microsoft.com/office/drawing/2014/main" id="{44B60B56-153F-48B2-B9E5-E51A2B0657E1}"/>
              </a:ext>
            </a:extLst>
          </p:cNvPr>
          <p:cNvSpPr>
            <a:spLocks noChangeArrowheads="1"/>
          </p:cNvSpPr>
          <p:nvPr/>
        </p:nvSpPr>
        <p:spPr bwMode="auto">
          <a:xfrm>
            <a:off x="4953000" y="0"/>
            <a:ext cx="419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§2 Gaussian Elimination – The Method</a:t>
            </a:r>
          </a:p>
        </p:txBody>
      </p:sp>
      <p:sp>
        <p:nvSpPr>
          <p:cNvPr id="68662" name="Rectangle 54">
            <a:extLst>
              <a:ext uri="{FF2B5EF4-FFF2-40B4-BE49-F238E27FC236}">
                <a16:creationId xmlns:a16="http://schemas.microsoft.com/office/drawing/2014/main" id="{9C099B0C-8DCE-4CC7-B339-6EA5CE1944DB}"/>
              </a:ext>
            </a:extLst>
          </p:cNvPr>
          <p:cNvSpPr>
            <a:spLocks noChangeArrowheads="1"/>
          </p:cNvSpPr>
          <p:nvPr/>
        </p:nvSpPr>
        <p:spPr bwMode="auto">
          <a:xfrm>
            <a:off x="685800" y="381000"/>
            <a:ext cx="417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solidFill>
                  <a:srgbClr val="FF0000"/>
                </a:solidFill>
                <a:ea typeface="华文中宋" panose="02010600040101010101" pitchFamily="2" charset="-122"/>
                <a:cs typeface="Times New Roman" panose="02020603050405020304" pitchFamily="18" charset="0"/>
              </a:rPr>
              <a:t>例</a:t>
            </a:r>
            <a:r>
              <a:rPr lang="en-US" altLang="zh-CN" sz="2400" b="1">
                <a:solidFill>
                  <a:srgbClr val="FF0000"/>
                </a:solidFill>
                <a:ea typeface="华文中宋" panose="02010600040101010101" pitchFamily="2" charset="-122"/>
                <a:cs typeface="Times New Roman" panose="02020603050405020304" pitchFamily="18" charset="0"/>
              </a:rPr>
              <a:t>:</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用消去法解方程组</a:t>
            </a:r>
          </a:p>
        </p:txBody>
      </p:sp>
      <p:grpSp>
        <p:nvGrpSpPr>
          <p:cNvPr id="4" name="Group 55">
            <a:extLst>
              <a:ext uri="{FF2B5EF4-FFF2-40B4-BE49-F238E27FC236}">
                <a16:creationId xmlns:a16="http://schemas.microsoft.com/office/drawing/2014/main" id="{66F0EE3B-8A1D-4F6C-94A6-404810C02FF7}"/>
              </a:ext>
            </a:extLst>
          </p:cNvPr>
          <p:cNvGrpSpPr>
            <a:grpSpLocks/>
          </p:cNvGrpSpPr>
          <p:nvPr/>
        </p:nvGrpSpPr>
        <p:grpSpPr bwMode="auto">
          <a:xfrm>
            <a:off x="830263" y="804863"/>
            <a:ext cx="7780337" cy="1617662"/>
            <a:chOff x="429" y="459"/>
            <a:chExt cx="4901" cy="1019"/>
          </a:xfrm>
        </p:grpSpPr>
        <p:sp>
          <p:nvSpPr>
            <p:cNvPr id="28686" name="Rectangle 56" descr="Rectangle: Click to edit Master text styles&#10;Second level&#10;Third level&#10;Fourth level&#10;Fifth level">
              <a:extLst>
                <a:ext uri="{FF2B5EF4-FFF2-40B4-BE49-F238E27FC236}">
                  <a16:creationId xmlns:a16="http://schemas.microsoft.com/office/drawing/2014/main" id="{A44194E4-03E2-4317-A095-5F57AE1ED32A}"/>
                </a:ext>
              </a:extLst>
            </p:cNvPr>
            <p:cNvSpPr>
              <a:spLocks noChangeArrowheads="1"/>
            </p:cNvSpPr>
            <p:nvPr/>
          </p:nvSpPr>
          <p:spPr bwMode="auto">
            <a:xfrm>
              <a:off x="429" y="480"/>
              <a:ext cx="4901" cy="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r>
                <a:rPr lang="en-US" altLang="zh-CN" sz="2400" b="1" dirty="0">
                  <a:ea typeface="华文中宋" panose="02010600040101010101" pitchFamily="2" charset="-122"/>
                  <a:cs typeface="Times New Roman" panose="02020603050405020304" pitchFamily="18" charset="0"/>
                </a:rPr>
                <a:t>                                                 </a:t>
              </a:r>
              <a:r>
                <a:rPr lang="zh-CN" altLang="en-US" sz="2400" b="1" dirty="0">
                  <a:ea typeface="华文中宋" panose="02010600040101010101" pitchFamily="2" charset="-122"/>
                  <a:cs typeface="Times New Roman" panose="02020603050405020304" pitchFamily="18" charset="0"/>
                </a:rPr>
                <a:t>（</a:t>
              </a:r>
              <a:r>
                <a:rPr lang="en-US" altLang="zh-CN" sz="2400" b="1" dirty="0">
                  <a:ea typeface="华文中宋" panose="02010600040101010101" pitchFamily="2" charset="-122"/>
                  <a:cs typeface="Times New Roman" panose="02020603050405020304" pitchFamily="18" charset="0"/>
                </a:rPr>
                <a:t>1</a:t>
              </a:r>
              <a:r>
                <a:rPr lang="zh-CN" altLang="en-US" sz="2400" b="1" dirty="0">
                  <a:ea typeface="华文中宋" panose="02010600040101010101" pitchFamily="2" charset="-122"/>
                  <a:cs typeface="Times New Roman" panose="02020603050405020304" pitchFamily="18" charset="0"/>
                </a:rPr>
                <a:t>）</a:t>
              </a:r>
            </a:p>
            <a:p>
              <a:pPr eaLnBrk="1" hangingPunct="1">
                <a:buFontTx/>
                <a:buNone/>
                <a:defRPr/>
              </a:pPr>
              <a:r>
                <a:rPr lang="zh-CN" altLang="en-US" sz="2400" b="1" dirty="0">
                  <a:ea typeface="华文中宋" panose="02010600040101010101" pitchFamily="2" charset="-122"/>
                  <a:cs typeface="Times New Roman" panose="02020603050405020304" pitchFamily="18" charset="0"/>
                </a:rPr>
                <a:t>                                                 （</a:t>
              </a:r>
              <a:r>
                <a:rPr lang="en-US" altLang="zh-CN" sz="2400" b="1" dirty="0">
                  <a:ea typeface="华文中宋" panose="02010600040101010101" pitchFamily="2" charset="-122"/>
                  <a:cs typeface="Times New Roman" panose="02020603050405020304" pitchFamily="18" charset="0"/>
                </a:rPr>
                <a:t>2</a:t>
              </a:r>
              <a:r>
                <a:rPr lang="zh-CN" altLang="en-US" sz="2400" b="1" dirty="0">
                  <a:ea typeface="华文中宋" panose="02010600040101010101" pitchFamily="2" charset="-122"/>
                  <a:cs typeface="Times New Roman" panose="02020603050405020304" pitchFamily="18" charset="0"/>
                </a:rPr>
                <a:t>）</a:t>
              </a:r>
            </a:p>
            <a:p>
              <a:pPr eaLnBrk="1" hangingPunct="1">
                <a:buFontTx/>
                <a:buNone/>
                <a:defRPr/>
              </a:pPr>
              <a:r>
                <a:rPr lang="zh-CN" altLang="en-US" sz="2400" b="1" dirty="0">
                  <a:ea typeface="华文中宋" panose="02010600040101010101" pitchFamily="2" charset="-122"/>
                  <a:cs typeface="Times New Roman" panose="02020603050405020304" pitchFamily="18" charset="0"/>
                </a:rPr>
                <a:t>                                                 （</a:t>
              </a:r>
              <a:r>
                <a:rPr lang="en-US" altLang="zh-CN" sz="2400" b="1" dirty="0">
                  <a:ea typeface="华文中宋" panose="02010600040101010101" pitchFamily="2" charset="-122"/>
                  <a:cs typeface="Times New Roman" panose="02020603050405020304" pitchFamily="18" charset="0"/>
                </a:rPr>
                <a:t>3</a:t>
              </a:r>
              <a:r>
                <a:rPr lang="zh-CN" altLang="en-US" sz="2400" b="1" dirty="0">
                  <a:ea typeface="华文中宋" panose="02010600040101010101" pitchFamily="2" charset="-122"/>
                  <a:cs typeface="Times New Roman" panose="02020603050405020304" pitchFamily="18" charset="0"/>
                </a:rPr>
                <a:t>）</a:t>
              </a:r>
            </a:p>
          </p:txBody>
        </p:sp>
        <p:graphicFrame>
          <p:nvGraphicFramePr>
            <p:cNvPr id="28687" name="Object 57">
              <a:extLst>
                <a:ext uri="{FF2B5EF4-FFF2-40B4-BE49-F238E27FC236}">
                  <a16:creationId xmlns:a16="http://schemas.microsoft.com/office/drawing/2014/main" id="{F96B568B-6DCE-4FB8-9A1D-E57FC4286B89}"/>
                </a:ext>
              </a:extLst>
            </p:cNvPr>
            <p:cNvGraphicFramePr>
              <a:graphicFrameLocks/>
            </p:cNvGraphicFramePr>
            <p:nvPr/>
          </p:nvGraphicFramePr>
          <p:xfrm>
            <a:off x="566" y="459"/>
            <a:ext cx="2311" cy="904"/>
          </p:xfrm>
          <a:graphic>
            <a:graphicData uri="http://schemas.openxmlformats.org/presentationml/2006/ole">
              <mc:AlternateContent xmlns:mc="http://schemas.openxmlformats.org/markup-compatibility/2006">
                <mc:Choice xmlns:v="urn:schemas-microsoft-com:vml" Requires="v">
                  <p:oleObj r:id="rId14" imgW="1181048" imgH="654212" progId="Equation.3">
                    <p:embed/>
                  </p:oleObj>
                </mc:Choice>
                <mc:Fallback>
                  <p:oleObj r:id="rId14" imgW="1181048" imgH="654212" progId="Equation.3">
                    <p:embed/>
                    <p:pic>
                      <p:nvPicPr>
                        <p:cNvPr id="28687" name="Object 57">
                          <a:extLst>
                            <a:ext uri="{FF2B5EF4-FFF2-40B4-BE49-F238E27FC236}">
                              <a16:creationId xmlns:a16="http://schemas.microsoft.com/office/drawing/2014/main" id="{F96B568B-6DCE-4FB8-9A1D-E57FC4286B89}"/>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6" y="459"/>
                          <a:ext cx="2311"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68667" name="Object 59">
            <a:extLst>
              <a:ext uri="{FF2B5EF4-FFF2-40B4-BE49-F238E27FC236}">
                <a16:creationId xmlns:a16="http://schemas.microsoft.com/office/drawing/2014/main" id="{F6CCEABE-953B-4DB4-96EA-C2D6CF918AD3}"/>
              </a:ext>
            </a:extLst>
          </p:cNvPr>
          <p:cNvGraphicFramePr>
            <a:graphicFrameLocks/>
          </p:cNvGraphicFramePr>
          <p:nvPr>
            <p:extLst>
              <p:ext uri="{D42A27DB-BD31-4B8C-83A1-F6EECF244321}">
                <p14:modId xmlns:p14="http://schemas.microsoft.com/office/powerpoint/2010/main" val="2439297144"/>
              </p:ext>
            </p:extLst>
          </p:nvPr>
        </p:nvGraphicFramePr>
        <p:xfrm>
          <a:off x="5867400" y="5105400"/>
          <a:ext cx="2797175" cy="512763"/>
        </p:xfrm>
        <a:graphic>
          <a:graphicData uri="http://schemas.openxmlformats.org/presentationml/2006/ole">
            <mc:AlternateContent xmlns:mc="http://schemas.openxmlformats.org/markup-compatibility/2006">
              <mc:Choice xmlns:v="urn:schemas-microsoft-com:vml" Requires="v">
                <p:oleObj r:id="rId16" imgW="768428" imgH="165008" progId="Equation.3">
                  <p:embed/>
                </p:oleObj>
              </mc:Choice>
              <mc:Fallback>
                <p:oleObj r:id="rId16" imgW="768428" imgH="165008" progId="Equation.3">
                  <p:embed/>
                  <p:pic>
                    <p:nvPicPr>
                      <p:cNvPr id="68667" name="Object 59">
                        <a:extLst>
                          <a:ext uri="{FF2B5EF4-FFF2-40B4-BE49-F238E27FC236}">
                            <a16:creationId xmlns:a16="http://schemas.microsoft.com/office/drawing/2014/main" id="{F6CCEABE-953B-4DB4-96EA-C2D6CF918AD3}"/>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67400" y="5105400"/>
                        <a:ext cx="279717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69" name="AutoShape 61">
            <a:extLst>
              <a:ext uri="{FF2B5EF4-FFF2-40B4-BE49-F238E27FC236}">
                <a16:creationId xmlns:a16="http://schemas.microsoft.com/office/drawing/2014/main" id="{E5605ED4-FE37-4A6D-875F-D4CE1A4B4EC8}"/>
              </a:ext>
            </a:extLst>
          </p:cNvPr>
          <p:cNvSpPr>
            <a:spLocks noChangeArrowheads="1"/>
          </p:cNvSpPr>
          <p:nvPr/>
        </p:nvSpPr>
        <p:spPr bwMode="auto">
          <a:xfrm>
            <a:off x="4724400" y="5181600"/>
            <a:ext cx="914400" cy="381000"/>
          </a:xfrm>
          <a:prstGeom prst="rightArrow">
            <a:avLst>
              <a:gd name="adj1" fmla="val 50000"/>
              <a:gd name="adj2" fmla="val 60000"/>
            </a:avLst>
          </a:prstGeom>
          <a:solidFill>
            <a:srgbClr val="CCFF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nvGrpSpPr>
          <p:cNvPr id="5" name="Group 63">
            <a:extLst>
              <a:ext uri="{FF2B5EF4-FFF2-40B4-BE49-F238E27FC236}">
                <a16:creationId xmlns:a16="http://schemas.microsoft.com/office/drawing/2014/main" id="{E676CEA6-D2C6-4C8D-BAD5-5DD291E0EF0A}"/>
              </a:ext>
            </a:extLst>
          </p:cNvPr>
          <p:cNvGrpSpPr>
            <a:grpSpLocks/>
          </p:cNvGrpSpPr>
          <p:nvPr/>
        </p:nvGrpSpPr>
        <p:grpSpPr bwMode="auto">
          <a:xfrm>
            <a:off x="4572000" y="4191000"/>
            <a:ext cx="4191000" cy="609600"/>
            <a:chOff x="2880" y="2688"/>
            <a:chExt cx="2640" cy="384"/>
          </a:xfrm>
        </p:grpSpPr>
        <p:sp>
          <p:nvSpPr>
            <p:cNvPr id="28684" name="AutoShape 62">
              <a:extLst>
                <a:ext uri="{FF2B5EF4-FFF2-40B4-BE49-F238E27FC236}">
                  <a16:creationId xmlns:a16="http://schemas.microsoft.com/office/drawing/2014/main" id="{3643DEAE-3F4C-4BF4-8D09-AA069AF20647}"/>
                </a:ext>
              </a:extLst>
            </p:cNvPr>
            <p:cNvSpPr>
              <a:spLocks noChangeArrowheads="1"/>
            </p:cNvSpPr>
            <p:nvPr/>
          </p:nvSpPr>
          <p:spPr bwMode="auto">
            <a:xfrm>
              <a:off x="2880" y="2688"/>
              <a:ext cx="2640" cy="384"/>
            </a:xfrm>
            <a:prstGeom prst="wedgeEllipseCallout">
              <a:avLst>
                <a:gd name="adj1" fmla="val -64810"/>
                <a:gd name="adj2" fmla="val 179690"/>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zh-CN" sz="2400">
                <a:ea typeface="华文中宋" panose="02010600040101010101" pitchFamily="2" charset="-122"/>
                <a:cs typeface="Times New Roman" panose="02020603050405020304" pitchFamily="18" charset="0"/>
              </a:endParaRPr>
            </a:p>
          </p:txBody>
        </p:sp>
        <p:sp>
          <p:nvSpPr>
            <p:cNvPr id="28685" name="Rectangle 60">
              <a:extLst>
                <a:ext uri="{FF2B5EF4-FFF2-40B4-BE49-F238E27FC236}">
                  <a16:creationId xmlns:a16="http://schemas.microsoft.com/office/drawing/2014/main" id="{933058B5-7F06-4346-B731-04CF1E3E33F3}"/>
                </a:ext>
              </a:extLst>
            </p:cNvPr>
            <p:cNvSpPr>
              <a:spLocks noChangeArrowheads="1"/>
            </p:cNvSpPr>
            <p:nvPr/>
          </p:nvSpPr>
          <p:spPr bwMode="auto">
            <a:xfrm>
              <a:off x="3167" y="2736"/>
              <a:ext cx="2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zh-CN" altLang="en-US" sz="2000" b="1">
                  <a:ea typeface="华文中宋" panose="02010600040101010101" pitchFamily="2" charset="-122"/>
                  <a:cs typeface="Times New Roman" panose="02020603050405020304" pitchFamily="18" charset="0"/>
                </a:rPr>
                <a:t>显然此方程组是容易求解的。</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8662"/>
                                        </p:tgtEl>
                                        <p:attrNameLst>
                                          <p:attrName>style.visibility</p:attrName>
                                        </p:attrNameLst>
                                      </p:cBhvr>
                                      <p:to>
                                        <p:strVal val="visible"/>
                                      </p:to>
                                    </p:set>
                                    <p:animEffect transition="in" filter="slide(fromLeft)">
                                      <p:cBhvr>
                                        <p:cTn id="7" dur="500"/>
                                        <p:tgtEl>
                                          <p:spTgt spid="68662"/>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68650"/>
                                        </p:tgtEl>
                                        <p:attrNameLst>
                                          <p:attrName>style.visibility</p:attrName>
                                        </p:attrNameLst>
                                      </p:cBhvr>
                                      <p:to>
                                        <p:strVal val="visible"/>
                                      </p:to>
                                    </p:set>
                                    <p:anim calcmode="lin" valueType="num">
                                      <p:cBhvr>
                                        <p:cTn id="27" dur="500" fill="hold"/>
                                        <p:tgtEl>
                                          <p:spTgt spid="68650"/>
                                        </p:tgtEl>
                                        <p:attrNameLst>
                                          <p:attrName>ppt_w</p:attrName>
                                        </p:attrNameLst>
                                      </p:cBhvr>
                                      <p:tavLst>
                                        <p:tav tm="0">
                                          <p:val>
                                            <p:fltVal val="0"/>
                                          </p:val>
                                        </p:tav>
                                        <p:tav tm="100000">
                                          <p:val>
                                            <p:strVal val="#ppt_w"/>
                                          </p:val>
                                        </p:tav>
                                      </p:tavLst>
                                    </p:anim>
                                    <p:anim calcmode="lin" valueType="num">
                                      <p:cBhvr>
                                        <p:cTn id="28" dur="500" fill="hold"/>
                                        <p:tgtEl>
                                          <p:spTgt spid="6865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3"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strips(upRight)">
                                      <p:cBhvr>
                                        <p:cTn id="3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8669"/>
                                        </p:tgtEl>
                                        <p:attrNameLst>
                                          <p:attrName>style.visibility</p:attrName>
                                        </p:attrNameLst>
                                      </p:cBhvr>
                                      <p:to>
                                        <p:strVal val="visible"/>
                                      </p:to>
                                    </p:set>
                                    <p:animEffect transition="in" filter="wipe(left)">
                                      <p:cBhvr>
                                        <p:cTn id="38" dur="500"/>
                                        <p:tgtEl>
                                          <p:spTgt spid="6866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nodeType="clickEffect">
                                  <p:stCondLst>
                                    <p:cond delay="0"/>
                                  </p:stCondLst>
                                  <p:childTnLst>
                                    <p:set>
                                      <p:cBhvr>
                                        <p:cTn id="42" dur="1" fill="hold">
                                          <p:stCondLst>
                                            <p:cond delay="0"/>
                                          </p:stCondLst>
                                        </p:cTn>
                                        <p:tgtEl>
                                          <p:spTgt spid="68667"/>
                                        </p:tgtEl>
                                        <p:attrNameLst>
                                          <p:attrName>style.visibility</p:attrName>
                                        </p:attrNameLst>
                                      </p:cBhvr>
                                      <p:to>
                                        <p:strVal val="visible"/>
                                      </p:to>
                                    </p:set>
                                    <p:anim calcmode="lin" valueType="num">
                                      <p:cBhvr>
                                        <p:cTn id="43" dur="500" fill="hold"/>
                                        <p:tgtEl>
                                          <p:spTgt spid="68667"/>
                                        </p:tgtEl>
                                        <p:attrNameLst>
                                          <p:attrName>ppt_x</p:attrName>
                                        </p:attrNameLst>
                                      </p:cBhvr>
                                      <p:tavLst>
                                        <p:tav tm="0">
                                          <p:val>
                                            <p:strVal val="#ppt_x-#ppt_w/2"/>
                                          </p:val>
                                        </p:tav>
                                        <p:tav tm="100000">
                                          <p:val>
                                            <p:strVal val="#ppt_x"/>
                                          </p:val>
                                        </p:tav>
                                      </p:tavLst>
                                    </p:anim>
                                    <p:anim calcmode="lin" valueType="num">
                                      <p:cBhvr>
                                        <p:cTn id="44" dur="500" fill="hold"/>
                                        <p:tgtEl>
                                          <p:spTgt spid="68667"/>
                                        </p:tgtEl>
                                        <p:attrNameLst>
                                          <p:attrName>ppt_y</p:attrName>
                                        </p:attrNameLst>
                                      </p:cBhvr>
                                      <p:tavLst>
                                        <p:tav tm="0">
                                          <p:val>
                                            <p:strVal val="#ppt_y"/>
                                          </p:val>
                                        </p:tav>
                                        <p:tav tm="100000">
                                          <p:val>
                                            <p:strVal val="#ppt_y"/>
                                          </p:val>
                                        </p:tav>
                                      </p:tavLst>
                                    </p:anim>
                                    <p:anim calcmode="lin" valueType="num">
                                      <p:cBhvr>
                                        <p:cTn id="45" dur="500" fill="hold"/>
                                        <p:tgtEl>
                                          <p:spTgt spid="68667"/>
                                        </p:tgtEl>
                                        <p:attrNameLst>
                                          <p:attrName>ppt_w</p:attrName>
                                        </p:attrNameLst>
                                      </p:cBhvr>
                                      <p:tavLst>
                                        <p:tav tm="0">
                                          <p:val>
                                            <p:fltVal val="0"/>
                                          </p:val>
                                        </p:tav>
                                        <p:tav tm="100000">
                                          <p:val>
                                            <p:strVal val="#ppt_w"/>
                                          </p:val>
                                        </p:tav>
                                      </p:tavLst>
                                    </p:anim>
                                    <p:anim calcmode="lin" valueType="num">
                                      <p:cBhvr>
                                        <p:cTn id="46" dur="500" fill="hold"/>
                                        <p:tgtEl>
                                          <p:spTgt spid="686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62" grpId="0"/>
      <p:bldP spid="6866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569" name="Object 1025">
            <a:extLst>
              <a:ext uri="{FF2B5EF4-FFF2-40B4-BE49-F238E27FC236}">
                <a16:creationId xmlns:a16="http://schemas.microsoft.com/office/drawing/2014/main" id="{E54BFED7-3DD4-457D-8B5A-4AE44DDCA120}"/>
              </a:ext>
            </a:extLst>
          </p:cNvPr>
          <p:cNvGraphicFramePr>
            <a:graphicFrameLocks/>
          </p:cNvGraphicFramePr>
          <p:nvPr>
            <p:extLst>
              <p:ext uri="{D42A27DB-BD31-4B8C-83A1-F6EECF244321}">
                <p14:modId xmlns:p14="http://schemas.microsoft.com/office/powerpoint/2010/main" val="2006066284"/>
              </p:ext>
            </p:extLst>
          </p:nvPr>
        </p:nvGraphicFramePr>
        <p:xfrm>
          <a:off x="5867400" y="1676400"/>
          <a:ext cx="2209800" cy="1320800"/>
        </p:xfrm>
        <a:graphic>
          <a:graphicData uri="http://schemas.openxmlformats.org/presentationml/2006/ole">
            <mc:AlternateContent xmlns:mc="http://schemas.openxmlformats.org/markup-compatibility/2006">
              <mc:Choice xmlns:v="urn:schemas-microsoft-com:vml" Requires="v">
                <p:oleObj r:id="rId3" imgW="1416180" imgH="641327" progId="Equation.3">
                  <p:embed/>
                </p:oleObj>
              </mc:Choice>
              <mc:Fallback>
                <p:oleObj r:id="rId3" imgW="1416180" imgH="641327" progId="Equation.3">
                  <p:embed/>
                  <p:pic>
                    <p:nvPicPr>
                      <p:cNvPr id="109569" name="Object 1025">
                        <a:extLst>
                          <a:ext uri="{FF2B5EF4-FFF2-40B4-BE49-F238E27FC236}">
                            <a16:creationId xmlns:a16="http://schemas.microsoft.com/office/drawing/2014/main" id="{E54BFED7-3DD4-457D-8B5A-4AE44DDCA12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676400"/>
                        <a:ext cx="22098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9570" name="Object 1026">
            <a:extLst>
              <a:ext uri="{FF2B5EF4-FFF2-40B4-BE49-F238E27FC236}">
                <a16:creationId xmlns:a16="http://schemas.microsoft.com/office/drawing/2014/main" id="{63C0E2DF-B0AE-48F5-9307-AE44FCE0D8A2}"/>
              </a:ext>
            </a:extLst>
          </p:cNvPr>
          <p:cNvGraphicFramePr>
            <a:graphicFrameLocks/>
          </p:cNvGraphicFramePr>
          <p:nvPr>
            <p:extLst>
              <p:ext uri="{D42A27DB-BD31-4B8C-83A1-F6EECF244321}">
                <p14:modId xmlns:p14="http://schemas.microsoft.com/office/powerpoint/2010/main" val="2044251883"/>
              </p:ext>
            </p:extLst>
          </p:nvPr>
        </p:nvGraphicFramePr>
        <p:xfrm>
          <a:off x="2819400" y="3581400"/>
          <a:ext cx="2438400" cy="1311275"/>
        </p:xfrm>
        <a:graphic>
          <a:graphicData uri="http://schemas.openxmlformats.org/presentationml/2006/ole">
            <mc:AlternateContent xmlns:mc="http://schemas.openxmlformats.org/markup-compatibility/2006">
              <mc:Choice xmlns:v="urn:schemas-microsoft-com:vml" Requires="v">
                <p:oleObj r:id="rId5" imgW="1251131" imgH="641327" progId="Equation.3">
                  <p:embed/>
                </p:oleObj>
              </mc:Choice>
              <mc:Fallback>
                <p:oleObj r:id="rId5" imgW="1251131" imgH="641327" progId="Equation.3">
                  <p:embed/>
                  <p:pic>
                    <p:nvPicPr>
                      <p:cNvPr id="109570" name="Object 1026">
                        <a:extLst>
                          <a:ext uri="{FF2B5EF4-FFF2-40B4-BE49-F238E27FC236}">
                            <a16:creationId xmlns:a16="http://schemas.microsoft.com/office/drawing/2014/main" id="{63C0E2DF-B0AE-48F5-9307-AE44FCE0D8A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581400"/>
                        <a:ext cx="2438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1041">
            <a:extLst>
              <a:ext uri="{FF2B5EF4-FFF2-40B4-BE49-F238E27FC236}">
                <a16:creationId xmlns:a16="http://schemas.microsoft.com/office/drawing/2014/main" id="{F109B39D-AA6F-4D26-8EF6-7E8EDE8C6AE0}"/>
              </a:ext>
            </a:extLst>
          </p:cNvPr>
          <p:cNvGrpSpPr>
            <a:grpSpLocks/>
          </p:cNvGrpSpPr>
          <p:nvPr/>
        </p:nvGrpSpPr>
        <p:grpSpPr bwMode="auto">
          <a:xfrm>
            <a:off x="533400" y="990600"/>
            <a:ext cx="3670300" cy="1989138"/>
            <a:chOff x="384" y="1146"/>
            <a:chExt cx="2312" cy="1253"/>
          </a:xfrm>
        </p:grpSpPr>
        <p:sp>
          <p:nvSpPr>
            <p:cNvPr id="29711" name="Rectangle 1028">
              <a:extLst>
                <a:ext uri="{FF2B5EF4-FFF2-40B4-BE49-F238E27FC236}">
                  <a16:creationId xmlns:a16="http://schemas.microsoft.com/office/drawing/2014/main" id="{562566C3-1096-4C50-BF3F-633BEDAC7E21}"/>
                </a:ext>
              </a:extLst>
            </p:cNvPr>
            <p:cNvSpPr>
              <a:spLocks noChangeArrowheads="1"/>
            </p:cNvSpPr>
            <p:nvPr/>
          </p:nvSpPr>
          <p:spPr bwMode="auto">
            <a:xfrm>
              <a:off x="384" y="1146"/>
              <a:ext cx="168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r>
                <a:rPr lang="zh-CN" altLang="en-US" sz="2400" b="1">
                  <a:ea typeface="华文中宋" panose="02010600040101010101" pitchFamily="2" charset="-122"/>
                  <a:cs typeface="Times New Roman" panose="02020603050405020304" pitchFamily="18" charset="0"/>
                </a:rPr>
                <a:t>上述过程相当于</a:t>
              </a:r>
            </a:p>
          </p:txBody>
        </p:sp>
        <p:graphicFrame>
          <p:nvGraphicFramePr>
            <p:cNvPr id="29712" name="Object 1030">
              <a:extLst>
                <a:ext uri="{FF2B5EF4-FFF2-40B4-BE49-F238E27FC236}">
                  <a16:creationId xmlns:a16="http://schemas.microsoft.com/office/drawing/2014/main" id="{1E25F129-8B30-465C-A52F-D5F5AE022BDF}"/>
                </a:ext>
              </a:extLst>
            </p:cNvPr>
            <p:cNvGraphicFramePr>
              <a:graphicFrameLocks/>
            </p:cNvGraphicFramePr>
            <p:nvPr/>
          </p:nvGraphicFramePr>
          <p:xfrm>
            <a:off x="1344" y="1584"/>
            <a:ext cx="1352" cy="815"/>
          </p:xfrm>
          <a:graphic>
            <a:graphicData uri="http://schemas.openxmlformats.org/presentationml/2006/ole">
              <mc:AlternateContent xmlns:mc="http://schemas.openxmlformats.org/markup-compatibility/2006">
                <mc:Choice xmlns:v="urn:schemas-microsoft-com:vml" Requires="v">
                  <p:oleObj r:id="rId7" imgW="1232056" imgH="641327" progId="Equation.3">
                    <p:embed/>
                  </p:oleObj>
                </mc:Choice>
                <mc:Fallback>
                  <p:oleObj r:id="rId7" imgW="1232056" imgH="641327" progId="Equation.3">
                    <p:embed/>
                    <p:pic>
                      <p:nvPicPr>
                        <p:cNvPr id="29712" name="Object 1030">
                          <a:extLst>
                            <a:ext uri="{FF2B5EF4-FFF2-40B4-BE49-F238E27FC236}">
                              <a16:creationId xmlns:a16="http://schemas.microsoft.com/office/drawing/2014/main" id="{1E25F129-8B30-465C-A52F-D5F5AE022BD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4" y="1584"/>
                          <a:ext cx="1352"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9713" name="Object 1031">
              <a:extLst>
                <a:ext uri="{FF2B5EF4-FFF2-40B4-BE49-F238E27FC236}">
                  <a16:creationId xmlns:a16="http://schemas.microsoft.com/office/drawing/2014/main" id="{26DD969C-7DCB-42AE-B409-9AF93A53E83C}"/>
                </a:ext>
              </a:extLst>
            </p:cNvPr>
            <p:cNvGraphicFramePr>
              <a:graphicFrameLocks/>
            </p:cNvGraphicFramePr>
            <p:nvPr/>
          </p:nvGraphicFramePr>
          <p:xfrm>
            <a:off x="672" y="1910"/>
            <a:ext cx="672" cy="250"/>
          </p:xfrm>
          <a:graphic>
            <a:graphicData uri="http://schemas.openxmlformats.org/presentationml/2006/ole">
              <mc:AlternateContent xmlns:mc="http://schemas.openxmlformats.org/markup-compatibility/2006">
                <mc:Choice xmlns:v="urn:schemas-microsoft-com:vml" Requires="v">
                  <p:oleObj r:id="rId9" imgW="488924" imgH="145888" progId="Equation.3">
                    <p:embed/>
                  </p:oleObj>
                </mc:Choice>
                <mc:Fallback>
                  <p:oleObj r:id="rId9" imgW="488924" imgH="145888" progId="Equation.3">
                    <p:embed/>
                    <p:pic>
                      <p:nvPicPr>
                        <p:cNvPr id="29713" name="Object 1031">
                          <a:extLst>
                            <a:ext uri="{FF2B5EF4-FFF2-40B4-BE49-F238E27FC236}">
                              <a16:creationId xmlns:a16="http://schemas.microsoft.com/office/drawing/2014/main" id="{26DD969C-7DCB-42AE-B409-9AF93A53E83C}"/>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191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1056">
            <a:extLst>
              <a:ext uri="{FF2B5EF4-FFF2-40B4-BE49-F238E27FC236}">
                <a16:creationId xmlns:a16="http://schemas.microsoft.com/office/drawing/2014/main" id="{5CDD8C85-FB6C-4939-A190-F7D9F1927D9E}"/>
              </a:ext>
            </a:extLst>
          </p:cNvPr>
          <p:cNvGrpSpPr>
            <a:grpSpLocks/>
          </p:cNvGrpSpPr>
          <p:nvPr/>
        </p:nvGrpSpPr>
        <p:grpSpPr bwMode="auto">
          <a:xfrm>
            <a:off x="914400" y="3581400"/>
            <a:ext cx="1600200" cy="771525"/>
            <a:chOff x="576" y="2256"/>
            <a:chExt cx="1008" cy="486"/>
          </a:xfrm>
        </p:grpSpPr>
        <p:sp>
          <p:nvSpPr>
            <p:cNvPr id="29709" name="AutoShape 1032">
              <a:extLst>
                <a:ext uri="{FF2B5EF4-FFF2-40B4-BE49-F238E27FC236}">
                  <a16:creationId xmlns:a16="http://schemas.microsoft.com/office/drawing/2014/main" id="{6E353E67-DFD8-466B-B903-7EE3776FAAC3}"/>
                </a:ext>
              </a:extLst>
            </p:cNvPr>
            <p:cNvSpPr>
              <a:spLocks noChangeArrowheads="1"/>
            </p:cNvSpPr>
            <p:nvPr/>
          </p:nvSpPr>
          <p:spPr bwMode="auto">
            <a:xfrm>
              <a:off x="576" y="2550"/>
              <a:ext cx="1008" cy="192"/>
            </a:xfrm>
            <a:prstGeom prst="rightArrow">
              <a:avLst>
                <a:gd name="adj1" fmla="val 50000"/>
                <a:gd name="adj2" fmla="val 131250"/>
              </a:avLst>
            </a:prstGeom>
            <a:solidFill>
              <a:srgbClr val="CCFFFF"/>
            </a:solidFill>
            <a:ln w="9525">
              <a:solidFill>
                <a:srgbClr val="FF0000"/>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aphicFrame>
          <p:nvGraphicFramePr>
            <p:cNvPr id="29710" name="Object 1029">
              <a:extLst>
                <a:ext uri="{FF2B5EF4-FFF2-40B4-BE49-F238E27FC236}">
                  <a16:creationId xmlns:a16="http://schemas.microsoft.com/office/drawing/2014/main" id="{5E2B2ECD-3AE5-496E-A71B-4D8CCC510B9B}"/>
                </a:ext>
              </a:extLst>
            </p:cNvPr>
            <p:cNvGraphicFramePr>
              <a:graphicFrameLocks/>
            </p:cNvGraphicFramePr>
            <p:nvPr/>
          </p:nvGraphicFramePr>
          <p:xfrm>
            <a:off x="576" y="2256"/>
            <a:ext cx="869" cy="275"/>
          </p:xfrm>
          <a:graphic>
            <a:graphicData uri="http://schemas.openxmlformats.org/presentationml/2006/ole">
              <mc:AlternateContent xmlns:mc="http://schemas.openxmlformats.org/markup-compatibility/2006">
                <mc:Choice xmlns:v="urn:schemas-microsoft-com:vml" Requires="v">
                  <p:oleObj r:id="rId11" imgW="660607" imgH="165008" progId="Equation.3">
                    <p:embed/>
                  </p:oleObj>
                </mc:Choice>
                <mc:Fallback>
                  <p:oleObj r:id="rId11" imgW="660607" imgH="165008" progId="Equation.3">
                    <p:embed/>
                    <p:pic>
                      <p:nvPicPr>
                        <p:cNvPr id="29710" name="Object 1029">
                          <a:extLst>
                            <a:ext uri="{FF2B5EF4-FFF2-40B4-BE49-F238E27FC236}">
                              <a16:creationId xmlns:a16="http://schemas.microsoft.com/office/drawing/2014/main" id="{5E2B2ECD-3AE5-496E-A71B-4D8CCC510B9B}"/>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 y="2256"/>
                          <a:ext cx="869"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Group 1057">
            <a:extLst>
              <a:ext uri="{FF2B5EF4-FFF2-40B4-BE49-F238E27FC236}">
                <a16:creationId xmlns:a16="http://schemas.microsoft.com/office/drawing/2014/main" id="{C557C407-2F1F-4DAA-9898-41808EEE6DBA}"/>
              </a:ext>
            </a:extLst>
          </p:cNvPr>
          <p:cNvGrpSpPr>
            <a:grpSpLocks/>
          </p:cNvGrpSpPr>
          <p:nvPr/>
        </p:nvGrpSpPr>
        <p:grpSpPr bwMode="auto">
          <a:xfrm>
            <a:off x="5435600" y="3860800"/>
            <a:ext cx="3708400" cy="647700"/>
            <a:chOff x="3360" y="2448"/>
            <a:chExt cx="2208" cy="408"/>
          </a:xfrm>
        </p:grpSpPr>
        <p:sp>
          <p:nvSpPr>
            <p:cNvPr id="29707" name="Rectangle 1026">
              <a:extLst>
                <a:ext uri="{FF2B5EF4-FFF2-40B4-BE49-F238E27FC236}">
                  <a16:creationId xmlns:a16="http://schemas.microsoft.com/office/drawing/2014/main" id="{31AEE9CD-D143-4EAC-B5F1-1D74925A7A5D}"/>
                </a:ext>
              </a:extLst>
            </p:cNvPr>
            <p:cNvSpPr>
              <a:spLocks noChangeArrowheads="1"/>
            </p:cNvSpPr>
            <p:nvPr/>
          </p:nvSpPr>
          <p:spPr bwMode="auto">
            <a:xfrm>
              <a:off x="3360" y="2505"/>
              <a:ext cx="2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dirty="0">
                  <a:ea typeface="华文中宋" panose="02010600040101010101" pitchFamily="2" charset="-122"/>
                  <a:cs typeface="Times New Roman" panose="02020603050405020304" pitchFamily="18" charset="0"/>
                </a:rPr>
                <a:t>其中    为矩阵的第 </a:t>
              </a:r>
              <a:r>
                <a:rPr lang="en-US" altLang="zh-CN" sz="2400" b="1" i="1" dirty="0" err="1">
                  <a:ea typeface="华文中宋" panose="02010600040101010101" pitchFamily="2" charset="-122"/>
                  <a:cs typeface="Times New Roman" panose="02020603050405020304" pitchFamily="18" charset="0"/>
                </a:rPr>
                <a:t>i</a:t>
              </a:r>
              <a:r>
                <a:rPr lang="en-US" altLang="zh-CN" sz="2400" b="1" dirty="0">
                  <a:ea typeface="华文中宋" panose="02010600040101010101" pitchFamily="2" charset="-122"/>
                  <a:cs typeface="Times New Roman" panose="02020603050405020304" pitchFamily="18" charset="0"/>
                </a:rPr>
                <a:t>  </a:t>
              </a:r>
              <a:r>
                <a:rPr lang="zh-CN" altLang="en-US" sz="2400" b="1" dirty="0">
                  <a:ea typeface="华文中宋" panose="02010600040101010101" pitchFamily="2" charset="-122"/>
                  <a:cs typeface="Times New Roman" panose="02020603050405020304" pitchFamily="18" charset="0"/>
                </a:rPr>
                <a:t>行。</a:t>
              </a:r>
            </a:p>
          </p:txBody>
        </p:sp>
        <p:graphicFrame>
          <p:nvGraphicFramePr>
            <p:cNvPr id="29708" name="Object 1028">
              <a:extLst>
                <a:ext uri="{FF2B5EF4-FFF2-40B4-BE49-F238E27FC236}">
                  <a16:creationId xmlns:a16="http://schemas.microsoft.com/office/drawing/2014/main" id="{1F20C9A3-7FA2-48AC-AF86-ED8B4217FEBA}"/>
                </a:ext>
              </a:extLst>
            </p:cNvPr>
            <p:cNvGraphicFramePr>
              <a:graphicFrameLocks/>
            </p:cNvGraphicFramePr>
            <p:nvPr/>
          </p:nvGraphicFramePr>
          <p:xfrm>
            <a:off x="3801" y="2448"/>
            <a:ext cx="226" cy="408"/>
          </p:xfrm>
          <a:graphic>
            <a:graphicData uri="http://schemas.openxmlformats.org/presentationml/2006/ole">
              <mc:AlternateContent xmlns:mc="http://schemas.openxmlformats.org/markup-compatibility/2006">
                <mc:Choice xmlns:v="urn:schemas-microsoft-com:vml" Requires="v">
                  <p:oleObj r:id="rId13" imgW="126945" imgH="228501" progId="Equation.3">
                    <p:embed/>
                  </p:oleObj>
                </mc:Choice>
                <mc:Fallback>
                  <p:oleObj r:id="rId13" imgW="126945" imgH="228501" progId="Equation.3">
                    <p:embed/>
                    <p:pic>
                      <p:nvPicPr>
                        <p:cNvPr id="29708" name="Object 1028">
                          <a:extLst>
                            <a:ext uri="{FF2B5EF4-FFF2-40B4-BE49-F238E27FC236}">
                              <a16:creationId xmlns:a16="http://schemas.microsoft.com/office/drawing/2014/main" id="{1F20C9A3-7FA2-48AC-AF86-ED8B4217FEBA}"/>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01" y="2448"/>
                          <a:ext cx="226"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9703" name="Rectangle 1042">
            <a:extLst>
              <a:ext uri="{FF2B5EF4-FFF2-40B4-BE49-F238E27FC236}">
                <a16:creationId xmlns:a16="http://schemas.microsoft.com/office/drawing/2014/main" id="{B0A321BB-5364-4A47-8260-BA79093BA899}"/>
              </a:ext>
            </a:extLst>
          </p:cNvPr>
          <p:cNvSpPr>
            <a:spLocks noChangeArrowheads="1"/>
          </p:cNvSpPr>
          <p:nvPr/>
        </p:nvSpPr>
        <p:spPr bwMode="auto">
          <a:xfrm>
            <a:off x="4953000" y="0"/>
            <a:ext cx="419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§2 Gaussian Elimination – The Method</a:t>
            </a:r>
          </a:p>
        </p:txBody>
      </p:sp>
      <p:grpSp>
        <p:nvGrpSpPr>
          <p:cNvPr id="5" name="Group 1055">
            <a:extLst>
              <a:ext uri="{FF2B5EF4-FFF2-40B4-BE49-F238E27FC236}">
                <a16:creationId xmlns:a16="http://schemas.microsoft.com/office/drawing/2014/main" id="{11E5A310-459A-4FF9-8BA8-73AF9B068B46}"/>
              </a:ext>
            </a:extLst>
          </p:cNvPr>
          <p:cNvGrpSpPr>
            <a:grpSpLocks/>
          </p:cNvGrpSpPr>
          <p:nvPr/>
        </p:nvGrpSpPr>
        <p:grpSpPr bwMode="auto">
          <a:xfrm>
            <a:off x="4191000" y="1828800"/>
            <a:ext cx="1676400" cy="630238"/>
            <a:chOff x="2640" y="1152"/>
            <a:chExt cx="1056" cy="397"/>
          </a:xfrm>
        </p:grpSpPr>
        <p:sp>
          <p:nvSpPr>
            <p:cNvPr id="29705" name="AutoShape 1030">
              <a:extLst>
                <a:ext uri="{FF2B5EF4-FFF2-40B4-BE49-F238E27FC236}">
                  <a16:creationId xmlns:a16="http://schemas.microsoft.com/office/drawing/2014/main" id="{BE460C0A-6ADA-4E8B-9B3A-9542DBC296CB}"/>
                </a:ext>
              </a:extLst>
            </p:cNvPr>
            <p:cNvSpPr>
              <a:spLocks noChangeArrowheads="1"/>
            </p:cNvSpPr>
            <p:nvPr/>
          </p:nvSpPr>
          <p:spPr bwMode="auto">
            <a:xfrm>
              <a:off x="2688" y="1344"/>
              <a:ext cx="960" cy="205"/>
            </a:xfrm>
            <a:prstGeom prst="rightArrow">
              <a:avLst>
                <a:gd name="adj1" fmla="val 50000"/>
                <a:gd name="adj2" fmla="val 117051"/>
              </a:avLst>
            </a:prstGeom>
            <a:solidFill>
              <a:srgbClr val="CCFFFF"/>
            </a:solidFill>
            <a:ln w="9525">
              <a:solidFill>
                <a:srgbClr val="FF0000"/>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aphicFrame>
          <p:nvGraphicFramePr>
            <p:cNvPr id="29706" name="Object 1027">
              <a:extLst>
                <a:ext uri="{FF2B5EF4-FFF2-40B4-BE49-F238E27FC236}">
                  <a16:creationId xmlns:a16="http://schemas.microsoft.com/office/drawing/2014/main" id="{7765B1A8-09DA-4336-BC0A-5BE9AD50333B}"/>
                </a:ext>
              </a:extLst>
            </p:cNvPr>
            <p:cNvGraphicFramePr>
              <a:graphicFrameLocks/>
            </p:cNvGraphicFramePr>
            <p:nvPr/>
          </p:nvGraphicFramePr>
          <p:xfrm>
            <a:off x="2640" y="1152"/>
            <a:ext cx="1056" cy="240"/>
          </p:xfrm>
          <a:graphic>
            <a:graphicData uri="http://schemas.openxmlformats.org/presentationml/2006/ole">
              <mc:AlternateContent xmlns:mc="http://schemas.openxmlformats.org/markup-compatibility/2006">
                <mc:Choice xmlns:v="urn:schemas-microsoft-com:vml" Requires="v">
                  <p:oleObj r:id="rId15" imgW="1105380" imgH="228699" progId="Equation.3">
                    <p:embed/>
                  </p:oleObj>
                </mc:Choice>
                <mc:Fallback>
                  <p:oleObj r:id="rId15" imgW="1105380" imgH="228699" progId="Equation.3">
                    <p:embed/>
                    <p:pic>
                      <p:nvPicPr>
                        <p:cNvPr id="29706" name="Object 1027">
                          <a:extLst>
                            <a:ext uri="{FF2B5EF4-FFF2-40B4-BE49-F238E27FC236}">
                              <a16:creationId xmlns:a16="http://schemas.microsoft.com/office/drawing/2014/main" id="{7765B1A8-09DA-4336-BC0A-5BE9AD50333B}"/>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40" y="1152"/>
                          <a:ext cx="105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9569"/>
                                        </p:tgtEl>
                                        <p:attrNameLst>
                                          <p:attrName>style.visibility</p:attrName>
                                        </p:attrNameLst>
                                      </p:cBhvr>
                                      <p:to>
                                        <p:strVal val="visible"/>
                                      </p:to>
                                    </p:set>
                                    <p:animEffect transition="in" filter="wipe(left)">
                                      <p:cBhvr>
                                        <p:cTn id="17" dur="500"/>
                                        <p:tgtEl>
                                          <p:spTgt spid="1095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9570"/>
                                        </p:tgtEl>
                                        <p:attrNameLst>
                                          <p:attrName>style.visibility</p:attrName>
                                        </p:attrNameLst>
                                      </p:cBhvr>
                                      <p:to>
                                        <p:strVal val="visible"/>
                                      </p:to>
                                    </p:set>
                                    <p:animEffect transition="in" filter="wipe(left)">
                                      <p:cBhvr>
                                        <p:cTn id="27" dur="500"/>
                                        <p:tgtEl>
                                          <p:spTgt spid="1095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a:extLst>
              <a:ext uri="{FF2B5EF4-FFF2-40B4-BE49-F238E27FC236}">
                <a16:creationId xmlns:a16="http://schemas.microsoft.com/office/drawing/2014/main" id="{6C7ABF5A-A8E9-4234-84A9-E2208829573C}"/>
              </a:ext>
            </a:extLst>
          </p:cNvPr>
          <p:cNvGrpSpPr>
            <a:grpSpLocks/>
          </p:cNvGrpSpPr>
          <p:nvPr/>
        </p:nvGrpSpPr>
        <p:grpSpPr bwMode="auto">
          <a:xfrm>
            <a:off x="1143000" y="1143000"/>
            <a:ext cx="5273675" cy="2208213"/>
            <a:chOff x="720" y="720"/>
            <a:chExt cx="3322" cy="1391"/>
          </a:xfrm>
        </p:grpSpPr>
        <p:sp>
          <p:nvSpPr>
            <p:cNvPr id="30737" name="Rectangle 5">
              <a:extLst>
                <a:ext uri="{FF2B5EF4-FFF2-40B4-BE49-F238E27FC236}">
                  <a16:creationId xmlns:a16="http://schemas.microsoft.com/office/drawing/2014/main" id="{004A7254-84BB-4675-B884-CBB73F44ADC4}"/>
                </a:ext>
              </a:extLst>
            </p:cNvPr>
            <p:cNvSpPr>
              <a:spLocks noChangeArrowheads="1"/>
            </p:cNvSpPr>
            <p:nvPr/>
          </p:nvSpPr>
          <p:spPr bwMode="auto">
            <a:xfrm>
              <a:off x="720" y="720"/>
              <a:ext cx="14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solidFill>
                    <a:schemeClr val="tx2"/>
                  </a:solidFill>
                  <a:ea typeface="华文中宋" panose="02010600040101010101" pitchFamily="2" charset="-122"/>
                  <a:cs typeface="Times New Roman" panose="02020603050405020304" pitchFamily="18" charset="0"/>
                </a:rPr>
                <a:t>设有线性方程组</a:t>
              </a:r>
            </a:p>
          </p:txBody>
        </p:sp>
        <p:graphicFrame>
          <p:nvGraphicFramePr>
            <p:cNvPr id="30738" name="Object 1029">
              <a:extLst>
                <a:ext uri="{FF2B5EF4-FFF2-40B4-BE49-F238E27FC236}">
                  <a16:creationId xmlns:a16="http://schemas.microsoft.com/office/drawing/2014/main" id="{104B87B0-2DA8-4804-A80B-78883DB03151}"/>
                </a:ext>
              </a:extLst>
            </p:cNvPr>
            <p:cNvGraphicFramePr>
              <a:graphicFrameLocks/>
            </p:cNvGraphicFramePr>
            <p:nvPr/>
          </p:nvGraphicFramePr>
          <p:xfrm>
            <a:off x="854" y="1056"/>
            <a:ext cx="3188" cy="1055"/>
          </p:xfrm>
          <a:graphic>
            <a:graphicData uri="http://schemas.openxmlformats.org/presentationml/2006/ole">
              <mc:AlternateContent xmlns:mc="http://schemas.openxmlformats.org/markup-compatibility/2006">
                <mc:Choice xmlns:v="urn:schemas-microsoft-com:vml" Requires="v">
                  <p:oleObj r:id="rId5" imgW="1917544" imgH="876161" progId="Equation.3">
                    <p:embed/>
                  </p:oleObj>
                </mc:Choice>
                <mc:Fallback>
                  <p:oleObj r:id="rId5" imgW="1917544" imgH="876161" progId="Equation.3">
                    <p:embed/>
                    <p:pic>
                      <p:nvPicPr>
                        <p:cNvPr id="30738" name="Object 1029">
                          <a:extLst>
                            <a:ext uri="{FF2B5EF4-FFF2-40B4-BE49-F238E27FC236}">
                              <a16:creationId xmlns:a16="http://schemas.microsoft.com/office/drawing/2014/main" id="{104B87B0-2DA8-4804-A80B-78883DB0315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4" y="1056"/>
                          <a:ext cx="3188"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19">
            <a:extLst>
              <a:ext uri="{FF2B5EF4-FFF2-40B4-BE49-F238E27FC236}">
                <a16:creationId xmlns:a16="http://schemas.microsoft.com/office/drawing/2014/main" id="{A490D808-DEDC-43B5-A363-0365910411EE}"/>
              </a:ext>
            </a:extLst>
          </p:cNvPr>
          <p:cNvGrpSpPr>
            <a:grpSpLocks/>
          </p:cNvGrpSpPr>
          <p:nvPr/>
        </p:nvGrpSpPr>
        <p:grpSpPr bwMode="auto">
          <a:xfrm>
            <a:off x="685800" y="3352800"/>
            <a:ext cx="7772400" cy="533400"/>
            <a:chOff x="432" y="2352"/>
            <a:chExt cx="4896" cy="336"/>
          </a:xfrm>
        </p:grpSpPr>
        <p:sp>
          <p:nvSpPr>
            <p:cNvPr id="30735" name="Rectangle 10">
              <a:extLst>
                <a:ext uri="{FF2B5EF4-FFF2-40B4-BE49-F238E27FC236}">
                  <a16:creationId xmlns:a16="http://schemas.microsoft.com/office/drawing/2014/main" id="{9B3A2399-7CEB-4918-B20E-D35C9F887EC0}"/>
                </a:ext>
              </a:extLst>
            </p:cNvPr>
            <p:cNvSpPr>
              <a:spLocks noChangeArrowheads="1"/>
            </p:cNvSpPr>
            <p:nvPr/>
          </p:nvSpPr>
          <p:spPr bwMode="auto">
            <a:xfrm>
              <a:off x="432" y="2352"/>
              <a:ext cx="489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dirty="0">
                  <a:solidFill>
                    <a:schemeClr val="tx2"/>
                  </a:solidFill>
                  <a:ea typeface="华文中宋" panose="02010600040101010101" pitchFamily="2" charset="-122"/>
                  <a:cs typeface="Times New Roman" panose="02020603050405020304" pitchFamily="18" charset="0"/>
                </a:rPr>
                <a:t>或改写为矩阵形式               ，其中</a:t>
              </a:r>
              <a:endParaRPr lang="zh-CN" altLang="en-US" sz="2400" dirty="0">
                <a:solidFill>
                  <a:schemeClr val="tx2"/>
                </a:solidFill>
                <a:ea typeface="华文中宋" panose="02010600040101010101" pitchFamily="2" charset="-122"/>
                <a:cs typeface="Times New Roman" panose="02020603050405020304" pitchFamily="18" charset="0"/>
              </a:endParaRPr>
            </a:p>
          </p:txBody>
        </p:sp>
        <p:graphicFrame>
          <p:nvGraphicFramePr>
            <p:cNvPr id="30736" name="Object 1028">
              <a:extLst>
                <a:ext uri="{FF2B5EF4-FFF2-40B4-BE49-F238E27FC236}">
                  <a16:creationId xmlns:a16="http://schemas.microsoft.com/office/drawing/2014/main" id="{4B4170BA-591D-4689-9937-E9422FD1DCB0}"/>
                </a:ext>
              </a:extLst>
            </p:cNvPr>
            <p:cNvGraphicFramePr>
              <a:graphicFrameLocks/>
            </p:cNvGraphicFramePr>
            <p:nvPr/>
          </p:nvGraphicFramePr>
          <p:xfrm>
            <a:off x="2055" y="2400"/>
            <a:ext cx="729" cy="249"/>
          </p:xfrm>
          <a:graphic>
            <a:graphicData uri="http://schemas.openxmlformats.org/presentationml/2006/ole">
              <mc:AlternateContent xmlns:mc="http://schemas.openxmlformats.org/markup-compatibility/2006">
                <mc:Choice xmlns:v="urn:schemas-microsoft-com:vml" Requires="v">
                  <p:oleObj r:id="rId7" imgW="457407" imgH="114300" progId="Equation.3">
                    <p:embed/>
                  </p:oleObj>
                </mc:Choice>
                <mc:Fallback>
                  <p:oleObj r:id="rId7" imgW="457407" imgH="114300" progId="Equation.3">
                    <p:embed/>
                    <p:pic>
                      <p:nvPicPr>
                        <p:cNvPr id="30736" name="Object 1028">
                          <a:extLst>
                            <a:ext uri="{FF2B5EF4-FFF2-40B4-BE49-F238E27FC236}">
                              <a16:creationId xmlns:a16="http://schemas.microsoft.com/office/drawing/2014/main" id="{4B4170BA-591D-4689-9937-E9422FD1DCB0}"/>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5" y="2400"/>
                          <a:ext cx="72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Group 26">
            <a:extLst>
              <a:ext uri="{FF2B5EF4-FFF2-40B4-BE49-F238E27FC236}">
                <a16:creationId xmlns:a16="http://schemas.microsoft.com/office/drawing/2014/main" id="{5171F457-FF50-4E4E-BC3A-F042B78479EA}"/>
              </a:ext>
            </a:extLst>
          </p:cNvPr>
          <p:cNvGrpSpPr>
            <a:grpSpLocks/>
          </p:cNvGrpSpPr>
          <p:nvPr/>
        </p:nvGrpSpPr>
        <p:grpSpPr bwMode="auto">
          <a:xfrm>
            <a:off x="762000" y="3962400"/>
            <a:ext cx="7958138" cy="2057400"/>
            <a:chOff x="480" y="2496"/>
            <a:chExt cx="5013" cy="1296"/>
          </a:xfrm>
        </p:grpSpPr>
        <p:sp>
          <p:nvSpPr>
            <p:cNvPr id="30731" name="Rectangle 13">
              <a:extLst>
                <a:ext uri="{FF2B5EF4-FFF2-40B4-BE49-F238E27FC236}">
                  <a16:creationId xmlns:a16="http://schemas.microsoft.com/office/drawing/2014/main" id="{1B5F649A-99B4-433E-AA90-5D8FEA7C256E}"/>
                </a:ext>
              </a:extLst>
            </p:cNvPr>
            <p:cNvSpPr>
              <a:spLocks noChangeArrowheads="1"/>
            </p:cNvSpPr>
            <p:nvPr/>
          </p:nvSpPr>
          <p:spPr bwMode="auto">
            <a:xfrm>
              <a:off x="2512" y="2928"/>
              <a:ext cx="1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solidFill>
                    <a:schemeClr val="tx2"/>
                  </a:solidFill>
                  <a:ea typeface="华文中宋" panose="02010600040101010101" pitchFamily="2" charset="-122"/>
                  <a:cs typeface="Times New Roman" panose="02020603050405020304" pitchFamily="18" charset="0"/>
                </a:rPr>
                <a:t>为非奇异阵，</a:t>
              </a:r>
            </a:p>
          </p:txBody>
        </p:sp>
        <p:graphicFrame>
          <p:nvGraphicFramePr>
            <p:cNvPr id="30732" name="Object 1025">
              <a:extLst>
                <a:ext uri="{FF2B5EF4-FFF2-40B4-BE49-F238E27FC236}">
                  <a16:creationId xmlns:a16="http://schemas.microsoft.com/office/drawing/2014/main" id="{CEA8A3FF-C234-4972-BF30-021C28A65B37}"/>
                </a:ext>
              </a:extLst>
            </p:cNvPr>
            <p:cNvGraphicFramePr>
              <a:graphicFrameLocks/>
            </p:cNvGraphicFramePr>
            <p:nvPr/>
          </p:nvGraphicFramePr>
          <p:xfrm>
            <a:off x="480" y="2496"/>
            <a:ext cx="2112" cy="1296"/>
          </p:xfrm>
          <a:graphic>
            <a:graphicData uri="http://schemas.openxmlformats.org/presentationml/2006/ole">
              <mc:AlternateContent xmlns:mc="http://schemas.openxmlformats.org/markup-compatibility/2006">
                <mc:Choice xmlns:v="urn:schemas-microsoft-com:vml" Requires="v">
                  <p:oleObj r:id="rId9" imgW="1524000" imgH="876161" progId="Equation.3">
                    <p:embed/>
                  </p:oleObj>
                </mc:Choice>
                <mc:Fallback>
                  <p:oleObj r:id="rId9" imgW="1524000" imgH="876161" progId="Equation.3">
                    <p:embed/>
                    <p:pic>
                      <p:nvPicPr>
                        <p:cNvPr id="30732" name="Object 1025">
                          <a:extLst>
                            <a:ext uri="{FF2B5EF4-FFF2-40B4-BE49-F238E27FC236}">
                              <a16:creationId xmlns:a16="http://schemas.microsoft.com/office/drawing/2014/main" id="{CEA8A3FF-C234-4972-BF30-021C28A65B37}"/>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 y="2496"/>
                          <a:ext cx="2112"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33" name="Object 1026">
              <a:extLst>
                <a:ext uri="{FF2B5EF4-FFF2-40B4-BE49-F238E27FC236}">
                  <a16:creationId xmlns:a16="http://schemas.microsoft.com/office/drawing/2014/main" id="{782E75FF-58B7-406B-BF89-F0135087DDAA}"/>
                </a:ext>
              </a:extLst>
            </p:cNvPr>
            <p:cNvGraphicFramePr>
              <a:graphicFrameLocks/>
            </p:cNvGraphicFramePr>
            <p:nvPr/>
          </p:nvGraphicFramePr>
          <p:xfrm>
            <a:off x="3696" y="2496"/>
            <a:ext cx="1028" cy="1248"/>
          </p:xfrm>
          <a:graphic>
            <a:graphicData uri="http://schemas.openxmlformats.org/presentationml/2006/ole">
              <mc:AlternateContent xmlns:mc="http://schemas.openxmlformats.org/markup-compatibility/2006">
                <mc:Choice xmlns:v="urn:schemas-microsoft-com:vml" Requires="v">
                  <p:oleObj r:id="rId11" imgW="717420" imgH="876161" progId="Equation.3">
                    <p:embed/>
                  </p:oleObj>
                </mc:Choice>
                <mc:Fallback>
                  <p:oleObj r:id="rId11" imgW="717420" imgH="876161" progId="Equation.3">
                    <p:embed/>
                    <p:pic>
                      <p:nvPicPr>
                        <p:cNvPr id="30733" name="Object 1026">
                          <a:extLst>
                            <a:ext uri="{FF2B5EF4-FFF2-40B4-BE49-F238E27FC236}">
                              <a16:creationId xmlns:a16="http://schemas.microsoft.com/office/drawing/2014/main" id="{782E75FF-58B7-406B-BF89-F0135087DDAA}"/>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2496"/>
                          <a:ext cx="1028"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0734" name="Object 1027">
              <a:extLst>
                <a:ext uri="{FF2B5EF4-FFF2-40B4-BE49-F238E27FC236}">
                  <a16:creationId xmlns:a16="http://schemas.microsoft.com/office/drawing/2014/main" id="{DC796AF0-B9C1-46C9-8FFD-A787D1B6D5B2}"/>
                </a:ext>
              </a:extLst>
            </p:cNvPr>
            <p:cNvGraphicFramePr>
              <a:graphicFrameLocks/>
            </p:cNvGraphicFramePr>
            <p:nvPr/>
          </p:nvGraphicFramePr>
          <p:xfrm>
            <a:off x="4752" y="2544"/>
            <a:ext cx="741" cy="1200"/>
          </p:xfrm>
          <a:graphic>
            <a:graphicData uri="http://schemas.openxmlformats.org/presentationml/2006/ole">
              <mc:AlternateContent xmlns:mc="http://schemas.openxmlformats.org/markup-compatibility/2006">
                <mc:Choice xmlns:v="urn:schemas-microsoft-com:vml" Requires="v">
                  <p:oleObj r:id="rId13" imgW="501780" imgH="876161" progId="Equation.3">
                    <p:embed/>
                  </p:oleObj>
                </mc:Choice>
                <mc:Fallback>
                  <p:oleObj r:id="rId13" imgW="501780" imgH="876161" progId="Equation.3">
                    <p:embed/>
                    <p:pic>
                      <p:nvPicPr>
                        <p:cNvPr id="30734" name="Object 1027">
                          <a:extLst>
                            <a:ext uri="{FF2B5EF4-FFF2-40B4-BE49-F238E27FC236}">
                              <a16:creationId xmlns:a16="http://schemas.microsoft.com/office/drawing/2014/main" id="{DC796AF0-B9C1-46C9-8FFD-A787D1B6D5B2}"/>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2" y="2544"/>
                          <a:ext cx="741"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 name="Group 24">
            <a:extLst>
              <a:ext uri="{FF2B5EF4-FFF2-40B4-BE49-F238E27FC236}">
                <a16:creationId xmlns:a16="http://schemas.microsoft.com/office/drawing/2014/main" id="{7E59303A-36ED-4D33-A7EE-B2859C7CF504}"/>
              </a:ext>
            </a:extLst>
          </p:cNvPr>
          <p:cNvGrpSpPr>
            <a:grpSpLocks/>
          </p:cNvGrpSpPr>
          <p:nvPr/>
        </p:nvGrpSpPr>
        <p:grpSpPr bwMode="auto">
          <a:xfrm>
            <a:off x="533400" y="381000"/>
            <a:ext cx="8610600" cy="838200"/>
            <a:chOff x="336" y="240"/>
            <a:chExt cx="5520" cy="528"/>
          </a:xfrm>
        </p:grpSpPr>
        <p:grpSp>
          <p:nvGrpSpPr>
            <p:cNvPr id="30727" name="Group 18">
              <a:extLst>
                <a:ext uri="{FF2B5EF4-FFF2-40B4-BE49-F238E27FC236}">
                  <a16:creationId xmlns:a16="http://schemas.microsoft.com/office/drawing/2014/main" id="{25A43AD6-AEFB-4FD3-ADB8-CAB36A55052C}"/>
                </a:ext>
              </a:extLst>
            </p:cNvPr>
            <p:cNvGrpSpPr>
              <a:grpSpLocks/>
            </p:cNvGrpSpPr>
            <p:nvPr/>
          </p:nvGrpSpPr>
          <p:grpSpPr bwMode="auto">
            <a:xfrm>
              <a:off x="960" y="240"/>
              <a:ext cx="4896" cy="432"/>
              <a:chOff x="384" y="480"/>
              <a:chExt cx="4896" cy="432"/>
            </a:xfrm>
          </p:grpSpPr>
          <p:sp>
            <p:nvSpPr>
              <p:cNvPr id="30729" name="Rectangle 3">
                <a:extLst>
                  <a:ext uri="{FF2B5EF4-FFF2-40B4-BE49-F238E27FC236}">
                    <a16:creationId xmlns:a16="http://schemas.microsoft.com/office/drawing/2014/main" id="{121076D2-583D-47C7-83E6-6CDCF2ACFE41}"/>
                  </a:ext>
                </a:extLst>
              </p:cNvPr>
              <p:cNvSpPr>
                <a:spLocks noChangeArrowheads="1"/>
              </p:cNvSpPr>
              <p:nvPr/>
            </p:nvSpPr>
            <p:spPr bwMode="auto">
              <a:xfrm>
                <a:off x="384" y="480"/>
                <a:ext cx="489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solidFill>
                      <a:schemeClr val="tx2"/>
                    </a:solidFill>
                    <a:ea typeface="华文中宋" panose="02010600040101010101" pitchFamily="2" charset="-122"/>
                    <a:cs typeface="Times New Roman" panose="02020603050405020304" pitchFamily="18" charset="0"/>
                  </a:rPr>
                  <a:t>一般解    阶方程组的</a:t>
                </a:r>
                <a:r>
                  <a:rPr lang="en-US" altLang="zh-CN" sz="2400" b="1">
                    <a:solidFill>
                      <a:schemeClr val="tx2"/>
                    </a:solidFill>
                    <a:ea typeface="华文中宋" panose="02010600040101010101" pitchFamily="2" charset="-122"/>
                    <a:cs typeface="Times New Roman" panose="02020603050405020304" pitchFamily="18" charset="0"/>
                  </a:rPr>
                  <a:t>Guass</a:t>
                </a:r>
                <a:r>
                  <a:rPr lang="zh-CN" altLang="en-US" sz="2400" b="1">
                    <a:solidFill>
                      <a:schemeClr val="tx2"/>
                    </a:solidFill>
                    <a:ea typeface="华文中宋" panose="02010600040101010101" pitchFamily="2" charset="-122"/>
                    <a:cs typeface="Times New Roman" panose="02020603050405020304" pitchFamily="18" charset="0"/>
                  </a:rPr>
                  <a:t>消去法</a:t>
                </a:r>
              </a:p>
            </p:txBody>
          </p:sp>
          <p:graphicFrame>
            <p:nvGraphicFramePr>
              <p:cNvPr id="30730" name="Object 1024">
                <a:extLst>
                  <a:ext uri="{FF2B5EF4-FFF2-40B4-BE49-F238E27FC236}">
                    <a16:creationId xmlns:a16="http://schemas.microsoft.com/office/drawing/2014/main" id="{F21C6F46-D2DF-4744-940D-4093E3F00213}"/>
                  </a:ext>
                </a:extLst>
              </p:cNvPr>
              <p:cNvGraphicFramePr>
                <a:graphicFrameLocks/>
              </p:cNvGraphicFramePr>
              <p:nvPr/>
            </p:nvGraphicFramePr>
            <p:xfrm>
              <a:off x="1008" y="672"/>
              <a:ext cx="240" cy="226"/>
            </p:xfrm>
            <a:graphic>
              <a:graphicData uri="http://schemas.openxmlformats.org/presentationml/2006/ole">
                <mc:AlternateContent xmlns:mc="http://schemas.openxmlformats.org/markup-compatibility/2006">
                  <mc:Choice xmlns:v="urn:schemas-microsoft-com:vml" Requires="v">
                    <p:oleObj r:id="rId15" imgW="69669" imgH="82712" progId="Equation.3">
                      <p:embed/>
                    </p:oleObj>
                  </mc:Choice>
                  <mc:Fallback>
                    <p:oleObj r:id="rId15" imgW="69669" imgH="82712" progId="Equation.3">
                      <p:embed/>
                      <p:pic>
                        <p:nvPicPr>
                          <p:cNvPr id="30730" name="Object 1024">
                            <a:extLst>
                              <a:ext uri="{FF2B5EF4-FFF2-40B4-BE49-F238E27FC236}">
                                <a16:creationId xmlns:a16="http://schemas.microsoft.com/office/drawing/2014/main" id="{F21C6F46-D2DF-4744-940D-4093E3F00213}"/>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8" y="672"/>
                            <a:ext cx="24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pic>
          <p:nvPicPr>
            <p:cNvPr id="30728" name="Picture 21" descr="DARTS">
              <a:extLst>
                <a:ext uri="{FF2B5EF4-FFF2-40B4-BE49-F238E27FC236}">
                  <a16:creationId xmlns:a16="http://schemas.microsoft.com/office/drawing/2014/main" id="{0FC179A6-1534-4BE2-9306-2CD42232E99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 y="240"/>
              <a:ext cx="528"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6" name="Rectangle 27">
            <a:extLst>
              <a:ext uri="{FF2B5EF4-FFF2-40B4-BE49-F238E27FC236}">
                <a16:creationId xmlns:a16="http://schemas.microsoft.com/office/drawing/2014/main" id="{A03C43D2-B56B-4E7B-8FAA-B4E04FA90F02}"/>
              </a:ext>
            </a:extLst>
          </p:cNvPr>
          <p:cNvSpPr>
            <a:spLocks noChangeArrowheads="1"/>
          </p:cNvSpPr>
          <p:nvPr/>
        </p:nvSpPr>
        <p:spPr bwMode="auto">
          <a:xfrm>
            <a:off x="4953000" y="0"/>
            <a:ext cx="419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§2 Gaussian Elimination – The Method</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Righ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4"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6DDB5F0-013E-414B-9ACD-602CFD197AE4}"/>
              </a:ext>
            </a:extLst>
          </p:cNvPr>
          <p:cNvSpPr>
            <a:spLocks noChangeArrowheads="1"/>
          </p:cNvSpPr>
          <p:nvPr/>
        </p:nvSpPr>
        <p:spPr bwMode="auto">
          <a:xfrm>
            <a:off x="4953000" y="0"/>
            <a:ext cx="419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§2 Gaussian Elimination – The Method</a:t>
            </a:r>
          </a:p>
        </p:txBody>
      </p:sp>
      <p:sp>
        <p:nvSpPr>
          <p:cNvPr id="30723" name="AutoShape 3" descr="深色木质">
            <a:extLst>
              <a:ext uri="{FF2B5EF4-FFF2-40B4-BE49-F238E27FC236}">
                <a16:creationId xmlns:a16="http://schemas.microsoft.com/office/drawing/2014/main" id="{FE5505DA-8F85-4439-A23A-6F99A7C90F6F}"/>
              </a:ext>
            </a:extLst>
          </p:cNvPr>
          <p:cNvSpPr>
            <a:spLocks noChangeArrowheads="1"/>
          </p:cNvSpPr>
          <p:nvPr/>
        </p:nvSpPr>
        <p:spPr bwMode="auto">
          <a:xfrm>
            <a:off x="533400" y="457200"/>
            <a:ext cx="942975" cy="609600"/>
          </a:xfrm>
          <a:prstGeom prst="octagon">
            <a:avLst>
              <a:gd name="adj" fmla="val 29287"/>
            </a:avLst>
          </a:prstGeom>
          <a:blipFill dpi="0" rotWithShape="0">
            <a:blip r:embed="rId6"/>
            <a:srcRect/>
            <a:tile tx="0" ty="0" sx="100000" sy="100000" flip="none" algn="tl"/>
          </a:blipFill>
          <a:ln w="9525">
            <a:miter lim="800000"/>
            <a:headEnd/>
            <a:tailEnd/>
          </a:ln>
          <a:scene3d>
            <a:camera prst="legacyPerspectiveTop"/>
            <a:lightRig rig="legacyFlat3" dir="b"/>
          </a:scene3d>
          <a:sp3d extrusionH="887400" prstMaterial="legacyMatte">
            <a:bevelT w="13500" h="13500" prst="angle"/>
            <a:bevelB w="13500" h="13500" prst="angle"/>
            <a:extrusionClr>
              <a:srgbClr val="996633"/>
            </a:extrusionClr>
            <a:contourClr>
              <a:srgbClr val="FFFFFF"/>
            </a:contourClr>
          </a:sp3d>
        </p:spPr>
        <p:txBody>
          <a:bodyPr wrap="none" anchor="ctr">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400" b="1">
                <a:solidFill>
                  <a:srgbClr val="FFFFCC"/>
                </a:solidFill>
                <a:ea typeface="华文中宋" panose="02010600040101010101" pitchFamily="2" charset="-122"/>
                <a:cs typeface="Times New Roman" panose="02020603050405020304" pitchFamily="18" charset="0"/>
              </a:rPr>
              <a:t>消元</a:t>
            </a:r>
          </a:p>
        </p:txBody>
      </p:sp>
      <p:grpSp>
        <p:nvGrpSpPr>
          <p:cNvPr id="2" name="Group 13">
            <a:extLst>
              <a:ext uri="{FF2B5EF4-FFF2-40B4-BE49-F238E27FC236}">
                <a16:creationId xmlns:a16="http://schemas.microsoft.com/office/drawing/2014/main" id="{FD976D2C-F1E5-406F-A8EA-24469B5B0CCC}"/>
              </a:ext>
            </a:extLst>
          </p:cNvPr>
          <p:cNvGrpSpPr>
            <a:grpSpLocks/>
          </p:cNvGrpSpPr>
          <p:nvPr/>
        </p:nvGrpSpPr>
        <p:grpSpPr bwMode="auto">
          <a:xfrm>
            <a:off x="1524000" y="304800"/>
            <a:ext cx="5037138" cy="1220788"/>
            <a:chOff x="1056" y="271"/>
            <a:chExt cx="3173" cy="769"/>
          </a:xfrm>
        </p:grpSpPr>
        <p:sp>
          <p:nvSpPr>
            <p:cNvPr id="31769" name="Text Box 5">
              <a:extLst>
                <a:ext uri="{FF2B5EF4-FFF2-40B4-BE49-F238E27FC236}">
                  <a16:creationId xmlns:a16="http://schemas.microsoft.com/office/drawing/2014/main" id="{45A8B653-AE6B-4159-A372-1FCE02820623}"/>
                </a:ext>
              </a:extLst>
            </p:cNvPr>
            <p:cNvSpPr txBox="1">
              <a:spLocks noChangeArrowheads="1"/>
            </p:cNvSpPr>
            <p:nvPr/>
          </p:nvSpPr>
          <p:spPr bwMode="auto">
            <a:xfrm>
              <a:off x="1056" y="48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记</a:t>
              </a:r>
            </a:p>
          </p:txBody>
        </p:sp>
        <p:graphicFrame>
          <p:nvGraphicFramePr>
            <p:cNvPr id="31770" name="Object 9">
              <a:extLst>
                <a:ext uri="{FF2B5EF4-FFF2-40B4-BE49-F238E27FC236}">
                  <a16:creationId xmlns:a16="http://schemas.microsoft.com/office/drawing/2014/main" id="{A25B0A7E-A0C9-4B98-A737-90ACD25A373D}"/>
                </a:ext>
              </a:extLst>
            </p:cNvPr>
            <p:cNvGraphicFramePr>
              <a:graphicFrameLocks/>
            </p:cNvGraphicFramePr>
            <p:nvPr/>
          </p:nvGraphicFramePr>
          <p:xfrm>
            <a:off x="1344" y="528"/>
            <a:ext cx="1450" cy="262"/>
          </p:xfrm>
          <a:graphic>
            <a:graphicData uri="http://schemas.openxmlformats.org/presentationml/2006/ole">
              <mc:AlternateContent xmlns:mc="http://schemas.openxmlformats.org/markup-compatibility/2006">
                <mc:Choice xmlns:v="urn:schemas-microsoft-com:vml" Requires="v">
                  <p:oleObj r:id="rId7" imgW="1269449" imgH="253890" progId="Equation.3">
                    <p:embed/>
                  </p:oleObj>
                </mc:Choice>
                <mc:Fallback>
                  <p:oleObj r:id="rId7" imgW="1269449" imgH="253890" progId="Equation.3">
                    <p:embed/>
                    <p:pic>
                      <p:nvPicPr>
                        <p:cNvPr id="31770" name="Object 9">
                          <a:extLst>
                            <a:ext uri="{FF2B5EF4-FFF2-40B4-BE49-F238E27FC236}">
                              <a16:creationId xmlns:a16="http://schemas.microsoft.com/office/drawing/2014/main" id="{A25B0A7E-A0C9-4B98-A737-90ACD25A373D}"/>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4" y="528"/>
                          <a:ext cx="145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71" name="Object 10">
              <a:extLst>
                <a:ext uri="{FF2B5EF4-FFF2-40B4-BE49-F238E27FC236}">
                  <a16:creationId xmlns:a16="http://schemas.microsoft.com/office/drawing/2014/main" id="{808A1D20-1864-4893-A87B-2D194F4E4F33}"/>
                </a:ext>
              </a:extLst>
            </p:cNvPr>
            <p:cNvGraphicFramePr>
              <a:graphicFrameLocks/>
            </p:cNvGraphicFramePr>
            <p:nvPr/>
          </p:nvGraphicFramePr>
          <p:xfrm>
            <a:off x="2832" y="271"/>
            <a:ext cx="1397" cy="769"/>
          </p:xfrm>
          <a:graphic>
            <a:graphicData uri="http://schemas.openxmlformats.org/presentationml/2006/ole">
              <mc:AlternateContent xmlns:mc="http://schemas.openxmlformats.org/markup-compatibility/2006">
                <mc:Choice xmlns:v="urn:schemas-microsoft-com:vml" Requires="v">
                  <p:oleObj r:id="rId9" imgW="1016441" imgH="736920" progId="Equation.3">
                    <p:embed/>
                  </p:oleObj>
                </mc:Choice>
                <mc:Fallback>
                  <p:oleObj r:id="rId9" imgW="1016441" imgH="736920" progId="Equation.3">
                    <p:embed/>
                    <p:pic>
                      <p:nvPicPr>
                        <p:cNvPr id="31771" name="Object 10">
                          <a:extLst>
                            <a:ext uri="{FF2B5EF4-FFF2-40B4-BE49-F238E27FC236}">
                              <a16:creationId xmlns:a16="http://schemas.microsoft.com/office/drawing/2014/main" id="{808A1D20-1864-4893-A87B-2D194F4E4F33}"/>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2" y="271"/>
                          <a:ext cx="1397" cy="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51">
            <a:extLst>
              <a:ext uri="{FF2B5EF4-FFF2-40B4-BE49-F238E27FC236}">
                <a16:creationId xmlns:a16="http://schemas.microsoft.com/office/drawing/2014/main" id="{ADC0A7F3-1F40-4758-80B1-7E3570D528B8}"/>
              </a:ext>
            </a:extLst>
          </p:cNvPr>
          <p:cNvGrpSpPr>
            <a:grpSpLocks/>
          </p:cNvGrpSpPr>
          <p:nvPr/>
        </p:nvGrpSpPr>
        <p:grpSpPr bwMode="auto">
          <a:xfrm>
            <a:off x="609600" y="1524000"/>
            <a:ext cx="8066088" cy="842963"/>
            <a:chOff x="384" y="960"/>
            <a:chExt cx="4848" cy="531"/>
          </a:xfrm>
        </p:grpSpPr>
        <p:sp>
          <p:nvSpPr>
            <p:cNvPr id="31765" name="Text Box 9">
              <a:extLst>
                <a:ext uri="{FF2B5EF4-FFF2-40B4-BE49-F238E27FC236}">
                  <a16:creationId xmlns:a16="http://schemas.microsoft.com/office/drawing/2014/main" id="{6EBCF843-31E2-4634-9F00-1CB9F50046FE}"/>
                </a:ext>
              </a:extLst>
            </p:cNvPr>
            <p:cNvSpPr txBox="1">
              <a:spLocks noChangeArrowheads="1"/>
            </p:cNvSpPr>
            <p:nvPr/>
          </p:nvSpPr>
          <p:spPr bwMode="auto">
            <a:xfrm>
              <a:off x="384" y="960"/>
              <a:ext cx="28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400" b="1" dirty="0">
                  <a:solidFill>
                    <a:schemeClr val="accent2"/>
                  </a:solidFill>
                  <a:ea typeface="华文中宋" panose="02010600040101010101" pitchFamily="2" charset="-122"/>
                  <a:cs typeface="Times New Roman" panose="02020603050405020304" pitchFamily="18" charset="0"/>
                </a:rPr>
                <a:t>Step 1</a:t>
              </a:r>
              <a:r>
                <a:rPr lang="zh-CN" altLang="en-US" sz="2400" b="1" dirty="0">
                  <a:solidFill>
                    <a:schemeClr val="accent2"/>
                  </a:solidFill>
                  <a:ea typeface="华文中宋" panose="02010600040101010101" pitchFamily="2" charset="-122"/>
                  <a:cs typeface="Times New Roman" panose="02020603050405020304" pitchFamily="18" charset="0"/>
                </a:rPr>
                <a:t>：</a:t>
              </a:r>
              <a:r>
                <a:rPr lang="zh-CN" altLang="en-US" sz="2400" b="1" dirty="0">
                  <a:ea typeface="华文中宋" panose="02010600040101010101" pitchFamily="2" charset="-122"/>
                  <a:cs typeface="Times New Roman" panose="02020603050405020304" pitchFamily="18" charset="0"/>
                </a:rPr>
                <a:t>设              ，计算因子</a:t>
              </a:r>
            </a:p>
          </p:txBody>
        </p:sp>
        <p:graphicFrame>
          <p:nvGraphicFramePr>
            <p:cNvPr id="31766" name="Object 7">
              <a:extLst>
                <a:ext uri="{FF2B5EF4-FFF2-40B4-BE49-F238E27FC236}">
                  <a16:creationId xmlns:a16="http://schemas.microsoft.com/office/drawing/2014/main" id="{91F43925-E5E9-4765-BF2D-C294E2837CD3}"/>
                </a:ext>
              </a:extLst>
            </p:cNvPr>
            <p:cNvGraphicFramePr>
              <a:graphicFrameLocks/>
            </p:cNvGraphicFramePr>
            <p:nvPr/>
          </p:nvGraphicFramePr>
          <p:xfrm>
            <a:off x="1344" y="960"/>
            <a:ext cx="624" cy="280"/>
          </p:xfrm>
          <a:graphic>
            <a:graphicData uri="http://schemas.openxmlformats.org/presentationml/2006/ole">
              <mc:AlternateContent xmlns:mc="http://schemas.openxmlformats.org/markup-compatibility/2006">
                <mc:Choice xmlns:v="urn:schemas-microsoft-com:vml" Requires="v">
                  <p:oleObj r:id="rId11" imgW="495515" imgH="228699" progId="Equation.3">
                    <p:embed/>
                  </p:oleObj>
                </mc:Choice>
                <mc:Fallback>
                  <p:oleObj r:id="rId11" imgW="495515" imgH="228699" progId="Equation.3">
                    <p:embed/>
                    <p:pic>
                      <p:nvPicPr>
                        <p:cNvPr id="31766" name="Object 7">
                          <a:extLst>
                            <a:ext uri="{FF2B5EF4-FFF2-40B4-BE49-F238E27FC236}">
                              <a16:creationId xmlns:a16="http://schemas.microsoft.com/office/drawing/2014/main" id="{91F43925-E5E9-4765-BF2D-C294E2837CD3}"/>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4" y="960"/>
                          <a:ext cx="624"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67" name="Object 8">
              <a:extLst>
                <a:ext uri="{FF2B5EF4-FFF2-40B4-BE49-F238E27FC236}">
                  <a16:creationId xmlns:a16="http://schemas.microsoft.com/office/drawing/2014/main" id="{E7D17ED2-BAC2-4FC3-9346-85C996F7DA45}"/>
                </a:ext>
              </a:extLst>
            </p:cNvPr>
            <p:cNvGraphicFramePr>
              <a:graphicFrameLocks/>
            </p:cNvGraphicFramePr>
            <p:nvPr/>
          </p:nvGraphicFramePr>
          <p:xfrm>
            <a:off x="2923" y="960"/>
            <a:ext cx="1964" cy="279"/>
          </p:xfrm>
          <a:graphic>
            <a:graphicData uri="http://schemas.openxmlformats.org/presentationml/2006/ole">
              <mc:AlternateContent xmlns:mc="http://schemas.openxmlformats.org/markup-compatibility/2006">
                <mc:Choice xmlns:v="urn:schemas-microsoft-com:vml" Requires="v">
                  <p:oleObj r:id="rId13" imgW="1727200" imgH="241300" progId="Equation.3">
                    <p:embed/>
                  </p:oleObj>
                </mc:Choice>
                <mc:Fallback>
                  <p:oleObj r:id="rId13" imgW="1727200" imgH="241300" progId="Equation.3">
                    <p:embed/>
                    <p:pic>
                      <p:nvPicPr>
                        <p:cNvPr id="31767" name="Object 8">
                          <a:extLst>
                            <a:ext uri="{FF2B5EF4-FFF2-40B4-BE49-F238E27FC236}">
                              <a16:creationId xmlns:a16="http://schemas.microsoft.com/office/drawing/2014/main" id="{E7D17ED2-BAC2-4FC3-9346-85C996F7DA45}"/>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3" y="960"/>
                          <a:ext cx="196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68" name="Text Box 15">
              <a:extLst>
                <a:ext uri="{FF2B5EF4-FFF2-40B4-BE49-F238E27FC236}">
                  <a16:creationId xmlns:a16="http://schemas.microsoft.com/office/drawing/2014/main" id="{F26B212E-CDA3-4810-8490-47C2A0B8A77F}"/>
                </a:ext>
              </a:extLst>
            </p:cNvPr>
            <p:cNvSpPr txBox="1">
              <a:spLocks noChangeArrowheads="1"/>
            </p:cNvSpPr>
            <p:nvPr/>
          </p:nvSpPr>
          <p:spPr bwMode="auto">
            <a:xfrm>
              <a:off x="432" y="1200"/>
              <a:ext cx="48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将增广矩阵</a:t>
              </a:r>
              <a:r>
                <a:rPr lang="en-US" altLang="zh-CN" sz="2000" b="1">
                  <a:solidFill>
                    <a:srgbClr val="008000"/>
                  </a:solidFill>
                  <a:ea typeface="华文中宋" panose="02010600040101010101" pitchFamily="2" charset="-122"/>
                  <a:cs typeface="Times New Roman" panose="02020603050405020304" pitchFamily="18" charset="0"/>
                </a:rPr>
                <a:t>/* augmented matrix */ </a:t>
              </a:r>
              <a:r>
                <a:rPr lang="zh-CN" altLang="en-US" sz="2400" b="1">
                  <a:solidFill>
                    <a:schemeClr val="accent2"/>
                  </a:solidFill>
                  <a:ea typeface="华文中宋" panose="02010600040101010101" pitchFamily="2" charset="-122"/>
                  <a:cs typeface="Times New Roman" panose="02020603050405020304" pitchFamily="18" charset="0"/>
                </a:rPr>
                <a:t>第 </a:t>
              </a:r>
              <a:r>
                <a:rPr lang="en-US" altLang="zh-CN" sz="2400" b="1" i="1">
                  <a:solidFill>
                    <a:schemeClr val="accent2"/>
                  </a:solidFill>
                  <a:ea typeface="华文中宋" panose="02010600040101010101" pitchFamily="2" charset="-122"/>
                  <a:cs typeface="Times New Roman" panose="02020603050405020304" pitchFamily="18" charset="0"/>
                </a:rPr>
                <a:t>i </a:t>
              </a:r>
              <a:r>
                <a:rPr lang="zh-CN" altLang="en-US" sz="2400" b="1">
                  <a:solidFill>
                    <a:schemeClr val="accent2"/>
                  </a:solidFill>
                  <a:ea typeface="华文中宋" panose="02010600040101010101" pitchFamily="2" charset="-122"/>
                  <a:cs typeface="Times New Roman" panose="02020603050405020304" pitchFamily="18" charset="0"/>
                </a:rPr>
                <a:t>行 </a:t>
              </a:r>
              <a:r>
                <a:rPr lang="zh-CN" altLang="en-US" sz="2400" b="1">
                  <a:solidFill>
                    <a:schemeClr val="accent2"/>
                  </a:solidFill>
                  <a:ea typeface="华文中宋" panose="02010600040101010101" pitchFamily="2" charset="-122"/>
                  <a:cs typeface="Times New Roman" panose="02020603050405020304" pitchFamily="18" charset="0"/>
                  <a:sym typeface="Symbol" panose="05050102010706020507" pitchFamily="18" charset="2"/>
                </a:rPr>
                <a:t>  </a:t>
              </a:r>
              <a:r>
                <a:rPr lang="en-US" altLang="zh-CN" sz="2400" b="1" i="1">
                  <a:solidFill>
                    <a:schemeClr val="accent2"/>
                  </a:solidFill>
                  <a:ea typeface="华文中宋" panose="02010600040101010101" pitchFamily="2" charset="-122"/>
                  <a:cs typeface="Times New Roman" panose="02020603050405020304" pitchFamily="18" charset="0"/>
                  <a:sym typeface="Symbol" panose="05050102010706020507" pitchFamily="18" charset="2"/>
                </a:rPr>
                <a:t>l</a:t>
              </a:r>
              <a:r>
                <a:rPr lang="en-US" altLang="zh-CN" sz="2400" b="1" i="1" baseline="-25000">
                  <a:solidFill>
                    <a:schemeClr val="accent2"/>
                  </a:solidFill>
                  <a:ea typeface="华文中宋" panose="02010600040101010101" pitchFamily="2" charset="-122"/>
                  <a:cs typeface="Times New Roman" panose="02020603050405020304" pitchFamily="18" charset="0"/>
                  <a:sym typeface="Symbol" panose="05050102010706020507" pitchFamily="18" charset="2"/>
                </a:rPr>
                <a:t>i</a:t>
              </a:r>
              <a:r>
                <a:rPr lang="en-US" altLang="zh-CN" sz="2400" b="1" baseline="-25000">
                  <a:solidFill>
                    <a:schemeClr val="accent2"/>
                  </a:solidFill>
                  <a:ea typeface="华文中宋" panose="02010600040101010101" pitchFamily="2" charset="-122"/>
                  <a:cs typeface="Times New Roman" panose="02020603050405020304" pitchFamily="18" charset="0"/>
                  <a:sym typeface="Symbol" panose="05050102010706020507" pitchFamily="18" charset="2"/>
                </a:rPr>
                <a:t>1</a:t>
              </a:r>
              <a:r>
                <a:rPr lang="en-US" altLang="zh-CN" sz="2400" b="1">
                  <a:solidFill>
                    <a:schemeClr val="accent2"/>
                  </a:solidFill>
                  <a:ea typeface="华文中宋" panose="02010600040101010101" pitchFamily="2" charset="-122"/>
                  <a:cs typeface="Times New Roman" panose="02020603050405020304" pitchFamily="18" charset="0"/>
                  <a:sym typeface="Symbol" panose="05050102010706020507" pitchFamily="18" charset="2"/>
                </a:rPr>
                <a:t>  </a:t>
              </a:r>
              <a:r>
                <a:rPr lang="zh-CN" altLang="en-US" sz="2400" b="1">
                  <a:solidFill>
                    <a:schemeClr val="accent2"/>
                  </a:solidFill>
                  <a:ea typeface="华文中宋" panose="02010600040101010101" pitchFamily="2" charset="-122"/>
                  <a:cs typeface="Times New Roman" panose="02020603050405020304" pitchFamily="18" charset="0"/>
                </a:rPr>
                <a:t>第</a:t>
              </a:r>
              <a:r>
                <a:rPr lang="en-US" altLang="zh-CN" sz="2400" b="1">
                  <a:solidFill>
                    <a:schemeClr val="accent2"/>
                  </a:solidFill>
                  <a:ea typeface="华文中宋" panose="02010600040101010101" pitchFamily="2" charset="-122"/>
                  <a:cs typeface="Times New Roman" panose="02020603050405020304" pitchFamily="18" charset="0"/>
                </a:rPr>
                <a:t>1</a:t>
              </a:r>
              <a:r>
                <a:rPr lang="zh-CN" altLang="en-US" sz="2400" b="1">
                  <a:solidFill>
                    <a:schemeClr val="accent2"/>
                  </a:solidFill>
                  <a:ea typeface="华文中宋" panose="02010600040101010101" pitchFamily="2" charset="-122"/>
                  <a:cs typeface="Times New Roman" panose="02020603050405020304" pitchFamily="18" charset="0"/>
                </a:rPr>
                <a:t>行</a:t>
              </a:r>
              <a:r>
                <a:rPr lang="zh-CN" altLang="en-US" sz="2400" b="1">
                  <a:ea typeface="华文中宋" panose="02010600040101010101" pitchFamily="2" charset="-122"/>
                  <a:cs typeface="Times New Roman" panose="02020603050405020304" pitchFamily="18" charset="0"/>
                </a:rPr>
                <a:t>，得到</a:t>
              </a:r>
            </a:p>
          </p:txBody>
        </p:sp>
      </p:grpSp>
      <p:grpSp>
        <p:nvGrpSpPr>
          <p:cNvPr id="4" name="Group 32">
            <a:extLst>
              <a:ext uri="{FF2B5EF4-FFF2-40B4-BE49-F238E27FC236}">
                <a16:creationId xmlns:a16="http://schemas.microsoft.com/office/drawing/2014/main" id="{19DC01BF-D3F7-42D1-AF13-8866495C11B9}"/>
              </a:ext>
            </a:extLst>
          </p:cNvPr>
          <p:cNvGrpSpPr>
            <a:grpSpLocks/>
          </p:cNvGrpSpPr>
          <p:nvPr/>
        </p:nvGrpSpPr>
        <p:grpSpPr bwMode="auto">
          <a:xfrm>
            <a:off x="1600200" y="2590800"/>
            <a:ext cx="3200400" cy="1447800"/>
            <a:chOff x="1008" y="1536"/>
            <a:chExt cx="2016" cy="912"/>
          </a:xfrm>
        </p:grpSpPr>
        <p:graphicFrame>
          <p:nvGraphicFramePr>
            <p:cNvPr id="31759" name="Object 4">
              <a:extLst>
                <a:ext uri="{FF2B5EF4-FFF2-40B4-BE49-F238E27FC236}">
                  <a16:creationId xmlns:a16="http://schemas.microsoft.com/office/drawing/2014/main" id="{F2A91253-91C3-4736-A64F-7A4DCFB396AA}"/>
                </a:ext>
              </a:extLst>
            </p:cNvPr>
            <p:cNvGraphicFramePr>
              <a:graphicFrameLocks/>
            </p:cNvGraphicFramePr>
            <p:nvPr/>
          </p:nvGraphicFramePr>
          <p:xfrm>
            <a:off x="1104" y="1627"/>
            <a:ext cx="1782" cy="228"/>
          </p:xfrm>
          <a:graphic>
            <a:graphicData uri="http://schemas.openxmlformats.org/presentationml/2006/ole">
              <mc:AlternateContent xmlns:mc="http://schemas.openxmlformats.org/markup-compatibility/2006">
                <mc:Choice xmlns:v="urn:schemas-microsoft-com:vml" Requires="v">
                  <p:oleObj r:id="rId15" imgW="1333500" imgH="241300" progId="Equation.3">
                    <p:embed/>
                  </p:oleObj>
                </mc:Choice>
                <mc:Fallback>
                  <p:oleObj r:id="rId15" imgW="1333500" imgH="241300" progId="Equation.3">
                    <p:embed/>
                    <p:pic>
                      <p:nvPicPr>
                        <p:cNvPr id="31759" name="Object 4">
                          <a:extLst>
                            <a:ext uri="{FF2B5EF4-FFF2-40B4-BE49-F238E27FC236}">
                              <a16:creationId xmlns:a16="http://schemas.microsoft.com/office/drawing/2014/main" id="{F2A91253-91C3-4736-A64F-7A4DCFB396AA}"/>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4" y="1627"/>
                          <a:ext cx="178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60" name="Object 5">
              <a:extLst>
                <a:ext uri="{FF2B5EF4-FFF2-40B4-BE49-F238E27FC236}">
                  <a16:creationId xmlns:a16="http://schemas.microsoft.com/office/drawing/2014/main" id="{5D3F5942-0D7C-450A-95F0-5C580AAC8733}"/>
                </a:ext>
              </a:extLst>
            </p:cNvPr>
            <p:cNvGraphicFramePr>
              <a:graphicFrameLocks/>
            </p:cNvGraphicFramePr>
            <p:nvPr/>
          </p:nvGraphicFramePr>
          <p:xfrm>
            <a:off x="1632" y="1824"/>
            <a:ext cx="720" cy="542"/>
          </p:xfrm>
          <a:graphic>
            <a:graphicData uri="http://schemas.openxmlformats.org/presentationml/2006/ole">
              <mc:AlternateContent xmlns:mc="http://schemas.openxmlformats.org/markup-compatibility/2006">
                <mc:Choice xmlns:v="urn:schemas-microsoft-com:vml" Requires="v">
                  <p:oleObj r:id="rId17" imgW="279643" imgH="190666" progId="Equation.3">
                    <p:embed/>
                  </p:oleObj>
                </mc:Choice>
                <mc:Fallback>
                  <p:oleObj r:id="rId17" imgW="279643" imgH="190666" progId="Equation.3">
                    <p:embed/>
                    <p:pic>
                      <p:nvPicPr>
                        <p:cNvPr id="31760" name="Object 5">
                          <a:extLst>
                            <a:ext uri="{FF2B5EF4-FFF2-40B4-BE49-F238E27FC236}">
                              <a16:creationId xmlns:a16="http://schemas.microsoft.com/office/drawing/2014/main" id="{5D3F5942-0D7C-450A-95F0-5C580AAC8733}"/>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32" y="1824"/>
                          <a:ext cx="720"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61" name="Oval 22">
              <a:extLst>
                <a:ext uri="{FF2B5EF4-FFF2-40B4-BE49-F238E27FC236}">
                  <a16:creationId xmlns:a16="http://schemas.microsoft.com/office/drawing/2014/main" id="{A7C7688B-828D-4DD5-B3B0-92FF4017CB17}"/>
                </a:ext>
              </a:extLst>
            </p:cNvPr>
            <p:cNvSpPr>
              <a:spLocks noChangeArrowheads="1"/>
            </p:cNvSpPr>
            <p:nvPr/>
          </p:nvSpPr>
          <p:spPr bwMode="auto">
            <a:xfrm>
              <a:off x="1152" y="1901"/>
              <a:ext cx="144" cy="41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1762" name="AutoShape 23">
              <a:extLst>
                <a:ext uri="{FF2B5EF4-FFF2-40B4-BE49-F238E27FC236}">
                  <a16:creationId xmlns:a16="http://schemas.microsoft.com/office/drawing/2014/main" id="{EA2E646B-719B-42A7-818C-8A230E3E64A0}"/>
                </a:ext>
              </a:extLst>
            </p:cNvPr>
            <p:cNvSpPr>
              <a:spLocks noChangeArrowheads="1"/>
            </p:cNvSpPr>
            <p:nvPr/>
          </p:nvSpPr>
          <p:spPr bwMode="auto">
            <a:xfrm>
              <a:off x="1008" y="1536"/>
              <a:ext cx="2016" cy="912"/>
            </a:xfrm>
            <a:prstGeom prst="bracketPair">
              <a:avLst>
                <a:gd name="adj" fmla="val 8856"/>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aphicFrame>
          <p:nvGraphicFramePr>
            <p:cNvPr id="31763" name="Object 6">
              <a:extLst>
                <a:ext uri="{FF2B5EF4-FFF2-40B4-BE49-F238E27FC236}">
                  <a16:creationId xmlns:a16="http://schemas.microsoft.com/office/drawing/2014/main" id="{E54AA275-4677-47AA-9888-7BD3D3D6595E}"/>
                </a:ext>
              </a:extLst>
            </p:cNvPr>
            <p:cNvGraphicFramePr>
              <a:graphicFrameLocks/>
            </p:cNvGraphicFramePr>
            <p:nvPr/>
          </p:nvGraphicFramePr>
          <p:xfrm>
            <a:off x="2544" y="1920"/>
            <a:ext cx="432" cy="437"/>
          </p:xfrm>
          <a:graphic>
            <a:graphicData uri="http://schemas.openxmlformats.org/presentationml/2006/ole">
              <mc:AlternateContent xmlns:mc="http://schemas.openxmlformats.org/markup-compatibility/2006">
                <mc:Choice xmlns:v="urn:schemas-microsoft-com:vml" Requires="v">
                  <p:oleObj r:id="rId19" imgW="254110" imgH="203288" progId="Equation.3">
                    <p:embed/>
                  </p:oleObj>
                </mc:Choice>
                <mc:Fallback>
                  <p:oleObj r:id="rId19" imgW="254110" imgH="203288" progId="Equation.3">
                    <p:embed/>
                    <p:pic>
                      <p:nvPicPr>
                        <p:cNvPr id="31763" name="Object 6">
                          <a:extLst>
                            <a:ext uri="{FF2B5EF4-FFF2-40B4-BE49-F238E27FC236}">
                              <a16:creationId xmlns:a16="http://schemas.microsoft.com/office/drawing/2014/main" id="{E54AA275-4677-47AA-9888-7BD3D3D6595E}"/>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44" y="1920"/>
                          <a:ext cx="432"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64" name="Line 25">
              <a:extLst>
                <a:ext uri="{FF2B5EF4-FFF2-40B4-BE49-F238E27FC236}">
                  <a16:creationId xmlns:a16="http://schemas.microsoft.com/office/drawing/2014/main" id="{02A16EF1-D0D2-4299-90BE-4BD9BDCB9D10}"/>
                </a:ext>
              </a:extLst>
            </p:cNvPr>
            <p:cNvSpPr>
              <a:spLocks noChangeShapeType="1"/>
            </p:cNvSpPr>
            <p:nvPr/>
          </p:nvSpPr>
          <p:spPr bwMode="auto">
            <a:xfrm>
              <a:off x="2496" y="1536"/>
              <a:ext cx="0" cy="912"/>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5" name="Group 52">
            <a:extLst>
              <a:ext uri="{FF2B5EF4-FFF2-40B4-BE49-F238E27FC236}">
                <a16:creationId xmlns:a16="http://schemas.microsoft.com/office/drawing/2014/main" id="{04216B45-F32B-4D48-9327-C26ED3259D04}"/>
              </a:ext>
            </a:extLst>
          </p:cNvPr>
          <p:cNvGrpSpPr>
            <a:grpSpLocks/>
          </p:cNvGrpSpPr>
          <p:nvPr/>
        </p:nvGrpSpPr>
        <p:grpSpPr bwMode="auto">
          <a:xfrm>
            <a:off x="5029200" y="2487613"/>
            <a:ext cx="3176588" cy="1550987"/>
            <a:chOff x="3168" y="1440"/>
            <a:chExt cx="2001" cy="977"/>
          </a:xfrm>
        </p:grpSpPr>
        <p:graphicFrame>
          <p:nvGraphicFramePr>
            <p:cNvPr id="31757" name="Object 3">
              <a:extLst>
                <a:ext uri="{FF2B5EF4-FFF2-40B4-BE49-F238E27FC236}">
                  <a16:creationId xmlns:a16="http://schemas.microsoft.com/office/drawing/2014/main" id="{E7919FE6-17D3-48AF-83FA-E9FDAE40C3E4}"/>
                </a:ext>
              </a:extLst>
            </p:cNvPr>
            <p:cNvGraphicFramePr>
              <a:graphicFrameLocks/>
            </p:cNvGraphicFramePr>
            <p:nvPr/>
          </p:nvGraphicFramePr>
          <p:xfrm>
            <a:off x="3639" y="1625"/>
            <a:ext cx="1530" cy="792"/>
          </p:xfrm>
          <a:graphic>
            <a:graphicData uri="http://schemas.openxmlformats.org/presentationml/2006/ole">
              <mc:AlternateContent xmlns:mc="http://schemas.openxmlformats.org/markup-compatibility/2006">
                <mc:Choice xmlns:v="urn:schemas-microsoft-com:vml" Requires="v">
                  <p:oleObj r:id="rId21" imgW="1244600" imgH="723900" progId="Equation.3">
                    <p:embed/>
                  </p:oleObj>
                </mc:Choice>
                <mc:Fallback>
                  <p:oleObj r:id="rId21" imgW="1244600" imgH="723900" progId="Equation.3">
                    <p:embed/>
                    <p:pic>
                      <p:nvPicPr>
                        <p:cNvPr id="31757" name="Object 3">
                          <a:extLst>
                            <a:ext uri="{FF2B5EF4-FFF2-40B4-BE49-F238E27FC236}">
                              <a16:creationId xmlns:a16="http://schemas.microsoft.com/office/drawing/2014/main" id="{E7919FE6-17D3-48AF-83FA-E9FDAE40C3E4}"/>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39" y="1625"/>
                          <a:ext cx="1530"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1758" name="Text Box 29">
              <a:extLst>
                <a:ext uri="{FF2B5EF4-FFF2-40B4-BE49-F238E27FC236}">
                  <a16:creationId xmlns:a16="http://schemas.microsoft.com/office/drawing/2014/main" id="{219AE873-8F7D-4BCD-8988-3C6FFFF6AFCB}"/>
                </a:ext>
              </a:extLst>
            </p:cNvPr>
            <p:cNvSpPr txBox="1">
              <a:spLocks noChangeArrowheads="1"/>
            </p:cNvSpPr>
            <p:nvPr/>
          </p:nvSpPr>
          <p:spPr bwMode="auto">
            <a:xfrm>
              <a:off x="3168" y="144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其中</a:t>
              </a:r>
            </a:p>
          </p:txBody>
        </p:sp>
      </p:grpSp>
      <p:grpSp>
        <p:nvGrpSpPr>
          <p:cNvPr id="6" name="Group 54">
            <a:extLst>
              <a:ext uri="{FF2B5EF4-FFF2-40B4-BE49-F238E27FC236}">
                <a16:creationId xmlns:a16="http://schemas.microsoft.com/office/drawing/2014/main" id="{36AA14E7-1EEB-4605-9638-6312338828F8}"/>
              </a:ext>
            </a:extLst>
          </p:cNvPr>
          <p:cNvGrpSpPr>
            <a:grpSpLocks/>
          </p:cNvGrpSpPr>
          <p:nvPr/>
        </p:nvGrpSpPr>
        <p:grpSpPr bwMode="auto">
          <a:xfrm>
            <a:off x="609600" y="4152900"/>
            <a:ext cx="7634288" cy="1866900"/>
            <a:chOff x="384" y="2616"/>
            <a:chExt cx="4784" cy="1176"/>
          </a:xfrm>
        </p:grpSpPr>
        <p:sp>
          <p:nvSpPr>
            <p:cNvPr id="31753" name="Text Box 34">
              <a:extLst>
                <a:ext uri="{FF2B5EF4-FFF2-40B4-BE49-F238E27FC236}">
                  <a16:creationId xmlns:a16="http://schemas.microsoft.com/office/drawing/2014/main" id="{83F6F386-3224-4D5A-9200-E3AA2DB0AECF}"/>
                </a:ext>
              </a:extLst>
            </p:cNvPr>
            <p:cNvSpPr txBox="1">
              <a:spLocks noChangeArrowheads="1"/>
            </p:cNvSpPr>
            <p:nvPr/>
          </p:nvSpPr>
          <p:spPr bwMode="auto">
            <a:xfrm>
              <a:off x="384" y="2623"/>
              <a:ext cx="288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400" b="1" dirty="0">
                  <a:solidFill>
                    <a:schemeClr val="accent2"/>
                  </a:solidFill>
                  <a:ea typeface="华文中宋" panose="02010600040101010101" pitchFamily="2" charset="-122"/>
                  <a:cs typeface="Times New Roman" panose="02020603050405020304" pitchFamily="18" charset="0"/>
                </a:rPr>
                <a:t>Step </a:t>
              </a:r>
              <a:r>
                <a:rPr lang="en-US" altLang="zh-CN" sz="2400" b="1" i="1" dirty="0">
                  <a:solidFill>
                    <a:schemeClr val="accent2"/>
                  </a:solidFill>
                  <a:ea typeface="华文中宋" panose="02010600040101010101" pitchFamily="2" charset="-122"/>
                  <a:cs typeface="Times New Roman" panose="02020603050405020304" pitchFamily="18" charset="0"/>
                </a:rPr>
                <a:t>k</a:t>
              </a:r>
              <a:r>
                <a:rPr lang="zh-CN" altLang="en-US" sz="2400" b="1" dirty="0">
                  <a:solidFill>
                    <a:schemeClr val="accent2"/>
                  </a:solidFill>
                  <a:ea typeface="华文中宋" panose="02010600040101010101" pitchFamily="2" charset="-122"/>
                  <a:cs typeface="Times New Roman" panose="02020603050405020304" pitchFamily="18" charset="0"/>
                </a:rPr>
                <a:t>：</a:t>
              </a:r>
              <a:r>
                <a:rPr lang="zh-CN" altLang="en-US" sz="2400" b="1" dirty="0">
                  <a:ea typeface="华文中宋" panose="02010600040101010101" pitchFamily="2" charset="-122"/>
                  <a:cs typeface="Times New Roman" panose="02020603050405020304" pitchFamily="18" charset="0"/>
                </a:rPr>
                <a:t>设             ，计算因子</a:t>
              </a:r>
            </a:p>
            <a:p>
              <a:pPr eaLnBrk="1" hangingPunct="1">
                <a:spcBef>
                  <a:spcPct val="50000"/>
                </a:spcBef>
                <a:buFontTx/>
                <a:buNone/>
                <a:defRPr/>
              </a:pPr>
              <a:r>
                <a:rPr lang="zh-CN" altLang="en-US" sz="2400" b="1" dirty="0">
                  <a:ea typeface="华文中宋" panose="02010600040101010101" pitchFamily="2" charset="-122"/>
                  <a:cs typeface="Times New Roman" panose="02020603050405020304" pitchFamily="18" charset="0"/>
                </a:rPr>
                <a:t>且计算</a:t>
              </a:r>
            </a:p>
          </p:txBody>
        </p:sp>
        <p:graphicFrame>
          <p:nvGraphicFramePr>
            <p:cNvPr id="31754" name="Object 0">
              <a:extLst>
                <a:ext uri="{FF2B5EF4-FFF2-40B4-BE49-F238E27FC236}">
                  <a16:creationId xmlns:a16="http://schemas.microsoft.com/office/drawing/2014/main" id="{111A8E27-F57A-48D0-B660-957B80778DBB}"/>
                </a:ext>
              </a:extLst>
            </p:cNvPr>
            <p:cNvGraphicFramePr>
              <a:graphicFrameLocks/>
            </p:cNvGraphicFramePr>
            <p:nvPr/>
          </p:nvGraphicFramePr>
          <p:xfrm>
            <a:off x="1336" y="2616"/>
            <a:ext cx="640" cy="295"/>
          </p:xfrm>
          <a:graphic>
            <a:graphicData uri="http://schemas.openxmlformats.org/presentationml/2006/ole">
              <mc:AlternateContent xmlns:mc="http://schemas.openxmlformats.org/markup-compatibility/2006">
                <mc:Choice xmlns:v="urn:schemas-microsoft-com:vml" Requires="v">
                  <p:oleObj r:id="rId23" imgW="508221" imgH="241405" progId="Equation.3">
                    <p:embed/>
                  </p:oleObj>
                </mc:Choice>
                <mc:Fallback>
                  <p:oleObj r:id="rId23" imgW="508221" imgH="241405" progId="Equation.3">
                    <p:embed/>
                    <p:pic>
                      <p:nvPicPr>
                        <p:cNvPr id="31754" name="Object 0">
                          <a:extLst>
                            <a:ext uri="{FF2B5EF4-FFF2-40B4-BE49-F238E27FC236}">
                              <a16:creationId xmlns:a16="http://schemas.microsoft.com/office/drawing/2014/main" id="{111A8E27-F57A-48D0-B660-957B80778DBB}"/>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36" y="2616"/>
                          <a:ext cx="64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5" name="Object 1">
              <a:extLst>
                <a:ext uri="{FF2B5EF4-FFF2-40B4-BE49-F238E27FC236}">
                  <a16:creationId xmlns:a16="http://schemas.microsoft.com/office/drawing/2014/main" id="{0B86EB3D-31D6-4705-86F6-296EF69E405F}"/>
                </a:ext>
              </a:extLst>
            </p:cNvPr>
            <p:cNvGraphicFramePr>
              <a:graphicFrameLocks/>
            </p:cNvGraphicFramePr>
            <p:nvPr/>
          </p:nvGraphicFramePr>
          <p:xfrm>
            <a:off x="2916" y="2623"/>
            <a:ext cx="2252" cy="279"/>
          </p:xfrm>
          <a:graphic>
            <a:graphicData uri="http://schemas.openxmlformats.org/presentationml/2006/ole">
              <mc:AlternateContent xmlns:mc="http://schemas.openxmlformats.org/markup-compatibility/2006">
                <mc:Choice xmlns:v="urn:schemas-microsoft-com:vml" Requires="v">
                  <p:oleObj r:id="rId25" imgW="1981200" imgH="241300" progId="Equation.3">
                    <p:embed/>
                  </p:oleObj>
                </mc:Choice>
                <mc:Fallback>
                  <p:oleObj r:id="rId25" imgW="1981200" imgH="241300" progId="Equation.3">
                    <p:embed/>
                    <p:pic>
                      <p:nvPicPr>
                        <p:cNvPr id="31755" name="Object 1">
                          <a:extLst>
                            <a:ext uri="{FF2B5EF4-FFF2-40B4-BE49-F238E27FC236}">
                              <a16:creationId xmlns:a16="http://schemas.microsoft.com/office/drawing/2014/main" id="{0B86EB3D-31D6-4705-86F6-296EF69E405F}"/>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16" y="2623"/>
                          <a:ext cx="225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756" name="Object 2">
              <a:extLst>
                <a:ext uri="{FF2B5EF4-FFF2-40B4-BE49-F238E27FC236}">
                  <a16:creationId xmlns:a16="http://schemas.microsoft.com/office/drawing/2014/main" id="{AE72367C-1FF6-4A22-8C14-F2D564CE129B}"/>
                </a:ext>
              </a:extLst>
            </p:cNvPr>
            <p:cNvGraphicFramePr>
              <a:graphicFrameLocks/>
            </p:cNvGraphicFramePr>
            <p:nvPr/>
          </p:nvGraphicFramePr>
          <p:xfrm>
            <a:off x="1850" y="3000"/>
            <a:ext cx="1702" cy="792"/>
          </p:xfrm>
          <a:graphic>
            <a:graphicData uri="http://schemas.openxmlformats.org/presentationml/2006/ole">
              <mc:AlternateContent xmlns:mc="http://schemas.openxmlformats.org/markup-compatibility/2006">
                <mc:Choice xmlns:v="urn:schemas-microsoft-com:vml" Requires="v">
                  <p:oleObj r:id="rId27" imgW="1384300" imgH="723900" progId="Equation.3">
                    <p:embed/>
                  </p:oleObj>
                </mc:Choice>
                <mc:Fallback>
                  <p:oleObj r:id="rId27" imgW="1384300" imgH="723900" progId="Equation.3">
                    <p:embed/>
                    <p:pic>
                      <p:nvPicPr>
                        <p:cNvPr id="31756" name="Object 2">
                          <a:extLst>
                            <a:ext uri="{FF2B5EF4-FFF2-40B4-BE49-F238E27FC236}">
                              <a16:creationId xmlns:a16="http://schemas.microsoft.com/office/drawing/2014/main" id="{AE72367C-1FF6-4A22-8C14-F2D564CE129B}"/>
                            </a:ext>
                          </a:extLst>
                        </p:cNvPr>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50" y="3000"/>
                          <a:ext cx="1702"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p:cTn id="7" dur="500" fill="hold"/>
                                        <p:tgtEl>
                                          <p:spTgt spid="30723"/>
                                        </p:tgtEl>
                                        <p:attrNameLst>
                                          <p:attrName>ppt_x</p:attrName>
                                        </p:attrNameLst>
                                      </p:cBhvr>
                                      <p:tavLst>
                                        <p:tav tm="0">
                                          <p:val>
                                            <p:strVal val="#ppt_x"/>
                                          </p:val>
                                        </p:tav>
                                        <p:tav tm="100000">
                                          <p:val>
                                            <p:strVal val="#ppt_x"/>
                                          </p:val>
                                        </p:tav>
                                      </p:tavLst>
                                    </p:anim>
                                    <p:anim calcmode="lin" valueType="num">
                                      <p:cBhvr>
                                        <p:cTn id="8" dur="500" fill="hold"/>
                                        <p:tgtEl>
                                          <p:spTgt spid="30723"/>
                                        </p:tgtEl>
                                        <p:attrNameLst>
                                          <p:attrName>ppt_y</p:attrName>
                                        </p:attrNameLst>
                                      </p:cBhvr>
                                      <p:tavLst>
                                        <p:tav tm="0">
                                          <p:val>
                                            <p:strVal val="#ppt_y-#ppt_h/2"/>
                                          </p:val>
                                        </p:tav>
                                        <p:tav tm="100000">
                                          <p:val>
                                            <p:strVal val="#ppt_y"/>
                                          </p:val>
                                        </p:tav>
                                      </p:tavLst>
                                    </p:anim>
                                    <p:anim calcmode="lin" valueType="num">
                                      <p:cBhvr>
                                        <p:cTn id="9" dur="500" fill="hold"/>
                                        <p:tgtEl>
                                          <p:spTgt spid="30723"/>
                                        </p:tgtEl>
                                        <p:attrNameLst>
                                          <p:attrName>ppt_w</p:attrName>
                                        </p:attrNameLst>
                                      </p:cBhvr>
                                      <p:tavLst>
                                        <p:tav tm="0">
                                          <p:val>
                                            <p:strVal val="#ppt_w"/>
                                          </p:val>
                                        </p:tav>
                                        <p:tav tm="100000">
                                          <p:val>
                                            <p:strVal val="#ppt_w"/>
                                          </p:val>
                                        </p:tav>
                                      </p:tavLst>
                                    </p:anim>
                                    <p:anim calcmode="lin" valueType="num">
                                      <p:cBhvr>
                                        <p:cTn id="10" dur="500" fill="hold"/>
                                        <p:tgtEl>
                                          <p:spTgt spid="3072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ox(out)">
                                      <p:cBhvr>
                                        <p:cTn id="25" dur="500"/>
                                        <p:tgtEl>
                                          <p:spTgt spid="4"/>
                                        </p:tgtEl>
                                      </p:cBhvr>
                                    </p:animEffect>
                                  </p:childTnLst>
                                  <p:subTnLst>
                                    <p:audio>
                                      <p:cMediaNode>
                                        <p:cTn display="0" masterRel="sameClick">
                                          <p:stCondLst>
                                            <p:cond evt="begin" delay="0">
                                              <p:tn val="23"/>
                                            </p:cond>
                                          </p:stCondLst>
                                          <p:endCondLst>
                                            <p:cond evt="onStopAudio" delay="0">
                                              <p:tgtEl>
                                                <p:sldTgt/>
                                              </p:tgtEl>
                                            </p:cond>
                                          </p:endCondLst>
                                        </p:cTn>
                                        <p:tgtEl>
                                          <p:sndTgt r:embed="rId4"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subTnLst>
                                    <p:audio>
                                      <p:cMediaNode>
                                        <p:cTn display="0" masterRel="sameClick">
                                          <p:stCondLst>
                                            <p:cond evt="begin" delay="0">
                                              <p:tn val="28"/>
                                            </p:cond>
                                          </p:stCondLst>
                                          <p:endCondLst>
                                            <p:cond evt="onStopAudio" delay="0">
                                              <p:tgtEl>
                                                <p:sldTgt/>
                                              </p:tgtEl>
                                            </p:cond>
                                          </p:endCondLst>
                                        </p:cTn>
                                        <p:tgtEl>
                                          <p:sndTgt r:embed="rId3"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up)">
                                      <p:cBhvr>
                                        <p:cTn id="35" dur="500"/>
                                        <p:tgtEl>
                                          <p:spTgt spid="6"/>
                                        </p:tgtEl>
                                      </p:cBhvr>
                                    </p:animEffect>
                                  </p:childTnLst>
                                  <p:subTnLst>
                                    <p:audio>
                                      <p:cMediaNode>
                                        <p:cTn display="0" masterRel="sameClick">
                                          <p:stCondLst>
                                            <p:cond evt="begin" delay="0">
                                              <p:tn val="33"/>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6146">
            <a:extLst>
              <a:ext uri="{FF2B5EF4-FFF2-40B4-BE49-F238E27FC236}">
                <a16:creationId xmlns:a16="http://schemas.microsoft.com/office/drawing/2014/main" id="{A4D5DF3E-0322-4A87-954E-6E15B431E9E2}"/>
              </a:ext>
            </a:extLst>
          </p:cNvPr>
          <p:cNvSpPr>
            <a:spLocks noGrp="1" noChangeArrowheads="1"/>
          </p:cNvSpPr>
          <p:nvPr>
            <p:ph idx="1"/>
          </p:nvPr>
        </p:nvSpPr>
        <p:spPr>
          <a:xfrm>
            <a:off x="609600" y="4114800"/>
            <a:ext cx="7772400" cy="609600"/>
          </a:xfrm>
        </p:spPr>
        <p:txBody>
          <a:bodyPr/>
          <a:lstStyle/>
          <a:p>
            <a:pPr eaLnBrk="1" hangingPunct="1">
              <a:buFontTx/>
              <a:buNone/>
            </a:pPr>
            <a:r>
              <a:rPr lang="zh-CN" altLang="en-US" sz="2400" b="1">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例：</a:t>
            </a:r>
            <a:r>
              <a:rPr lang="zh-CN" altLang="en-US" sz="2400" b="1">
                <a:latin typeface="Times New Roman" panose="02020603050405020304" pitchFamily="18" charset="0"/>
                <a:ea typeface="华文中宋" panose="02010600040101010101" pitchFamily="2" charset="-122"/>
                <a:cs typeface="Times New Roman" panose="02020603050405020304" pitchFamily="18" charset="0"/>
              </a:rPr>
              <a:t>用 </a:t>
            </a:r>
            <a:r>
              <a:rPr lang="en-US" altLang="zh-CN" sz="2400" b="1">
                <a:latin typeface="Times New Roman" panose="02020603050405020304" pitchFamily="18" charset="0"/>
                <a:ea typeface="华文中宋" panose="02010600040101010101" pitchFamily="2" charset="-122"/>
                <a:cs typeface="Times New Roman" panose="02020603050405020304" pitchFamily="18" charset="0"/>
              </a:rPr>
              <a:t>Gauss </a:t>
            </a:r>
            <a:r>
              <a:rPr lang="zh-CN" altLang="en-US" sz="2400" b="1">
                <a:latin typeface="Times New Roman" panose="02020603050405020304" pitchFamily="18" charset="0"/>
                <a:ea typeface="华文中宋" panose="02010600040101010101" pitchFamily="2" charset="-122"/>
                <a:cs typeface="Times New Roman" panose="02020603050405020304" pitchFamily="18" charset="0"/>
              </a:rPr>
              <a:t>消去法解方程组</a:t>
            </a:r>
          </a:p>
        </p:txBody>
      </p:sp>
      <p:graphicFrame>
        <p:nvGraphicFramePr>
          <p:cNvPr id="100355" name="Object 6147">
            <a:extLst>
              <a:ext uri="{FF2B5EF4-FFF2-40B4-BE49-F238E27FC236}">
                <a16:creationId xmlns:a16="http://schemas.microsoft.com/office/drawing/2014/main" id="{B81E6C50-2684-40B4-B8CE-8415DDCBF4B9}"/>
              </a:ext>
            </a:extLst>
          </p:cNvPr>
          <p:cNvGraphicFramePr>
            <a:graphicFrameLocks/>
          </p:cNvGraphicFramePr>
          <p:nvPr>
            <p:extLst>
              <p:ext uri="{D42A27DB-BD31-4B8C-83A1-F6EECF244321}">
                <p14:modId xmlns:p14="http://schemas.microsoft.com/office/powerpoint/2010/main" val="1605370587"/>
              </p:ext>
            </p:extLst>
          </p:nvPr>
        </p:nvGraphicFramePr>
        <p:xfrm>
          <a:off x="2843213" y="4667250"/>
          <a:ext cx="3024187" cy="1657350"/>
        </p:xfrm>
        <a:graphic>
          <a:graphicData uri="http://schemas.openxmlformats.org/presentationml/2006/ole">
            <mc:AlternateContent xmlns:mc="http://schemas.openxmlformats.org/markup-compatibility/2006">
              <mc:Choice xmlns:v="urn:schemas-microsoft-com:vml" Requires="v">
                <p:oleObj r:id="rId6" imgW="1193904" imgH="654212" progId="Equation.3">
                  <p:embed/>
                </p:oleObj>
              </mc:Choice>
              <mc:Fallback>
                <p:oleObj r:id="rId6" imgW="1193904" imgH="654212" progId="Equation.3">
                  <p:embed/>
                  <p:pic>
                    <p:nvPicPr>
                      <p:cNvPr id="100355" name="Object 6147">
                        <a:extLst>
                          <a:ext uri="{FF2B5EF4-FFF2-40B4-BE49-F238E27FC236}">
                            <a16:creationId xmlns:a16="http://schemas.microsoft.com/office/drawing/2014/main" id="{B81E6C50-2684-40B4-B8CE-8415DDCBF4B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4667250"/>
                        <a:ext cx="302418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772" name="Rectangle 6148">
            <a:extLst>
              <a:ext uri="{FF2B5EF4-FFF2-40B4-BE49-F238E27FC236}">
                <a16:creationId xmlns:a16="http://schemas.microsoft.com/office/drawing/2014/main" id="{13D0FADA-111D-48C7-A257-5066CB609ED1}"/>
              </a:ext>
            </a:extLst>
          </p:cNvPr>
          <p:cNvSpPr>
            <a:spLocks noChangeArrowheads="1"/>
          </p:cNvSpPr>
          <p:nvPr/>
        </p:nvSpPr>
        <p:spPr bwMode="auto">
          <a:xfrm>
            <a:off x="4953000" y="0"/>
            <a:ext cx="419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§2 Gaussian Elimination – The Method</a:t>
            </a:r>
          </a:p>
        </p:txBody>
      </p:sp>
      <p:sp>
        <p:nvSpPr>
          <p:cNvPr id="100357" name="AutoShape 6149" descr="深色木质">
            <a:extLst>
              <a:ext uri="{FF2B5EF4-FFF2-40B4-BE49-F238E27FC236}">
                <a16:creationId xmlns:a16="http://schemas.microsoft.com/office/drawing/2014/main" id="{53A3D8E1-7691-4AFB-8929-D56F7E2B211E}"/>
              </a:ext>
            </a:extLst>
          </p:cNvPr>
          <p:cNvSpPr>
            <a:spLocks noChangeArrowheads="1"/>
          </p:cNvSpPr>
          <p:nvPr/>
        </p:nvSpPr>
        <p:spPr bwMode="auto">
          <a:xfrm>
            <a:off x="533400" y="2209800"/>
            <a:ext cx="1014413" cy="609600"/>
          </a:xfrm>
          <a:prstGeom prst="octagon">
            <a:avLst>
              <a:gd name="adj" fmla="val 29287"/>
            </a:avLst>
          </a:prstGeom>
          <a:blipFill dpi="0" rotWithShape="0">
            <a:blip r:embed="rId8"/>
            <a:srcRect/>
            <a:tile tx="0" ty="0" sx="100000" sy="100000" flip="none" algn="tl"/>
          </a:blipFill>
          <a:ln w="9525">
            <a:miter lim="800000"/>
            <a:headEnd/>
            <a:tailEnd/>
          </a:ln>
          <a:scene3d>
            <a:camera prst="legacyPerspectiveTop"/>
            <a:lightRig rig="legacyFlat3" dir="b"/>
          </a:scene3d>
          <a:sp3d extrusionH="887400" prstMaterial="legacyMatte">
            <a:bevelT w="13500" h="13500" prst="angle"/>
            <a:bevelB w="13500" h="13500" prst="angle"/>
            <a:extrusionClr>
              <a:srgbClr val="996633"/>
            </a:extrusionClr>
            <a:contourClr>
              <a:srgbClr val="FFFFFF"/>
            </a:contourClr>
          </a:sp3d>
        </p:spPr>
        <p:txBody>
          <a:bodyPr wrap="none" anchor="ctr">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400" b="1">
                <a:solidFill>
                  <a:srgbClr val="FFFFCC"/>
                </a:solidFill>
                <a:ea typeface="华文中宋" panose="02010600040101010101" pitchFamily="2" charset="-122"/>
                <a:cs typeface="Times New Roman" panose="02020603050405020304" pitchFamily="18" charset="0"/>
              </a:rPr>
              <a:t>回代</a:t>
            </a:r>
          </a:p>
        </p:txBody>
      </p:sp>
      <p:graphicFrame>
        <p:nvGraphicFramePr>
          <p:cNvPr id="100358" name="Object 6150">
            <a:extLst>
              <a:ext uri="{FF2B5EF4-FFF2-40B4-BE49-F238E27FC236}">
                <a16:creationId xmlns:a16="http://schemas.microsoft.com/office/drawing/2014/main" id="{2FD6EBCA-EE0C-4F62-A6C9-19F26286F2BE}"/>
              </a:ext>
            </a:extLst>
          </p:cNvPr>
          <p:cNvGraphicFramePr>
            <a:graphicFrameLocks/>
          </p:cNvGraphicFramePr>
          <p:nvPr>
            <p:extLst>
              <p:ext uri="{D42A27DB-BD31-4B8C-83A1-F6EECF244321}">
                <p14:modId xmlns:p14="http://schemas.microsoft.com/office/powerpoint/2010/main" val="3360604100"/>
              </p:ext>
            </p:extLst>
          </p:nvPr>
        </p:nvGraphicFramePr>
        <p:xfrm>
          <a:off x="1752600" y="2362200"/>
          <a:ext cx="1638300" cy="444500"/>
        </p:xfrm>
        <a:graphic>
          <a:graphicData uri="http://schemas.openxmlformats.org/presentationml/2006/ole">
            <mc:AlternateContent xmlns:mc="http://schemas.openxmlformats.org/markup-compatibility/2006">
              <mc:Choice xmlns:v="urn:schemas-microsoft-com:vml" Requires="v">
                <p:oleObj r:id="rId9" imgW="889000" imgH="241300" progId="Equation.3">
                  <p:embed/>
                </p:oleObj>
              </mc:Choice>
              <mc:Fallback>
                <p:oleObj r:id="rId9" imgW="889000" imgH="241300" progId="Equation.3">
                  <p:embed/>
                  <p:pic>
                    <p:nvPicPr>
                      <p:cNvPr id="100358" name="Object 6150">
                        <a:extLst>
                          <a:ext uri="{FF2B5EF4-FFF2-40B4-BE49-F238E27FC236}">
                            <a16:creationId xmlns:a16="http://schemas.microsoft.com/office/drawing/2014/main" id="{2FD6EBCA-EE0C-4F62-A6C9-19F26286F2BE}"/>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2362200"/>
                        <a:ext cx="16383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0359" name="Object 6151">
            <a:extLst>
              <a:ext uri="{FF2B5EF4-FFF2-40B4-BE49-F238E27FC236}">
                <a16:creationId xmlns:a16="http://schemas.microsoft.com/office/drawing/2014/main" id="{0DE0D8A2-21CF-4C8A-9288-6E2D3E0F90BE}"/>
              </a:ext>
            </a:extLst>
          </p:cNvPr>
          <p:cNvGraphicFramePr>
            <a:graphicFrameLocks/>
          </p:cNvGraphicFramePr>
          <p:nvPr>
            <p:extLst>
              <p:ext uri="{D42A27DB-BD31-4B8C-83A1-F6EECF244321}">
                <p14:modId xmlns:p14="http://schemas.microsoft.com/office/powerpoint/2010/main" val="2378986318"/>
              </p:ext>
            </p:extLst>
          </p:nvPr>
        </p:nvGraphicFramePr>
        <p:xfrm>
          <a:off x="2286000" y="2819400"/>
          <a:ext cx="4343400" cy="1266825"/>
        </p:xfrm>
        <a:graphic>
          <a:graphicData uri="http://schemas.openxmlformats.org/presentationml/2006/ole">
            <mc:AlternateContent xmlns:mc="http://schemas.openxmlformats.org/markup-compatibility/2006">
              <mc:Choice xmlns:v="urn:schemas-microsoft-com:vml" Requires="v">
                <p:oleObj r:id="rId11" imgW="2411953" imgH="672808" progId="Equation.3">
                  <p:embed/>
                </p:oleObj>
              </mc:Choice>
              <mc:Fallback>
                <p:oleObj r:id="rId11" imgW="2411953" imgH="672808" progId="Equation.3">
                  <p:embed/>
                  <p:pic>
                    <p:nvPicPr>
                      <p:cNvPr id="100359" name="Object 6151">
                        <a:extLst>
                          <a:ext uri="{FF2B5EF4-FFF2-40B4-BE49-F238E27FC236}">
                            <a16:creationId xmlns:a16="http://schemas.microsoft.com/office/drawing/2014/main" id="{0DE0D8A2-21CF-4C8A-9288-6E2D3E0F90BE}"/>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2819400"/>
                        <a:ext cx="43434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0360" name="Text Box 6152">
            <a:extLst>
              <a:ext uri="{FF2B5EF4-FFF2-40B4-BE49-F238E27FC236}">
                <a16:creationId xmlns:a16="http://schemas.microsoft.com/office/drawing/2014/main" id="{27362FEE-E6AE-494B-83AC-C0A1391DBCD7}"/>
              </a:ext>
            </a:extLst>
          </p:cNvPr>
          <p:cNvSpPr txBox="1">
            <a:spLocks noChangeArrowheads="1"/>
          </p:cNvSpPr>
          <p:nvPr/>
        </p:nvSpPr>
        <p:spPr bwMode="auto">
          <a:xfrm>
            <a:off x="685800" y="9906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dirty="0">
                <a:ea typeface="华文中宋" panose="02010600040101010101" pitchFamily="2" charset="-122"/>
                <a:cs typeface="Times New Roman" panose="02020603050405020304" pitchFamily="18" charset="0"/>
              </a:rPr>
              <a:t>共进行       </a:t>
            </a:r>
            <a:r>
              <a:rPr lang="zh-CN" altLang="en-US" sz="2400" b="1" dirty="0">
                <a:solidFill>
                  <a:srgbClr val="FF0000"/>
                </a:solidFill>
                <a:ea typeface="华文中宋" panose="02010600040101010101" pitchFamily="2" charset="-122"/>
                <a:cs typeface="Times New Roman" panose="02020603050405020304" pitchFamily="18" charset="0"/>
              </a:rPr>
              <a:t>？</a:t>
            </a:r>
            <a:r>
              <a:rPr lang="zh-CN" altLang="en-US" sz="2400" b="1" dirty="0">
                <a:ea typeface="华文中宋" panose="02010600040101010101" pitchFamily="2" charset="-122"/>
                <a:cs typeface="Times New Roman" panose="02020603050405020304" pitchFamily="18" charset="0"/>
              </a:rPr>
              <a:t> 步</a:t>
            </a:r>
          </a:p>
        </p:txBody>
      </p:sp>
      <p:sp>
        <p:nvSpPr>
          <p:cNvPr id="100361" name="Text Box 6153">
            <a:extLst>
              <a:ext uri="{FF2B5EF4-FFF2-40B4-BE49-F238E27FC236}">
                <a16:creationId xmlns:a16="http://schemas.microsoft.com/office/drawing/2014/main" id="{95B4B243-D9FC-4BF8-B41A-598060FA1863}"/>
              </a:ext>
            </a:extLst>
          </p:cNvPr>
          <p:cNvSpPr txBox="1">
            <a:spLocks noChangeArrowheads="1"/>
          </p:cNvSpPr>
          <p:nvPr/>
        </p:nvSpPr>
        <p:spPr bwMode="auto">
          <a:xfrm>
            <a:off x="1727200" y="990600"/>
            <a:ext cx="762000"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sz="2400" b="1" i="1">
                <a:solidFill>
                  <a:srgbClr val="FF0000"/>
                </a:solidFill>
                <a:ea typeface="华文中宋" panose="02010600040101010101" pitchFamily="2" charset="-122"/>
                <a:cs typeface="Times New Roman" panose="02020603050405020304" pitchFamily="18" charset="0"/>
              </a:rPr>
              <a:t>n</a:t>
            </a:r>
            <a:r>
              <a:rPr lang="en-US" altLang="zh-CN" sz="2400" b="1">
                <a:solidFill>
                  <a:srgbClr val="FF0000"/>
                </a:solidFill>
                <a:ea typeface="华文中宋" panose="02010600040101010101" pitchFamily="2" charset="-122"/>
                <a:cs typeface="Times New Roman" panose="02020603050405020304" pitchFamily="18" charset="0"/>
              </a:rPr>
              <a:t> </a:t>
            </a:r>
            <a:r>
              <a:rPr lang="en-US" altLang="zh-CN" sz="2400" b="1">
                <a:solidFill>
                  <a:srgbClr val="FF0000"/>
                </a:solidFill>
                <a:ea typeface="华文中宋" panose="02010600040101010101" pitchFamily="2" charset="-122"/>
                <a:cs typeface="Times New Roman" panose="02020603050405020304" pitchFamily="18" charset="0"/>
                <a:sym typeface="Symbol" panose="05050102010706020507" pitchFamily="18" charset="2"/>
              </a:rPr>
              <a:t></a:t>
            </a:r>
            <a:r>
              <a:rPr lang="en-US" altLang="zh-CN" sz="2400" b="1">
                <a:solidFill>
                  <a:srgbClr val="FF0000"/>
                </a:solidFill>
                <a:ea typeface="华文中宋" panose="02010600040101010101" pitchFamily="2" charset="-122"/>
                <a:cs typeface="Times New Roman" panose="02020603050405020304" pitchFamily="18" charset="0"/>
              </a:rPr>
              <a:t> 1</a:t>
            </a:r>
            <a:endParaRPr lang="en-US" altLang="zh-CN" sz="2400" b="1" i="1">
              <a:solidFill>
                <a:srgbClr val="FF0000"/>
              </a:solidFill>
              <a:ea typeface="华文中宋" panose="02010600040101010101" pitchFamily="2" charset="-122"/>
              <a:cs typeface="Times New Roman" panose="02020603050405020304" pitchFamily="18" charset="0"/>
            </a:endParaRPr>
          </a:p>
        </p:txBody>
      </p:sp>
      <p:sp>
        <p:nvSpPr>
          <p:cNvPr id="100362" name="AutoShape 6154">
            <a:extLst>
              <a:ext uri="{FF2B5EF4-FFF2-40B4-BE49-F238E27FC236}">
                <a16:creationId xmlns:a16="http://schemas.microsoft.com/office/drawing/2014/main" id="{C1B60B4F-837D-4DCC-9906-9C977C03B2B0}"/>
              </a:ext>
            </a:extLst>
          </p:cNvPr>
          <p:cNvSpPr>
            <a:spLocks noChangeArrowheads="1"/>
          </p:cNvSpPr>
          <p:nvPr/>
        </p:nvSpPr>
        <p:spPr bwMode="auto">
          <a:xfrm>
            <a:off x="3200400" y="1371600"/>
            <a:ext cx="1066800" cy="228600"/>
          </a:xfrm>
          <a:prstGeom prst="rightArrow">
            <a:avLst>
              <a:gd name="adj1" fmla="val 50000"/>
              <a:gd name="adj2" fmla="val 116645"/>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nvGrpSpPr>
          <p:cNvPr id="2" name="Group 6155">
            <a:extLst>
              <a:ext uri="{FF2B5EF4-FFF2-40B4-BE49-F238E27FC236}">
                <a16:creationId xmlns:a16="http://schemas.microsoft.com/office/drawing/2014/main" id="{A2F7268E-B989-4F44-AEB6-2ACC03135069}"/>
              </a:ext>
            </a:extLst>
          </p:cNvPr>
          <p:cNvGrpSpPr>
            <a:grpSpLocks/>
          </p:cNvGrpSpPr>
          <p:nvPr/>
        </p:nvGrpSpPr>
        <p:grpSpPr bwMode="auto">
          <a:xfrm>
            <a:off x="4572000" y="457200"/>
            <a:ext cx="4038600" cy="2133600"/>
            <a:chOff x="2880" y="2784"/>
            <a:chExt cx="2544" cy="1344"/>
          </a:xfrm>
        </p:grpSpPr>
        <p:sp>
          <p:nvSpPr>
            <p:cNvPr id="32780" name="AutoShape 6156" descr="再生纸">
              <a:extLst>
                <a:ext uri="{FF2B5EF4-FFF2-40B4-BE49-F238E27FC236}">
                  <a16:creationId xmlns:a16="http://schemas.microsoft.com/office/drawing/2014/main" id="{D3994095-6AEA-44A7-B621-8E898FB403D5}"/>
                </a:ext>
              </a:extLst>
            </p:cNvPr>
            <p:cNvSpPr>
              <a:spLocks noChangeArrowheads="1"/>
            </p:cNvSpPr>
            <p:nvPr/>
          </p:nvSpPr>
          <p:spPr bwMode="auto">
            <a:xfrm>
              <a:off x="2880" y="2784"/>
              <a:ext cx="2544" cy="1344"/>
            </a:xfrm>
            <a:prstGeom prst="bevel">
              <a:avLst>
                <a:gd name="adj" fmla="val 4477"/>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aphicFrame>
          <p:nvGraphicFramePr>
            <p:cNvPr id="32781" name="Object 6157">
              <a:extLst>
                <a:ext uri="{FF2B5EF4-FFF2-40B4-BE49-F238E27FC236}">
                  <a16:creationId xmlns:a16="http://schemas.microsoft.com/office/drawing/2014/main" id="{FA460FA4-C440-4FD7-A7B4-C57492739688}"/>
                </a:ext>
              </a:extLst>
            </p:cNvPr>
            <p:cNvGraphicFramePr>
              <a:graphicFrameLocks/>
            </p:cNvGraphicFramePr>
            <p:nvPr/>
          </p:nvGraphicFramePr>
          <p:xfrm>
            <a:off x="2976" y="2880"/>
            <a:ext cx="2352" cy="1151"/>
          </p:xfrm>
          <a:graphic>
            <a:graphicData uri="http://schemas.openxmlformats.org/presentationml/2006/ole">
              <mc:AlternateContent xmlns:mc="http://schemas.openxmlformats.org/markup-compatibility/2006">
                <mc:Choice xmlns:v="urn:schemas-microsoft-com:vml" Requires="v">
                  <p:oleObj r:id="rId14" imgW="2222500" imgH="965200" progId="Equation.3">
                    <p:embed/>
                  </p:oleObj>
                </mc:Choice>
                <mc:Fallback>
                  <p:oleObj r:id="rId14" imgW="2222500" imgH="965200" progId="Equation.3">
                    <p:embed/>
                    <p:pic>
                      <p:nvPicPr>
                        <p:cNvPr id="32781" name="Object 6157">
                          <a:extLst>
                            <a:ext uri="{FF2B5EF4-FFF2-40B4-BE49-F238E27FC236}">
                              <a16:creationId xmlns:a16="http://schemas.microsoft.com/office/drawing/2014/main" id="{FA460FA4-C440-4FD7-A7B4-C57492739688}"/>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6" y="2880"/>
                          <a:ext cx="2352" cy="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60"/>
                                        </p:tgtEl>
                                        <p:attrNameLst>
                                          <p:attrName>style.visibility</p:attrName>
                                        </p:attrNameLst>
                                      </p:cBhvr>
                                      <p:to>
                                        <p:strVal val="visible"/>
                                      </p:to>
                                    </p:set>
                                    <p:animEffect transition="in" filter="wipe(left)">
                                      <p:cBhvr>
                                        <p:cTn id="7" dur="500"/>
                                        <p:tgtEl>
                                          <p:spTgt spid="100360"/>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00362"/>
                                        </p:tgtEl>
                                        <p:attrNameLst>
                                          <p:attrName>style.visibility</p:attrName>
                                        </p:attrNameLst>
                                      </p:cBhvr>
                                      <p:to>
                                        <p:strVal val="visible"/>
                                      </p:to>
                                    </p:set>
                                    <p:anim calcmode="lin" valueType="num">
                                      <p:cBhvr>
                                        <p:cTn id="12" dur="500" fill="hold"/>
                                        <p:tgtEl>
                                          <p:spTgt spid="100362"/>
                                        </p:tgtEl>
                                        <p:attrNameLst>
                                          <p:attrName>ppt_x</p:attrName>
                                        </p:attrNameLst>
                                      </p:cBhvr>
                                      <p:tavLst>
                                        <p:tav tm="0">
                                          <p:val>
                                            <p:strVal val="#ppt_x-#ppt_w/2"/>
                                          </p:val>
                                        </p:tav>
                                        <p:tav tm="100000">
                                          <p:val>
                                            <p:strVal val="#ppt_x"/>
                                          </p:val>
                                        </p:tav>
                                      </p:tavLst>
                                    </p:anim>
                                    <p:anim calcmode="lin" valueType="num">
                                      <p:cBhvr>
                                        <p:cTn id="13" dur="500" fill="hold"/>
                                        <p:tgtEl>
                                          <p:spTgt spid="100362"/>
                                        </p:tgtEl>
                                        <p:attrNameLst>
                                          <p:attrName>ppt_y</p:attrName>
                                        </p:attrNameLst>
                                      </p:cBhvr>
                                      <p:tavLst>
                                        <p:tav tm="0">
                                          <p:val>
                                            <p:strVal val="#ppt_y"/>
                                          </p:val>
                                        </p:tav>
                                        <p:tav tm="100000">
                                          <p:val>
                                            <p:strVal val="#ppt_y"/>
                                          </p:val>
                                        </p:tav>
                                      </p:tavLst>
                                    </p:anim>
                                    <p:anim calcmode="lin" valueType="num">
                                      <p:cBhvr>
                                        <p:cTn id="14" dur="500" fill="hold"/>
                                        <p:tgtEl>
                                          <p:spTgt spid="100362"/>
                                        </p:tgtEl>
                                        <p:attrNameLst>
                                          <p:attrName>ppt_w</p:attrName>
                                        </p:attrNameLst>
                                      </p:cBhvr>
                                      <p:tavLst>
                                        <p:tav tm="0">
                                          <p:val>
                                            <p:fltVal val="0"/>
                                          </p:val>
                                        </p:tav>
                                        <p:tav tm="100000">
                                          <p:val>
                                            <p:strVal val="#ppt_w"/>
                                          </p:val>
                                        </p:tav>
                                      </p:tavLst>
                                    </p:anim>
                                    <p:anim calcmode="lin" valueType="num">
                                      <p:cBhvr>
                                        <p:cTn id="15" dur="500" fill="hold"/>
                                        <p:tgtEl>
                                          <p:spTgt spid="100362"/>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18" presetClass="entr" presetSubtype="3"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trips(upRight)">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00361"/>
                                        </p:tgtEl>
                                        <p:attrNameLst>
                                          <p:attrName>style.visibility</p:attrName>
                                        </p:attrNameLst>
                                      </p:cBhvr>
                                      <p:to>
                                        <p:strVal val="visible"/>
                                      </p:to>
                                    </p:set>
                                    <p:animEffect transition="in" filter="box(out)">
                                      <p:cBhvr>
                                        <p:cTn id="24" dur="500"/>
                                        <p:tgtEl>
                                          <p:spTgt spid="100361"/>
                                        </p:tgtEl>
                                      </p:cBhvr>
                                    </p:animEffect>
                                  </p:childTnLst>
                                  <p:subTnLst>
                                    <p:audio>
                                      <p:cMediaNode>
                                        <p:cTn display="0" masterRel="sameClick">
                                          <p:stCondLst>
                                            <p:cond evt="begin" delay="0">
                                              <p:tn val="22"/>
                                            </p:cond>
                                          </p:stCondLst>
                                          <p:endCondLst>
                                            <p:cond evt="onStopAudio" delay="0">
                                              <p:tgtEl>
                                                <p:sldTgt/>
                                              </p:tgtEl>
                                            </p:cond>
                                          </p:endCondLst>
                                        </p:cTn>
                                        <p:tgtEl>
                                          <p:sndTgt r:embed="rId4" name="chimes.wav"/>
                                        </p:tgtEl>
                                      </p:cMediaNode>
                                    </p:audio>
                                  </p:subTnLst>
                                </p:cTn>
                              </p:par>
                            </p:childTnLst>
                          </p:cTn>
                        </p:par>
                        <p:par>
                          <p:cTn id="25" fill="hold" nodeType="afterGroup">
                            <p:stCondLst>
                              <p:cond delay="500"/>
                            </p:stCondLst>
                            <p:childTnLst>
                              <p:par>
                                <p:cTn id="26" presetID="17" presetClass="entr" presetSubtype="1" fill="hold" grpId="0" nodeType="afterEffect">
                                  <p:stCondLst>
                                    <p:cond delay="0"/>
                                  </p:stCondLst>
                                  <p:childTnLst>
                                    <p:set>
                                      <p:cBhvr>
                                        <p:cTn id="27" dur="1" fill="hold">
                                          <p:stCondLst>
                                            <p:cond delay="0"/>
                                          </p:stCondLst>
                                        </p:cTn>
                                        <p:tgtEl>
                                          <p:spTgt spid="100357"/>
                                        </p:tgtEl>
                                        <p:attrNameLst>
                                          <p:attrName>style.visibility</p:attrName>
                                        </p:attrNameLst>
                                      </p:cBhvr>
                                      <p:to>
                                        <p:strVal val="visible"/>
                                      </p:to>
                                    </p:set>
                                    <p:anim calcmode="lin" valueType="num">
                                      <p:cBhvr>
                                        <p:cTn id="28" dur="500" fill="hold"/>
                                        <p:tgtEl>
                                          <p:spTgt spid="100357"/>
                                        </p:tgtEl>
                                        <p:attrNameLst>
                                          <p:attrName>ppt_x</p:attrName>
                                        </p:attrNameLst>
                                      </p:cBhvr>
                                      <p:tavLst>
                                        <p:tav tm="0">
                                          <p:val>
                                            <p:strVal val="#ppt_x"/>
                                          </p:val>
                                        </p:tav>
                                        <p:tav tm="100000">
                                          <p:val>
                                            <p:strVal val="#ppt_x"/>
                                          </p:val>
                                        </p:tav>
                                      </p:tavLst>
                                    </p:anim>
                                    <p:anim calcmode="lin" valueType="num">
                                      <p:cBhvr>
                                        <p:cTn id="29" dur="500" fill="hold"/>
                                        <p:tgtEl>
                                          <p:spTgt spid="100357"/>
                                        </p:tgtEl>
                                        <p:attrNameLst>
                                          <p:attrName>ppt_y</p:attrName>
                                        </p:attrNameLst>
                                      </p:cBhvr>
                                      <p:tavLst>
                                        <p:tav tm="0">
                                          <p:val>
                                            <p:strVal val="#ppt_y-#ppt_h/2"/>
                                          </p:val>
                                        </p:tav>
                                        <p:tav tm="100000">
                                          <p:val>
                                            <p:strVal val="#ppt_y"/>
                                          </p:val>
                                        </p:tav>
                                      </p:tavLst>
                                    </p:anim>
                                    <p:anim calcmode="lin" valueType="num">
                                      <p:cBhvr>
                                        <p:cTn id="30" dur="500" fill="hold"/>
                                        <p:tgtEl>
                                          <p:spTgt spid="100357"/>
                                        </p:tgtEl>
                                        <p:attrNameLst>
                                          <p:attrName>ppt_w</p:attrName>
                                        </p:attrNameLst>
                                      </p:cBhvr>
                                      <p:tavLst>
                                        <p:tav tm="0">
                                          <p:val>
                                            <p:strVal val="#ppt_w"/>
                                          </p:val>
                                        </p:tav>
                                        <p:tav tm="100000">
                                          <p:val>
                                            <p:strVal val="#ppt_w"/>
                                          </p:val>
                                        </p:tav>
                                      </p:tavLst>
                                    </p:anim>
                                    <p:anim calcmode="lin" valueType="num">
                                      <p:cBhvr>
                                        <p:cTn id="31" dur="500" fill="hold"/>
                                        <p:tgtEl>
                                          <p:spTgt spid="10035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6"/>
                                            </p:cond>
                                          </p:stCondLst>
                                          <p:endCondLst>
                                            <p:cond evt="onStopAudio" delay="0">
                                              <p:tgtEl>
                                                <p:sldTgt/>
                                              </p:tgtEl>
                                            </p:cond>
                                          </p:endCondLst>
                                        </p:cTn>
                                        <p:tgtEl>
                                          <p:sndTgt r:embed="rId5" name="cashreg.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0358"/>
                                        </p:tgtEl>
                                        <p:attrNameLst>
                                          <p:attrName>style.visibility</p:attrName>
                                        </p:attrNameLst>
                                      </p:cBhvr>
                                      <p:to>
                                        <p:strVal val="visible"/>
                                      </p:to>
                                    </p:set>
                                    <p:animEffect transition="in" filter="wipe(left)">
                                      <p:cBhvr>
                                        <p:cTn id="36" dur="500"/>
                                        <p:tgtEl>
                                          <p:spTgt spid="100358"/>
                                        </p:tgtEl>
                                      </p:cBhvr>
                                    </p:animEffect>
                                  </p:childTnLst>
                                  <p:subTnLst>
                                    <p:audio>
                                      <p:cMediaNode>
                                        <p:cTn display="0" masterRel="sameClick">
                                          <p:stCondLst>
                                            <p:cond evt="begin" delay="0">
                                              <p:tn val="34"/>
                                            </p:cond>
                                          </p:stCondLst>
                                          <p:endCondLst>
                                            <p:cond evt="onStopAudio" delay="0">
                                              <p:tgtEl>
                                                <p:sldTgt/>
                                              </p:tgtEl>
                                            </p:cond>
                                          </p:endCondLst>
                                        </p:cTn>
                                        <p:tgtEl>
                                          <p:sndTgt r:embed="rId2"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00359"/>
                                        </p:tgtEl>
                                        <p:attrNameLst>
                                          <p:attrName>style.visibility</p:attrName>
                                        </p:attrNameLst>
                                      </p:cBhvr>
                                      <p:to>
                                        <p:strVal val="visible"/>
                                      </p:to>
                                    </p:set>
                                    <p:animEffect transition="in" filter="wipe(left)">
                                      <p:cBhvr>
                                        <p:cTn id="41" dur="500"/>
                                        <p:tgtEl>
                                          <p:spTgt spid="100359"/>
                                        </p:tgtEl>
                                      </p:cBhvr>
                                    </p:animEffect>
                                  </p:childTnLst>
                                  <p:subTnLst>
                                    <p:audio>
                                      <p:cMediaNode>
                                        <p:cTn display="0" masterRel="sameClick">
                                          <p:stCondLst>
                                            <p:cond evt="begin" delay="0">
                                              <p:tn val="39"/>
                                            </p:cond>
                                          </p:stCondLst>
                                          <p:endCondLst>
                                            <p:cond evt="onStopAudio" delay="0">
                                              <p:tgtEl>
                                                <p:sldTgt/>
                                              </p:tgtEl>
                                            </p:cond>
                                          </p:endCondLst>
                                        </p:cTn>
                                        <p:tgtEl>
                                          <p:sndTgt r:embed="rId2" name="type.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0354">
                                            <p:txEl>
                                              <p:pRg st="0" end="0"/>
                                            </p:txEl>
                                          </p:spTgt>
                                        </p:tgtEl>
                                        <p:attrNameLst>
                                          <p:attrName>style.visibility</p:attrName>
                                        </p:attrNameLst>
                                      </p:cBhvr>
                                      <p:to>
                                        <p:strVal val="visible"/>
                                      </p:to>
                                    </p:set>
                                    <p:animEffect transition="in" filter="wipe(left)">
                                      <p:cBhvr>
                                        <p:cTn id="46" dur="500"/>
                                        <p:tgtEl>
                                          <p:spTgt spid="100354">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16" fill="hold" nodeType="clickEffect">
                                  <p:stCondLst>
                                    <p:cond delay="0"/>
                                  </p:stCondLst>
                                  <p:childTnLst>
                                    <p:set>
                                      <p:cBhvr>
                                        <p:cTn id="50" dur="1" fill="hold">
                                          <p:stCondLst>
                                            <p:cond delay="0"/>
                                          </p:stCondLst>
                                        </p:cTn>
                                        <p:tgtEl>
                                          <p:spTgt spid="100355"/>
                                        </p:tgtEl>
                                        <p:attrNameLst>
                                          <p:attrName>style.visibility</p:attrName>
                                        </p:attrNameLst>
                                      </p:cBhvr>
                                      <p:to>
                                        <p:strVal val="visible"/>
                                      </p:to>
                                    </p:set>
                                    <p:anim calcmode="lin" valueType="num">
                                      <p:cBhvr>
                                        <p:cTn id="51" dur="500" fill="hold"/>
                                        <p:tgtEl>
                                          <p:spTgt spid="100355"/>
                                        </p:tgtEl>
                                        <p:attrNameLst>
                                          <p:attrName>ppt_w</p:attrName>
                                        </p:attrNameLst>
                                      </p:cBhvr>
                                      <p:tavLst>
                                        <p:tav tm="0">
                                          <p:val>
                                            <p:fltVal val="0"/>
                                          </p:val>
                                        </p:tav>
                                        <p:tav tm="100000">
                                          <p:val>
                                            <p:strVal val="#ppt_w"/>
                                          </p:val>
                                        </p:tav>
                                      </p:tavLst>
                                    </p:anim>
                                    <p:anim calcmode="lin" valueType="num">
                                      <p:cBhvr>
                                        <p:cTn id="52" dur="500" fill="hold"/>
                                        <p:tgtEl>
                                          <p:spTgt spid="10035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p:bldP spid="100357" grpId="0" animBg="1"/>
      <p:bldP spid="100360" grpId="0"/>
      <p:bldP spid="100361" grpId="0" animBg="1"/>
      <p:bldP spid="1003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26">
            <a:extLst>
              <a:ext uri="{FF2B5EF4-FFF2-40B4-BE49-F238E27FC236}">
                <a16:creationId xmlns:a16="http://schemas.microsoft.com/office/drawing/2014/main" id="{C549F562-0058-44F2-9AC3-03EFE7669DDB}"/>
              </a:ext>
            </a:extLst>
          </p:cNvPr>
          <p:cNvGrpSpPr>
            <a:grpSpLocks/>
          </p:cNvGrpSpPr>
          <p:nvPr/>
        </p:nvGrpSpPr>
        <p:grpSpPr bwMode="auto">
          <a:xfrm>
            <a:off x="533400" y="3581400"/>
            <a:ext cx="4325938" cy="461963"/>
            <a:chOff x="942" y="2915"/>
            <a:chExt cx="2676" cy="291"/>
          </a:xfrm>
        </p:grpSpPr>
        <p:sp>
          <p:nvSpPr>
            <p:cNvPr id="33813" name="Rectangle 1027">
              <a:extLst>
                <a:ext uri="{FF2B5EF4-FFF2-40B4-BE49-F238E27FC236}">
                  <a16:creationId xmlns:a16="http://schemas.microsoft.com/office/drawing/2014/main" id="{9AEBFB94-E7C6-43C9-AAC3-C1F50034174B}"/>
                </a:ext>
              </a:extLst>
            </p:cNvPr>
            <p:cNvSpPr>
              <a:spLocks noChangeArrowheads="1"/>
            </p:cNvSpPr>
            <p:nvPr/>
          </p:nvSpPr>
          <p:spPr bwMode="auto">
            <a:xfrm>
              <a:off x="942" y="2915"/>
              <a:ext cx="26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dirty="0">
                  <a:ea typeface="华文中宋" panose="02010600040101010101" pitchFamily="2" charset="-122"/>
                  <a:cs typeface="Times New Roman" panose="02020603050405020304" pitchFamily="18" charset="0"/>
                </a:rPr>
                <a:t>对                      执行行初等变换</a:t>
              </a:r>
            </a:p>
          </p:txBody>
        </p:sp>
        <p:graphicFrame>
          <p:nvGraphicFramePr>
            <p:cNvPr id="33814" name="Object 1035">
              <a:extLst>
                <a:ext uri="{FF2B5EF4-FFF2-40B4-BE49-F238E27FC236}">
                  <a16:creationId xmlns:a16="http://schemas.microsoft.com/office/drawing/2014/main" id="{2E2D790E-4D8F-4282-9E82-0266ACC469E0}"/>
                </a:ext>
              </a:extLst>
            </p:cNvPr>
            <p:cNvGraphicFramePr>
              <a:graphicFrameLocks/>
            </p:cNvGraphicFramePr>
            <p:nvPr/>
          </p:nvGraphicFramePr>
          <p:xfrm>
            <a:off x="1152" y="2976"/>
            <a:ext cx="1056" cy="220"/>
          </p:xfrm>
          <a:graphic>
            <a:graphicData uri="http://schemas.openxmlformats.org/presentationml/2006/ole">
              <mc:AlternateContent xmlns:mc="http://schemas.openxmlformats.org/markup-compatibility/2006">
                <mc:Choice xmlns:v="urn:schemas-microsoft-com:vml" Requires="v">
                  <p:oleObj r:id="rId4" imgW="584304" imgH="165008" progId="Equation.3">
                    <p:embed/>
                  </p:oleObj>
                </mc:Choice>
                <mc:Fallback>
                  <p:oleObj r:id="rId4" imgW="584304" imgH="165008" progId="Equation.3">
                    <p:embed/>
                    <p:pic>
                      <p:nvPicPr>
                        <p:cNvPr id="33814" name="Object 1035">
                          <a:extLst>
                            <a:ext uri="{FF2B5EF4-FFF2-40B4-BE49-F238E27FC236}">
                              <a16:creationId xmlns:a16="http://schemas.microsoft.com/office/drawing/2014/main" id="{2E2D790E-4D8F-4282-9E82-0266ACC469E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2976"/>
                          <a:ext cx="105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1029">
            <a:extLst>
              <a:ext uri="{FF2B5EF4-FFF2-40B4-BE49-F238E27FC236}">
                <a16:creationId xmlns:a16="http://schemas.microsoft.com/office/drawing/2014/main" id="{E7685F27-D679-4A58-BD3F-F23B99953D36}"/>
              </a:ext>
            </a:extLst>
          </p:cNvPr>
          <p:cNvGrpSpPr>
            <a:grpSpLocks/>
          </p:cNvGrpSpPr>
          <p:nvPr/>
        </p:nvGrpSpPr>
        <p:grpSpPr bwMode="auto">
          <a:xfrm>
            <a:off x="4724400" y="3390900"/>
            <a:ext cx="3879850" cy="758825"/>
            <a:chOff x="3038" y="240"/>
            <a:chExt cx="2444" cy="478"/>
          </a:xfrm>
        </p:grpSpPr>
        <p:graphicFrame>
          <p:nvGraphicFramePr>
            <p:cNvPr id="33811" name="Object 1033">
              <a:extLst>
                <a:ext uri="{FF2B5EF4-FFF2-40B4-BE49-F238E27FC236}">
                  <a16:creationId xmlns:a16="http://schemas.microsoft.com/office/drawing/2014/main" id="{9412A8EF-FA74-4980-BC4B-FA5277504440}"/>
                </a:ext>
              </a:extLst>
            </p:cNvPr>
            <p:cNvGraphicFramePr>
              <a:graphicFrameLocks/>
            </p:cNvGraphicFramePr>
            <p:nvPr/>
          </p:nvGraphicFramePr>
          <p:xfrm>
            <a:off x="3038" y="240"/>
            <a:ext cx="1189" cy="478"/>
          </p:xfrm>
          <a:graphic>
            <a:graphicData uri="http://schemas.openxmlformats.org/presentationml/2006/ole">
              <mc:AlternateContent xmlns:mc="http://schemas.openxmlformats.org/markup-compatibility/2006">
                <mc:Choice xmlns:v="urn:schemas-microsoft-com:vml" Requires="v">
                  <p:oleObj r:id="rId6" imgW="831876" imgH="342900" progId="Equation.3">
                    <p:embed/>
                  </p:oleObj>
                </mc:Choice>
                <mc:Fallback>
                  <p:oleObj r:id="rId6" imgW="831876" imgH="342900" progId="Equation.3">
                    <p:embed/>
                    <p:pic>
                      <p:nvPicPr>
                        <p:cNvPr id="33811" name="Object 1033">
                          <a:extLst>
                            <a:ext uri="{FF2B5EF4-FFF2-40B4-BE49-F238E27FC236}">
                              <a16:creationId xmlns:a16="http://schemas.microsoft.com/office/drawing/2014/main" id="{9412A8EF-FA74-4980-BC4B-FA527750444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8" y="240"/>
                          <a:ext cx="1189"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12" name="Object 1034">
              <a:extLst>
                <a:ext uri="{FF2B5EF4-FFF2-40B4-BE49-F238E27FC236}">
                  <a16:creationId xmlns:a16="http://schemas.microsoft.com/office/drawing/2014/main" id="{8384D018-2272-4B0B-8CDE-8944B79BA043}"/>
                </a:ext>
              </a:extLst>
            </p:cNvPr>
            <p:cNvGraphicFramePr>
              <a:graphicFrameLocks/>
            </p:cNvGraphicFramePr>
            <p:nvPr/>
          </p:nvGraphicFramePr>
          <p:xfrm>
            <a:off x="4224" y="288"/>
            <a:ext cx="1258" cy="420"/>
          </p:xfrm>
          <a:graphic>
            <a:graphicData uri="http://schemas.openxmlformats.org/presentationml/2006/ole">
              <mc:AlternateContent xmlns:mc="http://schemas.openxmlformats.org/markup-compatibility/2006">
                <mc:Choice xmlns:v="urn:schemas-microsoft-com:vml" Requires="v">
                  <p:oleObj r:id="rId8" imgW="774648" imgH="342900" progId="Equation.3">
                    <p:embed/>
                  </p:oleObj>
                </mc:Choice>
                <mc:Fallback>
                  <p:oleObj r:id="rId8" imgW="774648" imgH="342900" progId="Equation.3">
                    <p:embed/>
                    <p:pic>
                      <p:nvPicPr>
                        <p:cNvPr id="33812" name="Object 1034">
                          <a:extLst>
                            <a:ext uri="{FF2B5EF4-FFF2-40B4-BE49-F238E27FC236}">
                              <a16:creationId xmlns:a16="http://schemas.microsoft.com/office/drawing/2014/main" id="{8384D018-2272-4B0B-8CDE-8944B79BA043}"/>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4" y="288"/>
                          <a:ext cx="1258"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Group 1032">
            <a:extLst>
              <a:ext uri="{FF2B5EF4-FFF2-40B4-BE49-F238E27FC236}">
                <a16:creationId xmlns:a16="http://schemas.microsoft.com/office/drawing/2014/main" id="{1E690152-2171-4BEF-AD38-D20B27B9EC81}"/>
              </a:ext>
            </a:extLst>
          </p:cNvPr>
          <p:cNvGrpSpPr>
            <a:grpSpLocks/>
          </p:cNvGrpSpPr>
          <p:nvPr/>
        </p:nvGrpSpPr>
        <p:grpSpPr bwMode="auto">
          <a:xfrm>
            <a:off x="609600" y="4105275"/>
            <a:ext cx="5770563" cy="1685925"/>
            <a:chOff x="480" y="768"/>
            <a:chExt cx="3635" cy="1062"/>
          </a:xfrm>
        </p:grpSpPr>
        <p:sp>
          <p:nvSpPr>
            <p:cNvPr id="33809" name="Rectangle 1033">
              <a:extLst>
                <a:ext uri="{FF2B5EF4-FFF2-40B4-BE49-F238E27FC236}">
                  <a16:creationId xmlns:a16="http://schemas.microsoft.com/office/drawing/2014/main" id="{AF7AD7B4-AF3B-43C3-A98D-EE11974A568D}"/>
                </a:ext>
              </a:extLst>
            </p:cNvPr>
            <p:cNvSpPr>
              <a:spLocks noChangeArrowheads="1"/>
            </p:cNvSpPr>
            <p:nvPr/>
          </p:nvSpPr>
          <p:spPr bwMode="auto">
            <a:xfrm>
              <a:off x="480" y="76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r>
                <a:rPr lang="zh-CN" altLang="en-US" sz="2400" b="1">
                  <a:ea typeface="华文中宋" panose="02010600040101010101" pitchFamily="2" charset="-122"/>
                  <a:cs typeface="Times New Roman" panose="02020603050405020304" pitchFamily="18" charset="0"/>
                </a:rPr>
                <a:t>得到</a:t>
              </a:r>
            </a:p>
          </p:txBody>
        </p:sp>
        <p:graphicFrame>
          <p:nvGraphicFramePr>
            <p:cNvPr id="33810" name="Object 1032">
              <a:extLst>
                <a:ext uri="{FF2B5EF4-FFF2-40B4-BE49-F238E27FC236}">
                  <a16:creationId xmlns:a16="http://schemas.microsoft.com/office/drawing/2014/main" id="{00AF2A5D-7B16-4FD5-B6E6-BB4282C0B8EC}"/>
                </a:ext>
              </a:extLst>
            </p:cNvPr>
            <p:cNvGraphicFramePr>
              <a:graphicFrameLocks/>
            </p:cNvGraphicFramePr>
            <p:nvPr/>
          </p:nvGraphicFramePr>
          <p:xfrm>
            <a:off x="1296" y="864"/>
            <a:ext cx="2819" cy="966"/>
          </p:xfrm>
          <a:graphic>
            <a:graphicData uri="http://schemas.openxmlformats.org/presentationml/2006/ole">
              <mc:AlternateContent xmlns:mc="http://schemas.openxmlformats.org/markup-compatibility/2006">
                <mc:Choice xmlns:v="urn:schemas-microsoft-com:vml" Requires="v">
                  <p:oleObj r:id="rId10" imgW="2063931" imgH="641327" progId="Equation.3">
                    <p:embed/>
                  </p:oleObj>
                </mc:Choice>
                <mc:Fallback>
                  <p:oleObj r:id="rId10" imgW="2063931" imgH="641327" progId="Equation.3">
                    <p:embed/>
                    <p:pic>
                      <p:nvPicPr>
                        <p:cNvPr id="33810" name="Object 1032">
                          <a:extLst>
                            <a:ext uri="{FF2B5EF4-FFF2-40B4-BE49-F238E27FC236}">
                              <a16:creationId xmlns:a16="http://schemas.microsoft.com/office/drawing/2014/main" id="{00AF2A5D-7B16-4FD5-B6E6-BB4282C0B8EC}"/>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6" y="864"/>
                          <a:ext cx="2819"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3797" name="Rectangle 1035">
            <a:extLst>
              <a:ext uri="{FF2B5EF4-FFF2-40B4-BE49-F238E27FC236}">
                <a16:creationId xmlns:a16="http://schemas.microsoft.com/office/drawing/2014/main" id="{4750C0C2-94D3-4B6E-A223-F72F949BCD53}"/>
              </a:ext>
            </a:extLst>
          </p:cNvPr>
          <p:cNvSpPr>
            <a:spLocks noChangeArrowheads="1"/>
          </p:cNvSpPr>
          <p:nvPr/>
        </p:nvSpPr>
        <p:spPr bwMode="auto">
          <a:xfrm>
            <a:off x="4953000" y="0"/>
            <a:ext cx="419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§2 Gaussian Elimination – The Method</a:t>
            </a:r>
          </a:p>
        </p:txBody>
      </p:sp>
      <p:sp>
        <p:nvSpPr>
          <p:cNvPr id="101388" name="Rectangle 1036">
            <a:extLst>
              <a:ext uri="{FF2B5EF4-FFF2-40B4-BE49-F238E27FC236}">
                <a16:creationId xmlns:a16="http://schemas.microsoft.com/office/drawing/2014/main" id="{3B534482-D4AB-4159-9997-A8FE5977EAC7}"/>
              </a:ext>
            </a:extLst>
          </p:cNvPr>
          <p:cNvSpPr>
            <a:spLocks noChangeArrowheads="1"/>
          </p:cNvSpPr>
          <p:nvPr/>
        </p:nvSpPr>
        <p:spPr bwMode="auto">
          <a:xfrm>
            <a:off x="669925" y="762000"/>
            <a:ext cx="28940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hlink"/>
              </a:buClr>
              <a:buSzPct val="110000"/>
              <a:buFont typeface="Wingdings" panose="05000000000000000000" pitchFamily="2" charset="2"/>
              <a:buNone/>
              <a:defRPr/>
            </a:pPr>
            <a:r>
              <a:rPr lang="zh-CN" altLang="en-US" sz="2400" b="1">
                <a:solidFill>
                  <a:srgbClr val="FF0000"/>
                </a:solidFill>
                <a:ea typeface="华文中宋" panose="02010600040101010101" pitchFamily="2" charset="-122"/>
                <a:cs typeface="Times New Roman" panose="02020603050405020304" pitchFamily="18" charset="0"/>
              </a:rPr>
              <a:t>解：</a:t>
            </a:r>
            <a:r>
              <a:rPr lang="zh-CN" altLang="en-US" sz="2400" b="1">
                <a:ea typeface="华文中宋" panose="02010600040101010101" pitchFamily="2" charset="-122"/>
                <a:cs typeface="Times New Roman" panose="02020603050405020304" pitchFamily="18" charset="0"/>
              </a:rPr>
              <a:t>   对增广矩阵</a:t>
            </a:r>
          </a:p>
        </p:txBody>
      </p:sp>
      <p:graphicFrame>
        <p:nvGraphicFramePr>
          <p:cNvPr id="112640" name="Object 1024">
            <a:extLst>
              <a:ext uri="{FF2B5EF4-FFF2-40B4-BE49-F238E27FC236}">
                <a16:creationId xmlns:a16="http://schemas.microsoft.com/office/drawing/2014/main" id="{0C36B1B2-D860-4FD8-9F38-D46FE93756E9}"/>
              </a:ext>
            </a:extLst>
          </p:cNvPr>
          <p:cNvGraphicFramePr>
            <a:graphicFrameLocks/>
          </p:cNvGraphicFramePr>
          <p:nvPr>
            <p:extLst>
              <p:ext uri="{D42A27DB-BD31-4B8C-83A1-F6EECF244321}">
                <p14:modId xmlns:p14="http://schemas.microsoft.com/office/powerpoint/2010/main" val="2505297965"/>
              </p:ext>
            </p:extLst>
          </p:nvPr>
        </p:nvGraphicFramePr>
        <p:xfrm>
          <a:off x="2500313" y="1066800"/>
          <a:ext cx="3916362" cy="1504950"/>
        </p:xfrm>
        <a:graphic>
          <a:graphicData uri="http://schemas.openxmlformats.org/presentationml/2006/ole">
            <mc:AlternateContent xmlns:mc="http://schemas.openxmlformats.org/markup-compatibility/2006">
              <mc:Choice xmlns:v="urn:schemas-microsoft-com:vml" Requires="v">
                <p:oleObj r:id="rId12" imgW="1612744" imgH="641327" progId="Equation.3">
                  <p:embed/>
                </p:oleObj>
              </mc:Choice>
              <mc:Fallback>
                <p:oleObj r:id="rId12" imgW="1612744" imgH="641327" progId="Equation.3">
                  <p:embed/>
                  <p:pic>
                    <p:nvPicPr>
                      <p:cNvPr id="112640" name="Object 1024">
                        <a:extLst>
                          <a:ext uri="{FF2B5EF4-FFF2-40B4-BE49-F238E27FC236}">
                            <a16:creationId xmlns:a16="http://schemas.microsoft.com/office/drawing/2014/main" id="{0C36B1B2-D860-4FD8-9F38-D46FE93756E9}"/>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0313" y="1066800"/>
                        <a:ext cx="3916362"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 name="Group 1047">
            <a:extLst>
              <a:ext uri="{FF2B5EF4-FFF2-40B4-BE49-F238E27FC236}">
                <a16:creationId xmlns:a16="http://schemas.microsoft.com/office/drawing/2014/main" id="{F53981AD-837D-47F4-9E40-4CCB92FFCBB6}"/>
              </a:ext>
            </a:extLst>
          </p:cNvPr>
          <p:cNvGrpSpPr>
            <a:grpSpLocks/>
          </p:cNvGrpSpPr>
          <p:nvPr/>
        </p:nvGrpSpPr>
        <p:grpSpPr bwMode="auto">
          <a:xfrm>
            <a:off x="539750" y="2636838"/>
            <a:ext cx="8153400" cy="838200"/>
            <a:chOff x="340" y="1661"/>
            <a:chExt cx="5136" cy="528"/>
          </a:xfrm>
        </p:grpSpPr>
        <p:sp>
          <p:nvSpPr>
            <p:cNvPr id="33801" name="Rectangle 1039">
              <a:extLst>
                <a:ext uri="{FF2B5EF4-FFF2-40B4-BE49-F238E27FC236}">
                  <a16:creationId xmlns:a16="http://schemas.microsoft.com/office/drawing/2014/main" id="{B036CF39-A238-48DB-A4D7-3BD1444D2FDB}"/>
                </a:ext>
              </a:extLst>
            </p:cNvPr>
            <p:cNvSpPr>
              <a:spLocks noChangeArrowheads="1"/>
            </p:cNvSpPr>
            <p:nvPr/>
          </p:nvSpPr>
          <p:spPr bwMode="auto">
            <a:xfrm>
              <a:off x="340" y="1661"/>
              <a:ext cx="513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dirty="0">
                  <a:ea typeface="华文中宋" panose="02010600040101010101" pitchFamily="2" charset="-122"/>
                  <a:cs typeface="Times New Roman" panose="02020603050405020304" pitchFamily="18" charset="0"/>
                </a:rPr>
                <a:t>用     表示第   个方程，及增广矩阵的第   行，用                  表示第   个方程（行）乘数     加至第   个方程（行）</a:t>
              </a:r>
              <a:r>
                <a:rPr lang="en-US" altLang="zh-CN" sz="2400" b="1" dirty="0">
                  <a:ea typeface="华文中宋" panose="02010600040101010101" pitchFamily="2" charset="-122"/>
                  <a:cs typeface="Times New Roman" panose="02020603050405020304" pitchFamily="18" charset="0"/>
                </a:rPr>
                <a:t>.</a:t>
              </a:r>
            </a:p>
          </p:txBody>
        </p:sp>
        <p:graphicFrame>
          <p:nvGraphicFramePr>
            <p:cNvPr id="33802" name="Object 1025">
              <a:extLst>
                <a:ext uri="{FF2B5EF4-FFF2-40B4-BE49-F238E27FC236}">
                  <a16:creationId xmlns:a16="http://schemas.microsoft.com/office/drawing/2014/main" id="{C352585E-F34A-4320-92FE-71792AA3DFB4}"/>
                </a:ext>
              </a:extLst>
            </p:cNvPr>
            <p:cNvGraphicFramePr>
              <a:graphicFrameLocks/>
            </p:cNvGraphicFramePr>
            <p:nvPr/>
          </p:nvGraphicFramePr>
          <p:xfrm>
            <a:off x="604" y="1661"/>
            <a:ext cx="240" cy="288"/>
          </p:xfrm>
          <a:graphic>
            <a:graphicData uri="http://schemas.openxmlformats.org/presentationml/2006/ole">
              <mc:AlternateContent xmlns:mc="http://schemas.openxmlformats.org/markup-compatibility/2006">
                <mc:Choice xmlns:v="urn:schemas-microsoft-com:vml" Requires="v">
                  <p:oleObj r:id="rId14" imgW="69669" imgH="165008" progId="Equation.3">
                    <p:embed/>
                  </p:oleObj>
                </mc:Choice>
                <mc:Fallback>
                  <p:oleObj r:id="rId14" imgW="69669" imgH="165008" progId="Equation.3">
                    <p:embed/>
                    <p:pic>
                      <p:nvPicPr>
                        <p:cNvPr id="33802" name="Object 1025">
                          <a:extLst>
                            <a:ext uri="{FF2B5EF4-FFF2-40B4-BE49-F238E27FC236}">
                              <a16:creationId xmlns:a16="http://schemas.microsoft.com/office/drawing/2014/main" id="{C352585E-F34A-4320-92FE-71792AA3DFB4}"/>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4" y="1661"/>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03" name="Object 1026">
              <a:extLst>
                <a:ext uri="{FF2B5EF4-FFF2-40B4-BE49-F238E27FC236}">
                  <a16:creationId xmlns:a16="http://schemas.microsoft.com/office/drawing/2014/main" id="{CC31EE49-A8F4-4939-B59C-38CF989C6923}"/>
                </a:ext>
              </a:extLst>
            </p:cNvPr>
            <p:cNvGraphicFramePr>
              <a:graphicFrameLocks/>
            </p:cNvGraphicFramePr>
            <p:nvPr/>
          </p:nvGraphicFramePr>
          <p:xfrm>
            <a:off x="1372" y="1661"/>
            <a:ext cx="177" cy="251"/>
          </p:xfrm>
          <a:graphic>
            <a:graphicData uri="http://schemas.openxmlformats.org/presentationml/2006/ole">
              <mc:AlternateContent xmlns:mc="http://schemas.openxmlformats.org/markup-compatibility/2006">
                <mc:Choice xmlns:v="urn:schemas-microsoft-com:vml" Requires="v">
                  <p:oleObj r:id="rId16" imgW="44372" imgH="114300" progId="Equation.3">
                    <p:embed/>
                  </p:oleObj>
                </mc:Choice>
                <mc:Fallback>
                  <p:oleObj r:id="rId16" imgW="44372" imgH="114300" progId="Equation.3">
                    <p:embed/>
                    <p:pic>
                      <p:nvPicPr>
                        <p:cNvPr id="33803" name="Object 1026">
                          <a:extLst>
                            <a:ext uri="{FF2B5EF4-FFF2-40B4-BE49-F238E27FC236}">
                              <a16:creationId xmlns:a16="http://schemas.microsoft.com/office/drawing/2014/main" id="{CC31EE49-A8F4-4939-B59C-38CF989C6923}"/>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2" y="1661"/>
                          <a:ext cx="17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04" name="Object 1027">
              <a:extLst>
                <a:ext uri="{FF2B5EF4-FFF2-40B4-BE49-F238E27FC236}">
                  <a16:creationId xmlns:a16="http://schemas.microsoft.com/office/drawing/2014/main" id="{C8275DE8-14FF-43B8-ABD1-58D18E6D4011}"/>
                </a:ext>
              </a:extLst>
            </p:cNvPr>
            <p:cNvGraphicFramePr>
              <a:graphicFrameLocks/>
            </p:cNvGraphicFramePr>
            <p:nvPr/>
          </p:nvGraphicFramePr>
          <p:xfrm>
            <a:off x="3676" y="1661"/>
            <a:ext cx="186" cy="262"/>
          </p:xfrm>
          <a:graphic>
            <a:graphicData uri="http://schemas.openxmlformats.org/presentationml/2006/ole">
              <mc:AlternateContent xmlns:mc="http://schemas.openxmlformats.org/markup-compatibility/2006">
                <mc:Choice xmlns:v="urn:schemas-microsoft-com:vml" Requires="v">
                  <p:oleObj r:id="rId18" imgW="44372" imgH="114300" progId="Equation.3">
                    <p:embed/>
                  </p:oleObj>
                </mc:Choice>
                <mc:Fallback>
                  <p:oleObj r:id="rId18" imgW="44372" imgH="114300" progId="Equation.3">
                    <p:embed/>
                    <p:pic>
                      <p:nvPicPr>
                        <p:cNvPr id="33804" name="Object 1027">
                          <a:extLst>
                            <a:ext uri="{FF2B5EF4-FFF2-40B4-BE49-F238E27FC236}">
                              <a16:creationId xmlns:a16="http://schemas.microsoft.com/office/drawing/2014/main" id="{C8275DE8-14FF-43B8-ABD1-58D18E6D4011}"/>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76" y="1661"/>
                          <a:ext cx="18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05" name="Object 1028">
              <a:extLst>
                <a:ext uri="{FF2B5EF4-FFF2-40B4-BE49-F238E27FC236}">
                  <a16:creationId xmlns:a16="http://schemas.microsoft.com/office/drawing/2014/main" id="{9219EA7A-763F-4E03-91EB-EB6154F8B532}"/>
                </a:ext>
              </a:extLst>
            </p:cNvPr>
            <p:cNvGraphicFramePr>
              <a:graphicFrameLocks/>
            </p:cNvGraphicFramePr>
            <p:nvPr/>
          </p:nvGraphicFramePr>
          <p:xfrm>
            <a:off x="4396" y="1668"/>
            <a:ext cx="1056" cy="329"/>
          </p:xfrm>
          <a:graphic>
            <a:graphicData uri="http://schemas.openxmlformats.org/presentationml/2006/ole">
              <mc:AlternateContent xmlns:mc="http://schemas.openxmlformats.org/markup-compatibility/2006">
                <mc:Choice xmlns:v="urn:schemas-microsoft-com:vml" Requires="v">
                  <p:oleObj r:id="rId20" imgW="717420" imgH="184127" progId="Equation.3">
                    <p:embed/>
                  </p:oleObj>
                </mc:Choice>
                <mc:Fallback>
                  <p:oleObj r:id="rId20" imgW="717420" imgH="184127" progId="Equation.3">
                    <p:embed/>
                    <p:pic>
                      <p:nvPicPr>
                        <p:cNvPr id="33805" name="Object 1028">
                          <a:extLst>
                            <a:ext uri="{FF2B5EF4-FFF2-40B4-BE49-F238E27FC236}">
                              <a16:creationId xmlns:a16="http://schemas.microsoft.com/office/drawing/2014/main" id="{9219EA7A-763F-4E03-91EB-EB6154F8B532}"/>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96" y="1668"/>
                          <a:ext cx="1056"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06" name="Object 1029">
              <a:extLst>
                <a:ext uri="{FF2B5EF4-FFF2-40B4-BE49-F238E27FC236}">
                  <a16:creationId xmlns:a16="http://schemas.microsoft.com/office/drawing/2014/main" id="{A9149661-6C56-4358-894A-1A7F679F4951}"/>
                </a:ext>
              </a:extLst>
            </p:cNvPr>
            <p:cNvGraphicFramePr>
              <a:graphicFrameLocks/>
            </p:cNvGraphicFramePr>
            <p:nvPr/>
          </p:nvGraphicFramePr>
          <p:xfrm>
            <a:off x="3492" y="1949"/>
            <a:ext cx="142" cy="211"/>
          </p:xfrm>
          <a:graphic>
            <a:graphicData uri="http://schemas.openxmlformats.org/presentationml/2006/ole">
              <mc:AlternateContent xmlns:mc="http://schemas.openxmlformats.org/markup-compatibility/2006">
                <mc:Choice xmlns:v="urn:schemas-microsoft-com:vml" Requires="v">
                  <p:oleObj r:id="rId22" imgW="51007" imgH="145888" progId="Equation.DSMT4">
                    <p:embed/>
                  </p:oleObj>
                </mc:Choice>
                <mc:Fallback>
                  <p:oleObj r:id="rId22" imgW="51007" imgH="145888" progId="Equation.DSMT4">
                    <p:embed/>
                    <p:pic>
                      <p:nvPicPr>
                        <p:cNvPr id="33806" name="Object 1029">
                          <a:extLst>
                            <a:ext uri="{FF2B5EF4-FFF2-40B4-BE49-F238E27FC236}">
                              <a16:creationId xmlns:a16="http://schemas.microsoft.com/office/drawing/2014/main" id="{A9149661-6C56-4358-894A-1A7F679F4951}"/>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92" y="1949"/>
                          <a:ext cx="14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07" name="Object 1030">
              <a:extLst>
                <a:ext uri="{FF2B5EF4-FFF2-40B4-BE49-F238E27FC236}">
                  <a16:creationId xmlns:a16="http://schemas.microsoft.com/office/drawing/2014/main" id="{ACDABE87-840F-45B9-A80F-D10A7AB95556}"/>
                </a:ext>
              </a:extLst>
            </p:cNvPr>
            <p:cNvGraphicFramePr>
              <a:graphicFrameLocks/>
            </p:cNvGraphicFramePr>
            <p:nvPr/>
          </p:nvGraphicFramePr>
          <p:xfrm>
            <a:off x="2690" y="1949"/>
            <a:ext cx="218" cy="240"/>
          </p:xfrm>
          <a:graphic>
            <a:graphicData uri="http://schemas.openxmlformats.org/presentationml/2006/ole">
              <mc:AlternateContent xmlns:mc="http://schemas.openxmlformats.org/markup-compatibility/2006">
                <mc:Choice xmlns:v="urn:schemas-microsoft-com:vml" Requires="v">
                  <p:oleObj r:id="rId24" imgW="69669" imgH="82712" progId="Equation.3">
                    <p:embed/>
                  </p:oleObj>
                </mc:Choice>
                <mc:Fallback>
                  <p:oleObj r:id="rId24" imgW="69669" imgH="82712" progId="Equation.3">
                    <p:embed/>
                    <p:pic>
                      <p:nvPicPr>
                        <p:cNvPr id="33807" name="Object 1030">
                          <a:extLst>
                            <a:ext uri="{FF2B5EF4-FFF2-40B4-BE49-F238E27FC236}">
                              <a16:creationId xmlns:a16="http://schemas.microsoft.com/office/drawing/2014/main" id="{ACDABE87-840F-45B9-A80F-D10A7AB95556}"/>
                            </a:ext>
                          </a:extLst>
                        </p:cNvPr>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90" y="1949"/>
                          <a:ext cx="21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808" name="Object 1031">
              <a:extLst>
                <a:ext uri="{FF2B5EF4-FFF2-40B4-BE49-F238E27FC236}">
                  <a16:creationId xmlns:a16="http://schemas.microsoft.com/office/drawing/2014/main" id="{56B400B9-3E56-4006-B7DF-42BBDC9E2381}"/>
                </a:ext>
              </a:extLst>
            </p:cNvPr>
            <p:cNvGraphicFramePr>
              <a:graphicFrameLocks/>
            </p:cNvGraphicFramePr>
            <p:nvPr/>
          </p:nvGraphicFramePr>
          <p:xfrm>
            <a:off x="991" y="1933"/>
            <a:ext cx="163" cy="227"/>
          </p:xfrm>
          <a:graphic>
            <a:graphicData uri="http://schemas.openxmlformats.org/presentationml/2006/ole">
              <mc:AlternateContent xmlns:mc="http://schemas.openxmlformats.org/markup-compatibility/2006">
                <mc:Choice xmlns:v="urn:schemas-microsoft-com:vml" Requires="v">
                  <p:oleObj r:id="rId26" imgW="76304" imgH="184127" progId="Equation.DSMT4">
                    <p:embed/>
                  </p:oleObj>
                </mc:Choice>
                <mc:Fallback>
                  <p:oleObj r:id="rId26" imgW="76304" imgH="184127" progId="Equation.DSMT4">
                    <p:embed/>
                    <p:pic>
                      <p:nvPicPr>
                        <p:cNvPr id="33808" name="Object 1031">
                          <a:extLst>
                            <a:ext uri="{FF2B5EF4-FFF2-40B4-BE49-F238E27FC236}">
                              <a16:creationId xmlns:a16="http://schemas.microsoft.com/office/drawing/2014/main" id="{56B400B9-3E56-4006-B7DF-42BBDC9E2381}"/>
                            </a:ext>
                          </a:extLst>
                        </p:cNvPr>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91" y="1933"/>
                          <a:ext cx="1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88"/>
                                        </p:tgtEl>
                                        <p:attrNameLst>
                                          <p:attrName>style.visibility</p:attrName>
                                        </p:attrNameLst>
                                      </p:cBhvr>
                                      <p:to>
                                        <p:strVal val="visible"/>
                                      </p:to>
                                    </p:set>
                                    <p:anim calcmode="lin" valueType="num">
                                      <p:cBhvr additive="base">
                                        <p:cTn id="7" dur="500" fill="hold"/>
                                        <p:tgtEl>
                                          <p:spTgt spid="101388"/>
                                        </p:tgtEl>
                                        <p:attrNameLst>
                                          <p:attrName>ppt_x</p:attrName>
                                        </p:attrNameLst>
                                      </p:cBhvr>
                                      <p:tavLst>
                                        <p:tav tm="0">
                                          <p:val>
                                            <p:strVal val="0-#ppt_w/2"/>
                                          </p:val>
                                        </p:tav>
                                        <p:tav tm="100000">
                                          <p:val>
                                            <p:strVal val="#ppt_x"/>
                                          </p:val>
                                        </p:tav>
                                      </p:tavLst>
                                    </p:anim>
                                    <p:anim calcmode="lin" valueType="num">
                                      <p:cBhvr additive="base">
                                        <p:cTn id="8" dur="500" fill="hold"/>
                                        <p:tgtEl>
                                          <p:spTgt spid="1013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nodeType="clickEffect">
                                  <p:stCondLst>
                                    <p:cond delay="0"/>
                                  </p:stCondLst>
                                  <p:childTnLst>
                                    <p:set>
                                      <p:cBhvr>
                                        <p:cTn id="12" dur="1" fill="hold">
                                          <p:stCondLst>
                                            <p:cond delay="0"/>
                                          </p:stCondLst>
                                        </p:cTn>
                                        <p:tgtEl>
                                          <p:spTgt spid="112640"/>
                                        </p:tgtEl>
                                        <p:attrNameLst>
                                          <p:attrName>style.visibility</p:attrName>
                                        </p:attrNameLst>
                                      </p:cBhvr>
                                      <p:to>
                                        <p:strVal val="visible"/>
                                      </p:to>
                                    </p:set>
                                    <p:animEffect transition="in" filter="blinds(vertical)">
                                      <p:cBhvr>
                                        <p:cTn id="13" dur="500"/>
                                        <p:tgtEl>
                                          <p:spTgt spid="112640"/>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subTnLst>
                                    <p:audio>
                                      <p:cMediaNode>
                                        <p:cTn display="0" masterRel="sameClick">
                                          <p:stCondLst>
                                            <p:cond evt="begin" delay="0">
                                              <p:tn val="26"/>
                                            </p:cond>
                                          </p:stCondLst>
                                          <p:endCondLst>
                                            <p:cond evt="onStopAudio" delay="0">
                                              <p:tgtEl>
                                                <p:sldTgt/>
                                              </p:tgtEl>
                                            </p:cond>
                                          </p:endCondLst>
                                        </p:cTn>
                                        <p:tgtEl>
                                          <p:sndTgt r:embed="rId3" name="chimes.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strips(downRigh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Object 2">
            <a:extLst>
              <a:ext uri="{FF2B5EF4-FFF2-40B4-BE49-F238E27FC236}">
                <a16:creationId xmlns:a16="http://schemas.microsoft.com/office/drawing/2014/main" id="{200913C6-F407-4A17-BC57-ACC91621E93E}"/>
              </a:ext>
            </a:extLst>
          </p:cNvPr>
          <p:cNvGraphicFramePr>
            <a:graphicFrameLocks/>
          </p:cNvGraphicFramePr>
          <p:nvPr>
            <p:extLst>
              <p:ext uri="{D42A27DB-BD31-4B8C-83A1-F6EECF244321}">
                <p14:modId xmlns:p14="http://schemas.microsoft.com/office/powerpoint/2010/main" val="3115948977"/>
              </p:ext>
            </p:extLst>
          </p:nvPr>
        </p:nvGraphicFramePr>
        <p:xfrm>
          <a:off x="990600" y="3505200"/>
          <a:ext cx="2965450" cy="1739900"/>
        </p:xfrm>
        <a:graphic>
          <a:graphicData uri="http://schemas.openxmlformats.org/presentationml/2006/ole">
            <mc:AlternateContent xmlns:mc="http://schemas.openxmlformats.org/markup-compatibility/2006">
              <mc:Choice xmlns:v="urn:schemas-microsoft-com:vml" Requires="v">
                <p:oleObj r:id="rId4" imgW="1117600" imgH="850808" progId="Equation.3">
                  <p:embed/>
                </p:oleObj>
              </mc:Choice>
              <mc:Fallback>
                <p:oleObj r:id="rId4" imgW="1117600" imgH="850808" progId="Equation.3">
                  <p:embed/>
                  <p:pic>
                    <p:nvPicPr>
                      <p:cNvPr id="102402" name="Object 2">
                        <a:extLst>
                          <a:ext uri="{FF2B5EF4-FFF2-40B4-BE49-F238E27FC236}">
                            <a16:creationId xmlns:a16="http://schemas.microsoft.com/office/drawing/2014/main" id="{200913C6-F407-4A17-BC57-ACC91621E93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505200"/>
                        <a:ext cx="29654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03" name="Object 3">
            <a:extLst>
              <a:ext uri="{FF2B5EF4-FFF2-40B4-BE49-F238E27FC236}">
                <a16:creationId xmlns:a16="http://schemas.microsoft.com/office/drawing/2014/main" id="{500EA5AC-DF15-4C14-81A6-AD1B0FE10D90}"/>
              </a:ext>
            </a:extLst>
          </p:cNvPr>
          <p:cNvGraphicFramePr>
            <a:graphicFrameLocks/>
          </p:cNvGraphicFramePr>
          <p:nvPr>
            <p:extLst>
              <p:ext uri="{D42A27DB-BD31-4B8C-83A1-F6EECF244321}">
                <p14:modId xmlns:p14="http://schemas.microsoft.com/office/powerpoint/2010/main" val="3552244074"/>
              </p:ext>
            </p:extLst>
          </p:nvPr>
        </p:nvGraphicFramePr>
        <p:xfrm>
          <a:off x="5867400" y="3657600"/>
          <a:ext cx="1714500" cy="1447800"/>
        </p:xfrm>
        <a:graphic>
          <a:graphicData uri="http://schemas.openxmlformats.org/presentationml/2006/ole">
            <mc:AlternateContent xmlns:mc="http://schemas.openxmlformats.org/markup-compatibility/2006">
              <mc:Choice xmlns:v="urn:schemas-microsoft-com:vml" Requires="v">
                <p:oleObj r:id="rId6" imgW="450772" imgH="654212" progId="Equation.3">
                  <p:embed/>
                </p:oleObj>
              </mc:Choice>
              <mc:Fallback>
                <p:oleObj r:id="rId6" imgW="450772" imgH="654212" progId="Equation.3">
                  <p:embed/>
                  <p:pic>
                    <p:nvPicPr>
                      <p:cNvPr id="102403" name="Object 3">
                        <a:extLst>
                          <a:ext uri="{FF2B5EF4-FFF2-40B4-BE49-F238E27FC236}">
                            <a16:creationId xmlns:a16="http://schemas.microsoft.com/office/drawing/2014/main" id="{500EA5AC-DF15-4C14-81A6-AD1B0FE10D9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3657600"/>
                        <a:ext cx="17145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404" name="Rectangle 4">
            <a:extLst>
              <a:ext uri="{FF2B5EF4-FFF2-40B4-BE49-F238E27FC236}">
                <a16:creationId xmlns:a16="http://schemas.microsoft.com/office/drawing/2014/main" id="{ABB54A7E-1189-4F1E-AB3D-FD16A1D086B8}"/>
              </a:ext>
            </a:extLst>
          </p:cNvPr>
          <p:cNvSpPr>
            <a:spLocks noChangeArrowheads="1"/>
          </p:cNvSpPr>
          <p:nvPr/>
        </p:nvSpPr>
        <p:spPr bwMode="auto">
          <a:xfrm>
            <a:off x="762000" y="53340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hlink"/>
              </a:buClr>
              <a:buSzPct val="110000"/>
              <a:buFont typeface="Wingdings" panose="05000000000000000000" pitchFamily="2" charset="2"/>
              <a:buNone/>
              <a:defRPr/>
            </a:pPr>
            <a:r>
              <a:rPr lang="zh-CN" altLang="en-US" sz="2400" b="1">
                <a:ea typeface="华文中宋" panose="02010600040101010101" pitchFamily="2" charset="-122"/>
                <a:cs typeface="Times New Roman" panose="02020603050405020304" pitchFamily="18" charset="0"/>
              </a:rPr>
              <a:t>消去过程完结，然后实现回代过程，得出方程组的解。</a:t>
            </a:r>
          </a:p>
        </p:txBody>
      </p:sp>
      <p:sp>
        <p:nvSpPr>
          <p:cNvPr id="102405" name="AutoShape 5">
            <a:extLst>
              <a:ext uri="{FF2B5EF4-FFF2-40B4-BE49-F238E27FC236}">
                <a16:creationId xmlns:a16="http://schemas.microsoft.com/office/drawing/2014/main" id="{425F026D-B410-4387-9FD9-1C8CB234E926}"/>
              </a:ext>
            </a:extLst>
          </p:cNvPr>
          <p:cNvSpPr>
            <a:spLocks noChangeArrowheads="1"/>
          </p:cNvSpPr>
          <p:nvPr/>
        </p:nvSpPr>
        <p:spPr bwMode="auto">
          <a:xfrm>
            <a:off x="4572000" y="4086225"/>
            <a:ext cx="976313" cy="485775"/>
          </a:xfrm>
          <a:prstGeom prst="rightArrow">
            <a:avLst>
              <a:gd name="adj1" fmla="val 50000"/>
              <a:gd name="adj2" fmla="val 50236"/>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4822" name="Rectangle 6">
            <a:extLst>
              <a:ext uri="{FF2B5EF4-FFF2-40B4-BE49-F238E27FC236}">
                <a16:creationId xmlns:a16="http://schemas.microsoft.com/office/drawing/2014/main" id="{E4214EC1-9FA9-421B-B343-F54F5CE64C87}"/>
              </a:ext>
            </a:extLst>
          </p:cNvPr>
          <p:cNvSpPr>
            <a:spLocks noChangeArrowheads="1"/>
          </p:cNvSpPr>
          <p:nvPr/>
        </p:nvSpPr>
        <p:spPr bwMode="auto">
          <a:xfrm>
            <a:off x="4953000" y="0"/>
            <a:ext cx="419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§2 Gaussian Elimination – The Method</a:t>
            </a:r>
          </a:p>
        </p:txBody>
      </p:sp>
      <p:graphicFrame>
        <p:nvGraphicFramePr>
          <p:cNvPr id="102407" name="Object 7">
            <a:extLst>
              <a:ext uri="{FF2B5EF4-FFF2-40B4-BE49-F238E27FC236}">
                <a16:creationId xmlns:a16="http://schemas.microsoft.com/office/drawing/2014/main" id="{65AFB2D2-977B-45DB-BECD-FA7225696261}"/>
              </a:ext>
            </a:extLst>
          </p:cNvPr>
          <p:cNvGraphicFramePr>
            <a:graphicFrameLocks/>
          </p:cNvGraphicFramePr>
          <p:nvPr>
            <p:extLst>
              <p:ext uri="{D42A27DB-BD31-4B8C-83A1-F6EECF244321}">
                <p14:modId xmlns:p14="http://schemas.microsoft.com/office/powerpoint/2010/main" val="1941362260"/>
              </p:ext>
            </p:extLst>
          </p:nvPr>
        </p:nvGraphicFramePr>
        <p:xfrm>
          <a:off x="2057400" y="1298575"/>
          <a:ext cx="4398963" cy="1592263"/>
        </p:xfrm>
        <a:graphic>
          <a:graphicData uri="http://schemas.openxmlformats.org/presentationml/2006/ole">
            <mc:AlternateContent xmlns:mc="http://schemas.openxmlformats.org/markup-compatibility/2006">
              <mc:Choice xmlns:v="urn:schemas-microsoft-com:vml" Requires="v">
                <p:oleObj r:id="rId8" imgW="2063931" imgH="698685" progId="Equation.3">
                  <p:embed/>
                </p:oleObj>
              </mc:Choice>
              <mc:Fallback>
                <p:oleObj r:id="rId8" imgW="2063931" imgH="698685" progId="Equation.3">
                  <p:embed/>
                  <p:pic>
                    <p:nvPicPr>
                      <p:cNvPr id="102407" name="Object 7">
                        <a:extLst>
                          <a:ext uri="{FF2B5EF4-FFF2-40B4-BE49-F238E27FC236}">
                            <a16:creationId xmlns:a16="http://schemas.microsoft.com/office/drawing/2014/main" id="{65AFB2D2-977B-45DB-BECD-FA7225696261}"/>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1298575"/>
                        <a:ext cx="4398963"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8">
            <a:extLst>
              <a:ext uri="{FF2B5EF4-FFF2-40B4-BE49-F238E27FC236}">
                <a16:creationId xmlns:a16="http://schemas.microsoft.com/office/drawing/2014/main" id="{2CD5BBC0-8FD3-41A9-B29E-34F4B43C9E51}"/>
              </a:ext>
            </a:extLst>
          </p:cNvPr>
          <p:cNvGrpSpPr>
            <a:grpSpLocks/>
          </p:cNvGrpSpPr>
          <p:nvPr/>
        </p:nvGrpSpPr>
        <p:grpSpPr bwMode="auto">
          <a:xfrm>
            <a:off x="762000" y="762000"/>
            <a:ext cx="4800600" cy="541338"/>
            <a:chOff x="480" y="1992"/>
            <a:chExt cx="3073" cy="341"/>
          </a:xfrm>
        </p:grpSpPr>
        <p:sp>
          <p:nvSpPr>
            <p:cNvPr id="34826" name="Rectangle 9">
              <a:extLst>
                <a:ext uri="{FF2B5EF4-FFF2-40B4-BE49-F238E27FC236}">
                  <a16:creationId xmlns:a16="http://schemas.microsoft.com/office/drawing/2014/main" id="{CA31C4E6-9405-43B7-9887-D7D77B517E7E}"/>
                </a:ext>
              </a:extLst>
            </p:cNvPr>
            <p:cNvSpPr>
              <a:spLocks noChangeArrowheads="1"/>
            </p:cNvSpPr>
            <p:nvPr/>
          </p:nvSpPr>
          <p:spPr bwMode="auto">
            <a:xfrm>
              <a:off x="480" y="2042"/>
              <a:ext cx="30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zh-CN" altLang="en-US" sz="2400" b="1">
                  <a:ea typeface="华文中宋" panose="02010600040101010101" pitchFamily="2" charset="-122"/>
                  <a:cs typeface="Times New Roman" panose="02020603050405020304" pitchFamily="18" charset="0"/>
                </a:rPr>
                <a:t>再进行行初等变换                    ，得</a:t>
              </a:r>
            </a:p>
          </p:txBody>
        </p:sp>
        <p:graphicFrame>
          <p:nvGraphicFramePr>
            <p:cNvPr id="34827" name="Object 10">
              <a:extLst>
                <a:ext uri="{FF2B5EF4-FFF2-40B4-BE49-F238E27FC236}">
                  <a16:creationId xmlns:a16="http://schemas.microsoft.com/office/drawing/2014/main" id="{3972ED69-1C54-4182-A494-3401C5512D5D}"/>
                </a:ext>
              </a:extLst>
            </p:cNvPr>
            <p:cNvGraphicFramePr>
              <a:graphicFrameLocks/>
            </p:cNvGraphicFramePr>
            <p:nvPr/>
          </p:nvGraphicFramePr>
          <p:xfrm>
            <a:off x="2112" y="1992"/>
            <a:ext cx="1213" cy="336"/>
          </p:xfrm>
          <a:graphic>
            <a:graphicData uri="http://schemas.openxmlformats.org/presentationml/2006/ole">
              <mc:AlternateContent xmlns:mc="http://schemas.openxmlformats.org/markup-compatibility/2006">
                <mc:Choice xmlns:v="urn:schemas-microsoft-com:vml" Requires="v">
                  <p:oleObj r:id="rId10" imgW="755572" imgH="165008" progId="Equation.3">
                    <p:embed/>
                  </p:oleObj>
                </mc:Choice>
                <mc:Fallback>
                  <p:oleObj r:id="rId10" imgW="755572" imgH="165008" progId="Equation.3">
                    <p:embed/>
                    <p:pic>
                      <p:nvPicPr>
                        <p:cNvPr id="34827" name="Object 10">
                          <a:extLst>
                            <a:ext uri="{FF2B5EF4-FFF2-40B4-BE49-F238E27FC236}">
                              <a16:creationId xmlns:a16="http://schemas.microsoft.com/office/drawing/2014/main" id="{3972ED69-1C54-4182-A494-3401C5512D5D}"/>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2" y="1992"/>
                          <a:ext cx="121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02411" name="Rectangle 11">
            <a:extLst>
              <a:ext uri="{FF2B5EF4-FFF2-40B4-BE49-F238E27FC236}">
                <a16:creationId xmlns:a16="http://schemas.microsoft.com/office/drawing/2014/main" id="{467D0E77-4B74-419D-80E5-5FE735BC907B}"/>
              </a:ext>
            </a:extLst>
          </p:cNvPr>
          <p:cNvSpPr>
            <a:spLocks noChangeArrowheads="1"/>
          </p:cNvSpPr>
          <p:nvPr/>
        </p:nvSpPr>
        <p:spPr bwMode="auto">
          <a:xfrm>
            <a:off x="762000" y="3051175"/>
            <a:ext cx="403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r>
              <a:rPr lang="zh-CN" altLang="en-US" sz="2400" b="1">
                <a:ea typeface="华文中宋" panose="02010600040101010101" pitchFamily="2" charset="-122"/>
                <a:cs typeface="Times New Roman" panose="02020603050405020304" pitchFamily="18" charset="0"/>
              </a:rPr>
              <a:t>这样就产生了</a:t>
            </a:r>
            <a:r>
              <a:rPr lang="zh-CN" altLang="en-US" sz="2400" b="1">
                <a:solidFill>
                  <a:srgbClr val="FF0000"/>
                </a:solidFill>
                <a:ea typeface="华文中宋" panose="02010600040101010101" pitchFamily="2" charset="-122"/>
                <a:cs typeface="Times New Roman" panose="02020603050405020304" pitchFamily="18" charset="0"/>
              </a:rPr>
              <a:t>三角形</a:t>
            </a:r>
            <a:r>
              <a:rPr lang="zh-CN" altLang="en-US" sz="2400" b="1">
                <a:ea typeface="华文中宋" panose="02010600040101010101" pitchFamily="2" charset="-122"/>
                <a:cs typeface="Times New Roman" panose="02020603050405020304" pitchFamily="18" charset="0"/>
              </a:rPr>
              <a:t>方程组</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102407"/>
                                        </p:tgtEl>
                                        <p:attrNameLst>
                                          <p:attrName>style.visibility</p:attrName>
                                        </p:attrNameLst>
                                      </p:cBhvr>
                                      <p:to>
                                        <p:strVal val="visible"/>
                                      </p:to>
                                    </p:set>
                                    <p:animEffect transition="in" filter="barn(inHorizontal)">
                                      <p:cBhvr>
                                        <p:cTn id="12" dur="500"/>
                                        <p:tgtEl>
                                          <p:spTgt spid="102407"/>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11">
                                            <p:txEl>
                                              <p:pRg st="0" end="0"/>
                                            </p:txEl>
                                          </p:spTgt>
                                        </p:tgtEl>
                                        <p:attrNameLst>
                                          <p:attrName>style.visibility</p:attrName>
                                        </p:attrNameLst>
                                      </p:cBhvr>
                                      <p:to>
                                        <p:strVal val="visible"/>
                                      </p:to>
                                    </p:set>
                                    <p:animEffect transition="in" filter="wipe(left)">
                                      <p:cBhvr>
                                        <p:cTn id="17" dur="500"/>
                                        <p:tgtEl>
                                          <p:spTgt spid="10241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02402"/>
                                        </p:tgtEl>
                                        <p:attrNameLst>
                                          <p:attrName>style.visibility</p:attrName>
                                        </p:attrNameLst>
                                      </p:cBhvr>
                                      <p:to>
                                        <p:strVal val="visible"/>
                                      </p:to>
                                    </p:set>
                                    <p:animEffect transition="in" filter="blinds(vertical)">
                                      <p:cBhvr>
                                        <p:cTn id="22" dur="500"/>
                                        <p:tgtEl>
                                          <p:spTgt spid="1024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2404"/>
                                        </p:tgtEl>
                                        <p:attrNameLst>
                                          <p:attrName>style.visibility</p:attrName>
                                        </p:attrNameLst>
                                      </p:cBhvr>
                                      <p:to>
                                        <p:strVal val="visible"/>
                                      </p:to>
                                    </p:set>
                                    <p:anim calcmode="lin" valueType="num">
                                      <p:cBhvr additive="base">
                                        <p:cTn id="27" dur="500" fill="hold"/>
                                        <p:tgtEl>
                                          <p:spTgt spid="102404"/>
                                        </p:tgtEl>
                                        <p:attrNameLst>
                                          <p:attrName>ppt_x</p:attrName>
                                        </p:attrNameLst>
                                      </p:cBhvr>
                                      <p:tavLst>
                                        <p:tav tm="0">
                                          <p:val>
                                            <p:strVal val="0-#ppt_w/2"/>
                                          </p:val>
                                        </p:tav>
                                        <p:tav tm="100000">
                                          <p:val>
                                            <p:strVal val="#ppt_x"/>
                                          </p:val>
                                        </p:tav>
                                      </p:tavLst>
                                    </p:anim>
                                    <p:anim calcmode="lin" valueType="num">
                                      <p:cBhvr additive="base">
                                        <p:cTn id="28" dur="500" fill="hold"/>
                                        <p:tgtEl>
                                          <p:spTgt spid="1024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laser.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2405"/>
                                        </p:tgtEl>
                                        <p:attrNameLst>
                                          <p:attrName>style.visibility</p:attrName>
                                        </p:attrNameLst>
                                      </p:cBhvr>
                                      <p:to>
                                        <p:strVal val="visible"/>
                                      </p:to>
                                    </p:set>
                                    <p:animEffect transition="in" filter="wipe(left)">
                                      <p:cBhvr>
                                        <p:cTn id="33" dur="500"/>
                                        <p:tgtEl>
                                          <p:spTgt spid="102405"/>
                                        </p:tgtEl>
                                      </p:cBhvr>
                                    </p:animEffect>
                                  </p:childTnLst>
                                  <p:subTnLst>
                                    <p:audio>
                                      <p:cMediaNode>
                                        <p:cTn display="0" masterRel="sameClick">
                                          <p:stCondLst>
                                            <p:cond evt="begin" delay="0">
                                              <p:tn val="31"/>
                                            </p:cond>
                                          </p:stCondLst>
                                          <p:endCondLst>
                                            <p:cond evt="onStopAudio" delay="0">
                                              <p:tgtEl>
                                                <p:sldTgt/>
                                              </p:tgtEl>
                                            </p:cond>
                                          </p:endCondLst>
                                        </p:cTn>
                                        <p:tgtEl>
                                          <p:sndTgt r:embed="rId2"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02403"/>
                                        </p:tgtEl>
                                        <p:attrNameLst>
                                          <p:attrName>style.visibility</p:attrName>
                                        </p:attrNameLst>
                                      </p:cBhvr>
                                      <p:to>
                                        <p:strVal val="visible"/>
                                      </p:to>
                                    </p:set>
                                    <p:animEffect transition="in" filter="wipe(up)">
                                      <p:cBhvr>
                                        <p:cTn id="38" dur="500"/>
                                        <p:tgtEl>
                                          <p:spTgt spid="102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P spid="102405" grpId="0" animBg="1"/>
      <p:bldP spid="1024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1F9E95B-2607-4F52-A041-4D67E0FCB9FD}"/>
              </a:ext>
            </a:extLst>
          </p:cNvPr>
          <p:cNvSpPr>
            <a:spLocks noChangeArrowheads="1"/>
          </p:cNvSpPr>
          <p:nvPr/>
        </p:nvSpPr>
        <p:spPr bwMode="auto">
          <a:xfrm>
            <a:off x="457200" y="228600"/>
            <a:ext cx="5267325"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800"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a:t>
            </a:r>
            <a:r>
              <a:rPr lang="zh-CN" altLang="en-US" sz="2800" b="1">
                <a:solidFill>
                  <a:schemeClr val="tx2"/>
                </a:solidFill>
                <a:ea typeface="华文中宋" panose="02010600040101010101" pitchFamily="2" charset="-122"/>
                <a:cs typeface="Times New Roman" panose="02020603050405020304" pitchFamily="18" charset="0"/>
              </a:rPr>
              <a:t>线性方程组的两种数值解法</a:t>
            </a:r>
          </a:p>
        </p:txBody>
      </p:sp>
      <p:sp>
        <p:nvSpPr>
          <p:cNvPr id="98307" name="Rectangle 3">
            <a:extLst>
              <a:ext uri="{FF2B5EF4-FFF2-40B4-BE49-F238E27FC236}">
                <a16:creationId xmlns:a16="http://schemas.microsoft.com/office/drawing/2014/main" id="{4D5F432D-F6B8-4558-BEF1-80ADEA2C1F04}"/>
              </a:ext>
            </a:extLst>
          </p:cNvPr>
          <p:cNvSpPr>
            <a:spLocks noChangeArrowheads="1"/>
          </p:cNvSpPr>
          <p:nvPr/>
        </p:nvSpPr>
        <p:spPr bwMode="auto">
          <a:xfrm>
            <a:off x="685800" y="1219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defRPr/>
            </a:pP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经过有限步算术运算，可求得方程组精确解的方法（若计算过程中没有舍入误差）。</a:t>
            </a:r>
          </a:p>
          <a:p>
            <a:pPr eaLnBrk="1" hangingPunct="1">
              <a:lnSpc>
                <a:spcPct val="90000"/>
              </a:lnSpc>
              <a:buFontTx/>
              <a:buNone/>
              <a:defRPr/>
            </a:pPr>
            <a:endParaRPr lang="zh-CN" altLang="en-US" sz="2400">
              <a:ea typeface="华文中宋" panose="02010600040101010101" pitchFamily="2" charset="-122"/>
              <a:cs typeface="Times New Roman" panose="02020603050405020304" pitchFamily="18" charset="0"/>
            </a:endParaRPr>
          </a:p>
          <a:p>
            <a:pPr eaLnBrk="1" hangingPunct="1">
              <a:lnSpc>
                <a:spcPct val="90000"/>
              </a:lnSpc>
              <a:buFontTx/>
              <a:buNone/>
              <a:defRPr/>
            </a:pPr>
            <a:r>
              <a:rPr lang="zh-CN" altLang="en-US" sz="2400" b="1">
                <a:ea typeface="华文中宋" panose="02010600040101010101" pitchFamily="2" charset="-122"/>
                <a:cs typeface="Times New Roman" panose="02020603050405020304" pitchFamily="18" charset="0"/>
              </a:rPr>
              <a:t>          </a:t>
            </a:r>
          </a:p>
        </p:txBody>
      </p:sp>
      <p:sp>
        <p:nvSpPr>
          <p:cNvPr id="98308" name="Rectangle 4">
            <a:extLst>
              <a:ext uri="{FF2B5EF4-FFF2-40B4-BE49-F238E27FC236}">
                <a16:creationId xmlns:a16="http://schemas.microsoft.com/office/drawing/2014/main" id="{BAC1D899-02FA-45B4-B1AA-EF7DF2C5165A}"/>
              </a:ext>
            </a:extLst>
          </p:cNvPr>
          <p:cNvSpPr>
            <a:spLocks noChangeArrowheads="1"/>
          </p:cNvSpPr>
          <p:nvPr/>
        </p:nvSpPr>
        <p:spPr bwMode="auto">
          <a:xfrm>
            <a:off x="1263650" y="3505200"/>
            <a:ext cx="749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r>
              <a:rPr lang="zh-CN" altLang="en-US" sz="2400" b="1">
                <a:ea typeface="华文中宋" panose="02010600040101010101" pitchFamily="2" charset="-122"/>
                <a:cs typeface="Times New Roman" panose="02020603050405020304" pitchFamily="18" charset="0"/>
              </a:rPr>
              <a:t>用某种极限过程去逐步逼近线性方程组精确解的方法。</a:t>
            </a:r>
          </a:p>
        </p:txBody>
      </p:sp>
      <p:sp>
        <p:nvSpPr>
          <p:cNvPr id="98309" name="Rectangle 5">
            <a:extLst>
              <a:ext uri="{FF2B5EF4-FFF2-40B4-BE49-F238E27FC236}">
                <a16:creationId xmlns:a16="http://schemas.microsoft.com/office/drawing/2014/main" id="{6F1C137F-5D36-4FE2-A505-9DBF9B6D8512}"/>
              </a:ext>
            </a:extLst>
          </p:cNvPr>
          <p:cNvSpPr>
            <a:spLocks noChangeArrowheads="1"/>
          </p:cNvSpPr>
          <p:nvPr/>
        </p:nvSpPr>
        <p:spPr bwMode="auto">
          <a:xfrm>
            <a:off x="762000" y="3048000"/>
            <a:ext cx="3697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400" b="1">
                <a:solidFill>
                  <a:srgbClr val="0000FF"/>
                </a:solidFill>
                <a:ea typeface="华文中宋" panose="02010600040101010101" pitchFamily="2" charset="-122"/>
                <a:cs typeface="Times New Roman" panose="02020603050405020304" pitchFamily="18" charset="0"/>
              </a:rPr>
              <a:t>迭代法</a:t>
            </a:r>
            <a:r>
              <a:rPr lang="en-US" altLang="zh-CN" sz="2000" b="1">
                <a:solidFill>
                  <a:srgbClr val="008000"/>
                </a:solidFill>
                <a:ea typeface="华文中宋" panose="02010600040101010101" pitchFamily="2" charset="-122"/>
                <a:cs typeface="Times New Roman" panose="02020603050405020304" pitchFamily="18" charset="0"/>
              </a:rPr>
              <a:t>/* Iterative Methods */</a:t>
            </a:r>
            <a:endParaRPr lang="en-US" altLang="zh-CN" sz="2400" b="1">
              <a:solidFill>
                <a:srgbClr val="FF0000"/>
              </a:solidFill>
              <a:ea typeface="华文中宋" panose="02010600040101010101" pitchFamily="2" charset="-122"/>
              <a:cs typeface="Times New Roman" panose="02020603050405020304" pitchFamily="18" charset="0"/>
            </a:endParaRPr>
          </a:p>
        </p:txBody>
      </p:sp>
      <p:sp>
        <p:nvSpPr>
          <p:cNvPr id="98310" name="Rectangle 6">
            <a:extLst>
              <a:ext uri="{FF2B5EF4-FFF2-40B4-BE49-F238E27FC236}">
                <a16:creationId xmlns:a16="http://schemas.microsoft.com/office/drawing/2014/main" id="{3F4D6D2F-FAB1-41B8-B415-E4FDEB474EC3}"/>
              </a:ext>
            </a:extLst>
          </p:cNvPr>
          <p:cNvSpPr>
            <a:spLocks noChangeArrowheads="1"/>
          </p:cNvSpPr>
          <p:nvPr/>
        </p:nvSpPr>
        <p:spPr bwMode="auto">
          <a:xfrm>
            <a:off x="609600" y="2551113"/>
            <a:ext cx="7696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defRPr/>
            </a:pP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直接法是</a:t>
            </a:r>
            <a:r>
              <a:rPr lang="zh-CN" altLang="en-US" sz="2400" b="1">
                <a:solidFill>
                  <a:srgbClr val="FF0000"/>
                </a:solidFill>
                <a:ea typeface="华文中宋" panose="02010600040101010101" pitchFamily="2" charset="-122"/>
                <a:cs typeface="Times New Roman" panose="02020603050405020304" pitchFamily="18" charset="0"/>
              </a:rPr>
              <a:t>解低阶稠密方程组</a:t>
            </a:r>
            <a:r>
              <a:rPr lang="zh-CN" altLang="en-US" sz="2400" b="1">
                <a:solidFill>
                  <a:schemeClr val="tx2"/>
                </a:solidFill>
                <a:ea typeface="华文中宋" panose="02010600040101010101" pitchFamily="2" charset="-122"/>
                <a:cs typeface="Times New Roman" panose="02020603050405020304" pitchFamily="18" charset="0"/>
              </a:rPr>
              <a:t>的有效方法。</a:t>
            </a:r>
          </a:p>
        </p:txBody>
      </p:sp>
      <p:sp>
        <p:nvSpPr>
          <p:cNvPr id="98311" name="Rectangle 7">
            <a:extLst>
              <a:ext uri="{FF2B5EF4-FFF2-40B4-BE49-F238E27FC236}">
                <a16:creationId xmlns:a16="http://schemas.microsoft.com/office/drawing/2014/main" id="{69830B02-4008-4104-BB24-687EFE4B4BD6}"/>
              </a:ext>
            </a:extLst>
          </p:cNvPr>
          <p:cNvSpPr>
            <a:spLocks noChangeArrowheads="1"/>
          </p:cNvSpPr>
          <p:nvPr/>
        </p:nvSpPr>
        <p:spPr bwMode="auto">
          <a:xfrm>
            <a:off x="762000" y="20574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400" b="1">
                <a:solidFill>
                  <a:srgbClr val="0000FF"/>
                </a:solidFill>
                <a:ea typeface="华文中宋" panose="02010600040101010101" pitchFamily="2" charset="-122"/>
                <a:cs typeface="Times New Roman" panose="02020603050405020304" pitchFamily="18" charset="0"/>
              </a:rPr>
              <a:t>特点</a:t>
            </a:r>
          </a:p>
        </p:txBody>
      </p:sp>
      <p:sp>
        <p:nvSpPr>
          <p:cNvPr id="98312" name="Rectangle 8">
            <a:extLst>
              <a:ext uri="{FF2B5EF4-FFF2-40B4-BE49-F238E27FC236}">
                <a16:creationId xmlns:a16="http://schemas.microsoft.com/office/drawing/2014/main" id="{D1A8347B-7F2E-4E41-B93C-501EC6EEAB01}"/>
              </a:ext>
            </a:extLst>
          </p:cNvPr>
          <p:cNvSpPr>
            <a:spLocks noChangeArrowheads="1"/>
          </p:cNvSpPr>
          <p:nvPr/>
        </p:nvSpPr>
        <p:spPr bwMode="auto">
          <a:xfrm>
            <a:off x="846138" y="4038600"/>
            <a:ext cx="1135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400" b="1">
                <a:solidFill>
                  <a:srgbClr val="0000FF"/>
                </a:solidFill>
                <a:ea typeface="华文中宋" panose="02010600040101010101" pitchFamily="2" charset="-122"/>
                <a:cs typeface="Times New Roman" panose="02020603050405020304" pitchFamily="18" charset="0"/>
              </a:rPr>
              <a:t>特点</a:t>
            </a:r>
          </a:p>
        </p:txBody>
      </p:sp>
      <p:sp>
        <p:nvSpPr>
          <p:cNvPr id="98313" name="Rectangle 9">
            <a:extLst>
              <a:ext uri="{FF2B5EF4-FFF2-40B4-BE49-F238E27FC236}">
                <a16:creationId xmlns:a16="http://schemas.microsoft.com/office/drawing/2014/main" id="{13E51488-107E-400A-A369-98CEA8238CE6}"/>
              </a:ext>
            </a:extLst>
          </p:cNvPr>
          <p:cNvSpPr>
            <a:spLocks noChangeArrowheads="1"/>
          </p:cNvSpPr>
          <p:nvPr/>
        </p:nvSpPr>
        <p:spPr bwMode="auto">
          <a:xfrm>
            <a:off x="762000" y="849313"/>
            <a:ext cx="3744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400" b="1">
                <a:solidFill>
                  <a:srgbClr val="0000FF"/>
                </a:solidFill>
                <a:ea typeface="华文中宋" panose="02010600040101010101" pitchFamily="2" charset="-122"/>
                <a:cs typeface="Times New Roman" panose="02020603050405020304" pitchFamily="18" charset="0"/>
              </a:rPr>
              <a:t>直接解法</a:t>
            </a:r>
            <a:r>
              <a:rPr lang="en-US" altLang="zh-CN" sz="2000" b="1">
                <a:solidFill>
                  <a:srgbClr val="008000"/>
                </a:solidFill>
                <a:ea typeface="华文中宋" panose="02010600040101010101" pitchFamily="2" charset="-122"/>
                <a:cs typeface="Times New Roman" panose="02020603050405020304" pitchFamily="18" charset="0"/>
              </a:rPr>
              <a:t>/* Direct Methods */</a:t>
            </a:r>
          </a:p>
        </p:txBody>
      </p:sp>
      <p:sp>
        <p:nvSpPr>
          <p:cNvPr id="98314" name="Rectangle 10">
            <a:extLst>
              <a:ext uri="{FF2B5EF4-FFF2-40B4-BE49-F238E27FC236}">
                <a16:creationId xmlns:a16="http://schemas.microsoft.com/office/drawing/2014/main" id="{788FD8CE-10EE-45D8-A016-450AC85BDC12}"/>
              </a:ext>
            </a:extLst>
          </p:cNvPr>
          <p:cNvSpPr>
            <a:spLocks noChangeArrowheads="1"/>
          </p:cNvSpPr>
          <p:nvPr/>
        </p:nvSpPr>
        <p:spPr bwMode="auto">
          <a:xfrm>
            <a:off x="806450" y="4495800"/>
            <a:ext cx="78041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defRPr/>
            </a:pP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迭代法是</a:t>
            </a:r>
            <a:r>
              <a:rPr lang="zh-CN" altLang="en-US" sz="2400" b="1">
                <a:solidFill>
                  <a:srgbClr val="FF0000"/>
                </a:solidFill>
                <a:ea typeface="华文中宋" panose="02010600040101010101" pitchFamily="2" charset="-122"/>
                <a:cs typeface="Times New Roman" panose="02020603050405020304" pitchFamily="18" charset="0"/>
              </a:rPr>
              <a:t>解大型稀疏方程组</a:t>
            </a:r>
            <a:r>
              <a:rPr lang="zh-CN" altLang="en-US" sz="2400" b="1">
                <a:solidFill>
                  <a:schemeClr val="tx2"/>
                </a:solidFill>
                <a:ea typeface="华文中宋" panose="02010600040101010101" pitchFamily="2" charset="-122"/>
                <a:cs typeface="Times New Roman" panose="02020603050405020304" pitchFamily="18" charset="0"/>
              </a:rPr>
              <a:t>（尤其是由微分方程离散</a:t>
            </a:r>
          </a:p>
          <a:p>
            <a:pPr eaLnBrk="1" hangingPunct="1">
              <a:buFontTx/>
              <a:buNone/>
              <a:defRPr/>
            </a:pPr>
            <a:r>
              <a:rPr lang="zh-CN" altLang="en-US" sz="2400" b="1">
                <a:solidFill>
                  <a:schemeClr val="tx2"/>
                </a:solidFill>
                <a:ea typeface="华文中宋" panose="02010600040101010101" pitchFamily="2" charset="-122"/>
                <a:cs typeface="Times New Roman" panose="02020603050405020304" pitchFamily="18" charset="0"/>
              </a:rPr>
              <a:t>后得到的大型方程组）的重要方法。</a:t>
            </a:r>
          </a:p>
        </p:txBody>
      </p:sp>
      <p:sp>
        <p:nvSpPr>
          <p:cNvPr id="17419" name="Rectangle 11">
            <a:extLst>
              <a:ext uri="{FF2B5EF4-FFF2-40B4-BE49-F238E27FC236}">
                <a16:creationId xmlns:a16="http://schemas.microsoft.com/office/drawing/2014/main" id="{3A3D4F05-DB3C-4569-AF93-7A966DBF7D1C}"/>
              </a:ext>
            </a:extLst>
          </p:cNvPr>
          <p:cNvSpPr>
            <a:spLocks noChangeArrowheads="1"/>
          </p:cNvSpPr>
          <p:nvPr/>
        </p:nvSpPr>
        <p:spPr bwMode="auto">
          <a:xfrm>
            <a:off x="7391400" y="0"/>
            <a:ext cx="21336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FontTx/>
              <a:buNone/>
              <a:defRPr/>
            </a:pPr>
            <a:r>
              <a:rPr lang="en-US" altLang="zh-CN" sz="1600" b="1">
                <a:solidFill>
                  <a:srgbClr val="008000"/>
                </a:solidFill>
                <a:ea typeface="华文中宋" panose="02010600040101010101" pitchFamily="2" charset="-122"/>
                <a:cs typeface="Times New Roman" panose="02020603050405020304" pitchFamily="18" charset="0"/>
              </a:rPr>
              <a:t>Introdction</a:t>
            </a:r>
            <a:endParaRPr lang="en-US" altLang="zh-CN" sz="1600" b="1">
              <a:ea typeface="华文中宋"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anim calcmode="lin" valueType="num">
                                      <p:cBhvr additive="base">
                                        <p:cTn id="7" dur="500" fill="hold"/>
                                        <p:tgtEl>
                                          <p:spTgt spid="98306"/>
                                        </p:tgtEl>
                                        <p:attrNameLst>
                                          <p:attrName>ppt_x</p:attrName>
                                        </p:attrNameLst>
                                      </p:cBhvr>
                                      <p:tavLst>
                                        <p:tav tm="0">
                                          <p:val>
                                            <p:strVal val="1+#ppt_w/2"/>
                                          </p:val>
                                        </p:tav>
                                        <p:tav tm="100000">
                                          <p:val>
                                            <p:strVal val="#ppt_x"/>
                                          </p:val>
                                        </p:tav>
                                      </p:tavLst>
                                    </p:anim>
                                    <p:anim calcmode="lin" valueType="num">
                                      <p:cBhvr additive="base">
                                        <p:cTn id="8" dur="500" fill="hold"/>
                                        <p:tgtEl>
                                          <p:spTgt spid="983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13"/>
                                        </p:tgtEl>
                                        <p:attrNameLst>
                                          <p:attrName>style.visibility</p:attrName>
                                        </p:attrNameLst>
                                      </p:cBhvr>
                                      <p:to>
                                        <p:strVal val="visible"/>
                                      </p:to>
                                    </p:set>
                                    <p:anim calcmode="lin" valueType="num">
                                      <p:cBhvr additive="base">
                                        <p:cTn id="13" dur="500" fill="hold"/>
                                        <p:tgtEl>
                                          <p:spTgt spid="98313"/>
                                        </p:tgtEl>
                                        <p:attrNameLst>
                                          <p:attrName>ppt_x</p:attrName>
                                        </p:attrNameLst>
                                      </p:cBhvr>
                                      <p:tavLst>
                                        <p:tav tm="0">
                                          <p:val>
                                            <p:strVal val="0-#ppt_w/2"/>
                                          </p:val>
                                        </p:tav>
                                        <p:tav tm="100000">
                                          <p:val>
                                            <p:strVal val="#ppt_x"/>
                                          </p:val>
                                        </p:tav>
                                      </p:tavLst>
                                    </p:anim>
                                    <p:anim calcmode="lin" valueType="num">
                                      <p:cBhvr additive="base">
                                        <p:cTn id="14" dur="500" fill="hold"/>
                                        <p:tgtEl>
                                          <p:spTgt spid="983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98307">
                                            <p:txEl>
                                              <p:pRg st="0" end="0"/>
                                            </p:txEl>
                                          </p:spTgt>
                                        </p:tgtEl>
                                        <p:attrNameLst>
                                          <p:attrName>style.visibility</p:attrName>
                                        </p:attrNameLst>
                                      </p:cBhvr>
                                      <p:to>
                                        <p:strVal val="visible"/>
                                      </p:to>
                                    </p:set>
                                    <p:animEffect transition="in" filter="barn(outHorizontal)">
                                      <p:cBhvr>
                                        <p:cTn id="19" dur="500"/>
                                        <p:tgtEl>
                                          <p:spTgt spid="98307">
                                            <p:txEl>
                                              <p:pRg st="0" end="0"/>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42" fill="hold" grpId="0" nodeType="clickEffect">
                                  <p:stCondLst>
                                    <p:cond delay="0"/>
                                  </p:stCondLst>
                                  <p:childTnLst>
                                    <p:set>
                                      <p:cBhvr>
                                        <p:cTn id="23" dur="1" fill="hold">
                                          <p:stCondLst>
                                            <p:cond delay="0"/>
                                          </p:stCondLst>
                                        </p:cTn>
                                        <p:tgtEl>
                                          <p:spTgt spid="98307">
                                            <p:txEl>
                                              <p:pRg st="2" end="2"/>
                                            </p:txEl>
                                          </p:spTgt>
                                        </p:tgtEl>
                                        <p:attrNameLst>
                                          <p:attrName>style.visibility</p:attrName>
                                        </p:attrNameLst>
                                      </p:cBhvr>
                                      <p:to>
                                        <p:strVal val="visible"/>
                                      </p:to>
                                    </p:set>
                                    <p:animEffect transition="in" filter="barn(outHorizontal)">
                                      <p:cBhvr>
                                        <p:cTn id="24" dur="500"/>
                                        <p:tgtEl>
                                          <p:spTgt spid="98307">
                                            <p:txEl>
                                              <p:pRg st="2" end="2"/>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type.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8311"/>
                                        </p:tgtEl>
                                        <p:attrNameLst>
                                          <p:attrName>style.visibility</p:attrName>
                                        </p:attrNameLst>
                                      </p:cBhvr>
                                      <p:to>
                                        <p:strVal val="visible"/>
                                      </p:to>
                                    </p:set>
                                    <p:anim calcmode="lin" valueType="num">
                                      <p:cBhvr additive="base">
                                        <p:cTn id="29" dur="500" fill="hold"/>
                                        <p:tgtEl>
                                          <p:spTgt spid="98311"/>
                                        </p:tgtEl>
                                        <p:attrNameLst>
                                          <p:attrName>ppt_x</p:attrName>
                                        </p:attrNameLst>
                                      </p:cBhvr>
                                      <p:tavLst>
                                        <p:tav tm="0">
                                          <p:val>
                                            <p:strVal val="0-#ppt_w/2"/>
                                          </p:val>
                                        </p:tav>
                                        <p:tav tm="100000">
                                          <p:val>
                                            <p:strVal val="#ppt_x"/>
                                          </p:val>
                                        </p:tav>
                                      </p:tavLst>
                                    </p:anim>
                                    <p:anim calcmode="lin" valueType="num">
                                      <p:cBhvr additive="base">
                                        <p:cTn id="30" dur="500" fill="hold"/>
                                        <p:tgtEl>
                                          <p:spTgt spid="983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laser.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8310"/>
                                        </p:tgtEl>
                                        <p:attrNameLst>
                                          <p:attrName>style.visibility</p:attrName>
                                        </p:attrNameLst>
                                      </p:cBhvr>
                                      <p:to>
                                        <p:strVal val="visible"/>
                                      </p:to>
                                    </p:set>
                                    <p:animEffect transition="in" filter="wipe(up)">
                                      <p:cBhvr>
                                        <p:cTn id="35" dur="500"/>
                                        <p:tgtEl>
                                          <p:spTgt spid="98310"/>
                                        </p:tgtEl>
                                      </p:cBhvr>
                                    </p:animEffect>
                                  </p:childTnLst>
                                  <p:subTnLst>
                                    <p:audio>
                                      <p:cMediaNode>
                                        <p:cTn display="0" masterRel="sameClick">
                                          <p:stCondLst>
                                            <p:cond evt="begin" delay="0">
                                              <p:tn val="33"/>
                                            </p:cond>
                                          </p:stCondLst>
                                          <p:endCondLst>
                                            <p:cond evt="onStopAudio" delay="0">
                                              <p:tgtEl>
                                                <p:sldTgt/>
                                              </p:tgtEl>
                                            </p:cond>
                                          </p:endCondLst>
                                        </p:cTn>
                                        <p:tgtEl>
                                          <p:sndTgt r:embed="rId2" name="type.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98309"/>
                                        </p:tgtEl>
                                        <p:attrNameLst>
                                          <p:attrName>style.visibility</p:attrName>
                                        </p:attrNameLst>
                                      </p:cBhvr>
                                      <p:to>
                                        <p:strVal val="visible"/>
                                      </p:to>
                                    </p:set>
                                    <p:anim calcmode="lin" valueType="num">
                                      <p:cBhvr additive="base">
                                        <p:cTn id="40" dur="500" fill="hold"/>
                                        <p:tgtEl>
                                          <p:spTgt spid="98309"/>
                                        </p:tgtEl>
                                        <p:attrNameLst>
                                          <p:attrName>ppt_x</p:attrName>
                                        </p:attrNameLst>
                                      </p:cBhvr>
                                      <p:tavLst>
                                        <p:tav tm="0">
                                          <p:val>
                                            <p:strVal val="0-#ppt_w/2"/>
                                          </p:val>
                                        </p:tav>
                                        <p:tav tm="100000">
                                          <p:val>
                                            <p:strVal val="#ppt_x"/>
                                          </p:val>
                                        </p:tav>
                                      </p:tavLst>
                                    </p:anim>
                                    <p:anim calcmode="lin" valueType="num">
                                      <p:cBhvr additive="base">
                                        <p:cTn id="41" dur="500" fill="hold"/>
                                        <p:tgtEl>
                                          <p:spTgt spid="983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laser.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98308"/>
                                        </p:tgtEl>
                                        <p:attrNameLst>
                                          <p:attrName>style.visibility</p:attrName>
                                        </p:attrNameLst>
                                      </p:cBhvr>
                                      <p:to>
                                        <p:strVal val="visible"/>
                                      </p:to>
                                    </p:set>
                                    <p:animEffect transition="in" filter="slide(fromBottom)">
                                      <p:cBhvr>
                                        <p:cTn id="46" dur="500"/>
                                        <p:tgtEl>
                                          <p:spTgt spid="9830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98312"/>
                                        </p:tgtEl>
                                        <p:attrNameLst>
                                          <p:attrName>style.visibility</p:attrName>
                                        </p:attrNameLst>
                                      </p:cBhvr>
                                      <p:to>
                                        <p:strVal val="visible"/>
                                      </p:to>
                                    </p:set>
                                    <p:anim calcmode="lin" valueType="num">
                                      <p:cBhvr additive="base">
                                        <p:cTn id="51" dur="500" fill="hold"/>
                                        <p:tgtEl>
                                          <p:spTgt spid="98312"/>
                                        </p:tgtEl>
                                        <p:attrNameLst>
                                          <p:attrName>ppt_x</p:attrName>
                                        </p:attrNameLst>
                                      </p:cBhvr>
                                      <p:tavLst>
                                        <p:tav tm="0">
                                          <p:val>
                                            <p:strVal val="0-#ppt_w/2"/>
                                          </p:val>
                                        </p:tav>
                                        <p:tav tm="100000">
                                          <p:val>
                                            <p:strVal val="#ppt_x"/>
                                          </p:val>
                                        </p:tav>
                                      </p:tavLst>
                                    </p:anim>
                                    <p:anim calcmode="lin" valueType="num">
                                      <p:cBhvr additive="base">
                                        <p:cTn id="52" dur="500" fill="hold"/>
                                        <p:tgtEl>
                                          <p:spTgt spid="98312"/>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98314"/>
                                        </p:tgtEl>
                                        <p:attrNameLst>
                                          <p:attrName>style.visibility</p:attrName>
                                        </p:attrNameLst>
                                      </p:cBhvr>
                                      <p:to>
                                        <p:strVal val="visible"/>
                                      </p:to>
                                    </p:set>
                                    <p:animEffect transition="in" filter="wipe(up)">
                                      <p:cBhvr>
                                        <p:cTn id="57" dur="500"/>
                                        <p:tgtEl>
                                          <p:spTgt spid="98314"/>
                                        </p:tgtEl>
                                      </p:cBhvr>
                                    </p:animEffect>
                                  </p:childTnLst>
                                  <p:subTnLst>
                                    <p:audio>
                                      <p:cMediaNode>
                                        <p:cTn display="0" masterRel="sameClick">
                                          <p:stCondLst>
                                            <p:cond evt="begin" delay="0">
                                              <p:tn val="5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98307" grpId="0" build="p"/>
      <p:bldP spid="98308" grpId="0"/>
      <p:bldP spid="98309" grpId="0"/>
      <p:bldP spid="98310" grpId="0"/>
      <p:bldP spid="98311" grpId="0"/>
      <p:bldP spid="98312" grpId="0"/>
      <p:bldP spid="98313" grpId="0"/>
      <p:bldP spid="983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2">
            <a:extLst>
              <a:ext uri="{FF2B5EF4-FFF2-40B4-BE49-F238E27FC236}">
                <a16:creationId xmlns:a16="http://schemas.microsoft.com/office/drawing/2014/main" id="{80CFD482-7C72-48BA-A427-94DD69B9410B}"/>
              </a:ext>
            </a:extLst>
          </p:cNvPr>
          <p:cNvGrpSpPr>
            <a:grpSpLocks/>
          </p:cNvGrpSpPr>
          <p:nvPr/>
        </p:nvGrpSpPr>
        <p:grpSpPr bwMode="auto">
          <a:xfrm>
            <a:off x="304800" y="533400"/>
            <a:ext cx="8229600" cy="990600"/>
            <a:chOff x="192" y="336"/>
            <a:chExt cx="5184" cy="624"/>
          </a:xfrm>
        </p:grpSpPr>
        <p:sp>
          <p:nvSpPr>
            <p:cNvPr id="36044" name="Rectangle 173" descr="Rectangle: Click to edit Master text styles&#10;Second level&#10;Third level&#10;Fourth level&#10;Fifth level">
              <a:extLst>
                <a:ext uri="{FF2B5EF4-FFF2-40B4-BE49-F238E27FC236}">
                  <a16:creationId xmlns:a16="http://schemas.microsoft.com/office/drawing/2014/main" id="{C193E76C-EC2C-4A5A-B0B7-153936440945}"/>
                </a:ext>
              </a:extLst>
            </p:cNvPr>
            <p:cNvSpPr>
              <a:spLocks noChangeArrowheads="1"/>
            </p:cNvSpPr>
            <p:nvPr/>
          </p:nvSpPr>
          <p:spPr bwMode="auto">
            <a:xfrm>
              <a:off x="192" y="336"/>
              <a:ext cx="518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chemeClr val="hlink"/>
                </a:buClr>
                <a:buSzPct val="110000"/>
                <a:buFont typeface="Wingdings" panose="05000000000000000000" pitchFamily="2" charset="2"/>
                <a:buNone/>
                <a:defRPr/>
              </a:pPr>
              <a:r>
                <a:rPr lang="en-US" altLang="zh-CN" sz="2400" b="1" dirty="0">
                  <a:solidFill>
                    <a:schemeClr val="tx2"/>
                  </a:solidFill>
                  <a:ea typeface="华文中宋" panose="02010600040101010101" pitchFamily="2" charset="-122"/>
                  <a:cs typeface="Times New Roman" panose="02020603050405020304" pitchFamily="18" charset="0"/>
                </a:rPr>
                <a:t>                   </a:t>
              </a:r>
              <a:r>
                <a:rPr lang="zh-CN" altLang="en-US" sz="2400" b="1" dirty="0">
                  <a:solidFill>
                    <a:schemeClr val="tx2"/>
                  </a:solidFill>
                  <a:ea typeface="华文中宋" panose="02010600040101010101" pitchFamily="2" charset="-122"/>
                  <a:cs typeface="Times New Roman" panose="02020603050405020304" pitchFamily="18" charset="0"/>
                </a:rPr>
                <a:t>如果     为    阶非奇异矩阵，则可通过</a:t>
              </a:r>
              <a:r>
                <a:rPr lang="zh-CN" altLang="en-US" sz="2400" b="1" dirty="0">
                  <a:solidFill>
                    <a:srgbClr val="0000FF"/>
                  </a:solidFill>
                  <a:ea typeface="华文中宋" panose="02010600040101010101" pitchFamily="2" charset="-122"/>
                  <a:cs typeface="Times New Roman" panose="02020603050405020304" pitchFamily="18" charset="0"/>
                </a:rPr>
                <a:t>高斯</a:t>
              </a:r>
              <a:r>
                <a:rPr lang="zh-CN" altLang="en-US" sz="2400" b="1" dirty="0">
                  <a:solidFill>
                    <a:schemeClr val="tx2"/>
                  </a:solidFill>
                  <a:ea typeface="华文中宋" panose="02010600040101010101" pitchFamily="2" charset="-122"/>
                  <a:cs typeface="Times New Roman" panose="02020603050405020304" pitchFamily="18" charset="0"/>
                </a:rPr>
                <a:t>消去法（及交换两行的初等变换）将方程组化为三角形方程组。</a:t>
              </a:r>
            </a:p>
          </p:txBody>
        </p:sp>
        <p:graphicFrame>
          <p:nvGraphicFramePr>
            <p:cNvPr id="4" name="Object 21">
              <a:extLst>
                <a:ext uri="{FF2B5EF4-FFF2-40B4-BE49-F238E27FC236}">
                  <a16:creationId xmlns:a16="http://schemas.microsoft.com/office/drawing/2014/main" id="{272D0020-6B81-4CA8-9E19-F1098C76E23F}"/>
                </a:ext>
              </a:extLst>
            </p:cNvPr>
            <p:cNvGraphicFramePr>
              <a:graphicFrameLocks/>
            </p:cNvGraphicFramePr>
            <p:nvPr/>
          </p:nvGraphicFramePr>
          <p:xfrm>
            <a:off x="1561" y="377"/>
            <a:ext cx="264" cy="223"/>
          </p:xfrm>
          <a:graphic>
            <a:graphicData uri="http://schemas.openxmlformats.org/presentationml/2006/ole">
              <mc:AlternateContent xmlns:mc="http://schemas.openxmlformats.org/markup-compatibility/2006">
                <mc:Choice xmlns:v="urn:schemas-microsoft-com:vml" Requires="v">
                  <p:oleObj r:id="rId7" imgW="107820" imgH="108065" progId="Equation.3">
                    <p:embed/>
                  </p:oleObj>
                </mc:Choice>
                <mc:Fallback>
                  <p:oleObj r:id="rId7" imgW="107820" imgH="108065" progId="Equation.3">
                    <p:embed/>
                    <p:pic>
                      <p:nvPicPr>
                        <p:cNvPr id="4" name="Object 21">
                          <a:extLst>
                            <a:ext uri="{FF2B5EF4-FFF2-40B4-BE49-F238E27FC236}">
                              <a16:creationId xmlns:a16="http://schemas.microsoft.com/office/drawing/2014/main" id="{272D0020-6B81-4CA8-9E19-F1098C76E23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1" y="377"/>
                          <a:ext cx="26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045" name="Object 22">
              <a:extLst>
                <a:ext uri="{FF2B5EF4-FFF2-40B4-BE49-F238E27FC236}">
                  <a16:creationId xmlns:a16="http://schemas.microsoft.com/office/drawing/2014/main" id="{1019456E-E02E-4F00-A46A-A5ECB7E03E33}"/>
                </a:ext>
              </a:extLst>
            </p:cNvPr>
            <p:cNvGraphicFramePr>
              <a:graphicFrameLocks/>
            </p:cNvGraphicFramePr>
            <p:nvPr/>
          </p:nvGraphicFramePr>
          <p:xfrm>
            <a:off x="1945" y="401"/>
            <a:ext cx="215" cy="236"/>
          </p:xfrm>
          <a:graphic>
            <a:graphicData uri="http://schemas.openxmlformats.org/presentationml/2006/ole">
              <mc:AlternateContent xmlns:mc="http://schemas.openxmlformats.org/markup-compatibility/2006">
                <mc:Choice xmlns:v="urn:schemas-microsoft-com:vml" Requires="v">
                  <p:oleObj r:id="rId9" imgW="69669" imgH="82712" progId="Equation.3">
                    <p:embed/>
                  </p:oleObj>
                </mc:Choice>
                <mc:Fallback>
                  <p:oleObj r:id="rId9" imgW="69669" imgH="82712" progId="Equation.3">
                    <p:embed/>
                    <p:pic>
                      <p:nvPicPr>
                        <p:cNvPr id="36045" name="Object 22">
                          <a:extLst>
                            <a:ext uri="{FF2B5EF4-FFF2-40B4-BE49-F238E27FC236}">
                              <a16:creationId xmlns:a16="http://schemas.microsoft.com/office/drawing/2014/main" id="{1019456E-E02E-4F00-A46A-A5ECB7E03E33}"/>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5" y="401"/>
                          <a:ext cx="21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4">
            <a:extLst>
              <a:ext uri="{FF2B5EF4-FFF2-40B4-BE49-F238E27FC236}">
                <a16:creationId xmlns:a16="http://schemas.microsoft.com/office/drawing/2014/main" id="{57ADB260-3805-4046-A3FF-3D17FFA1A738}"/>
              </a:ext>
            </a:extLst>
          </p:cNvPr>
          <p:cNvGrpSpPr>
            <a:grpSpLocks/>
          </p:cNvGrpSpPr>
          <p:nvPr/>
        </p:nvGrpSpPr>
        <p:grpSpPr bwMode="auto">
          <a:xfrm>
            <a:off x="533400" y="4191000"/>
            <a:ext cx="2514600" cy="1676400"/>
            <a:chOff x="2304" y="1296"/>
            <a:chExt cx="2496" cy="1776"/>
          </a:xfrm>
        </p:grpSpPr>
        <p:sp>
          <p:nvSpPr>
            <p:cNvPr id="35998" name="Freeform 5">
              <a:extLst>
                <a:ext uri="{FF2B5EF4-FFF2-40B4-BE49-F238E27FC236}">
                  <a16:creationId xmlns:a16="http://schemas.microsoft.com/office/drawing/2014/main" id="{632DC3B0-C76D-43F7-B5D5-2ADB70A539E3}"/>
                </a:ext>
              </a:extLst>
            </p:cNvPr>
            <p:cNvSpPr>
              <a:spLocks noChangeArrowheads="1"/>
            </p:cNvSpPr>
            <p:nvPr/>
          </p:nvSpPr>
          <p:spPr bwMode="auto">
            <a:xfrm>
              <a:off x="3312" y="1824"/>
              <a:ext cx="1103" cy="769"/>
            </a:xfrm>
            <a:custGeom>
              <a:avLst/>
              <a:gdLst>
                <a:gd name="T0" fmla="*/ 0 w 1104"/>
                <a:gd name="T1" fmla="*/ 768 h 768"/>
                <a:gd name="T2" fmla="*/ 1104 w 1104"/>
                <a:gd name="T3" fmla="*/ 768 h 768"/>
                <a:gd name="T4" fmla="*/ 1104 w 1104"/>
                <a:gd name="T5" fmla="*/ 384 h 768"/>
                <a:gd name="T6" fmla="*/ 1008 w 1104"/>
                <a:gd name="T7" fmla="*/ 192 h 768"/>
                <a:gd name="T8" fmla="*/ 816 w 1104"/>
                <a:gd name="T9" fmla="*/ 48 h 768"/>
                <a:gd name="T10" fmla="*/ 432 w 1104"/>
                <a:gd name="T11" fmla="*/ 0 h 768"/>
                <a:gd name="T12" fmla="*/ 240 w 1104"/>
                <a:gd name="T13" fmla="*/ 48 h 768"/>
                <a:gd name="T14" fmla="*/ 48 w 1104"/>
                <a:gd name="T15" fmla="*/ 240 h 768"/>
                <a:gd name="T16" fmla="*/ 0 w 1104"/>
                <a:gd name="T17" fmla="*/ 384 h 768"/>
                <a:gd name="T18" fmla="*/ 0 w 1104"/>
                <a:gd name="T19" fmla="*/ 768 h 7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04" h="768">
                  <a:moveTo>
                    <a:pt x="0" y="768"/>
                  </a:moveTo>
                  <a:lnTo>
                    <a:pt x="1104" y="768"/>
                  </a:lnTo>
                  <a:lnTo>
                    <a:pt x="1104" y="384"/>
                  </a:lnTo>
                  <a:lnTo>
                    <a:pt x="1008" y="192"/>
                  </a:lnTo>
                  <a:lnTo>
                    <a:pt x="816" y="48"/>
                  </a:lnTo>
                  <a:lnTo>
                    <a:pt x="432" y="0"/>
                  </a:lnTo>
                  <a:lnTo>
                    <a:pt x="240" y="48"/>
                  </a:lnTo>
                  <a:lnTo>
                    <a:pt x="48" y="240"/>
                  </a:lnTo>
                  <a:lnTo>
                    <a:pt x="0" y="384"/>
                  </a:lnTo>
                  <a:lnTo>
                    <a:pt x="0" y="768"/>
                  </a:lnTo>
                  <a:close/>
                </a:path>
              </a:pathLst>
            </a:custGeom>
            <a:solidFill>
              <a:srgbClr val="9999FF"/>
            </a:solidFill>
            <a:ln w="9525">
              <a:solidFill>
                <a:schemeClr val="tx1"/>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5" name="Group 6">
              <a:extLst>
                <a:ext uri="{FF2B5EF4-FFF2-40B4-BE49-F238E27FC236}">
                  <a16:creationId xmlns:a16="http://schemas.microsoft.com/office/drawing/2014/main" id="{2DE54B3B-4325-4172-AC86-05A473D93E22}"/>
                </a:ext>
              </a:extLst>
            </p:cNvPr>
            <p:cNvGrpSpPr>
              <a:grpSpLocks/>
            </p:cNvGrpSpPr>
            <p:nvPr/>
          </p:nvGrpSpPr>
          <p:grpSpPr bwMode="auto">
            <a:xfrm>
              <a:off x="2304" y="2592"/>
              <a:ext cx="2496" cy="480"/>
              <a:chOff x="1303" y="2760"/>
              <a:chExt cx="2573" cy="595"/>
            </a:xfrm>
          </p:grpSpPr>
          <p:sp>
            <p:nvSpPr>
              <p:cNvPr id="36041" name="Freeform 7">
                <a:extLst>
                  <a:ext uri="{FF2B5EF4-FFF2-40B4-BE49-F238E27FC236}">
                    <a16:creationId xmlns:a16="http://schemas.microsoft.com/office/drawing/2014/main" id="{8F38B07C-9F59-413F-A931-43A3A51666F7}"/>
                  </a:ext>
                </a:extLst>
              </p:cNvPr>
              <p:cNvSpPr>
                <a:spLocks noChangeArrowheads="1"/>
              </p:cNvSpPr>
              <p:nvPr/>
            </p:nvSpPr>
            <p:spPr bwMode="auto">
              <a:xfrm>
                <a:off x="1303" y="2761"/>
                <a:ext cx="2573" cy="479"/>
              </a:xfrm>
              <a:custGeom>
                <a:avLst/>
                <a:gdLst>
                  <a:gd name="T0" fmla="*/ 197 w 5145"/>
                  <a:gd name="T1" fmla="*/ 0 h 963"/>
                  <a:gd name="T2" fmla="*/ 644 w 5145"/>
                  <a:gd name="T3" fmla="*/ 0 h 963"/>
                  <a:gd name="T4" fmla="*/ 523 w 5145"/>
                  <a:gd name="T5" fmla="*/ 120 h 963"/>
                  <a:gd name="T6" fmla="*/ 0 w 5145"/>
                  <a:gd name="T7" fmla="*/ 120 h 963"/>
                  <a:gd name="T8" fmla="*/ 197 w 5145"/>
                  <a:gd name="T9" fmla="*/ 0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42" name="Rectangle 8">
                <a:extLst>
                  <a:ext uri="{FF2B5EF4-FFF2-40B4-BE49-F238E27FC236}">
                    <a16:creationId xmlns:a16="http://schemas.microsoft.com/office/drawing/2014/main" id="{55E82F4B-535F-4823-A80C-9E1A647FF08F}"/>
                  </a:ext>
                </a:extLst>
              </p:cNvPr>
              <p:cNvSpPr>
                <a:spLocks noChangeArrowheads="1"/>
              </p:cNvSpPr>
              <p:nvPr/>
            </p:nvSpPr>
            <p:spPr bwMode="auto">
              <a:xfrm>
                <a:off x="1305" y="3242"/>
                <a:ext cx="2089" cy="110"/>
              </a:xfrm>
              <a:prstGeom prst="rect">
                <a:avLst/>
              </a:prstGeom>
              <a:solidFill>
                <a:srgbClr val="804000"/>
              </a:solidFill>
              <a:ln w="7938">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6043" name="Freeform 9">
                <a:extLst>
                  <a:ext uri="{FF2B5EF4-FFF2-40B4-BE49-F238E27FC236}">
                    <a16:creationId xmlns:a16="http://schemas.microsoft.com/office/drawing/2014/main" id="{6A89EA9E-3CC5-48B5-9758-634C181DE4D8}"/>
                  </a:ext>
                </a:extLst>
              </p:cNvPr>
              <p:cNvSpPr>
                <a:spLocks noChangeArrowheads="1"/>
              </p:cNvSpPr>
              <p:nvPr/>
            </p:nvSpPr>
            <p:spPr bwMode="auto">
              <a:xfrm>
                <a:off x="3394" y="2761"/>
                <a:ext cx="482" cy="594"/>
              </a:xfrm>
              <a:custGeom>
                <a:avLst/>
                <a:gdLst>
                  <a:gd name="T0" fmla="*/ 121 w 963"/>
                  <a:gd name="T1" fmla="*/ 0 h 1192"/>
                  <a:gd name="T2" fmla="*/ 0 w 963"/>
                  <a:gd name="T3" fmla="*/ 120 h 1192"/>
                  <a:gd name="T4" fmla="*/ 0 w 963"/>
                  <a:gd name="T5" fmla="*/ 148 h 1192"/>
                  <a:gd name="T6" fmla="*/ 121 w 963"/>
                  <a:gd name="T7" fmla="*/ 27 h 1192"/>
                  <a:gd name="T8" fmla="*/ 121 w 963"/>
                  <a:gd name="T9" fmla="*/ 0 h 1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35999" name="Group 10">
              <a:extLst>
                <a:ext uri="{FF2B5EF4-FFF2-40B4-BE49-F238E27FC236}">
                  <a16:creationId xmlns:a16="http://schemas.microsoft.com/office/drawing/2014/main" id="{87805F9E-D0CC-45D4-A902-52C40232C24C}"/>
                </a:ext>
              </a:extLst>
            </p:cNvPr>
            <p:cNvGrpSpPr>
              <a:grpSpLocks/>
            </p:cNvGrpSpPr>
            <p:nvPr/>
          </p:nvGrpSpPr>
          <p:grpSpPr bwMode="auto">
            <a:xfrm>
              <a:off x="3584" y="1756"/>
              <a:ext cx="511" cy="1215"/>
              <a:chOff x="2681" y="2067"/>
              <a:chExt cx="449" cy="1006"/>
            </a:xfrm>
          </p:grpSpPr>
          <p:sp>
            <p:nvSpPr>
              <p:cNvPr id="36039" name="Freeform 11">
                <a:extLst>
                  <a:ext uri="{FF2B5EF4-FFF2-40B4-BE49-F238E27FC236}">
                    <a16:creationId xmlns:a16="http://schemas.microsoft.com/office/drawing/2014/main" id="{D750B4D1-70F6-483B-B24A-4D9C5E40490D}"/>
                  </a:ext>
                </a:extLst>
              </p:cNvPr>
              <p:cNvSpPr>
                <a:spLocks noChangeArrowheads="1"/>
              </p:cNvSpPr>
              <p:nvPr/>
            </p:nvSpPr>
            <p:spPr bwMode="auto">
              <a:xfrm>
                <a:off x="2681" y="2069"/>
                <a:ext cx="451" cy="404"/>
              </a:xfrm>
              <a:custGeom>
                <a:avLst/>
                <a:gdLst>
                  <a:gd name="T0" fmla="*/ 3 w 896"/>
                  <a:gd name="T1" fmla="*/ 21 h 808"/>
                  <a:gd name="T2" fmla="*/ 0 w 896"/>
                  <a:gd name="T3" fmla="*/ 38 h 808"/>
                  <a:gd name="T4" fmla="*/ 5 w 896"/>
                  <a:gd name="T5" fmla="*/ 57 h 808"/>
                  <a:gd name="T6" fmla="*/ 6 w 896"/>
                  <a:gd name="T7" fmla="*/ 68 h 808"/>
                  <a:gd name="T8" fmla="*/ 7 w 896"/>
                  <a:gd name="T9" fmla="*/ 73 h 808"/>
                  <a:gd name="T10" fmla="*/ 9 w 896"/>
                  <a:gd name="T11" fmla="*/ 79 h 808"/>
                  <a:gd name="T12" fmla="*/ 12 w 896"/>
                  <a:gd name="T13" fmla="*/ 85 h 808"/>
                  <a:gd name="T14" fmla="*/ 17 w 896"/>
                  <a:gd name="T15" fmla="*/ 92 h 808"/>
                  <a:gd name="T16" fmla="*/ 21 w 896"/>
                  <a:gd name="T17" fmla="*/ 97 h 808"/>
                  <a:gd name="T18" fmla="*/ 26 w 896"/>
                  <a:gd name="T19" fmla="*/ 101 h 808"/>
                  <a:gd name="T20" fmla="*/ 49 w 896"/>
                  <a:gd name="T21" fmla="*/ 74 h 808"/>
                  <a:gd name="T22" fmla="*/ 75 w 896"/>
                  <a:gd name="T23" fmla="*/ 101 h 808"/>
                  <a:gd name="T24" fmla="*/ 81 w 896"/>
                  <a:gd name="T25" fmla="*/ 96 h 808"/>
                  <a:gd name="T26" fmla="*/ 86 w 896"/>
                  <a:gd name="T27" fmla="*/ 90 h 808"/>
                  <a:gd name="T28" fmla="*/ 90 w 896"/>
                  <a:gd name="T29" fmla="*/ 82 h 808"/>
                  <a:gd name="T30" fmla="*/ 95 w 896"/>
                  <a:gd name="T31" fmla="*/ 74 h 808"/>
                  <a:gd name="T32" fmla="*/ 104 w 896"/>
                  <a:gd name="T33" fmla="*/ 57 h 808"/>
                  <a:gd name="T34" fmla="*/ 110 w 896"/>
                  <a:gd name="T35" fmla="*/ 31 h 808"/>
                  <a:gd name="T36" fmla="*/ 113 w 896"/>
                  <a:gd name="T37" fmla="*/ 18 h 808"/>
                  <a:gd name="T38" fmla="*/ 94 w 896"/>
                  <a:gd name="T39" fmla="*/ 6 h 808"/>
                  <a:gd name="T40" fmla="*/ 74 w 896"/>
                  <a:gd name="T41" fmla="*/ 0 h 808"/>
                  <a:gd name="T42" fmla="*/ 42 w 896"/>
                  <a:gd name="T43" fmla="*/ 2 h 808"/>
                  <a:gd name="T44" fmla="*/ 19 w 896"/>
                  <a:gd name="T45" fmla="*/ 8 h 808"/>
                  <a:gd name="T46" fmla="*/ 3 w 896"/>
                  <a:gd name="T47" fmla="*/ 21 h 8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40" name="Freeform 12">
                <a:extLst>
                  <a:ext uri="{FF2B5EF4-FFF2-40B4-BE49-F238E27FC236}">
                    <a16:creationId xmlns:a16="http://schemas.microsoft.com/office/drawing/2014/main" id="{5BA10CCB-4D77-4DA1-9EFC-F2959D5BA627}"/>
                  </a:ext>
                </a:extLst>
              </p:cNvPr>
              <p:cNvSpPr>
                <a:spLocks noChangeArrowheads="1"/>
              </p:cNvSpPr>
              <p:nvPr/>
            </p:nvSpPr>
            <p:spPr bwMode="auto">
              <a:xfrm>
                <a:off x="2750" y="2360"/>
                <a:ext cx="277" cy="713"/>
              </a:xfrm>
              <a:custGeom>
                <a:avLst/>
                <a:gdLst>
                  <a:gd name="T0" fmla="*/ 31 w 553"/>
                  <a:gd name="T1" fmla="*/ 0 h 1424"/>
                  <a:gd name="T2" fmla="*/ 15 w 553"/>
                  <a:gd name="T3" fmla="*/ 20 h 1424"/>
                  <a:gd name="T4" fmla="*/ 21 w 553"/>
                  <a:gd name="T5" fmla="*/ 36 h 1424"/>
                  <a:gd name="T6" fmla="*/ 10 w 553"/>
                  <a:gd name="T7" fmla="*/ 58 h 1424"/>
                  <a:gd name="T8" fmla="*/ 3 w 553"/>
                  <a:gd name="T9" fmla="*/ 88 h 1424"/>
                  <a:gd name="T10" fmla="*/ 0 w 553"/>
                  <a:gd name="T11" fmla="*/ 108 h 1424"/>
                  <a:gd name="T12" fmla="*/ 3 w 553"/>
                  <a:gd name="T13" fmla="*/ 127 h 1424"/>
                  <a:gd name="T14" fmla="*/ 8 w 553"/>
                  <a:gd name="T15" fmla="*/ 150 h 1424"/>
                  <a:gd name="T16" fmla="*/ 36 w 553"/>
                  <a:gd name="T17" fmla="*/ 179 h 1424"/>
                  <a:gd name="T18" fmla="*/ 63 w 553"/>
                  <a:gd name="T19" fmla="*/ 144 h 1424"/>
                  <a:gd name="T20" fmla="*/ 69 w 553"/>
                  <a:gd name="T21" fmla="*/ 112 h 1424"/>
                  <a:gd name="T22" fmla="*/ 64 w 553"/>
                  <a:gd name="T23" fmla="*/ 82 h 1424"/>
                  <a:gd name="T24" fmla="*/ 57 w 553"/>
                  <a:gd name="T25" fmla="*/ 56 h 1424"/>
                  <a:gd name="T26" fmla="*/ 46 w 553"/>
                  <a:gd name="T27" fmla="*/ 35 h 1424"/>
                  <a:gd name="T28" fmla="*/ 54 w 553"/>
                  <a:gd name="T29" fmla="*/ 25 h 1424"/>
                  <a:gd name="T30" fmla="*/ 31 w 553"/>
                  <a:gd name="T31" fmla="*/ 0 h 14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36000" name="Group 13">
              <a:extLst>
                <a:ext uri="{FF2B5EF4-FFF2-40B4-BE49-F238E27FC236}">
                  <a16:creationId xmlns:a16="http://schemas.microsoft.com/office/drawing/2014/main" id="{88740B4D-6663-469D-A29D-441EA0F1CF0B}"/>
                </a:ext>
              </a:extLst>
            </p:cNvPr>
            <p:cNvGrpSpPr>
              <a:grpSpLocks/>
            </p:cNvGrpSpPr>
            <p:nvPr/>
          </p:nvGrpSpPr>
          <p:grpSpPr bwMode="auto">
            <a:xfrm>
              <a:off x="3072" y="1701"/>
              <a:ext cx="694" cy="978"/>
              <a:chOff x="3072" y="1701"/>
              <a:chExt cx="694" cy="978"/>
            </a:xfrm>
          </p:grpSpPr>
          <p:sp>
            <p:nvSpPr>
              <p:cNvPr id="36036" name="Freeform 14">
                <a:extLst>
                  <a:ext uri="{FF2B5EF4-FFF2-40B4-BE49-F238E27FC236}">
                    <a16:creationId xmlns:a16="http://schemas.microsoft.com/office/drawing/2014/main" id="{B46A2F45-3BD5-4150-A411-C2163452617A}"/>
                  </a:ext>
                </a:extLst>
              </p:cNvPr>
              <p:cNvSpPr>
                <a:spLocks noChangeArrowheads="1"/>
              </p:cNvSpPr>
              <p:nvPr/>
            </p:nvSpPr>
            <p:spPr bwMode="auto">
              <a:xfrm flipH="1">
                <a:off x="3371" y="1701"/>
                <a:ext cx="397" cy="525"/>
              </a:xfrm>
              <a:custGeom>
                <a:avLst/>
                <a:gdLst>
                  <a:gd name="T0" fmla="*/ 62 w 693"/>
                  <a:gd name="T1" fmla="*/ 8 h 873"/>
                  <a:gd name="T2" fmla="*/ 66 w 693"/>
                  <a:gd name="T3" fmla="*/ 2 h 873"/>
                  <a:gd name="T4" fmla="*/ 72 w 693"/>
                  <a:gd name="T5" fmla="*/ 0 h 873"/>
                  <a:gd name="T6" fmla="*/ 76 w 693"/>
                  <a:gd name="T7" fmla="*/ 1 h 873"/>
                  <a:gd name="T8" fmla="*/ 78 w 693"/>
                  <a:gd name="T9" fmla="*/ 4 h 873"/>
                  <a:gd name="T10" fmla="*/ 80 w 693"/>
                  <a:gd name="T11" fmla="*/ 11 h 873"/>
                  <a:gd name="T12" fmla="*/ 81 w 693"/>
                  <a:gd name="T13" fmla="*/ 25 h 873"/>
                  <a:gd name="T14" fmla="*/ 80 w 693"/>
                  <a:gd name="T15" fmla="*/ 38 h 873"/>
                  <a:gd name="T16" fmla="*/ 80 w 693"/>
                  <a:gd name="T17" fmla="*/ 46 h 873"/>
                  <a:gd name="T18" fmla="*/ 82 w 693"/>
                  <a:gd name="T19" fmla="*/ 66 h 873"/>
                  <a:gd name="T20" fmla="*/ 85 w 693"/>
                  <a:gd name="T21" fmla="*/ 80 h 873"/>
                  <a:gd name="T22" fmla="*/ 87 w 693"/>
                  <a:gd name="T23" fmla="*/ 85 h 873"/>
                  <a:gd name="T24" fmla="*/ 91 w 693"/>
                  <a:gd name="T25" fmla="*/ 93 h 873"/>
                  <a:gd name="T26" fmla="*/ 99 w 693"/>
                  <a:gd name="T27" fmla="*/ 123 h 873"/>
                  <a:gd name="T28" fmla="*/ 104 w 693"/>
                  <a:gd name="T29" fmla="*/ 131 h 873"/>
                  <a:gd name="T30" fmla="*/ 115 w 693"/>
                  <a:gd name="T31" fmla="*/ 143 h 873"/>
                  <a:gd name="T32" fmla="*/ 128 w 693"/>
                  <a:gd name="T33" fmla="*/ 159 h 873"/>
                  <a:gd name="T34" fmla="*/ 78 w 693"/>
                  <a:gd name="T35" fmla="*/ 191 h 873"/>
                  <a:gd name="T36" fmla="*/ 48 w 693"/>
                  <a:gd name="T37" fmla="*/ 151 h 873"/>
                  <a:gd name="T38" fmla="*/ 36 w 693"/>
                  <a:gd name="T39" fmla="*/ 157 h 873"/>
                  <a:gd name="T40" fmla="*/ 18 w 693"/>
                  <a:gd name="T41" fmla="*/ 161 h 873"/>
                  <a:gd name="T42" fmla="*/ 6 w 693"/>
                  <a:gd name="T43" fmla="*/ 159 h 873"/>
                  <a:gd name="T44" fmla="*/ 0 w 693"/>
                  <a:gd name="T45" fmla="*/ 153 h 873"/>
                  <a:gd name="T46" fmla="*/ 0 w 693"/>
                  <a:gd name="T47" fmla="*/ 146 h 873"/>
                  <a:gd name="T48" fmla="*/ 3 w 693"/>
                  <a:gd name="T49" fmla="*/ 139 h 873"/>
                  <a:gd name="T50" fmla="*/ 14 w 693"/>
                  <a:gd name="T51" fmla="*/ 134 h 873"/>
                  <a:gd name="T52" fmla="*/ 29 w 693"/>
                  <a:gd name="T53" fmla="*/ 130 h 873"/>
                  <a:gd name="T54" fmla="*/ 40 w 693"/>
                  <a:gd name="T55" fmla="*/ 125 h 873"/>
                  <a:gd name="T56" fmla="*/ 44 w 693"/>
                  <a:gd name="T57" fmla="*/ 120 h 873"/>
                  <a:gd name="T58" fmla="*/ 52 w 693"/>
                  <a:gd name="T59" fmla="*/ 111 h 873"/>
                  <a:gd name="T60" fmla="*/ 56 w 693"/>
                  <a:gd name="T61" fmla="*/ 106 h 873"/>
                  <a:gd name="T62" fmla="*/ 60 w 693"/>
                  <a:gd name="T63" fmla="*/ 98 h 873"/>
                  <a:gd name="T64" fmla="*/ 60 w 693"/>
                  <a:gd name="T65" fmla="*/ 83 h 873"/>
                  <a:gd name="T66" fmla="*/ 59 w 693"/>
                  <a:gd name="T67" fmla="*/ 66 h 873"/>
                  <a:gd name="T68" fmla="*/ 56 w 693"/>
                  <a:gd name="T69" fmla="*/ 48 h 873"/>
                  <a:gd name="T70" fmla="*/ 59 w 693"/>
                  <a:gd name="T71" fmla="*/ 22 h 873"/>
                  <a:gd name="T72" fmla="*/ 62 w 693"/>
                  <a:gd name="T73" fmla="*/ 8 h 8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37" name="Freeform 15">
                <a:extLst>
                  <a:ext uri="{FF2B5EF4-FFF2-40B4-BE49-F238E27FC236}">
                    <a16:creationId xmlns:a16="http://schemas.microsoft.com/office/drawing/2014/main" id="{14C21977-1B12-4436-8643-2A84ACB3096B}"/>
                  </a:ext>
                </a:extLst>
              </p:cNvPr>
              <p:cNvSpPr>
                <a:spLocks noChangeArrowheads="1"/>
              </p:cNvSpPr>
              <p:nvPr/>
            </p:nvSpPr>
            <p:spPr bwMode="auto">
              <a:xfrm flipH="1">
                <a:off x="3070" y="2065"/>
                <a:ext cx="545" cy="614"/>
              </a:xfrm>
              <a:custGeom>
                <a:avLst/>
                <a:gdLst>
                  <a:gd name="T0" fmla="*/ 12 w 954"/>
                  <a:gd name="T1" fmla="*/ 31 h 1017"/>
                  <a:gd name="T2" fmla="*/ 39 w 954"/>
                  <a:gd name="T3" fmla="*/ 24 h 1017"/>
                  <a:gd name="T4" fmla="*/ 53 w 954"/>
                  <a:gd name="T5" fmla="*/ 11 h 1017"/>
                  <a:gd name="T6" fmla="*/ 63 w 954"/>
                  <a:gd name="T7" fmla="*/ 0 h 1017"/>
                  <a:gd name="T8" fmla="*/ 87 w 954"/>
                  <a:gd name="T9" fmla="*/ 26 h 1017"/>
                  <a:gd name="T10" fmla="*/ 114 w 954"/>
                  <a:gd name="T11" fmla="*/ 57 h 1017"/>
                  <a:gd name="T12" fmla="*/ 138 w 954"/>
                  <a:gd name="T13" fmla="*/ 85 h 1017"/>
                  <a:gd name="T14" fmla="*/ 147 w 954"/>
                  <a:gd name="T15" fmla="*/ 97 h 1017"/>
                  <a:gd name="T16" fmla="*/ 153 w 954"/>
                  <a:gd name="T17" fmla="*/ 107 h 1017"/>
                  <a:gd name="T18" fmla="*/ 159 w 954"/>
                  <a:gd name="T19" fmla="*/ 118 h 1017"/>
                  <a:gd name="T20" fmla="*/ 166 w 954"/>
                  <a:gd name="T21" fmla="*/ 132 h 1017"/>
                  <a:gd name="T22" fmla="*/ 170 w 954"/>
                  <a:gd name="T23" fmla="*/ 143 h 1017"/>
                  <a:gd name="T24" fmla="*/ 174 w 954"/>
                  <a:gd name="T25" fmla="*/ 156 h 1017"/>
                  <a:gd name="T26" fmla="*/ 176 w 954"/>
                  <a:gd name="T27" fmla="*/ 177 h 1017"/>
                  <a:gd name="T28" fmla="*/ 174 w 954"/>
                  <a:gd name="T29" fmla="*/ 190 h 1017"/>
                  <a:gd name="T30" fmla="*/ 170 w 954"/>
                  <a:gd name="T31" fmla="*/ 201 h 1017"/>
                  <a:gd name="T32" fmla="*/ 158 w 954"/>
                  <a:gd name="T33" fmla="*/ 211 h 1017"/>
                  <a:gd name="T34" fmla="*/ 149 w 954"/>
                  <a:gd name="T35" fmla="*/ 218 h 1017"/>
                  <a:gd name="T36" fmla="*/ 134 w 954"/>
                  <a:gd name="T37" fmla="*/ 222 h 1017"/>
                  <a:gd name="T38" fmla="*/ 122 w 954"/>
                  <a:gd name="T39" fmla="*/ 225 h 1017"/>
                  <a:gd name="T40" fmla="*/ 111 w 954"/>
                  <a:gd name="T41" fmla="*/ 223 h 1017"/>
                  <a:gd name="T42" fmla="*/ 102 w 954"/>
                  <a:gd name="T43" fmla="*/ 223 h 1017"/>
                  <a:gd name="T44" fmla="*/ 93 w 954"/>
                  <a:gd name="T45" fmla="*/ 220 h 1017"/>
                  <a:gd name="T46" fmla="*/ 85 w 954"/>
                  <a:gd name="T47" fmla="*/ 215 h 1017"/>
                  <a:gd name="T48" fmla="*/ 76 w 954"/>
                  <a:gd name="T49" fmla="*/ 209 h 1017"/>
                  <a:gd name="T50" fmla="*/ 69 w 954"/>
                  <a:gd name="T51" fmla="*/ 201 h 1017"/>
                  <a:gd name="T52" fmla="*/ 62 w 954"/>
                  <a:gd name="T53" fmla="*/ 188 h 1017"/>
                  <a:gd name="T54" fmla="*/ 57 w 954"/>
                  <a:gd name="T55" fmla="*/ 180 h 1017"/>
                  <a:gd name="T56" fmla="*/ 46 w 954"/>
                  <a:gd name="T57" fmla="*/ 152 h 1017"/>
                  <a:gd name="T58" fmla="*/ 34 w 954"/>
                  <a:gd name="T59" fmla="*/ 116 h 1017"/>
                  <a:gd name="T60" fmla="*/ 24 w 954"/>
                  <a:gd name="T61" fmla="*/ 88 h 1017"/>
                  <a:gd name="T62" fmla="*/ 8 w 954"/>
                  <a:gd name="T63" fmla="*/ 54 h 1017"/>
                  <a:gd name="T64" fmla="*/ 0 w 954"/>
                  <a:gd name="T65" fmla="*/ 35 h 1017"/>
                  <a:gd name="T66" fmla="*/ 12 w 954"/>
                  <a:gd name="T67" fmla="*/ 31 h 10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9999FF"/>
              </a:solidFill>
              <a:ln w="8001">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38" name="Freeform 16">
                <a:extLst>
                  <a:ext uri="{FF2B5EF4-FFF2-40B4-BE49-F238E27FC236}">
                    <a16:creationId xmlns:a16="http://schemas.microsoft.com/office/drawing/2014/main" id="{61C68E54-0C79-4CCE-8169-B5A4CEEED427}"/>
                  </a:ext>
                </a:extLst>
              </p:cNvPr>
              <p:cNvSpPr>
                <a:spLocks noChangeArrowheads="1"/>
              </p:cNvSpPr>
              <p:nvPr/>
            </p:nvSpPr>
            <p:spPr bwMode="auto">
              <a:xfrm flipH="1">
                <a:off x="3292" y="2049"/>
                <a:ext cx="331" cy="293"/>
              </a:xfrm>
              <a:custGeom>
                <a:avLst/>
                <a:gdLst>
                  <a:gd name="T0" fmla="*/ 0 w 581"/>
                  <a:gd name="T1" fmla="*/ 37 h 486"/>
                  <a:gd name="T2" fmla="*/ 8 w 581"/>
                  <a:gd name="T3" fmla="*/ 37 h 486"/>
                  <a:gd name="T4" fmla="*/ 18 w 581"/>
                  <a:gd name="T5" fmla="*/ 35 h 486"/>
                  <a:gd name="T6" fmla="*/ 28 w 581"/>
                  <a:gd name="T7" fmla="*/ 33 h 486"/>
                  <a:gd name="T8" fmla="*/ 35 w 581"/>
                  <a:gd name="T9" fmla="*/ 30 h 486"/>
                  <a:gd name="T10" fmla="*/ 50 w 581"/>
                  <a:gd name="T11" fmla="*/ 23 h 486"/>
                  <a:gd name="T12" fmla="*/ 62 w 581"/>
                  <a:gd name="T13" fmla="*/ 10 h 486"/>
                  <a:gd name="T14" fmla="*/ 68 w 581"/>
                  <a:gd name="T15" fmla="*/ 0 h 486"/>
                  <a:gd name="T16" fmla="*/ 108 w 581"/>
                  <a:gd name="T17" fmla="*/ 46 h 486"/>
                  <a:gd name="T18" fmla="*/ 107 w 581"/>
                  <a:gd name="T19" fmla="*/ 54 h 486"/>
                  <a:gd name="T20" fmla="*/ 104 w 581"/>
                  <a:gd name="T21" fmla="*/ 63 h 486"/>
                  <a:gd name="T22" fmla="*/ 97 w 581"/>
                  <a:gd name="T23" fmla="*/ 71 h 486"/>
                  <a:gd name="T24" fmla="*/ 92 w 581"/>
                  <a:gd name="T25" fmla="*/ 78 h 486"/>
                  <a:gd name="T26" fmla="*/ 84 w 581"/>
                  <a:gd name="T27" fmla="*/ 84 h 486"/>
                  <a:gd name="T28" fmla="*/ 73 w 581"/>
                  <a:gd name="T29" fmla="*/ 90 h 486"/>
                  <a:gd name="T30" fmla="*/ 62 w 581"/>
                  <a:gd name="T31" fmla="*/ 96 h 486"/>
                  <a:gd name="T32" fmla="*/ 47 w 581"/>
                  <a:gd name="T33" fmla="*/ 101 h 486"/>
                  <a:gd name="T34" fmla="*/ 35 w 581"/>
                  <a:gd name="T35" fmla="*/ 104 h 486"/>
                  <a:gd name="T36" fmla="*/ 26 w 581"/>
                  <a:gd name="T37" fmla="*/ 107 h 486"/>
                  <a:gd name="T38" fmla="*/ 0 w 581"/>
                  <a:gd name="T39" fmla="*/ 37 h 4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sp>
          <p:nvSpPr>
            <p:cNvPr id="36002" name="Freeform 17">
              <a:extLst>
                <a:ext uri="{FF2B5EF4-FFF2-40B4-BE49-F238E27FC236}">
                  <a16:creationId xmlns:a16="http://schemas.microsoft.com/office/drawing/2014/main" id="{E91BB1E5-8C9D-4C6C-ADCF-C7D7BEEEC77F}"/>
                </a:ext>
              </a:extLst>
            </p:cNvPr>
            <p:cNvSpPr>
              <a:spLocks noChangeArrowheads="1"/>
            </p:cNvSpPr>
            <p:nvPr/>
          </p:nvSpPr>
          <p:spPr bwMode="auto">
            <a:xfrm>
              <a:off x="3878" y="1685"/>
              <a:ext cx="396" cy="526"/>
            </a:xfrm>
            <a:custGeom>
              <a:avLst/>
              <a:gdLst>
                <a:gd name="T0" fmla="*/ 62 w 693"/>
                <a:gd name="T1" fmla="*/ 8 h 873"/>
                <a:gd name="T2" fmla="*/ 66 w 693"/>
                <a:gd name="T3" fmla="*/ 2 h 873"/>
                <a:gd name="T4" fmla="*/ 72 w 693"/>
                <a:gd name="T5" fmla="*/ 0 h 873"/>
                <a:gd name="T6" fmla="*/ 76 w 693"/>
                <a:gd name="T7" fmla="*/ 1 h 873"/>
                <a:gd name="T8" fmla="*/ 78 w 693"/>
                <a:gd name="T9" fmla="*/ 4 h 873"/>
                <a:gd name="T10" fmla="*/ 80 w 693"/>
                <a:gd name="T11" fmla="*/ 11 h 873"/>
                <a:gd name="T12" fmla="*/ 81 w 693"/>
                <a:gd name="T13" fmla="*/ 25 h 873"/>
                <a:gd name="T14" fmla="*/ 80 w 693"/>
                <a:gd name="T15" fmla="*/ 38 h 873"/>
                <a:gd name="T16" fmla="*/ 80 w 693"/>
                <a:gd name="T17" fmla="*/ 46 h 873"/>
                <a:gd name="T18" fmla="*/ 82 w 693"/>
                <a:gd name="T19" fmla="*/ 66 h 873"/>
                <a:gd name="T20" fmla="*/ 85 w 693"/>
                <a:gd name="T21" fmla="*/ 80 h 873"/>
                <a:gd name="T22" fmla="*/ 87 w 693"/>
                <a:gd name="T23" fmla="*/ 85 h 873"/>
                <a:gd name="T24" fmla="*/ 91 w 693"/>
                <a:gd name="T25" fmla="*/ 93 h 873"/>
                <a:gd name="T26" fmla="*/ 99 w 693"/>
                <a:gd name="T27" fmla="*/ 123 h 873"/>
                <a:gd name="T28" fmla="*/ 104 w 693"/>
                <a:gd name="T29" fmla="*/ 131 h 873"/>
                <a:gd name="T30" fmla="*/ 115 w 693"/>
                <a:gd name="T31" fmla="*/ 143 h 873"/>
                <a:gd name="T32" fmla="*/ 128 w 693"/>
                <a:gd name="T33" fmla="*/ 159 h 873"/>
                <a:gd name="T34" fmla="*/ 78 w 693"/>
                <a:gd name="T35" fmla="*/ 191 h 873"/>
                <a:gd name="T36" fmla="*/ 48 w 693"/>
                <a:gd name="T37" fmla="*/ 151 h 873"/>
                <a:gd name="T38" fmla="*/ 36 w 693"/>
                <a:gd name="T39" fmla="*/ 157 h 873"/>
                <a:gd name="T40" fmla="*/ 18 w 693"/>
                <a:gd name="T41" fmla="*/ 161 h 873"/>
                <a:gd name="T42" fmla="*/ 6 w 693"/>
                <a:gd name="T43" fmla="*/ 159 h 873"/>
                <a:gd name="T44" fmla="*/ 0 w 693"/>
                <a:gd name="T45" fmla="*/ 153 h 873"/>
                <a:gd name="T46" fmla="*/ 0 w 693"/>
                <a:gd name="T47" fmla="*/ 146 h 873"/>
                <a:gd name="T48" fmla="*/ 3 w 693"/>
                <a:gd name="T49" fmla="*/ 139 h 873"/>
                <a:gd name="T50" fmla="*/ 14 w 693"/>
                <a:gd name="T51" fmla="*/ 134 h 873"/>
                <a:gd name="T52" fmla="*/ 29 w 693"/>
                <a:gd name="T53" fmla="*/ 130 h 873"/>
                <a:gd name="T54" fmla="*/ 40 w 693"/>
                <a:gd name="T55" fmla="*/ 125 h 873"/>
                <a:gd name="T56" fmla="*/ 44 w 693"/>
                <a:gd name="T57" fmla="*/ 120 h 873"/>
                <a:gd name="T58" fmla="*/ 52 w 693"/>
                <a:gd name="T59" fmla="*/ 111 h 873"/>
                <a:gd name="T60" fmla="*/ 56 w 693"/>
                <a:gd name="T61" fmla="*/ 106 h 873"/>
                <a:gd name="T62" fmla="*/ 60 w 693"/>
                <a:gd name="T63" fmla="*/ 98 h 873"/>
                <a:gd name="T64" fmla="*/ 60 w 693"/>
                <a:gd name="T65" fmla="*/ 83 h 873"/>
                <a:gd name="T66" fmla="*/ 59 w 693"/>
                <a:gd name="T67" fmla="*/ 66 h 873"/>
                <a:gd name="T68" fmla="*/ 56 w 693"/>
                <a:gd name="T69" fmla="*/ 48 h 873"/>
                <a:gd name="T70" fmla="*/ 59 w 693"/>
                <a:gd name="T71" fmla="*/ 22 h 873"/>
                <a:gd name="T72" fmla="*/ 62 w 693"/>
                <a:gd name="T73" fmla="*/ 8 h 8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03" name="Freeform 18">
              <a:extLst>
                <a:ext uri="{FF2B5EF4-FFF2-40B4-BE49-F238E27FC236}">
                  <a16:creationId xmlns:a16="http://schemas.microsoft.com/office/drawing/2014/main" id="{97B27DBB-B679-4E4E-A431-7F877F7E3006}"/>
                </a:ext>
              </a:extLst>
            </p:cNvPr>
            <p:cNvSpPr>
              <a:spLocks noChangeArrowheads="1"/>
            </p:cNvSpPr>
            <p:nvPr/>
          </p:nvSpPr>
          <p:spPr bwMode="auto">
            <a:xfrm>
              <a:off x="4029" y="2048"/>
              <a:ext cx="542" cy="616"/>
            </a:xfrm>
            <a:custGeom>
              <a:avLst/>
              <a:gdLst>
                <a:gd name="T0" fmla="*/ 12 w 954"/>
                <a:gd name="T1" fmla="*/ 31 h 1017"/>
                <a:gd name="T2" fmla="*/ 39 w 954"/>
                <a:gd name="T3" fmla="*/ 24 h 1017"/>
                <a:gd name="T4" fmla="*/ 53 w 954"/>
                <a:gd name="T5" fmla="*/ 11 h 1017"/>
                <a:gd name="T6" fmla="*/ 63 w 954"/>
                <a:gd name="T7" fmla="*/ 0 h 1017"/>
                <a:gd name="T8" fmla="*/ 87 w 954"/>
                <a:gd name="T9" fmla="*/ 26 h 1017"/>
                <a:gd name="T10" fmla="*/ 114 w 954"/>
                <a:gd name="T11" fmla="*/ 57 h 1017"/>
                <a:gd name="T12" fmla="*/ 138 w 954"/>
                <a:gd name="T13" fmla="*/ 85 h 1017"/>
                <a:gd name="T14" fmla="*/ 147 w 954"/>
                <a:gd name="T15" fmla="*/ 97 h 1017"/>
                <a:gd name="T16" fmla="*/ 153 w 954"/>
                <a:gd name="T17" fmla="*/ 107 h 1017"/>
                <a:gd name="T18" fmla="*/ 159 w 954"/>
                <a:gd name="T19" fmla="*/ 118 h 1017"/>
                <a:gd name="T20" fmla="*/ 166 w 954"/>
                <a:gd name="T21" fmla="*/ 132 h 1017"/>
                <a:gd name="T22" fmla="*/ 170 w 954"/>
                <a:gd name="T23" fmla="*/ 143 h 1017"/>
                <a:gd name="T24" fmla="*/ 174 w 954"/>
                <a:gd name="T25" fmla="*/ 156 h 1017"/>
                <a:gd name="T26" fmla="*/ 176 w 954"/>
                <a:gd name="T27" fmla="*/ 177 h 1017"/>
                <a:gd name="T28" fmla="*/ 174 w 954"/>
                <a:gd name="T29" fmla="*/ 190 h 1017"/>
                <a:gd name="T30" fmla="*/ 170 w 954"/>
                <a:gd name="T31" fmla="*/ 201 h 1017"/>
                <a:gd name="T32" fmla="*/ 158 w 954"/>
                <a:gd name="T33" fmla="*/ 211 h 1017"/>
                <a:gd name="T34" fmla="*/ 149 w 954"/>
                <a:gd name="T35" fmla="*/ 218 h 1017"/>
                <a:gd name="T36" fmla="*/ 134 w 954"/>
                <a:gd name="T37" fmla="*/ 222 h 1017"/>
                <a:gd name="T38" fmla="*/ 122 w 954"/>
                <a:gd name="T39" fmla="*/ 225 h 1017"/>
                <a:gd name="T40" fmla="*/ 111 w 954"/>
                <a:gd name="T41" fmla="*/ 223 h 1017"/>
                <a:gd name="T42" fmla="*/ 102 w 954"/>
                <a:gd name="T43" fmla="*/ 223 h 1017"/>
                <a:gd name="T44" fmla="*/ 93 w 954"/>
                <a:gd name="T45" fmla="*/ 220 h 1017"/>
                <a:gd name="T46" fmla="*/ 85 w 954"/>
                <a:gd name="T47" fmla="*/ 215 h 1017"/>
                <a:gd name="T48" fmla="*/ 76 w 954"/>
                <a:gd name="T49" fmla="*/ 209 h 1017"/>
                <a:gd name="T50" fmla="*/ 69 w 954"/>
                <a:gd name="T51" fmla="*/ 201 h 1017"/>
                <a:gd name="T52" fmla="*/ 62 w 954"/>
                <a:gd name="T53" fmla="*/ 188 h 1017"/>
                <a:gd name="T54" fmla="*/ 57 w 954"/>
                <a:gd name="T55" fmla="*/ 180 h 1017"/>
                <a:gd name="T56" fmla="*/ 46 w 954"/>
                <a:gd name="T57" fmla="*/ 152 h 1017"/>
                <a:gd name="T58" fmla="*/ 34 w 954"/>
                <a:gd name="T59" fmla="*/ 116 h 1017"/>
                <a:gd name="T60" fmla="*/ 24 w 954"/>
                <a:gd name="T61" fmla="*/ 88 h 1017"/>
                <a:gd name="T62" fmla="*/ 8 w 954"/>
                <a:gd name="T63" fmla="*/ 54 h 1017"/>
                <a:gd name="T64" fmla="*/ 0 w 954"/>
                <a:gd name="T65" fmla="*/ 35 h 1017"/>
                <a:gd name="T66" fmla="*/ 12 w 954"/>
                <a:gd name="T67" fmla="*/ 31 h 10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9999FF"/>
            </a:solidFill>
            <a:ln w="8001">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04" name="Freeform 19">
              <a:extLst>
                <a:ext uri="{FF2B5EF4-FFF2-40B4-BE49-F238E27FC236}">
                  <a16:creationId xmlns:a16="http://schemas.microsoft.com/office/drawing/2014/main" id="{72394DC3-83A4-42BB-AB07-0A74D26CD48A}"/>
                </a:ext>
              </a:extLst>
            </p:cNvPr>
            <p:cNvSpPr>
              <a:spLocks noChangeArrowheads="1"/>
            </p:cNvSpPr>
            <p:nvPr/>
          </p:nvSpPr>
          <p:spPr bwMode="auto">
            <a:xfrm>
              <a:off x="4022" y="2034"/>
              <a:ext cx="331" cy="293"/>
            </a:xfrm>
            <a:custGeom>
              <a:avLst/>
              <a:gdLst>
                <a:gd name="T0" fmla="*/ 0 w 581"/>
                <a:gd name="T1" fmla="*/ 37 h 486"/>
                <a:gd name="T2" fmla="*/ 8 w 581"/>
                <a:gd name="T3" fmla="*/ 37 h 486"/>
                <a:gd name="T4" fmla="*/ 18 w 581"/>
                <a:gd name="T5" fmla="*/ 35 h 486"/>
                <a:gd name="T6" fmla="*/ 28 w 581"/>
                <a:gd name="T7" fmla="*/ 33 h 486"/>
                <a:gd name="T8" fmla="*/ 35 w 581"/>
                <a:gd name="T9" fmla="*/ 30 h 486"/>
                <a:gd name="T10" fmla="*/ 50 w 581"/>
                <a:gd name="T11" fmla="*/ 23 h 486"/>
                <a:gd name="T12" fmla="*/ 62 w 581"/>
                <a:gd name="T13" fmla="*/ 10 h 486"/>
                <a:gd name="T14" fmla="*/ 68 w 581"/>
                <a:gd name="T15" fmla="*/ 0 h 486"/>
                <a:gd name="T16" fmla="*/ 108 w 581"/>
                <a:gd name="T17" fmla="*/ 46 h 486"/>
                <a:gd name="T18" fmla="*/ 107 w 581"/>
                <a:gd name="T19" fmla="*/ 54 h 486"/>
                <a:gd name="T20" fmla="*/ 104 w 581"/>
                <a:gd name="T21" fmla="*/ 63 h 486"/>
                <a:gd name="T22" fmla="*/ 97 w 581"/>
                <a:gd name="T23" fmla="*/ 71 h 486"/>
                <a:gd name="T24" fmla="*/ 92 w 581"/>
                <a:gd name="T25" fmla="*/ 78 h 486"/>
                <a:gd name="T26" fmla="*/ 84 w 581"/>
                <a:gd name="T27" fmla="*/ 84 h 486"/>
                <a:gd name="T28" fmla="*/ 73 w 581"/>
                <a:gd name="T29" fmla="*/ 90 h 486"/>
                <a:gd name="T30" fmla="*/ 62 w 581"/>
                <a:gd name="T31" fmla="*/ 96 h 486"/>
                <a:gd name="T32" fmla="*/ 47 w 581"/>
                <a:gd name="T33" fmla="*/ 101 h 486"/>
                <a:gd name="T34" fmla="*/ 35 w 581"/>
                <a:gd name="T35" fmla="*/ 104 h 486"/>
                <a:gd name="T36" fmla="*/ 26 w 581"/>
                <a:gd name="T37" fmla="*/ 107 h 486"/>
                <a:gd name="T38" fmla="*/ 0 w 581"/>
                <a:gd name="T39" fmla="*/ 37 h 4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6" name="Group 20">
              <a:extLst>
                <a:ext uri="{FF2B5EF4-FFF2-40B4-BE49-F238E27FC236}">
                  <a16:creationId xmlns:a16="http://schemas.microsoft.com/office/drawing/2014/main" id="{1DF464EB-AEF3-4904-BF24-794CC25145A7}"/>
                </a:ext>
              </a:extLst>
            </p:cNvPr>
            <p:cNvGrpSpPr>
              <a:grpSpLocks/>
            </p:cNvGrpSpPr>
            <p:nvPr/>
          </p:nvGrpSpPr>
          <p:grpSpPr bwMode="auto">
            <a:xfrm>
              <a:off x="3568" y="1296"/>
              <a:ext cx="544" cy="815"/>
              <a:chOff x="3568" y="1296"/>
              <a:chExt cx="544" cy="815"/>
            </a:xfrm>
          </p:grpSpPr>
          <p:grpSp>
            <p:nvGrpSpPr>
              <p:cNvPr id="36005" name="Group 21">
                <a:extLst>
                  <a:ext uri="{FF2B5EF4-FFF2-40B4-BE49-F238E27FC236}">
                    <a16:creationId xmlns:a16="http://schemas.microsoft.com/office/drawing/2014/main" id="{1FC054F5-2528-4BA6-805D-088E53B46AC5}"/>
                  </a:ext>
                </a:extLst>
              </p:cNvPr>
              <p:cNvGrpSpPr>
                <a:grpSpLocks/>
              </p:cNvGrpSpPr>
              <p:nvPr/>
            </p:nvGrpSpPr>
            <p:grpSpPr bwMode="auto">
              <a:xfrm>
                <a:off x="3721" y="1645"/>
                <a:ext cx="76" cy="69"/>
                <a:chOff x="2801" y="1975"/>
                <a:chExt cx="67" cy="57"/>
              </a:xfrm>
            </p:grpSpPr>
            <p:sp>
              <p:nvSpPr>
                <p:cNvPr id="36034" name="Oval 22">
                  <a:extLst>
                    <a:ext uri="{FF2B5EF4-FFF2-40B4-BE49-F238E27FC236}">
                      <a16:creationId xmlns:a16="http://schemas.microsoft.com/office/drawing/2014/main" id="{9DB03C84-144F-4523-9FB0-7FC0FB164F05}"/>
                    </a:ext>
                  </a:extLst>
                </p:cNvPr>
                <p:cNvSpPr>
                  <a:spLocks noChangeArrowheads="1"/>
                </p:cNvSpPr>
                <p:nvPr/>
              </p:nvSpPr>
              <p:spPr bwMode="auto">
                <a:xfrm>
                  <a:off x="2801" y="1977"/>
                  <a:ext cx="67" cy="57"/>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6035" name="Oval 23">
                  <a:extLst>
                    <a:ext uri="{FF2B5EF4-FFF2-40B4-BE49-F238E27FC236}">
                      <a16:creationId xmlns:a16="http://schemas.microsoft.com/office/drawing/2014/main" id="{C51E57E7-237F-47BD-B214-1DA8CDD3D3E3}"/>
                    </a:ext>
                  </a:extLst>
                </p:cNvPr>
                <p:cNvSpPr>
                  <a:spLocks noChangeArrowheads="1"/>
                </p:cNvSpPr>
                <p:nvPr/>
              </p:nvSpPr>
              <p:spPr bwMode="auto">
                <a:xfrm>
                  <a:off x="2823" y="1984"/>
                  <a:ext cx="36" cy="36"/>
                </a:xfrm>
                <a:prstGeom prst="ellipse">
                  <a:avLst/>
                </a:prstGeom>
                <a:solidFill>
                  <a:srgbClr val="618FFD"/>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grpSp>
            <p:nvGrpSpPr>
              <p:cNvPr id="36006" name="Group 24">
                <a:extLst>
                  <a:ext uri="{FF2B5EF4-FFF2-40B4-BE49-F238E27FC236}">
                    <a16:creationId xmlns:a16="http://schemas.microsoft.com/office/drawing/2014/main" id="{63DC0B5C-5D40-4DAB-85E4-8EDAB773DC60}"/>
                  </a:ext>
                </a:extLst>
              </p:cNvPr>
              <p:cNvGrpSpPr>
                <a:grpSpLocks/>
              </p:cNvGrpSpPr>
              <p:nvPr/>
            </p:nvGrpSpPr>
            <p:grpSpPr bwMode="auto">
              <a:xfrm>
                <a:off x="3916" y="1651"/>
                <a:ext cx="77" cy="69"/>
                <a:chOff x="2973" y="1980"/>
                <a:chExt cx="67" cy="57"/>
              </a:xfrm>
            </p:grpSpPr>
            <p:sp>
              <p:nvSpPr>
                <p:cNvPr id="36032" name="Oval 25">
                  <a:extLst>
                    <a:ext uri="{FF2B5EF4-FFF2-40B4-BE49-F238E27FC236}">
                      <a16:creationId xmlns:a16="http://schemas.microsoft.com/office/drawing/2014/main" id="{F10D44DF-B942-493F-974A-53FA19473B47}"/>
                    </a:ext>
                  </a:extLst>
                </p:cNvPr>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6033" name="Oval 26">
                  <a:extLst>
                    <a:ext uri="{FF2B5EF4-FFF2-40B4-BE49-F238E27FC236}">
                      <a16:creationId xmlns:a16="http://schemas.microsoft.com/office/drawing/2014/main" id="{196B0FEA-2A31-4D7B-9180-A064B2503A4F}"/>
                    </a:ext>
                  </a:extLst>
                </p:cNvPr>
                <p:cNvSpPr>
                  <a:spLocks noChangeArrowheads="1"/>
                </p:cNvSpPr>
                <p:nvPr/>
              </p:nvSpPr>
              <p:spPr bwMode="auto">
                <a:xfrm>
                  <a:off x="2996" y="1987"/>
                  <a:ext cx="34" cy="36"/>
                </a:xfrm>
                <a:prstGeom prst="ellipse">
                  <a:avLst/>
                </a:prstGeom>
                <a:solidFill>
                  <a:srgbClr val="618FFD"/>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sp>
            <p:nvSpPr>
              <p:cNvPr id="36008" name="Freeform 27">
                <a:extLst>
                  <a:ext uri="{FF2B5EF4-FFF2-40B4-BE49-F238E27FC236}">
                    <a16:creationId xmlns:a16="http://schemas.microsoft.com/office/drawing/2014/main" id="{91670B2D-2E6D-4779-9BBA-7BF21DDA44D5}"/>
                  </a:ext>
                </a:extLst>
              </p:cNvPr>
              <p:cNvSpPr>
                <a:spLocks noChangeArrowheads="1"/>
              </p:cNvSpPr>
              <p:nvPr/>
            </p:nvSpPr>
            <p:spPr bwMode="auto">
              <a:xfrm>
                <a:off x="4039" y="1604"/>
                <a:ext cx="71" cy="188"/>
              </a:xfrm>
              <a:custGeom>
                <a:avLst/>
                <a:gdLst>
                  <a:gd name="T0" fmla="*/ 11 w 128"/>
                  <a:gd name="T1" fmla="*/ 4 h 311"/>
                  <a:gd name="T2" fmla="*/ 17 w 128"/>
                  <a:gd name="T3" fmla="*/ 0 h 311"/>
                  <a:gd name="T4" fmla="*/ 21 w 128"/>
                  <a:gd name="T5" fmla="*/ 4 h 311"/>
                  <a:gd name="T6" fmla="*/ 23 w 128"/>
                  <a:gd name="T7" fmla="*/ 14 h 311"/>
                  <a:gd name="T8" fmla="*/ 24 w 128"/>
                  <a:gd name="T9" fmla="*/ 28 h 311"/>
                  <a:gd name="T10" fmla="*/ 23 w 128"/>
                  <a:gd name="T11" fmla="*/ 42 h 311"/>
                  <a:gd name="T12" fmla="*/ 19 w 128"/>
                  <a:gd name="T13" fmla="*/ 57 h 311"/>
                  <a:gd name="T14" fmla="*/ 14 w 128"/>
                  <a:gd name="T15" fmla="*/ 66 h 311"/>
                  <a:gd name="T16" fmla="*/ 6 w 128"/>
                  <a:gd name="T17" fmla="*/ 67 h 311"/>
                  <a:gd name="T18" fmla="*/ 0 w 128"/>
                  <a:gd name="T19" fmla="*/ 48 h 311"/>
                  <a:gd name="T20" fmla="*/ 11 w 128"/>
                  <a:gd name="T21" fmla="*/ 4 h 3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09" name="Freeform 28">
                <a:extLst>
                  <a:ext uri="{FF2B5EF4-FFF2-40B4-BE49-F238E27FC236}">
                    <a16:creationId xmlns:a16="http://schemas.microsoft.com/office/drawing/2014/main" id="{361132C2-E521-432B-B71D-022E8C0E7275}"/>
                  </a:ext>
                </a:extLst>
              </p:cNvPr>
              <p:cNvSpPr>
                <a:spLocks noChangeArrowheads="1"/>
              </p:cNvSpPr>
              <p:nvPr/>
            </p:nvSpPr>
            <p:spPr bwMode="auto">
              <a:xfrm>
                <a:off x="3568" y="1609"/>
                <a:ext cx="72" cy="188"/>
              </a:xfrm>
              <a:custGeom>
                <a:avLst/>
                <a:gdLst>
                  <a:gd name="T0" fmla="*/ 13 w 126"/>
                  <a:gd name="T1" fmla="*/ 4 h 311"/>
                  <a:gd name="T2" fmla="*/ 6 w 126"/>
                  <a:gd name="T3" fmla="*/ 0 h 311"/>
                  <a:gd name="T4" fmla="*/ 3 w 126"/>
                  <a:gd name="T5" fmla="*/ 4 h 311"/>
                  <a:gd name="T6" fmla="*/ 1 w 126"/>
                  <a:gd name="T7" fmla="*/ 13 h 311"/>
                  <a:gd name="T8" fmla="*/ 0 w 126"/>
                  <a:gd name="T9" fmla="*/ 28 h 311"/>
                  <a:gd name="T10" fmla="*/ 1 w 126"/>
                  <a:gd name="T11" fmla="*/ 42 h 311"/>
                  <a:gd name="T12" fmla="*/ 4 w 126"/>
                  <a:gd name="T13" fmla="*/ 57 h 311"/>
                  <a:gd name="T14" fmla="*/ 10 w 126"/>
                  <a:gd name="T15" fmla="*/ 66 h 311"/>
                  <a:gd name="T16" fmla="*/ 17 w 126"/>
                  <a:gd name="T17" fmla="*/ 67 h 311"/>
                  <a:gd name="T18" fmla="*/ 23 w 126"/>
                  <a:gd name="T19" fmla="*/ 48 h 311"/>
                  <a:gd name="T20" fmla="*/ 13 w 126"/>
                  <a:gd name="T21" fmla="*/ 4 h 3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10" name="Freeform 29">
                <a:extLst>
                  <a:ext uri="{FF2B5EF4-FFF2-40B4-BE49-F238E27FC236}">
                    <a16:creationId xmlns:a16="http://schemas.microsoft.com/office/drawing/2014/main" id="{10CA4645-1C09-432E-84E6-91BEF0C86522}"/>
                  </a:ext>
                </a:extLst>
              </p:cNvPr>
              <p:cNvSpPr>
                <a:spLocks noChangeArrowheads="1"/>
              </p:cNvSpPr>
              <p:nvPr/>
            </p:nvSpPr>
            <p:spPr bwMode="auto">
              <a:xfrm>
                <a:off x="3584" y="1362"/>
                <a:ext cx="498" cy="753"/>
              </a:xfrm>
              <a:custGeom>
                <a:avLst/>
                <a:gdLst>
                  <a:gd name="T0" fmla="*/ 47 w 874"/>
                  <a:gd name="T1" fmla="*/ 5 h 1244"/>
                  <a:gd name="T2" fmla="*/ 35 w 874"/>
                  <a:gd name="T3" fmla="*/ 14 h 1244"/>
                  <a:gd name="T4" fmla="*/ 27 w 874"/>
                  <a:gd name="T5" fmla="*/ 22 h 1244"/>
                  <a:gd name="T6" fmla="*/ 22 w 874"/>
                  <a:gd name="T7" fmla="*/ 33 h 1244"/>
                  <a:gd name="T8" fmla="*/ 15 w 874"/>
                  <a:gd name="T9" fmla="*/ 45 h 1244"/>
                  <a:gd name="T10" fmla="*/ 12 w 874"/>
                  <a:gd name="T11" fmla="*/ 61 h 1244"/>
                  <a:gd name="T12" fmla="*/ 9 w 874"/>
                  <a:gd name="T13" fmla="*/ 74 h 1244"/>
                  <a:gd name="T14" fmla="*/ 9 w 874"/>
                  <a:gd name="T15" fmla="*/ 89 h 1244"/>
                  <a:gd name="T16" fmla="*/ 12 w 874"/>
                  <a:gd name="T17" fmla="*/ 110 h 1244"/>
                  <a:gd name="T18" fmla="*/ 13 w 874"/>
                  <a:gd name="T19" fmla="*/ 130 h 1244"/>
                  <a:gd name="T20" fmla="*/ 8 w 874"/>
                  <a:gd name="T21" fmla="*/ 150 h 1244"/>
                  <a:gd name="T22" fmla="*/ 3 w 874"/>
                  <a:gd name="T23" fmla="*/ 169 h 1244"/>
                  <a:gd name="T24" fmla="*/ 0 w 874"/>
                  <a:gd name="T25" fmla="*/ 187 h 1244"/>
                  <a:gd name="T26" fmla="*/ 0 w 874"/>
                  <a:gd name="T27" fmla="*/ 202 h 1244"/>
                  <a:gd name="T28" fmla="*/ 1 w 874"/>
                  <a:gd name="T29" fmla="*/ 216 h 1244"/>
                  <a:gd name="T30" fmla="*/ 3 w 874"/>
                  <a:gd name="T31" fmla="*/ 227 h 1244"/>
                  <a:gd name="T32" fmla="*/ 7 w 874"/>
                  <a:gd name="T33" fmla="*/ 239 h 1244"/>
                  <a:gd name="T34" fmla="*/ 14 w 874"/>
                  <a:gd name="T35" fmla="*/ 247 h 1244"/>
                  <a:gd name="T36" fmla="*/ 22 w 874"/>
                  <a:gd name="T37" fmla="*/ 254 h 1244"/>
                  <a:gd name="T38" fmla="*/ 36 w 874"/>
                  <a:gd name="T39" fmla="*/ 265 h 1244"/>
                  <a:gd name="T40" fmla="*/ 53 w 874"/>
                  <a:gd name="T41" fmla="*/ 269 h 1244"/>
                  <a:gd name="T42" fmla="*/ 70 w 874"/>
                  <a:gd name="T43" fmla="*/ 273 h 1244"/>
                  <a:gd name="T44" fmla="*/ 86 w 874"/>
                  <a:gd name="T45" fmla="*/ 270 h 1244"/>
                  <a:gd name="T46" fmla="*/ 100 w 874"/>
                  <a:gd name="T47" fmla="*/ 267 h 1244"/>
                  <a:gd name="T48" fmla="*/ 115 w 874"/>
                  <a:gd name="T49" fmla="*/ 259 h 1244"/>
                  <a:gd name="T50" fmla="*/ 128 w 874"/>
                  <a:gd name="T51" fmla="*/ 252 h 1244"/>
                  <a:gd name="T52" fmla="*/ 138 w 874"/>
                  <a:gd name="T53" fmla="*/ 242 h 1244"/>
                  <a:gd name="T54" fmla="*/ 151 w 874"/>
                  <a:gd name="T55" fmla="*/ 224 h 1244"/>
                  <a:gd name="T56" fmla="*/ 156 w 874"/>
                  <a:gd name="T57" fmla="*/ 215 h 1244"/>
                  <a:gd name="T58" fmla="*/ 160 w 874"/>
                  <a:gd name="T59" fmla="*/ 202 h 1244"/>
                  <a:gd name="T60" fmla="*/ 161 w 874"/>
                  <a:gd name="T61" fmla="*/ 189 h 1244"/>
                  <a:gd name="T62" fmla="*/ 162 w 874"/>
                  <a:gd name="T63" fmla="*/ 178 h 1244"/>
                  <a:gd name="T64" fmla="*/ 160 w 874"/>
                  <a:gd name="T65" fmla="*/ 163 h 1244"/>
                  <a:gd name="T66" fmla="*/ 158 w 874"/>
                  <a:gd name="T67" fmla="*/ 150 h 1244"/>
                  <a:gd name="T68" fmla="*/ 155 w 874"/>
                  <a:gd name="T69" fmla="*/ 123 h 1244"/>
                  <a:gd name="T70" fmla="*/ 156 w 874"/>
                  <a:gd name="T71" fmla="*/ 110 h 1244"/>
                  <a:gd name="T72" fmla="*/ 160 w 874"/>
                  <a:gd name="T73" fmla="*/ 96 h 1244"/>
                  <a:gd name="T74" fmla="*/ 161 w 874"/>
                  <a:gd name="T75" fmla="*/ 70 h 1244"/>
                  <a:gd name="T76" fmla="*/ 160 w 874"/>
                  <a:gd name="T77" fmla="*/ 46 h 1244"/>
                  <a:gd name="T78" fmla="*/ 156 w 874"/>
                  <a:gd name="T79" fmla="*/ 31 h 1244"/>
                  <a:gd name="T80" fmla="*/ 149 w 874"/>
                  <a:gd name="T81" fmla="*/ 20 h 1244"/>
                  <a:gd name="T82" fmla="*/ 130 w 874"/>
                  <a:gd name="T83" fmla="*/ 9 h 1244"/>
                  <a:gd name="T84" fmla="*/ 108 w 874"/>
                  <a:gd name="T85" fmla="*/ 2 h 1244"/>
                  <a:gd name="T86" fmla="*/ 73 w 874"/>
                  <a:gd name="T87" fmla="*/ 0 h 1244"/>
                  <a:gd name="T88" fmla="*/ 47 w 874"/>
                  <a:gd name="T89" fmla="*/ 5 h 124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7" name="Group 30">
                <a:extLst>
                  <a:ext uri="{FF2B5EF4-FFF2-40B4-BE49-F238E27FC236}">
                    <a16:creationId xmlns:a16="http://schemas.microsoft.com/office/drawing/2014/main" id="{2476FECD-567A-4A91-BD40-6413CEDCF389}"/>
                  </a:ext>
                </a:extLst>
              </p:cNvPr>
              <p:cNvGrpSpPr>
                <a:grpSpLocks/>
              </p:cNvGrpSpPr>
              <p:nvPr/>
            </p:nvGrpSpPr>
            <p:grpSpPr bwMode="auto">
              <a:xfrm>
                <a:off x="3722" y="1678"/>
                <a:ext cx="245" cy="281"/>
                <a:chOff x="2802" y="2002"/>
                <a:chExt cx="216" cy="233"/>
              </a:xfrm>
            </p:grpSpPr>
            <p:sp>
              <p:nvSpPr>
                <p:cNvPr id="36029" name="Freeform 31">
                  <a:extLst>
                    <a:ext uri="{FF2B5EF4-FFF2-40B4-BE49-F238E27FC236}">
                      <a16:creationId xmlns:a16="http://schemas.microsoft.com/office/drawing/2014/main" id="{3B0F9422-986F-4242-8E1E-B4EFA89B5D07}"/>
                    </a:ext>
                  </a:extLst>
                </p:cNvPr>
                <p:cNvSpPr>
                  <a:spLocks noChangeArrowheads="1"/>
                </p:cNvSpPr>
                <p:nvPr/>
              </p:nvSpPr>
              <p:spPr bwMode="auto">
                <a:xfrm>
                  <a:off x="2802" y="2211"/>
                  <a:ext cx="214" cy="10"/>
                </a:xfrm>
                <a:custGeom>
                  <a:avLst/>
                  <a:gdLst>
                    <a:gd name="T0" fmla="*/ 0 w 431"/>
                    <a:gd name="T1" fmla="*/ 0 h 19"/>
                    <a:gd name="T2" fmla="*/ 5 w 431"/>
                    <a:gd name="T3" fmla="*/ 0 h 19"/>
                    <a:gd name="T4" fmla="*/ 13 w 431"/>
                    <a:gd name="T5" fmla="*/ 0 h 19"/>
                    <a:gd name="T6" fmla="*/ 19 w 431"/>
                    <a:gd name="T7" fmla="*/ 0 h 19"/>
                    <a:gd name="T8" fmla="*/ 28 w 431"/>
                    <a:gd name="T9" fmla="*/ 1 h 19"/>
                    <a:gd name="T10" fmla="*/ 37 w 431"/>
                    <a:gd name="T11" fmla="*/ 1 h 19"/>
                    <a:gd name="T12" fmla="*/ 46 w 431"/>
                    <a:gd name="T13" fmla="*/ 1 h 19"/>
                    <a:gd name="T14" fmla="*/ 54 w 431"/>
                    <a:gd name="T15" fmla="*/ 2 h 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30" name="Freeform 32">
                  <a:extLst>
                    <a:ext uri="{FF2B5EF4-FFF2-40B4-BE49-F238E27FC236}">
                      <a16:creationId xmlns:a16="http://schemas.microsoft.com/office/drawing/2014/main" id="{680EA7E6-CEC5-42EB-809F-6C682D54CF77}"/>
                    </a:ext>
                  </a:extLst>
                </p:cNvPr>
                <p:cNvSpPr>
                  <a:spLocks noChangeArrowheads="1"/>
                </p:cNvSpPr>
                <p:nvPr/>
              </p:nvSpPr>
              <p:spPr bwMode="auto">
                <a:xfrm>
                  <a:off x="2877" y="2237"/>
                  <a:ext cx="46" cy="3"/>
                </a:xfrm>
                <a:custGeom>
                  <a:avLst/>
                  <a:gdLst>
                    <a:gd name="T0" fmla="*/ 0 w 92"/>
                    <a:gd name="T1" fmla="*/ 1 h 5"/>
                    <a:gd name="T2" fmla="*/ 9 w 92"/>
                    <a:gd name="T3" fmla="*/ 0 h 5"/>
                    <a:gd name="T4" fmla="*/ 12 w 92"/>
                    <a:gd name="T5" fmla="*/ 1 h 5"/>
                    <a:gd name="T6" fmla="*/ 0 60000 65536"/>
                    <a:gd name="T7" fmla="*/ 0 60000 65536"/>
                    <a:gd name="T8" fmla="*/ 0 60000 65536"/>
                  </a:gdLst>
                  <a:ahLst/>
                  <a:cxnLst>
                    <a:cxn ang="T6">
                      <a:pos x="T0" y="T1"/>
                    </a:cxn>
                    <a:cxn ang="T7">
                      <a:pos x="T2" y="T3"/>
                    </a:cxn>
                    <a:cxn ang="T8">
                      <a:pos x="T4" y="T5"/>
                    </a:cxn>
                  </a:cxnLst>
                  <a:rect l="0" t="0" r="r" b="b"/>
                  <a:pathLst>
                    <a:path w="92" h="5">
                      <a:moveTo>
                        <a:pt x="0" y="5"/>
                      </a:moveTo>
                      <a:lnTo>
                        <a:pt x="67" y="0"/>
                      </a:lnTo>
                      <a:lnTo>
                        <a:pt x="92" y="5"/>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31" name="Freeform 33">
                  <a:extLst>
                    <a:ext uri="{FF2B5EF4-FFF2-40B4-BE49-F238E27FC236}">
                      <a16:creationId xmlns:a16="http://schemas.microsoft.com/office/drawing/2014/main" id="{7B427FDB-5B10-49EE-B7AE-72364534AD07}"/>
                    </a:ext>
                  </a:extLst>
                </p:cNvPr>
                <p:cNvSpPr>
                  <a:spLocks noChangeArrowheads="1"/>
                </p:cNvSpPr>
                <p:nvPr/>
              </p:nvSpPr>
              <p:spPr bwMode="auto">
                <a:xfrm>
                  <a:off x="2859" y="2002"/>
                  <a:ext cx="100" cy="156"/>
                </a:xfrm>
                <a:custGeom>
                  <a:avLst/>
                  <a:gdLst>
                    <a:gd name="T0" fmla="*/ 18 w 202"/>
                    <a:gd name="T1" fmla="*/ 0 h 309"/>
                    <a:gd name="T2" fmla="*/ 17 w 202"/>
                    <a:gd name="T3" fmla="*/ 7 h 309"/>
                    <a:gd name="T4" fmla="*/ 18 w 202"/>
                    <a:gd name="T5" fmla="*/ 13 h 309"/>
                    <a:gd name="T6" fmla="*/ 20 w 202"/>
                    <a:gd name="T7" fmla="*/ 18 h 309"/>
                    <a:gd name="T8" fmla="*/ 23 w 202"/>
                    <a:gd name="T9" fmla="*/ 24 h 309"/>
                    <a:gd name="T10" fmla="*/ 24 w 202"/>
                    <a:gd name="T11" fmla="*/ 28 h 309"/>
                    <a:gd name="T12" fmla="*/ 26 w 202"/>
                    <a:gd name="T13" fmla="*/ 33 h 309"/>
                    <a:gd name="T14" fmla="*/ 24 w 202"/>
                    <a:gd name="T15" fmla="*/ 37 h 309"/>
                    <a:gd name="T16" fmla="*/ 22 w 202"/>
                    <a:gd name="T17" fmla="*/ 38 h 309"/>
                    <a:gd name="T18" fmla="*/ 18 w 202"/>
                    <a:gd name="T19" fmla="*/ 39 h 309"/>
                    <a:gd name="T20" fmla="*/ 14 w 202"/>
                    <a:gd name="T21" fmla="*/ 37 h 309"/>
                    <a:gd name="T22" fmla="*/ 8 w 202"/>
                    <a:gd name="T23" fmla="*/ 36 h 309"/>
                    <a:gd name="T24" fmla="*/ 0 w 202"/>
                    <a:gd name="T25" fmla="*/ 38 h 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36011" name="Group 34">
                <a:extLst>
                  <a:ext uri="{FF2B5EF4-FFF2-40B4-BE49-F238E27FC236}">
                    <a16:creationId xmlns:a16="http://schemas.microsoft.com/office/drawing/2014/main" id="{A6E9F38D-9995-45F8-862F-A9689F18979E}"/>
                  </a:ext>
                </a:extLst>
              </p:cNvPr>
              <p:cNvGrpSpPr>
                <a:grpSpLocks/>
              </p:cNvGrpSpPr>
              <p:nvPr/>
            </p:nvGrpSpPr>
            <p:grpSpPr bwMode="auto">
              <a:xfrm>
                <a:off x="3697" y="1559"/>
                <a:ext cx="326" cy="32"/>
                <a:chOff x="2780" y="1904"/>
                <a:chExt cx="287" cy="26"/>
              </a:xfrm>
            </p:grpSpPr>
            <p:sp>
              <p:nvSpPr>
                <p:cNvPr id="36027" name="Freeform 35">
                  <a:extLst>
                    <a:ext uri="{FF2B5EF4-FFF2-40B4-BE49-F238E27FC236}">
                      <a16:creationId xmlns:a16="http://schemas.microsoft.com/office/drawing/2014/main" id="{05135AC8-133E-44AA-8E24-F3650E5C15D6}"/>
                    </a:ext>
                  </a:extLst>
                </p:cNvPr>
                <p:cNvSpPr>
                  <a:spLocks noChangeArrowheads="1"/>
                </p:cNvSpPr>
                <p:nvPr/>
              </p:nvSpPr>
              <p:spPr bwMode="auto">
                <a:xfrm>
                  <a:off x="2780" y="1906"/>
                  <a:ext cx="117" cy="26"/>
                </a:xfrm>
                <a:custGeom>
                  <a:avLst/>
                  <a:gdLst>
                    <a:gd name="T0" fmla="*/ 0 w 232"/>
                    <a:gd name="T1" fmla="*/ 6 h 49"/>
                    <a:gd name="T2" fmla="*/ 5 w 232"/>
                    <a:gd name="T3" fmla="*/ 3 h 49"/>
                    <a:gd name="T4" fmla="*/ 8 w 232"/>
                    <a:gd name="T5" fmla="*/ 1 h 49"/>
                    <a:gd name="T6" fmla="*/ 13 w 232"/>
                    <a:gd name="T7" fmla="*/ 0 h 49"/>
                    <a:gd name="T8" fmla="*/ 16 w 232"/>
                    <a:gd name="T9" fmla="*/ 0 h 49"/>
                    <a:gd name="T10" fmla="*/ 19 w 232"/>
                    <a:gd name="T11" fmla="*/ 0 h 49"/>
                    <a:gd name="T12" fmla="*/ 24 w 232"/>
                    <a:gd name="T13" fmla="*/ 1 h 49"/>
                    <a:gd name="T14" fmla="*/ 29 w 232"/>
                    <a:gd name="T15" fmla="*/ 3 h 49"/>
                    <a:gd name="T16" fmla="*/ 29 w 232"/>
                    <a:gd name="T17" fmla="*/ 4 h 49"/>
                    <a:gd name="T18" fmla="*/ 27 w 232"/>
                    <a:gd name="T19" fmla="*/ 5 h 49"/>
                    <a:gd name="T20" fmla="*/ 24 w 232"/>
                    <a:gd name="T21" fmla="*/ 4 h 49"/>
                    <a:gd name="T22" fmla="*/ 19 w 232"/>
                    <a:gd name="T23" fmla="*/ 3 h 49"/>
                    <a:gd name="T24" fmla="*/ 15 w 232"/>
                    <a:gd name="T25" fmla="*/ 3 h 49"/>
                    <a:gd name="T26" fmla="*/ 12 w 232"/>
                    <a:gd name="T27" fmla="*/ 4 h 49"/>
                    <a:gd name="T28" fmla="*/ 8 w 232"/>
                    <a:gd name="T29" fmla="*/ 5 h 49"/>
                    <a:gd name="T30" fmla="*/ 5 w 232"/>
                    <a:gd name="T31" fmla="*/ 5 h 49"/>
                    <a:gd name="T32" fmla="*/ 0 w 232"/>
                    <a:gd name="T33" fmla="*/ 6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28" name="Freeform 36">
                  <a:extLst>
                    <a:ext uri="{FF2B5EF4-FFF2-40B4-BE49-F238E27FC236}">
                      <a16:creationId xmlns:a16="http://schemas.microsoft.com/office/drawing/2014/main" id="{22B20831-7B33-4545-9F67-EF26438B29D3}"/>
                    </a:ext>
                  </a:extLst>
                </p:cNvPr>
                <p:cNvSpPr>
                  <a:spLocks noChangeArrowheads="1"/>
                </p:cNvSpPr>
                <p:nvPr/>
              </p:nvSpPr>
              <p:spPr bwMode="auto">
                <a:xfrm>
                  <a:off x="2953" y="1906"/>
                  <a:ext cx="114" cy="26"/>
                </a:xfrm>
                <a:custGeom>
                  <a:avLst/>
                  <a:gdLst>
                    <a:gd name="T0" fmla="*/ 29 w 226"/>
                    <a:gd name="T1" fmla="*/ 6 h 48"/>
                    <a:gd name="T2" fmla="*/ 25 w 226"/>
                    <a:gd name="T3" fmla="*/ 4 h 48"/>
                    <a:gd name="T4" fmla="*/ 21 w 226"/>
                    <a:gd name="T5" fmla="*/ 2 h 48"/>
                    <a:gd name="T6" fmla="*/ 17 w 226"/>
                    <a:gd name="T7" fmla="*/ 1 h 48"/>
                    <a:gd name="T8" fmla="*/ 13 w 226"/>
                    <a:gd name="T9" fmla="*/ 1 h 48"/>
                    <a:gd name="T10" fmla="*/ 11 w 226"/>
                    <a:gd name="T11" fmla="*/ 0 h 48"/>
                    <a:gd name="T12" fmla="*/ 6 w 226"/>
                    <a:gd name="T13" fmla="*/ 2 h 48"/>
                    <a:gd name="T14" fmla="*/ 0 w 226"/>
                    <a:gd name="T15" fmla="*/ 3 h 48"/>
                    <a:gd name="T16" fmla="*/ 1 w 226"/>
                    <a:gd name="T17" fmla="*/ 5 h 48"/>
                    <a:gd name="T18" fmla="*/ 3 w 226"/>
                    <a:gd name="T19" fmla="*/ 5 h 48"/>
                    <a:gd name="T20" fmla="*/ 6 w 226"/>
                    <a:gd name="T21" fmla="*/ 4 h 48"/>
                    <a:gd name="T22" fmla="*/ 11 w 226"/>
                    <a:gd name="T23" fmla="*/ 4 h 48"/>
                    <a:gd name="T24" fmla="*/ 14 w 226"/>
                    <a:gd name="T25" fmla="*/ 4 h 48"/>
                    <a:gd name="T26" fmla="*/ 17 w 226"/>
                    <a:gd name="T27" fmla="*/ 4 h 48"/>
                    <a:gd name="T28" fmla="*/ 21 w 226"/>
                    <a:gd name="T29" fmla="*/ 5 h 48"/>
                    <a:gd name="T30" fmla="*/ 24 w 226"/>
                    <a:gd name="T31" fmla="*/ 6 h 48"/>
                    <a:gd name="T32" fmla="*/ 29 w 226"/>
                    <a:gd name="T33" fmla="*/ 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sp>
            <p:nvSpPr>
              <p:cNvPr id="36013" name="Freeform 37">
                <a:extLst>
                  <a:ext uri="{FF2B5EF4-FFF2-40B4-BE49-F238E27FC236}">
                    <a16:creationId xmlns:a16="http://schemas.microsoft.com/office/drawing/2014/main" id="{315D7C2D-1CE9-4399-9579-31E7C1A44A79}"/>
                  </a:ext>
                </a:extLst>
              </p:cNvPr>
              <p:cNvSpPr>
                <a:spLocks noChangeArrowheads="1"/>
              </p:cNvSpPr>
              <p:nvPr/>
            </p:nvSpPr>
            <p:spPr bwMode="auto">
              <a:xfrm>
                <a:off x="3596" y="1296"/>
                <a:ext cx="514" cy="355"/>
              </a:xfrm>
              <a:custGeom>
                <a:avLst/>
                <a:gdLst>
                  <a:gd name="T0" fmla="*/ 4 w 903"/>
                  <a:gd name="T1" fmla="*/ 129 h 586"/>
                  <a:gd name="T2" fmla="*/ 13 w 903"/>
                  <a:gd name="T3" fmla="*/ 130 h 586"/>
                  <a:gd name="T4" fmla="*/ 10 w 903"/>
                  <a:gd name="T5" fmla="*/ 112 h 586"/>
                  <a:gd name="T6" fmla="*/ 20 w 903"/>
                  <a:gd name="T7" fmla="*/ 95 h 586"/>
                  <a:gd name="T8" fmla="*/ 21 w 903"/>
                  <a:gd name="T9" fmla="*/ 75 h 586"/>
                  <a:gd name="T10" fmla="*/ 33 w 903"/>
                  <a:gd name="T11" fmla="*/ 64 h 586"/>
                  <a:gd name="T12" fmla="*/ 33 w 903"/>
                  <a:gd name="T13" fmla="*/ 47 h 586"/>
                  <a:gd name="T14" fmla="*/ 43 w 903"/>
                  <a:gd name="T15" fmla="*/ 46 h 586"/>
                  <a:gd name="T16" fmla="*/ 53 w 903"/>
                  <a:gd name="T17" fmla="*/ 37 h 586"/>
                  <a:gd name="T18" fmla="*/ 69 w 903"/>
                  <a:gd name="T19" fmla="*/ 48 h 586"/>
                  <a:gd name="T20" fmla="*/ 72 w 903"/>
                  <a:gd name="T21" fmla="*/ 42 h 586"/>
                  <a:gd name="T22" fmla="*/ 88 w 903"/>
                  <a:gd name="T23" fmla="*/ 48 h 586"/>
                  <a:gd name="T24" fmla="*/ 84 w 903"/>
                  <a:gd name="T25" fmla="*/ 37 h 586"/>
                  <a:gd name="T26" fmla="*/ 104 w 903"/>
                  <a:gd name="T27" fmla="*/ 51 h 586"/>
                  <a:gd name="T28" fmla="*/ 106 w 903"/>
                  <a:gd name="T29" fmla="*/ 42 h 586"/>
                  <a:gd name="T30" fmla="*/ 124 w 903"/>
                  <a:gd name="T31" fmla="*/ 56 h 586"/>
                  <a:gd name="T32" fmla="*/ 134 w 903"/>
                  <a:gd name="T33" fmla="*/ 53 h 586"/>
                  <a:gd name="T34" fmla="*/ 139 w 903"/>
                  <a:gd name="T35" fmla="*/ 67 h 586"/>
                  <a:gd name="T36" fmla="*/ 145 w 903"/>
                  <a:gd name="T37" fmla="*/ 65 h 586"/>
                  <a:gd name="T38" fmla="*/ 150 w 903"/>
                  <a:gd name="T39" fmla="*/ 76 h 586"/>
                  <a:gd name="T40" fmla="*/ 146 w 903"/>
                  <a:gd name="T41" fmla="*/ 93 h 586"/>
                  <a:gd name="T42" fmla="*/ 147 w 903"/>
                  <a:gd name="T43" fmla="*/ 108 h 586"/>
                  <a:gd name="T44" fmla="*/ 151 w 903"/>
                  <a:gd name="T45" fmla="*/ 128 h 586"/>
                  <a:gd name="T46" fmla="*/ 156 w 903"/>
                  <a:gd name="T47" fmla="*/ 128 h 586"/>
                  <a:gd name="T48" fmla="*/ 161 w 903"/>
                  <a:gd name="T49" fmla="*/ 115 h 586"/>
                  <a:gd name="T50" fmla="*/ 165 w 903"/>
                  <a:gd name="T51" fmla="*/ 103 h 586"/>
                  <a:gd name="T52" fmla="*/ 167 w 903"/>
                  <a:gd name="T53" fmla="*/ 85 h 586"/>
                  <a:gd name="T54" fmla="*/ 165 w 903"/>
                  <a:gd name="T55" fmla="*/ 59 h 586"/>
                  <a:gd name="T56" fmla="*/ 155 w 903"/>
                  <a:gd name="T57" fmla="*/ 41 h 586"/>
                  <a:gd name="T58" fmla="*/ 149 w 903"/>
                  <a:gd name="T59" fmla="*/ 29 h 586"/>
                  <a:gd name="T60" fmla="*/ 139 w 903"/>
                  <a:gd name="T61" fmla="*/ 18 h 586"/>
                  <a:gd name="T62" fmla="*/ 123 w 903"/>
                  <a:gd name="T63" fmla="*/ 9 h 586"/>
                  <a:gd name="T64" fmla="*/ 107 w 903"/>
                  <a:gd name="T65" fmla="*/ 4 h 586"/>
                  <a:gd name="T66" fmla="*/ 84 w 903"/>
                  <a:gd name="T67" fmla="*/ 0 h 586"/>
                  <a:gd name="T68" fmla="*/ 62 w 903"/>
                  <a:gd name="T69" fmla="*/ 4 h 586"/>
                  <a:gd name="T70" fmla="*/ 48 w 903"/>
                  <a:gd name="T71" fmla="*/ 5 h 586"/>
                  <a:gd name="T72" fmla="*/ 36 w 903"/>
                  <a:gd name="T73" fmla="*/ 10 h 586"/>
                  <a:gd name="T74" fmla="*/ 22 w 903"/>
                  <a:gd name="T75" fmla="*/ 20 h 586"/>
                  <a:gd name="T76" fmla="*/ 10 w 903"/>
                  <a:gd name="T77" fmla="*/ 38 h 586"/>
                  <a:gd name="T78" fmla="*/ 6 w 903"/>
                  <a:gd name="T79" fmla="*/ 50 h 586"/>
                  <a:gd name="T80" fmla="*/ 0 w 903"/>
                  <a:gd name="T81" fmla="*/ 72 h 586"/>
                  <a:gd name="T82" fmla="*/ 0 w 903"/>
                  <a:gd name="T83" fmla="*/ 98 h 586"/>
                  <a:gd name="T84" fmla="*/ 0 w 903"/>
                  <a:gd name="T85" fmla="*/ 115 h 586"/>
                  <a:gd name="T86" fmla="*/ 4 w 903"/>
                  <a:gd name="T87" fmla="*/ 129 h 5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8" name="Group 38">
                <a:extLst>
                  <a:ext uri="{FF2B5EF4-FFF2-40B4-BE49-F238E27FC236}">
                    <a16:creationId xmlns:a16="http://schemas.microsoft.com/office/drawing/2014/main" id="{E52F9FF2-A379-416D-869F-9E20D42F3A75}"/>
                  </a:ext>
                </a:extLst>
              </p:cNvPr>
              <p:cNvGrpSpPr>
                <a:grpSpLocks/>
              </p:cNvGrpSpPr>
              <p:nvPr/>
            </p:nvGrpSpPr>
            <p:grpSpPr bwMode="auto">
              <a:xfrm>
                <a:off x="3597" y="1603"/>
                <a:ext cx="490" cy="151"/>
                <a:chOff x="2692" y="1940"/>
                <a:chExt cx="431" cy="125"/>
              </a:xfrm>
            </p:grpSpPr>
            <p:grpSp>
              <p:nvGrpSpPr>
                <p:cNvPr id="36014" name="Group 39">
                  <a:extLst>
                    <a:ext uri="{FF2B5EF4-FFF2-40B4-BE49-F238E27FC236}">
                      <a16:creationId xmlns:a16="http://schemas.microsoft.com/office/drawing/2014/main" id="{6839AAF0-1FCD-41F0-9915-D168FBDA11D3}"/>
                    </a:ext>
                  </a:extLst>
                </p:cNvPr>
                <p:cNvGrpSpPr>
                  <a:grpSpLocks/>
                </p:cNvGrpSpPr>
                <p:nvPr/>
              </p:nvGrpSpPr>
              <p:grpSpPr bwMode="auto">
                <a:xfrm>
                  <a:off x="2692" y="1940"/>
                  <a:ext cx="431" cy="125"/>
                  <a:chOff x="2692" y="1940"/>
                  <a:chExt cx="431" cy="125"/>
                </a:xfrm>
              </p:grpSpPr>
              <p:sp>
                <p:nvSpPr>
                  <p:cNvPr id="36022" name="Freeform 40">
                    <a:extLst>
                      <a:ext uri="{FF2B5EF4-FFF2-40B4-BE49-F238E27FC236}">
                        <a16:creationId xmlns:a16="http://schemas.microsoft.com/office/drawing/2014/main" id="{EB0C1A1A-B1BD-4CDE-8EAA-3312B7FA04FF}"/>
                      </a:ext>
                    </a:extLst>
                  </p:cNvPr>
                  <p:cNvSpPr>
                    <a:spLocks noChangeArrowheads="1"/>
                  </p:cNvSpPr>
                  <p:nvPr/>
                </p:nvSpPr>
                <p:spPr bwMode="auto">
                  <a:xfrm>
                    <a:off x="2754" y="1942"/>
                    <a:ext cx="155" cy="125"/>
                  </a:xfrm>
                  <a:custGeom>
                    <a:avLst/>
                    <a:gdLst>
                      <a:gd name="T0" fmla="*/ 4 w 309"/>
                      <a:gd name="T1" fmla="*/ 2 h 246"/>
                      <a:gd name="T2" fmla="*/ 11 w 309"/>
                      <a:gd name="T3" fmla="*/ 0 h 246"/>
                      <a:gd name="T4" fmla="*/ 19 w 309"/>
                      <a:gd name="T5" fmla="*/ 0 h 246"/>
                      <a:gd name="T6" fmla="*/ 31 w 309"/>
                      <a:gd name="T7" fmla="*/ 1 h 246"/>
                      <a:gd name="T8" fmla="*/ 35 w 309"/>
                      <a:gd name="T9" fmla="*/ 2 h 246"/>
                      <a:gd name="T10" fmla="*/ 39 w 309"/>
                      <a:gd name="T11" fmla="*/ 4 h 246"/>
                      <a:gd name="T12" fmla="*/ 39 w 309"/>
                      <a:gd name="T13" fmla="*/ 9 h 246"/>
                      <a:gd name="T14" fmla="*/ 39 w 309"/>
                      <a:gd name="T15" fmla="*/ 14 h 246"/>
                      <a:gd name="T16" fmla="*/ 38 w 309"/>
                      <a:gd name="T17" fmla="*/ 18 h 246"/>
                      <a:gd name="T18" fmla="*/ 36 w 309"/>
                      <a:gd name="T19" fmla="*/ 21 h 246"/>
                      <a:gd name="T20" fmla="*/ 35 w 309"/>
                      <a:gd name="T21" fmla="*/ 24 h 246"/>
                      <a:gd name="T22" fmla="*/ 34 w 309"/>
                      <a:gd name="T23" fmla="*/ 27 h 246"/>
                      <a:gd name="T24" fmla="*/ 31 w 309"/>
                      <a:gd name="T25" fmla="*/ 29 h 246"/>
                      <a:gd name="T26" fmla="*/ 28 w 309"/>
                      <a:gd name="T27" fmla="*/ 30 h 246"/>
                      <a:gd name="T28" fmla="*/ 23 w 309"/>
                      <a:gd name="T29" fmla="*/ 31 h 246"/>
                      <a:gd name="T30" fmla="*/ 18 w 309"/>
                      <a:gd name="T31" fmla="*/ 32 h 246"/>
                      <a:gd name="T32" fmla="*/ 13 w 309"/>
                      <a:gd name="T33" fmla="*/ 31 h 246"/>
                      <a:gd name="T34" fmla="*/ 10 w 309"/>
                      <a:gd name="T35" fmla="*/ 30 h 246"/>
                      <a:gd name="T36" fmla="*/ 6 w 309"/>
                      <a:gd name="T37" fmla="*/ 29 h 246"/>
                      <a:gd name="T38" fmla="*/ 3 w 309"/>
                      <a:gd name="T39" fmla="*/ 26 h 246"/>
                      <a:gd name="T40" fmla="*/ 2 w 309"/>
                      <a:gd name="T41" fmla="*/ 24 h 246"/>
                      <a:gd name="T42" fmla="*/ 0 w 309"/>
                      <a:gd name="T43" fmla="*/ 17 h 246"/>
                      <a:gd name="T44" fmla="*/ 0 w 309"/>
                      <a:gd name="T45" fmla="*/ 11 h 246"/>
                      <a:gd name="T46" fmla="*/ 0 w 309"/>
                      <a:gd name="T47" fmla="*/ 6 h 246"/>
                      <a:gd name="T48" fmla="*/ 4 w 309"/>
                      <a:gd name="T49" fmla="*/ 2 h 2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23" name="Freeform 41">
                    <a:extLst>
                      <a:ext uri="{FF2B5EF4-FFF2-40B4-BE49-F238E27FC236}">
                        <a16:creationId xmlns:a16="http://schemas.microsoft.com/office/drawing/2014/main" id="{3382C224-E1DF-44AB-BEA7-B99308C8413A}"/>
                      </a:ext>
                    </a:extLst>
                  </p:cNvPr>
                  <p:cNvSpPr>
                    <a:spLocks noChangeArrowheads="1"/>
                  </p:cNvSpPr>
                  <p:nvPr/>
                </p:nvSpPr>
                <p:spPr bwMode="auto">
                  <a:xfrm>
                    <a:off x="2930" y="1943"/>
                    <a:ext cx="155" cy="124"/>
                  </a:xfrm>
                  <a:custGeom>
                    <a:avLst/>
                    <a:gdLst>
                      <a:gd name="T0" fmla="*/ 34 w 308"/>
                      <a:gd name="T1" fmla="*/ 1 h 245"/>
                      <a:gd name="T2" fmla="*/ 27 w 308"/>
                      <a:gd name="T3" fmla="*/ 0 h 245"/>
                      <a:gd name="T4" fmla="*/ 20 w 308"/>
                      <a:gd name="T5" fmla="*/ 0 h 245"/>
                      <a:gd name="T6" fmla="*/ 14 w 308"/>
                      <a:gd name="T7" fmla="*/ 0 h 245"/>
                      <a:gd name="T8" fmla="*/ 8 w 308"/>
                      <a:gd name="T9" fmla="*/ 0 h 245"/>
                      <a:gd name="T10" fmla="*/ 4 w 308"/>
                      <a:gd name="T11" fmla="*/ 1 h 245"/>
                      <a:gd name="T12" fmla="*/ 0 w 308"/>
                      <a:gd name="T13" fmla="*/ 3 h 245"/>
                      <a:gd name="T14" fmla="*/ 0 w 308"/>
                      <a:gd name="T15" fmla="*/ 13 h 245"/>
                      <a:gd name="T16" fmla="*/ 1 w 308"/>
                      <a:gd name="T17" fmla="*/ 19 h 245"/>
                      <a:gd name="T18" fmla="*/ 3 w 308"/>
                      <a:gd name="T19" fmla="*/ 23 h 245"/>
                      <a:gd name="T20" fmla="*/ 5 w 308"/>
                      <a:gd name="T21" fmla="*/ 25 h 245"/>
                      <a:gd name="T22" fmla="*/ 8 w 308"/>
                      <a:gd name="T23" fmla="*/ 27 h 245"/>
                      <a:gd name="T24" fmla="*/ 10 w 308"/>
                      <a:gd name="T25" fmla="*/ 29 h 245"/>
                      <a:gd name="T26" fmla="*/ 13 w 308"/>
                      <a:gd name="T27" fmla="*/ 29 h 245"/>
                      <a:gd name="T28" fmla="*/ 16 w 308"/>
                      <a:gd name="T29" fmla="*/ 30 h 245"/>
                      <a:gd name="T30" fmla="*/ 20 w 308"/>
                      <a:gd name="T31" fmla="*/ 30 h 245"/>
                      <a:gd name="T32" fmla="*/ 26 w 308"/>
                      <a:gd name="T33" fmla="*/ 30 h 245"/>
                      <a:gd name="T34" fmla="*/ 30 w 308"/>
                      <a:gd name="T35" fmla="*/ 29 h 245"/>
                      <a:gd name="T36" fmla="*/ 33 w 308"/>
                      <a:gd name="T37" fmla="*/ 28 h 245"/>
                      <a:gd name="T38" fmla="*/ 36 w 308"/>
                      <a:gd name="T39" fmla="*/ 25 h 245"/>
                      <a:gd name="T40" fmla="*/ 38 w 308"/>
                      <a:gd name="T41" fmla="*/ 21 h 245"/>
                      <a:gd name="T42" fmla="*/ 39 w 308"/>
                      <a:gd name="T43" fmla="*/ 16 h 245"/>
                      <a:gd name="T44" fmla="*/ 39 w 308"/>
                      <a:gd name="T45" fmla="*/ 10 h 245"/>
                      <a:gd name="T46" fmla="*/ 39 w 308"/>
                      <a:gd name="T47" fmla="*/ 5 h 245"/>
                      <a:gd name="T48" fmla="*/ 34 w 308"/>
                      <a:gd name="T49" fmla="*/ 1 h 2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24" name="Freeform 42">
                    <a:extLst>
                      <a:ext uri="{FF2B5EF4-FFF2-40B4-BE49-F238E27FC236}">
                        <a16:creationId xmlns:a16="http://schemas.microsoft.com/office/drawing/2014/main" id="{A75E8FB4-B04E-4CC8-96C2-161271191483}"/>
                      </a:ext>
                    </a:extLst>
                  </p:cNvPr>
                  <p:cNvSpPr>
                    <a:spLocks noChangeArrowheads="1"/>
                  </p:cNvSpPr>
                  <p:nvPr/>
                </p:nvSpPr>
                <p:spPr bwMode="auto">
                  <a:xfrm>
                    <a:off x="2909" y="1960"/>
                    <a:ext cx="21" cy="14"/>
                  </a:xfrm>
                  <a:custGeom>
                    <a:avLst/>
                    <a:gdLst>
                      <a:gd name="T0" fmla="*/ 0 w 45"/>
                      <a:gd name="T1" fmla="*/ 1 h 33"/>
                      <a:gd name="T2" fmla="*/ 0 w 45"/>
                      <a:gd name="T3" fmla="*/ 0 h 33"/>
                      <a:gd name="T4" fmla="*/ 2 w 45"/>
                      <a:gd name="T5" fmla="*/ 0 h 33"/>
                      <a:gd name="T6" fmla="*/ 3 w 45"/>
                      <a:gd name="T7" fmla="*/ 0 h 33"/>
                      <a:gd name="T8" fmla="*/ 5 w 45"/>
                      <a:gd name="T9" fmla="*/ 0 h 33"/>
                      <a:gd name="T10" fmla="*/ 5 w 45"/>
                      <a:gd name="T11" fmla="*/ 3 h 33"/>
                      <a:gd name="T12" fmla="*/ 4 w 45"/>
                      <a:gd name="T13" fmla="*/ 3 h 33"/>
                      <a:gd name="T14" fmla="*/ 3 w 45"/>
                      <a:gd name="T15" fmla="*/ 3 h 33"/>
                      <a:gd name="T16" fmla="*/ 1 w 45"/>
                      <a:gd name="T17" fmla="*/ 3 h 33"/>
                      <a:gd name="T18" fmla="*/ 0 w 45"/>
                      <a:gd name="T19" fmla="*/ 4 h 33"/>
                      <a:gd name="T20" fmla="*/ 0 w 45"/>
                      <a:gd name="T21" fmla="*/ 1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25" name="Freeform 43">
                    <a:extLst>
                      <a:ext uri="{FF2B5EF4-FFF2-40B4-BE49-F238E27FC236}">
                        <a16:creationId xmlns:a16="http://schemas.microsoft.com/office/drawing/2014/main" id="{4B8E4AA1-D47F-49A5-9FB3-03AF617C50B0}"/>
                      </a:ext>
                    </a:extLst>
                  </p:cNvPr>
                  <p:cNvSpPr>
                    <a:spLocks noChangeArrowheads="1"/>
                  </p:cNvSpPr>
                  <p:nvPr/>
                </p:nvSpPr>
                <p:spPr bwMode="auto">
                  <a:xfrm>
                    <a:off x="2690" y="1953"/>
                    <a:ext cx="64" cy="25"/>
                  </a:xfrm>
                  <a:custGeom>
                    <a:avLst/>
                    <a:gdLst>
                      <a:gd name="T0" fmla="*/ 17 w 128"/>
                      <a:gd name="T1" fmla="*/ 3 h 52"/>
                      <a:gd name="T2" fmla="*/ 17 w 128"/>
                      <a:gd name="T3" fmla="*/ 7 h 52"/>
                      <a:gd name="T4" fmla="*/ 2 w 128"/>
                      <a:gd name="T5" fmla="*/ 3 h 52"/>
                      <a:gd name="T6" fmla="*/ 0 w 128"/>
                      <a:gd name="T7" fmla="*/ 0 h 52"/>
                      <a:gd name="T8" fmla="*/ 17 w 128"/>
                      <a:gd name="T9" fmla="*/ 3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6026" name="Freeform 44">
                    <a:extLst>
                      <a:ext uri="{FF2B5EF4-FFF2-40B4-BE49-F238E27FC236}">
                        <a16:creationId xmlns:a16="http://schemas.microsoft.com/office/drawing/2014/main" id="{D54B79EC-9480-4A6E-8AA3-7528A0524EE6}"/>
                      </a:ext>
                    </a:extLst>
                  </p:cNvPr>
                  <p:cNvSpPr>
                    <a:spLocks noChangeArrowheads="1"/>
                  </p:cNvSpPr>
                  <p:nvPr/>
                </p:nvSpPr>
                <p:spPr bwMode="auto">
                  <a:xfrm>
                    <a:off x="3085" y="1950"/>
                    <a:ext cx="36" cy="28"/>
                  </a:xfrm>
                  <a:custGeom>
                    <a:avLst/>
                    <a:gdLst>
                      <a:gd name="T0" fmla="*/ 0 w 74"/>
                      <a:gd name="T1" fmla="*/ 4 h 54"/>
                      <a:gd name="T2" fmla="*/ 0 w 74"/>
                      <a:gd name="T3" fmla="*/ 7 h 54"/>
                      <a:gd name="T4" fmla="*/ 9 w 74"/>
                      <a:gd name="T5" fmla="*/ 3 h 54"/>
                      <a:gd name="T6" fmla="*/ 10 w 74"/>
                      <a:gd name="T7" fmla="*/ 0 h 54"/>
                      <a:gd name="T8" fmla="*/ 0 w 74"/>
                      <a:gd name="T9" fmla="*/ 4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36015" name="Group 45">
                  <a:extLst>
                    <a:ext uri="{FF2B5EF4-FFF2-40B4-BE49-F238E27FC236}">
                      <a16:creationId xmlns:a16="http://schemas.microsoft.com/office/drawing/2014/main" id="{BB22091B-54B3-4BEE-9B9F-398ACD8311DE}"/>
                    </a:ext>
                  </a:extLst>
                </p:cNvPr>
                <p:cNvGrpSpPr>
                  <a:grpSpLocks/>
                </p:cNvGrpSpPr>
                <p:nvPr/>
              </p:nvGrpSpPr>
              <p:grpSpPr bwMode="auto">
                <a:xfrm>
                  <a:off x="2803" y="1970"/>
                  <a:ext cx="67" cy="57"/>
                  <a:chOff x="2803" y="1970"/>
                  <a:chExt cx="67" cy="57"/>
                </a:xfrm>
              </p:grpSpPr>
              <p:sp>
                <p:nvSpPr>
                  <p:cNvPr id="36020" name="Oval 46">
                    <a:extLst>
                      <a:ext uri="{FF2B5EF4-FFF2-40B4-BE49-F238E27FC236}">
                        <a16:creationId xmlns:a16="http://schemas.microsoft.com/office/drawing/2014/main" id="{A98F53E5-9C4F-4EF6-B16F-4E1E84152D7E}"/>
                      </a:ext>
                    </a:extLst>
                  </p:cNvPr>
                  <p:cNvSpPr>
                    <a:spLocks noChangeArrowheads="1"/>
                  </p:cNvSpPr>
                  <p:nvPr/>
                </p:nvSpPr>
                <p:spPr bwMode="auto">
                  <a:xfrm>
                    <a:off x="2801" y="1975"/>
                    <a:ext cx="67" cy="57"/>
                  </a:xfrm>
                  <a:prstGeom prst="ellipse">
                    <a:avLst/>
                  </a:prstGeom>
                  <a:solidFill>
                    <a:srgbClr val="C0FFFF"/>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6021" name="Oval 47">
                    <a:extLst>
                      <a:ext uri="{FF2B5EF4-FFF2-40B4-BE49-F238E27FC236}">
                        <a16:creationId xmlns:a16="http://schemas.microsoft.com/office/drawing/2014/main" id="{0ED81B25-EDC4-49BF-8DE4-6B493C285C97}"/>
                      </a:ext>
                    </a:extLst>
                  </p:cNvPr>
                  <p:cNvSpPr>
                    <a:spLocks noChangeArrowheads="1"/>
                  </p:cNvSpPr>
                  <p:nvPr/>
                </p:nvSpPr>
                <p:spPr bwMode="auto">
                  <a:xfrm>
                    <a:off x="2822" y="1981"/>
                    <a:ext cx="35" cy="36"/>
                  </a:xfrm>
                  <a:prstGeom prst="ellipse">
                    <a:avLst/>
                  </a:prstGeom>
                  <a:solidFill>
                    <a:srgbClr val="618FFD"/>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grpSp>
              <p:nvGrpSpPr>
                <p:cNvPr id="36016" name="Group 48">
                  <a:extLst>
                    <a:ext uri="{FF2B5EF4-FFF2-40B4-BE49-F238E27FC236}">
                      <a16:creationId xmlns:a16="http://schemas.microsoft.com/office/drawing/2014/main" id="{7ABD9502-0153-4F9A-B80C-B0363B576301}"/>
                    </a:ext>
                  </a:extLst>
                </p:cNvPr>
                <p:cNvGrpSpPr>
                  <a:grpSpLocks/>
                </p:cNvGrpSpPr>
                <p:nvPr/>
              </p:nvGrpSpPr>
              <p:grpSpPr bwMode="auto">
                <a:xfrm>
                  <a:off x="2975" y="1975"/>
                  <a:ext cx="67" cy="57"/>
                  <a:chOff x="2975" y="1975"/>
                  <a:chExt cx="67" cy="57"/>
                </a:xfrm>
              </p:grpSpPr>
              <p:sp>
                <p:nvSpPr>
                  <p:cNvPr id="36018" name="Oval 49">
                    <a:extLst>
                      <a:ext uri="{FF2B5EF4-FFF2-40B4-BE49-F238E27FC236}">
                        <a16:creationId xmlns:a16="http://schemas.microsoft.com/office/drawing/2014/main" id="{7BE7EF5B-6AD7-4FFB-91DF-3B91F2A98C69}"/>
                      </a:ext>
                    </a:extLst>
                  </p:cNvPr>
                  <p:cNvSpPr>
                    <a:spLocks noChangeArrowheads="1"/>
                  </p:cNvSpPr>
                  <p:nvPr/>
                </p:nvSpPr>
                <p:spPr bwMode="auto">
                  <a:xfrm>
                    <a:off x="2973" y="1975"/>
                    <a:ext cx="69" cy="57"/>
                  </a:xfrm>
                  <a:prstGeom prst="ellipse">
                    <a:avLst/>
                  </a:prstGeom>
                  <a:solidFill>
                    <a:srgbClr val="C0FFFF"/>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6019" name="Oval 50">
                    <a:extLst>
                      <a:ext uri="{FF2B5EF4-FFF2-40B4-BE49-F238E27FC236}">
                        <a16:creationId xmlns:a16="http://schemas.microsoft.com/office/drawing/2014/main" id="{D898CCFB-E2A3-4180-A590-DE1ECF41EA88}"/>
                      </a:ext>
                    </a:extLst>
                  </p:cNvPr>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grpSp>
        </p:grpSp>
      </p:grpSp>
      <p:grpSp>
        <p:nvGrpSpPr>
          <p:cNvPr id="16" name="Group 51">
            <a:extLst>
              <a:ext uri="{FF2B5EF4-FFF2-40B4-BE49-F238E27FC236}">
                <a16:creationId xmlns:a16="http://schemas.microsoft.com/office/drawing/2014/main" id="{CEC59CAB-4371-4977-91EA-979C5589ECF2}"/>
              </a:ext>
            </a:extLst>
          </p:cNvPr>
          <p:cNvGrpSpPr>
            <a:grpSpLocks/>
          </p:cNvGrpSpPr>
          <p:nvPr/>
        </p:nvGrpSpPr>
        <p:grpSpPr bwMode="auto">
          <a:xfrm>
            <a:off x="2514600" y="2590800"/>
            <a:ext cx="3276600" cy="914400"/>
            <a:chOff x="1584" y="1632"/>
            <a:chExt cx="2064" cy="576"/>
          </a:xfrm>
        </p:grpSpPr>
        <p:sp>
          <p:nvSpPr>
            <p:cNvPr id="35994" name="AutoShape 52">
              <a:extLst>
                <a:ext uri="{FF2B5EF4-FFF2-40B4-BE49-F238E27FC236}">
                  <a16:creationId xmlns:a16="http://schemas.microsoft.com/office/drawing/2014/main" id="{00B9B665-8F4B-418C-ADF8-8EDC88BA6332}"/>
                </a:ext>
              </a:extLst>
            </p:cNvPr>
            <p:cNvSpPr>
              <a:spLocks noChangeArrowheads="1"/>
            </p:cNvSpPr>
            <p:nvPr/>
          </p:nvSpPr>
          <p:spPr bwMode="auto">
            <a:xfrm>
              <a:off x="1584" y="1632"/>
              <a:ext cx="2064" cy="576"/>
            </a:xfrm>
            <a:prstGeom prst="cloudCallout">
              <a:avLst>
                <a:gd name="adj1" fmla="val -55329"/>
                <a:gd name="adj2" fmla="val 186806"/>
              </a:avLst>
            </a:prstGeom>
            <a:gradFill rotWithShape="0">
              <a:gsLst>
                <a:gs pos="0">
                  <a:srgbClr val="CCFFFF"/>
                </a:gs>
                <a:gs pos="100000">
                  <a:schemeClr val="bg1"/>
                </a:gs>
              </a:gsLst>
              <a:lin ang="18900000" scaled="1"/>
            </a:gradFill>
            <a:ln w="9525">
              <a:solidFill>
                <a:srgbClr val="0099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zh-CN" sz="2400">
                <a:ea typeface="华文中宋" panose="02010600040101010101" pitchFamily="2" charset="-122"/>
                <a:cs typeface="Times New Roman" panose="02020603050405020304" pitchFamily="18" charset="0"/>
              </a:endParaRPr>
            </a:p>
          </p:txBody>
        </p:sp>
        <p:grpSp>
          <p:nvGrpSpPr>
            <p:cNvPr id="9" name="Group 53">
              <a:extLst>
                <a:ext uri="{FF2B5EF4-FFF2-40B4-BE49-F238E27FC236}">
                  <a16:creationId xmlns:a16="http://schemas.microsoft.com/office/drawing/2014/main" id="{31FFC35D-B17B-4B74-BAE7-5FC38A7CDCC8}"/>
                </a:ext>
              </a:extLst>
            </p:cNvPr>
            <p:cNvGrpSpPr>
              <a:grpSpLocks/>
            </p:cNvGrpSpPr>
            <p:nvPr/>
          </p:nvGrpSpPr>
          <p:grpSpPr bwMode="auto">
            <a:xfrm>
              <a:off x="1920" y="1776"/>
              <a:ext cx="1440" cy="263"/>
              <a:chOff x="2832" y="1776"/>
              <a:chExt cx="1440" cy="263"/>
            </a:xfrm>
          </p:grpSpPr>
          <p:graphicFrame>
            <p:nvGraphicFramePr>
              <p:cNvPr id="35995" name="Object 20">
                <a:extLst>
                  <a:ext uri="{FF2B5EF4-FFF2-40B4-BE49-F238E27FC236}">
                    <a16:creationId xmlns:a16="http://schemas.microsoft.com/office/drawing/2014/main" id="{E90ABD46-2C95-4F42-BCD9-3F81EC28EB3C}"/>
                  </a:ext>
                </a:extLst>
              </p:cNvPr>
              <p:cNvGraphicFramePr>
                <a:graphicFrameLocks/>
              </p:cNvGraphicFramePr>
              <p:nvPr/>
            </p:nvGraphicFramePr>
            <p:xfrm>
              <a:off x="3456" y="1776"/>
              <a:ext cx="627" cy="263"/>
            </p:xfrm>
            <a:graphic>
              <a:graphicData uri="http://schemas.openxmlformats.org/presentationml/2006/ole">
                <mc:AlternateContent xmlns:mc="http://schemas.openxmlformats.org/markup-compatibility/2006">
                  <mc:Choice xmlns:v="urn:schemas-microsoft-com:vml" Requires="v">
                    <p:oleObj r:id="rId11" imgW="495515" imgH="241405" progId="Equation.3">
                      <p:embed/>
                    </p:oleObj>
                  </mc:Choice>
                  <mc:Fallback>
                    <p:oleObj r:id="rId11" imgW="495515" imgH="241405" progId="Equation.3">
                      <p:embed/>
                      <p:pic>
                        <p:nvPicPr>
                          <p:cNvPr id="35995" name="Object 20">
                            <a:extLst>
                              <a:ext uri="{FF2B5EF4-FFF2-40B4-BE49-F238E27FC236}">
                                <a16:creationId xmlns:a16="http://schemas.microsoft.com/office/drawing/2014/main" id="{E90ABD46-2C95-4F42-BCD9-3F81EC28EB3C}"/>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1776"/>
                            <a:ext cx="62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997" name="Text Box 55">
                <a:extLst>
                  <a:ext uri="{FF2B5EF4-FFF2-40B4-BE49-F238E27FC236}">
                    <a16:creationId xmlns:a16="http://schemas.microsoft.com/office/drawing/2014/main" id="{0E36523D-3A79-4E4A-962D-54BC8FC59CDE}"/>
                  </a:ext>
                </a:extLst>
              </p:cNvPr>
              <p:cNvSpPr txBox="1">
                <a:spLocks noChangeArrowheads="1"/>
              </p:cNvSpPr>
              <p:nvPr/>
            </p:nvSpPr>
            <p:spPr bwMode="auto">
              <a:xfrm>
                <a:off x="2832" y="1776"/>
                <a:ext cx="14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000" b="1">
                    <a:ea typeface="华文中宋" panose="02010600040101010101" pitchFamily="2" charset="-122"/>
                    <a:cs typeface="Times New Roman" panose="02020603050405020304" pitchFamily="18" charset="0"/>
                  </a:rPr>
                  <a:t>What if               ?</a:t>
                </a:r>
              </a:p>
            </p:txBody>
          </p:sp>
        </p:grpSp>
      </p:grpSp>
      <p:grpSp>
        <p:nvGrpSpPr>
          <p:cNvPr id="18" name="Group 56">
            <a:extLst>
              <a:ext uri="{FF2B5EF4-FFF2-40B4-BE49-F238E27FC236}">
                <a16:creationId xmlns:a16="http://schemas.microsoft.com/office/drawing/2014/main" id="{D2AD3E41-FB02-45C4-B9FB-D32D8F23850F}"/>
              </a:ext>
            </a:extLst>
          </p:cNvPr>
          <p:cNvGrpSpPr>
            <a:grpSpLocks/>
          </p:cNvGrpSpPr>
          <p:nvPr/>
        </p:nvGrpSpPr>
        <p:grpSpPr bwMode="auto">
          <a:xfrm flipH="1">
            <a:off x="6629400" y="4267200"/>
            <a:ext cx="1524000" cy="1582738"/>
            <a:chOff x="1401" y="923"/>
            <a:chExt cx="2322" cy="2090"/>
          </a:xfrm>
        </p:grpSpPr>
        <p:grpSp>
          <p:nvGrpSpPr>
            <p:cNvPr id="10" name="Group 57">
              <a:extLst>
                <a:ext uri="{FF2B5EF4-FFF2-40B4-BE49-F238E27FC236}">
                  <a16:creationId xmlns:a16="http://schemas.microsoft.com/office/drawing/2014/main" id="{06A35279-337F-44BD-9B63-278DB7EE7714}"/>
                </a:ext>
              </a:extLst>
            </p:cNvPr>
            <p:cNvGrpSpPr>
              <a:grpSpLocks/>
            </p:cNvGrpSpPr>
            <p:nvPr/>
          </p:nvGrpSpPr>
          <p:grpSpPr bwMode="auto">
            <a:xfrm>
              <a:off x="1401" y="923"/>
              <a:ext cx="2322" cy="1941"/>
              <a:chOff x="1401" y="923"/>
              <a:chExt cx="2322" cy="1941"/>
            </a:xfrm>
          </p:grpSpPr>
          <p:grpSp>
            <p:nvGrpSpPr>
              <p:cNvPr id="11" name="Group 58">
                <a:extLst>
                  <a:ext uri="{FF2B5EF4-FFF2-40B4-BE49-F238E27FC236}">
                    <a16:creationId xmlns:a16="http://schemas.microsoft.com/office/drawing/2014/main" id="{43BB8C2A-F009-4C56-9C2E-6D11C7E70BCA}"/>
                  </a:ext>
                </a:extLst>
              </p:cNvPr>
              <p:cNvGrpSpPr>
                <a:grpSpLocks/>
              </p:cNvGrpSpPr>
              <p:nvPr/>
            </p:nvGrpSpPr>
            <p:grpSpPr bwMode="auto">
              <a:xfrm>
                <a:off x="2533" y="923"/>
                <a:ext cx="1190" cy="1337"/>
                <a:chOff x="2533" y="923"/>
                <a:chExt cx="1190" cy="1337"/>
              </a:xfrm>
            </p:grpSpPr>
            <p:grpSp>
              <p:nvGrpSpPr>
                <p:cNvPr id="12" name="Group 59">
                  <a:extLst>
                    <a:ext uri="{FF2B5EF4-FFF2-40B4-BE49-F238E27FC236}">
                      <a16:creationId xmlns:a16="http://schemas.microsoft.com/office/drawing/2014/main" id="{B79B2F91-F2BC-4FDB-A5DB-934D0C2B926F}"/>
                    </a:ext>
                  </a:extLst>
                </p:cNvPr>
                <p:cNvGrpSpPr>
                  <a:grpSpLocks/>
                </p:cNvGrpSpPr>
                <p:nvPr/>
              </p:nvGrpSpPr>
              <p:grpSpPr bwMode="auto">
                <a:xfrm>
                  <a:off x="2533" y="923"/>
                  <a:ext cx="1190" cy="1337"/>
                  <a:chOff x="2533" y="923"/>
                  <a:chExt cx="1190" cy="1337"/>
                </a:xfrm>
              </p:grpSpPr>
              <p:grpSp>
                <p:nvGrpSpPr>
                  <p:cNvPr id="13" name="Group 60">
                    <a:extLst>
                      <a:ext uri="{FF2B5EF4-FFF2-40B4-BE49-F238E27FC236}">
                        <a16:creationId xmlns:a16="http://schemas.microsoft.com/office/drawing/2014/main" id="{794310CA-1FD0-4192-9E5B-5DB842C7CD1B}"/>
                      </a:ext>
                    </a:extLst>
                  </p:cNvPr>
                  <p:cNvGrpSpPr>
                    <a:grpSpLocks/>
                  </p:cNvGrpSpPr>
                  <p:nvPr/>
                </p:nvGrpSpPr>
                <p:grpSpPr bwMode="auto">
                  <a:xfrm>
                    <a:off x="2533" y="923"/>
                    <a:ext cx="1172" cy="1337"/>
                    <a:chOff x="2533" y="923"/>
                    <a:chExt cx="1172" cy="1337"/>
                  </a:xfrm>
                </p:grpSpPr>
                <p:grpSp>
                  <p:nvGrpSpPr>
                    <p:cNvPr id="14" name="Group 61">
                      <a:extLst>
                        <a:ext uri="{FF2B5EF4-FFF2-40B4-BE49-F238E27FC236}">
                          <a16:creationId xmlns:a16="http://schemas.microsoft.com/office/drawing/2014/main" id="{02FA23A0-C029-4440-9A2A-0554498E7E47}"/>
                        </a:ext>
                      </a:extLst>
                    </p:cNvPr>
                    <p:cNvGrpSpPr>
                      <a:grpSpLocks/>
                    </p:cNvGrpSpPr>
                    <p:nvPr/>
                  </p:nvGrpSpPr>
                  <p:grpSpPr bwMode="auto">
                    <a:xfrm>
                      <a:off x="2533" y="923"/>
                      <a:ext cx="1172" cy="1337"/>
                      <a:chOff x="2533" y="923"/>
                      <a:chExt cx="1172" cy="1337"/>
                    </a:xfrm>
                  </p:grpSpPr>
                  <p:sp>
                    <p:nvSpPr>
                      <p:cNvPr id="35992" name="Freeform 62">
                        <a:extLst>
                          <a:ext uri="{FF2B5EF4-FFF2-40B4-BE49-F238E27FC236}">
                            <a16:creationId xmlns:a16="http://schemas.microsoft.com/office/drawing/2014/main" id="{47547F53-1CE6-47D5-9CEC-6DDB3D10E884}"/>
                          </a:ext>
                        </a:extLst>
                      </p:cNvPr>
                      <p:cNvSpPr>
                        <a:spLocks noChangeArrowheads="1"/>
                      </p:cNvSpPr>
                      <p:nvPr/>
                    </p:nvSpPr>
                    <p:spPr bwMode="auto">
                      <a:xfrm>
                        <a:off x="2533" y="923"/>
                        <a:ext cx="1173" cy="1337"/>
                      </a:xfrm>
                      <a:custGeom>
                        <a:avLst/>
                        <a:gdLst>
                          <a:gd name="T0" fmla="*/ 0 w 1172"/>
                          <a:gd name="T1" fmla="*/ 1117 h 1337"/>
                          <a:gd name="T2" fmla="*/ 114 w 1172"/>
                          <a:gd name="T3" fmla="*/ 972 h 1337"/>
                          <a:gd name="T4" fmla="*/ 193 w 1172"/>
                          <a:gd name="T5" fmla="*/ 885 h 1337"/>
                          <a:gd name="T6" fmla="*/ 244 w 1172"/>
                          <a:gd name="T7" fmla="*/ 822 h 1337"/>
                          <a:gd name="T8" fmla="*/ 248 w 1172"/>
                          <a:gd name="T9" fmla="*/ 746 h 1337"/>
                          <a:gd name="T10" fmla="*/ 224 w 1172"/>
                          <a:gd name="T11" fmla="*/ 683 h 1337"/>
                          <a:gd name="T12" fmla="*/ 189 w 1172"/>
                          <a:gd name="T13" fmla="*/ 628 h 1337"/>
                          <a:gd name="T14" fmla="*/ 173 w 1172"/>
                          <a:gd name="T15" fmla="*/ 577 h 1337"/>
                          <a:gd name="T16" fmla="*/ 155 w 1172"/>
                          <a:gd name="T17" fmla="*/ 539 h 1337"/>
                          <a:gd name="T18" fmla="*/ 138 w 1172"/>
                          <a:gd name="T19" fmla="*/ 450 h 1337"/>
                          <a:gd name="T20" fmla="*/ 140 w 1172"/>
                          <a:gd name="T21" fmla="*/ 394 h 1337"/>
                          <a:gd name="T22" fmla="*/ 148 w 1172"/>
                          <a:gd name="T23" fmla="*/ 315 h 1337"/>
                          <a:gd name="T24" fmla="*/ 171 w 1172"/>
                          <a:gd name="T25" fmla="*/ 247 h 1337"/>
                          <a:gd name="T26" fmla="*/ 209 w 1172"/>
                          <a:gd name="T27" fmla="*/ 176 h 1337"/>
                          <a:gd name="T28" fmla="*/ 248 w 1172"/>
                          <a:gd name="T29" fmla="*/ 134 h 1337"/>
                          <a:gd name="T30" fmla="*/ 308 w 1172"/>
                          <a:gd name="T31" fmla="*/ 79 h 1337"/>
                          <a:gd name="T32" fmla="*/ 393 w 1172"/>
                          <a:gd name="T33" fmla="*/ 39 h 1337"/>
                          <a:gd name="T34" fmla="*/ 469 w 1172"/>
                          <a:gd name="T35" fmla="*/ 18 h 1337"/>
                          <a:gd name="T36" fmla="*/ 560 w 1172"/>
                          <a:gd name="T37" fmla="*/ 1 h 1337"/>
                          <a:gd name="T38" fmla="*/ 651 w 1172"/>
                          <a:gd name="T39" fmla="*/ 0 h 1337"/>
                          <a:gd name="T40" fmla="*/ 724 w 1172"/>
                          <a:gd name="T41" fmla="*/ 7 h 1337"/>
                          <a:gd name="T42" fmla="*/ 815 w 1172"/>
                          <a:gd name="T43" fmla="*/ 28 h 1337"/>
                          <a:gd name="T44" fmla="*/ 900 w 1172"/>
                          <a:gd name="T45" fmla="*/ 58 h 1337"/>
                          <a:gd name="T46" fmla="*/ 961 w 1172"/>
                          <a:gd name="T47" fmla="*/ 91 h 1337"/>
                          <a:gd name="T48" fmla="*/ 1033 w 1172"/>
                          <a:gd name="T49" fmla="*/ 148 h 1337"/>
                          <a:gd name="T50" fmla="*/ 1092 w 1172"/>
                          <a:gd name="T51" fmla="*/ 222 h 1337"/>
                          <a:gd name="T52" fmla="*/ 1132 w 1172"/>
                          <a:gd name="T53" fmla="*/ 298 h 1337"/>
                          <a:gd name="T54" fmla="*/ 1158 w 1172"/>
                          <a:gd name="T55" fmla="*/ 352 h 1337"/>
                          <a:gd name="T56" fmla="*/ 1172 w 1172"/>
                          <a:gd name="T57" fmla="*/ 448 h 1337"/>
                          <a:gd name="T58" fmla="*/ 1168 w 1172"/>
                          <a:gd name="T59" fmla="*/ 548 h 1337"/>
                          <a:gd name="T60" fmla="*/ 1159 w 1172"/>
                          <a:gd name="T61" fmla="*/ 624 h 1337"/>
                          <a:gd name="T62" fmla="*/ 1132 w 1172"/>
                          <a:gd name="T63" fmla="*/ 724 h 1337"/>
                          <a:gd name="T64" fmla="*/ 1097 w 1172"/>
                          <a:gd name="T65" fmla="*/ 825 h 1337"/>
                          <a:gd name="T66" fmla="*/ 1054 w 1172"/>
                          <a:gd name="T67" fmla="*/ 901 h 1337"/>
                          <a:gd name="T68" fmla="*/ 996 w 1172"/>
                          <a:gd name="T69" fmla="*/ 983 h 1337"/>
                          <a:gd name="T70" fmla="*/ 927 w 1172"/>
                          <a:gd name="T71" fmla="*/ 1034 h 1337"/>
                          <a:gd name="T72" fmla="*/ 858 w 1172"/>
                          <a:gd name="T73" fmla="*/ 1060 h 1337"/>
                          <a:gd name="T74" fmla="*/ 782 w 1172"/>
                          <a:gd name="T75" fmla="*/ 1076 h 1337"/>
                          <a:gd name="T76" fmla="*/ 714 w 1172"/>
                          <a:gd name="T77" fmla="*/ 1075 h 1337"/>
                          <a:gd name="T78" fmla="*/ 659 w 1172"/>
                          <a:gd name="T79" fmla="*/ 1055 h 1337"/>
                          <a:gd name="T80" fmla="*/ 611 w 1172"/>
                          <a:gd name="T81" fmla="*/ 1028 h 1337"/>
                          <a:gd name="T82" fmla="*/ 588 w 1172"/>
                          <a:gd name="T83" fmla="*/ 1019 h 1337"/>
                          <a:gd name="T84" fmla="*/ 608 w 1172"/>
                          <a:gd name="T85" fmla="*/ 1072 h 1337"/>
                          <a:gd name="T86" fmla="*/ 643 w 1172"/>
                          <a:gd name="T87" fmla="*/ 1122 h 1337"/>
                          <a:gd name="T88" fmla="*/ 659 w 1172"/>
                          <a:gd name="T89" fmla="*/ 1194 h 1337"/>
                          <a:gd name="T90" fmla="*/ 659 w 1172"/>
                          <a:gd name="T91" fmla="*/ 1337 h 1337"/>
                          <a:gd name="T92" fmla="*/ 508 w 1172"/>
                          <a:gd name="T93" fmla="*/ 1325 h 1337"/>
                          <a:gd name="T94" fmla="*/ 358 w 1172"/>
                          <a:gd name="T95" fmla="*/ 1265 h 1337"/>
                          <a:gd name="T96" fmla="*/ 248 w 1172"/>
                          <a:gd name="T97" fmla="*/ 1198 h 1337"/>
                          <a:gd name="T98" fmla="*/ 0 w 1172"/>
                          <a:gd name="T99" fmla="*/ 1117 h 13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72" h="1337">
                            <a:moveTo>
                              <a:pt x="0" y="1117"/>
                            </a:moveTo>
                            <a:lnTo>
                              <a:pt x="114" y="972"/>
                            </a:lnTo>
                            <a:lnTo>
                              <a:pt x="193" y="885"/>
                            </a:lnTo>
                            <a:lnTo>
                              <a:pt x="244" y="822"/>
                            </a:lnTo>
                            <a:lnTo>
                              <a:pt x="248" y="746"/>
                            </a:lnTo>
                            <a:lnTo>
                              <a:pt x="224" y="683"/>
                            </a:lnTo>
                            <a:lnTo>
                              <a:pt x="189" y="628"/>
                            </a:lnTo>
                            <a:lnTo>
                              <a:pt x="173" y="577"/>
                            </a:lnTo>
                            <a:lnTo>
                              <a:pt x="155" y="539"/>
                            </a:lnTo>
                            <a:lnTo>
                              <a:pt x="138" y="450"/>
                            </a:lnTo>
                            <a:lnTo>
                              <a:pt x="140" y="394"/>
                            </a:lnTo>
                            <a:lnTo>
                              <a:pt x="148" y="315"/>
                            </a:lnTo>
                            <a:lnTo>
                              <a:pt x="171" y="247"/>
                            </a:lnTo>
                            <a:lnTo>
                              <a:pt x="209" y="176"/>
                            </a:lnTo>
                            <a:lnTo>
                              <a:pt x="248" y="134"/>
                            </a:lnTo>
                            <a:lnTo>
                              <a:pt x="308" y="79"/>
                            </a:lnTo>
                            <a:lnTo>
                              <a:pt x="393" y="39"/>
                            </a:lnTo>
                            <a:lnTo>
                              <a:pt x="469" y="18"/>
                            </a:lnTo>
                            <a:lnTo>
                              <a:pt x="560" y="1"/>
                            </a:lnTo>
                            <a:lnTo>
                              <a:pt x="651" y="0"/>
                            </a:lnTo>
                            <a:lnTo>
                              <a:pt x="724" y="7"/>
                            </a:lnTo>
                            <a:lnTo>
                              <a:pt x="815" y="28"/>
                            </a:lnTo>
                            <a:lnTo>
                              <a:pt x="900" y="58"/>
                            </a:lnTo>
                            <a:lnTo>
                              <a:pt x="961" y="91"/>
                            </a:lnTo>
                            <a:lnTo>
                              <a:pt x="1033" y="148"/>
                            </a:lnTo>
                            <a:lnTo>
                              <a:pt x="1092" y="222"/>
                            </a:lnTo>
                            <a:lnTo>
                              <a:pt x="1132" y="298"/>
                            </a:lnTo>
                            <a:lnTo>
                              <a:pt x="1158" y="352"/>
                            </a:lnTo>
                            <a:lnTo>
                              <a:pt x="1172" y="448"/>
                            </a:lnTo>
                            <a:lnTo>
                              <a:pt x="1168" y="548"/>
                            </a:lnTo>
                            <a:lnTo>
                              <a:pt x="1159" y="624"/>
                            </a:lnTo>
                            <a:lnTo>
                              <a:pt x="1132" y="724"/>
                            </a:lnTo>
                            <a:lnTo>
                              <a:pt x="1097" y="825"/>
                            </a:lnTo>
                            <a:lnTo>
                              <a:pt x="1054" y="901"/>
                            </a:lnTo>
                            <a:lnTo>
                              <a:pt x="996" y="983"/>
                            </a:lnTo>
                            <a:lnTo>
                              <a:pt x="927" y="1034"/>
                            </a:lnTo>
                            <a:lnTo>
                              <a:pt x="858" y="1060"/>
                            </a:lnTo>
                            <a:lnTo>
                              <a:pt x="782" y="1076"/>
                            </a:lnTo>
                            <a:lnTo>
                              <a:pt x="714" y="1075"/>
                            </a:lnTo>
                            <a:lnTo>
                              <a:pt x="659" y="1055"/>
                            </a:lnTo>
                            <a:lnTo>
                              <a:pt x="611" y="1028"/>
                            </a:lnTo>
                            <a:lnTo>
                              <a:pt x="588" y="1019"/>
                            </a:lnTo>
                            <a:lnTo>
                              <a:pt x="608" y="1072"/>
                            </a:lnTo>
                            <a:lnTo>
                              <a:pt x="643" y="1122"/>
                            </a:lnTo>
                            <a:lnTo>
                              <a:pt x="659" y="1194"/>
                            </a:lnTo>
                            <a:lnTo>
                              <a:pt x="659" y="1337"/>
                            </a:lnTo>
                            <a:lnTo>
                              <a:pt x="508" y="1325"/>
                            </a:lnTo>
                            <a:lnTo>
                              <a:pt x="358" y="1265"/>
                            </a:lnTo>
                            <a:lnTo>
                              <a:pt x="248" y="1198"/>
                            </a:lnTo>
                            <a:lnTo>
                              <a:pt x="0" y="1117"/>
                            </a:lnTo>
                            <a:close/>
                          </a:path>
                        </a:pathLst>
                      </a:custGeom>
                      <a:solidFill>
                        <a:srgbClr val="E0A08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93" name="Freeform 63">
                        <a:extLst>
                          <a:ext uri="{FF2B5EF4-FFF2-40B4-BE49-F238E27FC236}">
                            <a16:creationId xmlns:a16="http://schemas.microsoft.com/office/drawing/2014/main" id="{F92A3CB5-A8AA-490B-B3F3-D1CFD8C09920}"/>
                          </a:ext>
                        </a:extLst>
                      </p:cNvPr>
                      <p:cNvSpPr>
                        <a:spLocks noChangeArrowheads="1"/>
                      </p:cNvSpPr>
                      <p:nvPr/>
                    </p:nvSpPr>
                    <p:spPr bwMode="auto">
                      <a:xfrm>
                        <a:off x="3184" y="1420"/>
                        <a:ext cx="70" cy="224"/>
                      </a:xfrm>
                      <a:custGeom>
                        <a:avLst/>
                        <a:gdLst>
                          <a:gd name="T0" fmla="*/ 70 w 70"/>
                          <a:gd name="T1" fmla="*/ 225 h 225"/>
                          <a:gd name="T2" fmla="*/ 38 w 70"/>
                          <a:gd name="T3" fmla="*/ 215 h 225"/>
                          <a:gd name="T4" fmla="*/ 20 w 70"/>
                          <a:gd name="T5" fmla="*/ 196 h 225"/>
                          <a:gd name="T6" fmla="*/ 6 w 70"/>
                          <a:gd name="T7" fmla="*/ 164 h 225"/>
                          <a:gd name="T8" fmla="*/ 0 w 70"/>
                          <a:gd name="T9" fmla="*/ 124 h 225"/>
                          <a:gd name="T10" fmla="*/ 3 w 70"/>
                          <a:gd name="T11" fmla="*/ 78 h 225"/>
                          <a:gd name="T12" fmla="*/ 13 w 70"/>
                          <a:gd name="T13" fmla="*/ 49 h 225"/>
                          <a:gd name="T14" fmla="*/ 32 w 70"/>
                          <a:gd name="T15" fmla="*/ 19 h 225"/>
                          <a:gd name="T16" fmla="*/ 53 w 70"/>
                          <a:gd name="T17" fmla="*/ 0 h 2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 h="225">
                            <a:moveTo>
                              <a:pt x="70" y="225"/>
                            </a:moveTo>
                            <a:lnTo>
                              <a:pt x="38" y="215"/>
                            </a:lnTo>
                            <a:lnTo>
                              <a:pt x="20" y="196"/>
                            </a:lnTo>
                            <a:lnTo>
                              <a:pt x="6" y="164"/>
                            </a:lnTo>
                            <a:lnTo>
                              <a:pt x="0" y="124"/>
                            </a:lnTo>
                            <a:lnTo>
                              <a:pt x="3" y="78"/>
                            </a:lnTo>
                            <a:lnTo>
                              <a:pt x="13" y="49"/>
                            </a:lnTo>
                            <a:lnTo>
                              <a:pt x="32" y="19"/>
                            </a:lnTo>
                            <a:lnTo>
                              <a:pt x="53"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35971" name="Group 64">
                      <a:extLst>
                        <a:ext uri="{FF2B5EF4-FFF2-40B4-BE49-F238E27FC236}">
                          <a16:creationId xmlns:a16="http://schemas.microsoft.com/office/drawing/2014/main" id="{20611ECA-7DB8-4D9C-8BFC-4D4F1FF48986}"/>
                        </a:ext>
                      </a:extLst>
                    </p:cNvPr>
                    <p:cNvGrpSpPr>
                      <a:grpSpLocks/>
                    </p:cNvGrpSpPr>
                    <p:nvPr/>
                  </p:nvGrpSpPr>
                  <p:grpSpPr bwMode="auto">
                    <a:xfrm>
                      <a:off x="2574" y="926"/>
                      <a:ext cx="1024" cy="855"/>
                      <a:chOff x="2574" y="926"/>
                      <a:chExt cx="1024" cy="855"/>
                    </a:xfrm>
                  </p:grpSpPr>
                  <p:grpSp>
                    <p:nvGrpSpPr>
                      <p:cNvPr id="35972" name="Group 65">
                        <a:extLst>
                          <a:ext uri="{FF2B5EF4-FFF2-40B4-BE49-F238E27FC236}">
                            <a16:creationId xmlns:a16="http://schemas.microsoft.com/office/drawing/2014/main" id="{E0A32E4F-BE9F-4E99-BC0A-0732EEABBF43}"/>
                          </a:ext>
                        </a:extLst>
                      </p:cNvPr>
                      <p:cNvGrpSpPr>
                        <a:grpSpLocks/>
                      </p:cNvGrpSpPr>
                      <p:nvPr/>
                    </p:nvGrpSpPr>
                    <p:grpSpPr bwMode="auto">
                      <a:xfrm>
                        <a:off x="2826" y="926"/>
                        <a:ext cx="672" cy="247"/>
                        <a:chOff x="2826" y="926"/>
                        <a:chExt cx="672" cy="247"/>
                      </a:xfrm>
                    </p:grpSpPr>
                    <p:sp>
                      <p:nvSpPr>
                        <p:cNvPr id="35990" name="Freeform 66">
                          <a:extLst>
                            <a:ext uri="{FF2B5EF4-FFF2-40B4-BE49-F238E27FC236}">
                              <a16:creationId xmlns:a16="http://schemas.microsoft.com/office/drawing/2014/main" id="{C108AC8F-0BE8-4492-A31E-84270AC578D9}"/>
                            </a:ext>
                          </a:extLst>
                        </p:cNvPr>
                        <p:cNvSpPr>
                          <a:spLocks noChangeArrowheads="1"/>
                        </p:cNvSpPr>
                        <p:nvPr/>
                      </p:nvSpPr>
                      <p:spPr bwMode="auto">
                        <a:xfrm>
                          <a:off x="2874" y="961"/>
                          <a:ext cx="634" cy="212"/>
                        </a:xfrm>
                        <a:custGeom>
                          <a:avLst/>
                          <a:gdLst>
                            <a:gd name="T0" fmla="*/ 0 w 624"/>
                            <a:gd name="T1" fmla="*/ 211 h 211"/>
                            <a:gd name="T2" fmla="*/ 52 w 624"/>
                            <a:gd name="T3" fmla="*/ 143 h 211"/>
                            <a:gd name="T4" fmla="*/ 114 w 624"/>
                            <a:gd name="T5" fmla="*/ 94 h 211"/>
                            <a:gd name="T6" fmla="*/ 186 w 624"/>
                            <a:gd name="T7" fmla="*/ 52 h 211"/>
                            <a:gd name="T8" fmla="*/ 261 w 624"/>
                            <a:gd name="T9" fmla="*/ 24 h 211"/>
                            <a:gd name="T10" fmla="*/ 347 w 624"/>
                            <a:gd name="T11" fmla="*/ 9 h 211"/>
                            <a:gd name="T12" fmla="*/ 452 w 624"/>
                            <a:gd name="T13" fmla="*/ 0 h 211"/>
                            <a:gd name="T14" fmla="*/ 528 w 624"/>
                            <a:gd name="T15" fmla="*/ 13 h 211"/>
                            <a:gd name="T16" fmla="*/ 624 w 624"/>
                            <a:gd name="T17" fmla="*/ 46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24" h="211">
                              <a:moveTo>
                                <a:pt x="0" y="211"/>
                              </a:moveTo>
                              <a:lnTo>
                                <a:pt x="52" y="143"/>
                              </a:lnTo>
                              <a:lnTo>
                                <a:pt x="114" y="94"/>
                              </a:lnTo>
                              <a:lnTo>
                                <a:pt x="186" y="52"/>
                              </a:lnTo>
                              <a:lnTo>
                                <a:pt x="261" y="24"/>
                              </a:lnTo>
                              <a:lnTo>
                                <a:pt x="347" y="9"/>
                              </a:lnTo>
                              <a:lnTo>
                                <a:pt x="452" y="0"/>
                              </a:lnTo>
                              <a:lnTo>
                                <a:pt x="528" y="13"/>
                              </a:lnTo>
                              <a:lnTo>
                                <a:pt x="624" y="46"/>
                              </a:lnTo>
                            </a:path>
                          </a:pathLst>
                        </a:custGeom>
                        <a:noFill/>
                        <a:ln w="11113">
                          <a:solidFill>
                            <a:srgbClr val="804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91" name="Freeform 67">
                          <a:extLst>
                            <a:ext uri="{FF2B5EF4-FFF2-40B4-BE49-F238E27FC236}">
                              <a16:creationId xmlns:a16="http://schemas.microsoft.com/office/drawing/2014/main" id="{94C15719-6086-4FB2-B615-872994203D48}"/>
                            </a:ext>
                          </a:extLst>
                        </p:cNvPr>
                        <p:cNvSpPr>
                          <a:spLocks noChangeArrowheads="1"/>
                        </p:cNvSpPr>
                        <p:nvPr/>
                      </p:nvSpPr>
                      <p:spPr bwMode="auto">
                        <a:xfrm>
                          <a:off x="2826" y="925"/>
                          <a:ext cx="641" cy="231"/>
                        </a:xfrm>
                        <a:custGeom>
                          <a:avLst/>
                          <a:gdLst>
                            <a:gd name="T0" fmla="*/ 0 w 631"/>
                            <a:gd name="T1" fmla="*/ 231 h 231"/>
                            <a:gd name="T2" fmla="*/ 33 w 631"/>
                            <a:gd name="T3" fmla="*/ 166 h 231"/>
                            <a:gd name="T4" fmla="*/ 72 w 631"/>
                            <a:gd name="T5" fmla="*/ 114 h 231"/>
                            <a:gd name="T6" fmla="*/ 120 w 631"/>
                            <a:gd name="T7" fmla="*/ 68 h 231"/>
                            <a:gd name="T8" fmla="*/ 185 w 631"/>
                            <a:gd name="T9" fmla="*/ 28 h 231"/>
                            <a:gd name="T10" fmla="*/ 277 w 631"/>
                            <a:gd name="T11" fmla="*/ 4 h 231"/>
                            <a:gd name="T12" fmla="*/ 366 w 631"/>
                            <a:gd name="T13" fmla="*/ 0 h 231"/>
                            <a:gd name="T14" fmla="*/ 462 w 631"/>
                            <a:gd name="T15" fmla="*/ 11 h 231"/>
                            <a:gd name="T16" fmla="*/ 543 w 631"/>
                            <a:gd name="T17" fmla="*/ 31 h 231"/>
                            <a:gd name="T18" fmla="*/ 590 w 631"/>
                            <a:gd name="T19" fmla="*/ 50 h 231"/>
                            <a:gd name="T20" fmla="*/ 631 w 631"/>
                            <a:gd name="T21" fmla="*/ 70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31" h="231">
                              <a:moveTo>
                                <a:pt x="0" y="231"/>
                              </a:moveTo>
                              <a:lnTo>
                                <a:pt x="33" y="166"/>
                              </a:lnTo>
                              <a:lnTo>
                                <a:pt x="72" y="114"/>
                              </a:lnTo>
                              <a:lnTo>
                                <a:pt x="120" y="68"/>
                              </a:lnTo>
                              <a:lnTo>
                                <a:pt x="185" y="28"/>
                              </a:lnTo>
                              <a:lnTo>
                                <a:pt x="277" y="4"/>
                              </a:lnTo>
                              <a:lnTo>
                                <a:pt x="366" y="0"/>
                              </a:lnTo>
                              <a:lnTo>
                                <a:pt x="462" y="11"/>
                              </a:lnTo>
                              <a:lnTo>
                                <a:pt x="543" y="31"/>
                              </a:lnTo>
                              <a:lnTo>
                                <a:pt x="590" y="50"/>
                              </a:lnTo>
                              <a:lnTo>
                                <a:pt x="631" y="70"/>
                              </a:lnTo>
                            </a:path>
                          </a:pathLst>
                        </a:custGeom>
                        <a:noFill/>
                        <a:ln w="11113">
                          <a:solidFill>
                            <a:srgbClr val="804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35973" name="Group 68">
                        <a:extLst>
                          <a:ext uri="{FF2B5EF4-FFF2-40B4-BE49-F238E27FC236}">
                            <a16:creationId xmlns:a16="http://schemas.microsoft.com/office/drawing/2014/main" id="{C7F20A18-0A08-4C51-8E2F-328DCC8A3AF1}"/>
                          </a:ext>
                        </a:extLst>
                      </p:cNvPr>
                      <p:cNvGrpSpPr>
                        <a:grpSpLocks/>
                      </p:cNvGrpSpPr>
                      <p:nvPr/>
                    </p:nvGrpSpPr>
                    <p:grpSpPr bwMode="auto">
                      <a:xfrm>
                        <a:off x="2574" y="1079"/>
                        <a:ext cx="1024" cy="702"/>
                        <a:chOff x="2574" y="1079"/>
                        <a:chExt cx="1024" cy="702"/>
                      </a:xfrm>
                    </p:grpSpPr>
                    <p:grpSp>
                      <p:nvGrpSpPr>
                        <p:cNvPr id="35974" name="Group 69">
                          <a:extLst>
                            <a:ext uri="{FF2B5EF4-FFF2-40B4-BE49-F238E27FC236}">
                              <a16:creationId xmlns:a16="http://schemas.microsoft.com/office/drawing/2014/main" id="{18487C1A-194F-4012-BDCF-CF8D7975591D}"/>
                            </a:ext>
                          </a:extLst>
                        </p:cNvPr>
                        <p:cNvGrpSpPr>
                          <a:grpSpLocks/>
                        </p:cNvGrpSpPr>
                        <p:nvPr/>
                      </p:nvGrpSpPr>
                      <p:grpSpPr bwMode="auto">
                        <a:xfrm>
                          <a:off x="2574" y="1079"/>
                          <a:ext cx="365" cy="405"/>
                          <a:chOff x="2574" y="1079"/>
                          <a:chExt cx="365" cy="405"/>
                        </a:xfrm>
                      </p:grpSpPr>
                      <p:sp>
                        <p:nvSpPr>
                          <p:cNvPr id="35983" name="Freeform 70">
                            <a:extLst>
                              <a:ext uri="{FF2B5EF4-FFF2-40B4-BE49-F238E27FC236}">
                                <a16:creationId xmlns:a16="http://schemas.microsoft.com/office/drawing/2014/main" id="{587A4C30-8569-4DA9-848D-E480C6F3D989}"/>
                              </a:ext>
                            </a:extLst>
                          </p:cNvPr>
                          <p:cNvSpPr>
                            <a:spLocks noChangeArrowheads="1"/>
                          </p:cNvSpPr>
                          <p:nvPr/>
                        </p:nvSpPr>
                        <p:spPr bwMode="auto">
                          <a:xfrm>
                            <a:off x="2574" y="1078"/>
                            <a:ext cx="365" cy="405"/>
                          </a:xfrm>
                          <a:custGeom>
                            <a:avLst/>
                            <a:gdLst>
                              <a:gd name="T0" fmla="*/ 20 w 365"/>
                              <a:gd name="T1" fmla="*/ 332 h 405"/>
                              <a:gd name="T2" fmla="*/ 13 w 365"/>
                              <a:gd name="T3" fmla="*/ 175 h 405"/>
                              <a:gd name="T4" fmla="*/ 61 w 365"/>
                              <a:gd name="T5" fmla="*/ 76 h 405"/>
                              <a:gd name="T6" fmla="*/ 97 w 365"/>
                              <a:gd name="T7" fmla="*/ 19 h 405"/>
                              <a:gd name="T8" fmla="*/ 132 w 365"/>
                              <a:gd name="T9" fmla="*/ 0 h 405"/>
                              <a:gd name="T10" fmla="*/ 151 w 365"/>
                              <a:gd name="T11" fmla="*/ 36 h 405"/>
                              <a:gd name="T12" fmla="*/ 179 w 365"/>
                              <a:gd name="T13" fmla="*/ 21 h 405"/>
                              <a:gd name="T14" fmla="*/ 197 w 365"/>
                              <a:gd name="T15" fmla="*/ 57 h 405"/>
                              <a:gd name="T16" fmla="*/ 216 w 365"/>
                              <a:gd name="T17" fmla="*/ 81 h 405"/>
                              <a:gd name="T18" fmla="*/ 237 w 365"/>
                              <a:gd name="T19" fmla="*/ 103 h 405"/>
                              <a:gd name="T20" fmla="*/ 233 w 365"/>
                              <a:gd name="T21" fmla="*/ 137 h 405"/>
                              <a:gd name="T22" fmla="*/ 260 w 365"/>
                              <a:gd name="T23" fmla="*/ 116 h 405"/>
                              <a:gd name="T24" fmla="*/ 286 w 365"/>
                              <a:gd name="T25" fmla="*/ 135 h 405"/>
                              <a:gd name="T26" fmla="*/ 288 w 365"/>
                              <a:gd name="T27" fmla="*/ 163 h 405"/>
                              <a:gd name="T28" fmla="*/ 318 w 365"/>
                              <a:gd name="T29" fmla="*/ 167 h 405"/>
                              <a:gd name="T30" fmla="*/ 329 w 365"/>
                              <a:gd name="T31" fmla="*/ 199 h 405"/>
                              <a:gd name="T32" fmla="*/ 352 w 365"/>
                              <a:gd name="T33" fmla="*/ 230 h 405"/>
                              <a:gd name="T34" fmla="*/ 344 w 365"/>
                              <a:gd name="T35" fmla="*/ 298 h 405"/>
                              <a:gd name="T36" fmla="*/ 356 w 365"/>
                              <a:gd name="T37" fmla="*/ 343 h 405"/>
                              <a:gd name="T38" fmla="*/ 363 w 365"/>
                              <a:gd name="T39" fmla="*/ 383 h 405"/>
                              <a:gd name="T40" fmla="*/ 339 w 365"/>
                              <a:gd name="T41" fmla="*/ 405 h 405"/>
                              <a:gd name="T42" fmla="*/ 310 w 365"/>
                              <a:gd name="T43" fmla="*/ 400 h 405"/>
                              <a:gd name="T44" fmla="*/ 286 w 365"/>
                              <a:gd name="T45" fmla="*/ 370 h 405"/>
                              <a:gd name="T46" fmla="*/ 267 w 365"/>
                              <a:gd name="T47" fmla="*/ 366 h 405"/>
                              <a:gd name="T48" fmla="*/ 236 w 365"/>
                              <a:gd name="T49" fmla="*/ 358 h 405"/>
                              <a:gd name="T50" fmla="*/ 216 w 365"/>
                              <a:gd name="T51" fmla="*/ 352 h 405"/>
                              <a:gd name="T52" fmla="*/ 202 w 365"/>
                              <a:gd name="T53" fmla="*/ 344 h 405"/>
                              <a:gd name="T54" fmla="*/ 179 w 365"/>
                              <a:gd name="T55" fmla="*/ 339 h 405"/>
                              <a:gd name="T56" fmla="*/ 163 w 365"/>
                              <a:gd name="T57" fmla="*/ 313 h 405"/>
                              <a:gd name="T58" fmla="*/ 152 w 365"/>
                              <a:gd name="T59" fmla="*/ 340 h 405"/>
                              <a:gd name="T60" fmla="*/ 129 w 365"/>
                              <a:gd name="T61" fmla="*/ 349 h 405"/>
                              <a:gd name="T62" fmla="*/ 117 w 365"/>
                              <a:gd name="T63" fmla="*/ 358 h 405"/>
                              <a:gd name="T64" fmla="*/ 97 w 365"/>
                              <a:gd name="T65" fmla="*/ 384 h 4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5" h="405">
                                <a:moveTo>
                                  <a:pt x="68" y="384"/>
                                </a:moveTo>
                                <a:lnTo>
                                  <a:pt x="20" y="332"/>
                                </a:lnTo>
                                <a:lnTo>
                                  <a:pt x="0" y="263"/>
                                </a:lnTo>
                                <a:lnTo>
                                  <a:pt x="13" y="175"/>
                                </a:lnTo>
                                <a:lnTo>
                                  <a:pt x="40" y="109"/>
                                </a:lnTo>
                                <a:lnTo>
                                  <a:pt x="61" y="76"/>
                                </a:lnTo>
                                <a:lnTo>
                                  <a:pt x="85" y="33"/>
                                </a:lnTo>
                                <a:lnTo>
                                  <a:pt x="97" y="19"/>
                                </a:lnTo>
                                <a:lnTo>
                                  <a:pt x="114" y="1"/>
                                </a:lnTo>
                                <a:lnTo>
                                  <a:pt x="132" y="0"/>
                                </a:lnTo>
                                <a:lnTo>
                                  <a:pt x="142" y="16"/>
                                </a:lnTo>
                                <a:lnTo>
                                  <a:pt x="151" y="36"/>
                                </a:lnTo>
                                <a:lnTo>
                                  <a:pt x="159" y="23"/>
                                </a:lnTo>
                                <a:lnTo>
                                  <a:pt x="179" y="21"/>
                                </a:lnTo>
                                <a:lnTo>
                                  <a:pt x="191" y="36"/>
                                </a:lnTo>
                                <a:lnTo>
                                  <a:pt x="197" y="57"/>
                                </a:lnTo>
                                <a:lnTo>
                                  <a:pt x="202" y="90"/>
                                </a:lnTo>
                                <a:lnTo>
                                  <a:pt x="216" y="81"/>
                                </a:lnTo>
                                <a:lnTo>
                                  <a:pt x="233" y="92"/>
                                </a:lnTo>
                                <a:lnTo>
                                  <a:pt x="237" y="103"/>
                                </a:lnTo>
                                <a:lnTo>
                                  <a:pt x="236" y="121"/>
                                </a:lnTo>
                                <a:lnTo>
                                  <a:pt x="233" y="137"/>
                                </a:lnTo>
                                <a:lnTo>
                                  <a:pt x="244" y="124"/>
                                </a:lnTo>
                                <a:lnTo>
                                  <a:pt x="260" y="116"/>
                                </a:lnTo>
                                <a:lnTo>
                                  <a:pt x="283" y="121"/>
                                </a:lnTo>
                                <a:lnTo>
                                  <a:pt x="286" y="135"/>
                                </a:lnTo>
                                <a:lnTo>
                                  <a:pt x="288" y="147"/>
                                </a:lnTo>
                                <a:lnTo>
                                  <a:pt x="288" y="163"/>
                                </a:lnTo>
                                <a:lnTo>
                                  <a:pt x="302" y="158"/>
                                </a:lnTo>
                                <a:lnTo>
                                  <a:pt x="318" y="167"/>
                                </a:lnTo>
                                <a:lnTo>
                                  <a:pt x="325" y="179"/>
                                </a:lnTo>
                                <a:lnTo>
                                  <a:pt x="329" y="199"/>
                                </a:lnTo>
                                <a:lnTo>
                                  <a:pt x="344" y="206"/>
                                </a:lnTo>
                                <a:lnTo>
                                  <a:pt x="352" y="230"/>
                                </a:lnTo>
                                <a:lnTo>
                                  <a:pt x="349" y="254"/>
                                </a:lnTo>
                                <a:lnTo>
                                  <a:pt x="344" y="298"/>
                                </a:lnTo>
                                <a:lnTo>
                                  <a:pt x="347" y="324"/>
                                </a:lnTo>
                                <a:lnTo>
                                  <a:pt x="356" y="343"/>
                                </a:lnTo>
                                <a:lnTo>
                                  <a:pt x="365" y="362"/>
                                </a:lnTo>
                                <a:lnTo>
                                  <a:pt x="363" y="383"/>
                                </a:lnTo>
                                <a:lnTo>
                                  <a:pt x="352" y="399"/>
                                </a:lnTo>
                                <a:lnTo>
                                  <a:pt x="339" y="405"/>
                                </a:lnTo>
                                <a:lnTo>
                                  <a:pt x="324" y="405"/>
                                </a:lnTo>
                                <a:lnTo>
                                  <a:pt x="310" y="400"/>
                                </a:lnTo>
                                <a:lnTo>
                                  <a:pt x="293" y="384"/>
                                </a:lnTo>
                                <a:lnTo>
                                  <a:pt x="286" y="370"/>
                                </a:lnTo>
                                <a:lnTo>
                                  <a:pt x="283" y="362"/>
                                </a:lnTo>
                                <a:lnTo>
                                  <a:pt x="267" y="366"/>
                                </a:lnTo>
                                <a:lnTo>
                                  <a:pt x="249" y="365"/>
                                </a:lnTo>
                                <a:lnTo>
                                  <a:pt x="236" y="358"/>
                                </a:lnTo>
                                <a:lnTo>
                                  <a:pt x="231" y="352"/>
                                </a:lnTo>
                                <a:lnTo>
                                  <a:pt x="216" y="352"/>
                                </a:lnTo>
                                <a:lnTo>
                                  <a:pt x="207" y="348"/>
                                </a:lnTo>
                                <a:lnTo>
                                  <a:pt x="202" y="344"/>
                                </a:lnTo>
                                <a:lnTo>
                                  <a:pt x="190" y="344"/>
                                </a:lnTo>
                                <a:lnTo>
                                  <a:pt x="179" y="339"/>
                                </a:lnTo>
                                <a:lnTo>
                                  <a:pt x="171" y="324"/>
                                </a:lnTo>
                                <a:lnTo>
                                  <a:pt x="163" y="313"/>
                                </a:lnTo>
                                <a:lnTo>
                                  <a:pt x="159" y="324"/>
                                </a:lnTo>
                                <a:lnTo>
                                  <a:pt x="152" y="340"/>
                                </a:lnTo>
                                <a:lnTo>
                                  <a:pt x="140" y="348"/>
                                </a:lnTo>
                                <a:lnTo>
                                  <a:pt x="129" y="349"/>
                                </a:lnTo>
                                <a:lnTo>
                                  <a:pt x="121" y="349"/>
                                </a:lnTo>
                                <a:lnTo>
                                  <a:pt x="117" y="358"/>
                                </a:lnTo>
                                <a:lnTo>
                                  <a:pt x="109" y="370"/>
                                </a:lnTo>
                                <a:lnTo>
                                  <a:pt x="97" y="384"/>
                                </a:lnTo>
                                <a:lnTo>
                                  <a:pt x="68" y="384"/>
                                </a:lnTo>
                                <a:close/>
                              </a:path>
                            </a:pathLst>
                          </a:custGeom>
                          <a:solidFill>
                            <a:srgbClr val="C0804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15" name="Group 71">
                            <a:extLst>
                              <a:ext uri="{FF2B5EF4-FFF2-40B4-BE49-F238E27FC236}">
                                <a16:creationId xmlns:a16="http://schemas.microsoft.com/office/drawing/2014/main" id="{D615E1E0-A5C3-44FE-9340-2BEA92F86D5A}"/>
                              </a:ext>
                            </a:extLst>
                          </p:cNvPr>
                          <p:cNvGrpSpPr>
                            <a:grpSpLocks/>
                          </p:cNvGrpSpPr>
                          <p:nvPr/>
                        </p:nvGrpSpPr>
                        <p:grpSpPr bwMode="auto">
                          <a:xfrm>
                            <a:off x="2593" y="1101"/>
                            <a:ext cx="274" cy="352"/>
                            <a:chOff x="2593" y="1101"/>
                            <a:chExt cx="274" cy="352"/>
                          </a:xfrm>
                        </p:grpSpPr>
                        <p:sp>
                          <p:nvSpPr>
                            <p:cNvPr id="35985" name="Freeform 72">
                              <a:extLst>
                                <a:ext uri="{FF2B5EF4-FFF2-40B4-BE49-F238E27FC236}">
                                  <a16:creationId xmlns:a16="http://schemas.microsoft.com/office/drawing/2014/main" id="{18BAD820-5EE6-4323-8454-5A5E8520C526}"/>
                                </a:ext>
                              </a:extLst>
                            </p:cNvPr>
                            <p:cNvSpPr>
                              <a:spLocks noChangeArrowheads="1"/>
                            </p:cNvSpPr>
                            <p:nvPr/>
                          </p:nvSpPr>
                          <p:spPr bwMode="auto">
                            <a:xfrm>
                              <a:off x="2814" y="1325"/>
                              <a:ext cx="53" cy="75"/>
                            </a:xfrm>
                            <a:custGeom>
                              <a:avLst/>
                              <a:gdLst>
                                <a:gd name="T0" fmla="*/ 16 w 54"/>
                                <a:gd name="T1" fmla="*/ 75 h 75"/>
                                <a:gd name="T2" fmla="*/ 12 w 54"/>
                                <a:gd name="T3" fmla="*/ 38 h 75"/>
                                <a:gd name="T4" fmla="*/ 24 w 54"/>
                                <a:gd name="T5" fmla="*/ 16 h 75"/>
                                <a:gd name="T6" fmla="*/ 54 w 54"/>
                                <a:gd name="T7" fmla="*/ 0 h 75"/>
                                <a:gd name="T8" fmla="*/ 35 w 54"/>
                                <a:gd name="T9" fmla="*/ 3 h 75"/>
                                <a:gd name="T10" fmla="*/ 10 w 54"/>
                                <a:gd name="T11" fmla="*/ 11 h 75"/>
                                <a:gd name="T12" fmla="*/ 0 w 54"/>
                                <a:gd name="T13" fmla="*/ 31 h 75"/>
                                <a:gd name="T14" fmla="*/ 16 w 54"/>
                                <a:gd name="T15" fmla="*/ 75 h 7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4" h="75">
                                  <a:moveTo>
                                    <a:pt x="16" y="75"/>
                                  </a:moveTo>
                                  <a:lnTo>
                                    <a:pt x="12" y="38"/>
                                  </a:lnTo>
                                  <a:lnTo>
                                    <a:pt x="24" y="16"/>
                                  </a:lnTo>
                                  <a:lnTo>
                                    <a:pt x="54" y="0"/>
                                  </a:lnTo>
                                  <a:lnTo>
                                    <a:pt x="35" y="3"/>
                                  </a:lnTo>
                                  <a:lnTo>
                                    <a:pt x="10" y="11"/>
                                  </a:lnTo>
                                  <a:lnTo>
                                    <a:pt x="0" y="31"/>
                                  </a:lnTo>
                                  <a:lnTo>
                                    <a:pt x="16" y="75"/>
                                  </a:lnTo>
                                  <a:close/>
                                </a:path>
                              </a:pathLst>
                            </a:custGeom>
                            <a:solidFill>
                              <a:srgbClr val="80400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86" name="Freeform 73">
                              <a:extLst>
                                <a:ext uri="{FF2B5EF4-FFF2-40B4-BE49-F238E27FC236}">
                                  <a16:creationId xmlns:a16="http://schemas.microsoft.com/office/drawing/2014/main" id="{65436371-61CE-4382-873E-D72C61D7C293}"/>
                                </a:ext>
                              </a:extLst>
                            </p:cNvPr>
                            <p:cNvSpPr>
                              <a:spLocks noChangeArrowheads="1"/>
                            </p:cNvSpPr>
                            <p:nvPr/>
                          </p:nvSpPr>
                          <p:spPr bwMode="auto">
                            <a:xfrm>
                              <a:off x="2710" y="1208"/>
                              <a:ext cx="89" cy="176"/>
                            </a:xfrm>
                            <a:custGeom>
                              <a:avLst/>
                              <a:gdLst>
                                <a:gd name="T0" fmla="*/ 35 w 88"/>
                                <a:gd name="T1" fmla="*/ 176 h 176"/>
                                <a:gd name="T2" fmla="*/ 18 w 88"/>
                                <a:gd name="T3" fmla="*/ 139 h 176"/>
                                <a:gd name="T4" fmla="*/ 21 w 88"/>
                                <a:gd name="T5" fmla="*/ 84 h 176"/>
                                <a:gd name="T6" fmla="*/ 49 w 88"/>
                                <a:gd name="T7" fmla="*/ 42 h 176"/>
                                <a:gd name="T8" fmla="*/ 88 w 88"/>
                                <a:gd name="T9" fmla="*/ 0 h 176"/>
                                <a:gd name="T10" fmla="*/ 66 w 88"/>
                                <a:gd name="T11" fmla="*/ 24 h 176"/>
                                <a:gd name="T12" fmla="*/ 26 w 88"/>
                                <a:gd name="T13" fmla="*/ 53 h 176"/>
                                <a:gd name="T14" fmla="*/ 0 w 88"/>
                                <a:gd name="T15" fmla="*/ 79 h 176"/>
                                <a:gd name="T16" fmla="*/ 4 w 88"/>
                                <a:gd name="T17" fmla="*/ 98 h 176"/>
                                <a:gd name="T18" fmla="*/ 3 w 88"/>
                                <a:gd name="T19" fmla="*/ 125 h 176"/>
                                <a:gd name="T20" fmla="*/ 3 w 88"/>
                                <a:gd name="T21" fmla="*/ 151 h 176"/>
                                <a:gd name="T22" fmla="*/ 35 w 88"/>
                                <a:gd name="T23" fmla="*/ 176 h 1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8" h="176">
                                  <a:moveTo>
                                    <a:pt x="35" y="176"/>
                                  </a:moveTo>
                                  <a:lnTo>
                                    <a:pt x="18" y="139"/>
                                  </a:lnTo>
                                  <a:lnTo>
                                    <a:pt x="21" y="84"/>
                                  </a:lnTo>
                                  <a:lnTo>
                                    <a:pt x="49" y="42"/>
                                  </a:lnTo>
                                  <a:lnTo>
                                    <a:pt x="88" y="0"/>
                                  </a:lnTo>
                                  <a:lnTo>
                                    <a:pt x="66" y="24"/>
                                  </a:lnTo>
                                  <a:lnTo>
                                    <a:pt x="26" y="53"/>
                                  </a:lnTo>
                                  <a:lnTo>
                                    <a:pt x="0" y="79"/>
                                  </a:lnTo>
                                  <a:lnTo>
                                    <a:pt x="4" y="98"/>
                                  </a:lnTo>
                                  <a:lnTo>
                                    <a:pt x="3" y="125"/>
                                  </a:lnTo>
                                  <a:lnTo>
                                    <a:pt x="3" y="151"/>
                                  </a:lnTo>
                                  <a:lnTo>
                                    <a:pt x="35" y="176"/>
                                  </a:lnTo>
                                  <a:close/>
                                </a:path>
                              </a:pathLst>
                            </a:custGeom>
                            <a:solidFill>
                              <a:srgbClr val="80400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87" name="Freeform 74">
                              <a:extLst>
                                <a:ext uri="{FF2B5EF4-FFF2-40B4-BE49-F238E27FC236}">
                                  <a16:creationId xmlns:a16="http://schemas.microsoft.com/office/drawing/2014/main" id="{A1BA9874-F1A6-4ADA-A4EE-A2D2DFF3329D}"/>
                                </a:ext>
                              </a:extLst>
                            </p:cNvPr>
                            <p:cNvSpPr>
                              <a:spLocks noChangeArrowheads="1"/>
                            </p:cNvSpPr>
                            <p:nvPr/>
                          </p:nvSpPr>
                          <p:spPr bwMode="auto">
                            <a:xfrm>
                              <a:off x="2593" y="1305"/>
                              <a:ext cx="60" cy="140"/>
                            </a:xfrm>
                            <a:custGeom>
                              <a:avLst/>
                              <a:gdLst>
                                <a:gd name="T0" fmla="*/ 27 w 60"/>
                                <a:gd name="T1" fmla="*/ 117 h 141"/>
                                <a:gd name="T2" fmla="*/ 0 w 60"/>
                                <a:gd name="T3" fmla="*/ 73 h 141"/>
                                <a:gd name="T4" fmla="*/ 10 w 60"/>
                                <a:gd name="T5" fmla="*/ 43 h 141"/>
                                <a:gd name="T6" fmla="*/ 34 w 60"/>
                                <a:gd name="T7" fmla="*/ 0 h 141"/>
                                <a:gd name="T8" fmla="*/ 14 w 60"/>
                                <a:gd name="T9" fmla="*/ 74 h 141"/>
                                <a:gd name="T10" fmla="*/ 29 w 60"/>
                                <a:gd name="T11" fmla="*/ 107 h 141"/>
                                <a:gd name="T12" fmla="*/ 60 w 60"/>
                                <a:gd name="T13" fmla="*/ 141 h 141"/>
                                <a:gd name="T14" fmla="*/ 27 w 60"/>
                                <a:gd name="T15" fmla="*/ 117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 h="141">
                                  <a:moveTo>
                                    <a:pt x="27" y="117"/>
                                  </a:moveTo>
                                  <a:lnTo>
                                    <a:pt x="0" y="73"/>
                                  </a:lnTo>
                                  <a:lnTo>
                                    <a:pt x="10" y="43"/>
                                  </a:lnTo>
                                  <a:lnTo>
                                    <a:pt x="34" y="0"/>
                                  </a:lnTo>
                                  <a:lnTo>
                                    <a:pt x="14" y="74"/>
                                  </a:lnTo>
                                  <a:lnTo>
                                    <a:pt x="29" y="107"/>
                                  </a:lnTo>
                                  <a:lnTo>
                                    <a:pt x="60" y="141"/>
                                  </a:lnTo>
                                  <a:lnTo>
                                    <a:pt x="27" y="117"/>
                                  </a:lnTo>
                                  <a:close/>
                                </a:path>
                              </a:pathLst>
                            </a:custGeom>
                            <a:solidFill>
                              <a:srgbClr val="80400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88" name="Freeform 75">
                              <a:extLst>
                                <a:ext uri="{FF2B5EF4-FFF2-40B4-BE49-F238E27FC236}">
                                  <a16:creationId xmlns:a16="http://schemas.microsoft.com/office/drawing/2014/main" id="{2972A6B2-2D7A-4633-BEF5-AC728D6667E9}"/>
                                </a:ext>
                              </a:extLst>
                            </p:cNvPr>
                            <p:cNvSpPr>
                              <a:spLocks noChangeArrowheads="1"/>
                            </p:cNvSpPr>
                            <p:nvPr/>
                          </p:nvSpPr>
                          <p:spPr bwMode="auto">
                            <a:xfrm>
                              <a:off x="2642" y="1093"/>
                              <a:ext cx="80" cy="138"/>
                            </a:xfrm>
                            <a:custGeom>
                              <a:avLst/>
                              <a:gdLst>
                                <a:gd name="T0" fmla="*/ 80 w 80"/>
                                <a:gd name="T1" fmla="*/ 0 h 139"/>
                                <a:gd name="T2" fmla="*/ 42 w 80"/>
                                <a:gd name="T3" fmla="*/ 34 h 139"/>
                                <a:gd name="T4" fmla="*/ 11 w 80"/>
                                <a:gd name="T5" fmla="*/ 68 h 139"/>
                                <a:gd name="T6" fmla="*/ 5 w 80"/>
                                <a:gd name="T7" fmla="*/ 99 h 139"/>
                                <a:gd name="T8" fmla="*/ 0 w 80"/>
                                <a:gd name="T9" fmla="*/ 139 h 139"/>
                                <a:gd name="T10" fmla="*/ 13 w 80"/>
                                <a:gd name="T11" fmla="*/ 106 h 139"/>
                                <a:gd name="T12" fmla="*/ 25 w 80"/>
                                <a:gd name="T13" fmla="*/ 71 h 139"/>
                                <a:gd name="T14" fmla="*/ 58 w 80"/>
                                <a:gd name="T15" fmla="*/ 30 h 139"/>
                                <a:gd name="T16" fmla="*/ 80 w 80"/>
                                <a:gd name="T17" fmla="*/ 0 h 1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0" h="139">
                                  <a:moveTo>
                                    <a:pt x="80" y="0"/>
                                  </a:moveTo>
                                  <a:lnTo>
                                    <a:pt x="42" y="34"/>
                                  </a:lnTo>
                                  <a:lnTo>
                                    <a:pt x="11" y="68"/>
                                  </a:lnTo>
                                  <a:lnTo>
                                    <a:pt x="5" y="99"/>
                                  </a:lnTo>
                                  <a:lnTo>
                                    <a:pt x="0" y="139"/>
                                  </a:lnTo>
                                  <a:lnTo>
                                    <a:pt x="13" y="106"/>
                                  </a:lnTo>
                                  <a:lnTo>
                                    <a:pt x="25" y="71"/>
                                  </a:lnTo>
                                  <a:lnTo>
                                    <a:pt x="58" y="30"/>
                                  </a:lnTo>
                                  <a:lnTo>
                                    <a:pt x="80" y="0"/>
                                  </a:lnTo>
                                  <a:close/>
                                </a:path>
                              </a:pathLst>
                            </a:custGeom>
                            <a:solidFill>
                              <a:srgbClr val="80400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89" name="Freeform 76">
                              <a:extLst>
                                <a:ext uri="{FF2B5EF4-FFF2-40B4-BE49-F238E27FC236}">
                                  <a16:creationId xmlns:a16="http://schemas.microsoft.com/office/drawing/2014/main" id="{F96485E0-029D-4552-82D0-D978A6DDB695}"/>
                                </a:ext>
                              </a:extLst>
                            </p:cNvPr>
                            <p:cNvSpPr>
                              <a:spLocks noChangeArrowheads="1"/>
                            </p:cNvSpPr>
                            <p:nvPr/>
                          </p:nvSpPr>
                          <p:spPr bwMode="auto">
                            <a:xfrm>
                              <a:off x="2632" y="1355"/>
                              <a:ext cx="46" cy="90"/>
                            </a:xfrm>
                            <a:custGeom>
                              <a:avLst/>
                              <a:gdLst>
                                <a:gd name="T0" fmla="*/ 17 w 46"/>
                                <a:gd name="T1" fmla="*/ 91 h 91"/>
                                <a:gd name="T2" fmla="*/ 6 w 46"/>
                                <a:gd name="T3" fmla="*/ 63 h 91"/>
                                <a:gd name="T4" fmla="*/ 0 w 46"/>
                                <a:gd name="T5" fmla="*/ 43 h 91"/>
                                <a:gd name="T6" fmla="*/ 13 w 46"/>
                                <a:gd name="T7" fmla="*/ 19 h 91"/>
                                <a:gd name="T8" fmla="*/ 41 w 46"/>
                                <a:gd name="T9" fmla="*/ 0 h 91"/>
                                <a:gd name="T10" fmla="*/ 25 w 46"/>
                                <a:gd name="T11" fmla="*/ 26 h 91"/>
                                <a:gd name="T12" fmla="*/ 15 w 46"/>
                                <a:gd name="T13" fmla="*/ 52 h 91"/>
                                <a:gd name="T14" fmla="*/ 29 w 46"/>
                                <a:gd name="T15" fmla="*/ 63 h 91"/>
                                <a:gd name="T16" fmla="*/ 46 w 46"/>
                                <a:gd name="T17" fmla="*/ 38 h 91"/>
                                <a:gd name="T18" fmla="*/ 38 w 46"/>
                                <a:gd name="T19" fmla="*/ 58 h 91"/>
                                <a:gd name="T20" fmla="*/ 17 w 46"/>
                                <a:gd name="T21" fmla="*/ 91 h 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91">
                                  <a:moveTo>
                                    <a:pt x="17" y="91"/>
                                  </a:moveTo>
                                  <a:lnTo>
                                    <a:pt x="6" y="63"/>
                                  </a:lnTo>
                                  <a:lnTo>
                                    <a:pt x="0" y="43"/>
                                  </a:lnTo>
                                  <a:lnTo>
                                    <a:pt x="13" y="19"/>
                                  </a:lnTo>
                                  <a:lnTo>
                                    <a:pt x="41" y="0"/>
                                  </a:lnTo>
                                  <a:lnTo>
                                    <a:pt x="25" y="26"/>
                                  </a:lnTo>
                                  <a:lnTo>
                                    <a:pt x="15" y="52"/>
                                  </a:lnTo>
                                  <a:lnTo>
                                    <a:pt x="29" y="63"/>
                                  </a:lnTo>
                                  <a:lnTo>
                                    <a:pt x="46" y="38"/>
                                  </a:lnTo>
                                  <a:lnTo>
                                    <a:pt x="38" y="58"/>
                                  </a:lnTo>
                                  <a:lnTo>
                                    <a:pt x="17" y="91"/>
                                  </a:lnTo>
                                  <a:close/>
                                </a:path>
                              </a:pathLst>
                            </a:custGeom>
                            <a:solidFill>
                              <a:srgbClr val="80400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grpSp>
                      <p:nvGrpSpPr>
                        <p:cNvPr id="35975" name="Group 77">
                          <a:extLst>
                            <a:ext uri="{FF2B5EF4-FFF2-40B4-BE49-F238E27FC236}">
                              <a16:creationId xmlns:a16="http://schemas.microsoft.com/office/drawing/2014/main" id="{506CFE96-5313-4497-B42C-F4BC45390A0D}"/>
                            </a:ext>
                          </a:extLst>
                        </p:cNvPr>
                        <p:cNvGrpSpPr>
                          <a:grpSpLocks/>
                        </p:cNvGrpSpPr>
                        <p:nvPr/>
                      </p:nvGrpSpPr>
                      <p:grpSpPr bwMode="auto">
                        <a:xfrm>
                          <a:off x="3208" y="1571"/>
                          <a:ext cx="390" cy="210"/>
                          <a:chOff x="3208" y="1571"/>
                          <a:chExt cx="390" cy="210"/>
                        </a:xfrm>
                      </p:grpSpPr>
                      <p:sp>
                        <p:nvSpPr>
                          <p:cNvPr id="35977" name="Freeform 78">
                            <a:extLst>
                              <a:ext uri="{FF2B5EF4-FFF2-40B4-BE49-F238E27FC236}">
                                <a16:creationId xmlns:a16="http://schemas.microsoft.com/office/drawing/2014/main" id="{38646A97-054F-4E28-8BD0-D587763DCFA7}"/>
                              </a:ext>
                            </a:extLst>
                          </p:cNvPr>
                          <p:cNvSpPr>
                            <a:spLocks noChangeArrowheads="1"/>
                          </p:cNvSpPr>
                          <p:nvPr/>
                        </p:nvSpPr>
                        <p:spPr bwMode="auto">
                          <a:xfrm>
                            <a:off x="3217" y="1571"/>
                            <a:ext cx="387" cy="210"/>
                          </a:xfrm>
                          <a:custGeom>
                            <a:avLst/>
                            <a:gdLst>
                              <a:gd name="T0" fmla="*/ 25 w 390"/>
                              <a:gd name="T1" fmla="*/ 51 h 210"/>
                              <a:gd name="T2" fmla="*/ 95 w 390"/>
                              <a:gd name="T3" fmla="*/ 54 h 210"/>
                              <a:gd name="T4" fmla="*/ 143 w 390"/>
                              <a:gd name="T5" fmla="*/ 53 h 210"/>
                              <a:gd name="T6" fmla="*/ 203 w 390"/>
                              <a:gd name="T7" fmla="*/ 25 h 210"/>
                              <a:gd name="T8" fmla="*/ 251 w 390"/>
                              <a:gd name="T9" fmla="*/ 3 h 210"/>
                              <a:gd name="T10" fmla="*/ 295 w 390"/>
                              <a:gd name="T11" fmla="*/ 0 h 210"/>
                              <a:gd name="T12" fmla="*/ 315 w 390"/>
                              <a:gd name="T13" fmla="*/ 20 h 210"/>
                              <a:gd name="T14" fmla="*/ 346 w 390"/>
                              <a:gd name="T15" fmla="*/ 35 h 210"/>
                              <a:gd name="T16" fmla="*/ 381 w 390"/>
                              <a:gd name="T17" fmla="*/ 37 h 210"/>
                              <a:gd name="T18" fmla="*/ 390 w 390"/>
                              <a:gd name="T19" fmla="*/ 54 h 210"/>
                              <a:gd name="T20" fmla="*/ 385 w 390"/>
                              <a:gd name="T21" fmla="*/ 95 h 210"/>
                              <a:gd name="T22" fmla="*/ 378 w 390"/>
                              <a:gd name="T23" fmla="*/ 121 h 210"/>
                              <a:gd name="T24" fmla="*/ 361 w 390"/>
                              <a:gd name="T25" fmla="*/ 142 h 210"/>
                              <a:gd name="T26" fmla="*/ 336 w 390"/>
                              <a:gd name="T27" fmla="*/ 168 h 210"/>
                              <a:gd name="T28" fmla="*/ 323 w 390"/>
                              <a:gd name="T29" fmla="*/ 193 h 210"/>
                              <a:gd name="T30" fmla="*/ 305 w 390"/>
                              <a:gd name="T31" fmla="*/ 208 h 210"/>
                              <a:gd name="T32" fmla="*/ 290 w 390"/>
                              <a:gd name="T33" fmla="*/ 210 h 210"/>
                              <a:gd name="T34" fmla="*/ 268 w 390"/>
                              <a:gd name="T35" fmla="*/ 189 h 210"/>
                              <a:gd name="T36" fmla="*/ 253 w 390"/>
                              <a:gd name="T37" fmla="*/ 197 h 210"/>
                              <a:gd name="T38" fmla="*/ 231 w 390"/>
                              <a:gd name="T39" fmla="*/ 198 h 210"/>
                              <a:gd name="T40" fmla="*/ 215 w 390"/>
                              <a:gd name="T41" fmla="*/ 167 h 210"/>
                              <a:gd name="T42" fmla="*/ 205 w 390"/>
                              <a:gd name="T43" fmla="*/ 172 h 210"/>
                              <a:gd name="T44" fmla="*/ 189 w 390"/>
                              <a:gd name="T45" fmla="*/ 172 h 210"/>
                              <a:gd name="T46" fmla="*/ 182 w 390"/>
                              <a:gd name="T47" fmla="*/ 155 h 210"/>
                              <a:gd name="T48" fmla="*/ 164 w 390"/>
                              <a:gd name="T49" fmla="*/ 167 h 210"/>
                              <a:gd name="T50" fmla="*/ 147 w 390"/>
                              <a:gd name="T51" fmla="*/ 177 h 210"/>
                              <a:gd name="T52" fmla="*/ 129 w 390"/>
                              <a:gd name="T53" fmla="*/ 167 h 210"/>
                              <a:gd name="T54" fmla="*/ 123 w 390"/>
                              <a:gd name="T55" fmla="*/ 151 h 210"/>
                              <a:gd name="T56" fmla="*/ 121 w 390"/>
                              <a:gd name="T57" fmla="*/ 132 h 210"/>
                              <a:gd name="T58" fmla="*/ 90 w 390"/>
                              <a:gd name="T59" fmla="*/ 136 h 210"/>
                              <a:gd name="T60" fmla="*/ 66 w 390"/>
                              <a:gd name="T61" fmla="*/ 142 h 210"/>
                              <a:gd name="T62" fmla="*/ 60 w 390"/>
                              <a:gd name="T63" fmla="*/ 129 h 210"/>
                              <a:gd name="T64" fmla="*/ 41 w 390"/>
                              <a:gd name="T65" fmla="*/ 129 h 210"/>
                              <a:gd name="T66" fmla="*/ 12 w 390"/>
                              <a:gd name="T67" fmla="*/ 109 h 210"/>
                              <a:gd name="T68" fmla="*/ 0 w 390"/>
                              <a:gd name="T69" fmla="*/ 84 h 210"/>
                              <a:gd name="T70" fmla="*/ 6 w 390"/>
                              <a:gd name="T71" fmla="*/ 74 h 210"/>
                              <a:gd name="T72" fmla="*/ 2 w 390"/>
                              <a:gd name="T73" fmla="*/ 53 h 210"/>
                              <a:gd name="T74" fmla="*/ 25 w 390"/>
                              <a:gd name="T75" fmla="*/ 51 h 21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90" h="210">
                                <a:moveTo>
                                  <a:pt x="25" y="51"/>
                                </a:moveTo>
                                <a:lnTo>
                                  <a:pt x="95" y="54"/>
                                </a:lnTo>
                                <a:lnTo>
                                  <a:pt x="143" y="53"/>
                                </a:lnTo>
                                <a:lnTo>
                                  <a:pt x="203" y="25"/>
                                </a:lnTo>
                                <a:lnTo>
                                  <a:pt x="251" y="3"/>
                                </a:lnTo>
                                <a:lnTo>
                                  <a:pt x="295" y="0"/>
                                </a:lnTo>
                                <a:lnTo>
                                  <a:pt x="315" y="20"/>
                                </a:lnTo>
                                <a:lnTo>
                                  <a:pt x="346" y="35"/>
                                </a:lnTo>
                                <a:lnTo>
                                  <a:pt x="381" y="37"/>
                                </a:lnTo>
                                <a:lnTo>
                                  <a:pt x="390" y="54"/>
                                </a:lnTo>
                                <a:lnTo>
                                  <a:pt x="385" y="95"/>
                                </a:lnTo>
                                <a:lnTo>
                                  <a:pt x="378" y="121"/>
                                </a:lnTo>
                                <a:lnTo>
                                  <a:pt x="361" y="142"/>
                                </a:lnTo>
                                <a:lnTo>
                                  <a:pt x="336" y="168"/>
                                </a:lnTo>
                                <a:lnTo>
                                  <a:pt x="323" y="193"/>
                                </a:lnTo>
                                <a:lnTo>
                                  <a:pt x="305" y="208"/>
                                </a:lnTo>
                                <a:lnTo>
                                  <a:pt x="290" y="210"/>
                                </a:lnTo>
                                <a:lnTo>
                                  <a:pt x="268" y="189"/>
                                </a:lnTo>
                                <a:lnTo>
                                  <a:pt x="253" y="197"/>
                                </a:lnTo>
                                <a:lnTo>
                                  <a:pt x="231" y="198"/>
                                </a:lnTo>
                                <a:lnTo>
                                  <a:pt x="215" y="167"/>
                                </a:lnTo>
                                <a:lnTo>
                                  <a:pt x="205" y="172"/>
                                </a:lnTo>
                                <a:lnTo>
                                  <a:pt x="189" y="172"/>
                                </a:lnTo>
                                <a:lnTo>
                                  <a:pt x="182" y="155"/>
                                </a:lnTo>
                                <a:lnTo>
                                  <a:pt x="164" y="167"/>
                                </a:lnTo>
                                <a:lnTo>
                                  <a:pt x="147" y="177"/>
                                </a:lnTo>
                                <a:lnTo>
                                  <a:pt x="129" y="167"/>
                                </a:lnTo>
                                <a:lnTo>
                                  <a:pt x="123" y="151"/>
                                </a:lnTo>
                                <a:lnTo>
                                  <a:pt x="121" y="132"/>
                                </a:lnTo>
                                <a:lnTo>
                                  <a:pt x="90" y="136"/>
                                </a:lnTo>
                                <a:lnTo>
                                  <a:pt x="66" y="142"/>
                                </a:lnTo>
                                <a:lnTo>
                                  <a:pt x="60" y="129"/>
                                </a:lnTo>
                                <a:lnTo>
                                  <a:pt x="41" y="129"/>
                                </a:lnTo>
                                <a:lnTo>
                                  <a:pt x="12" y="109"/>
                                </a:lnTo>
                                <a:lnTo>
                                  <a:pt x="0" y="84"/>
                                </a:lnTo>
                                <a:lnTo>
                                  <a:pt x="6" y="74"/>
                                </a:lnTo>
                                <a:lnTo>
                                  <a:pt x="2" y="53"/>
                                </a:lnTo>
                                <a:lnTo>
                                  <a:pt x="25" y="51"/>
                                </a:lnTo>
                                <a:close/>
                              </a:path>
                            </a:pathLst>
                          </a:custGeom>
                          <a:solidFill>
                            <a:srgbClr val="C0804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17" name="Group 79">
                            <a:extLst>
                              <a:ext uri="{FF2B5EF4-FFF2-40B4-BE49-F238E27FC236}">
                                <a16:creationId xmlns:a16="http://schemas.microsoft.com/office/drawing/2014/main" id="{C4AA1422-9252-4B50-8D89-5E1E7690614A}"/>
                              </a:ext>
                            </a:extLst>
                          </p:cNvPr>
                          <p:cNvGrpSpPr>
                            <a:grpSpLocks/>
                          </p:cNvGrpSpPr>
                          <p:nvPr/>
                        </p:nvGrpSpPr>
                        <p:grpSpPr bwMode="auto">
                          <a:xfrm>
                            <a:off x="3266" y="1606"/>
                            <a:ext cx="293" cy="159"/>
                            <a:chOff x="3266" y="1606"/>
                            <a:chExt cx="293" cy="159"/>
                          </a:xfrm>
                        </p:grpSpPr>
                        <p:sp>
                          <p:nvSpPr>
                            <p:cNvPr id="35979" name="Freeform 80">
                              <a:extLst>
                                <a:ext uri="{FF2B5EF4-FFF2-40B4-BE49-F238E27FC236}">
                                  <a16:creationId xmlns:a16="http://schemas.microsoft.com/office/drawing/2014/main" id="{AB5ED86F-772B-4D60-87EB-3563C2848761}"/>
                                </a:ext>
                              </a:extLst>
                            </p:cNvPr>
                            <p:cNvSpPr>
                              <a:spLocks noChangeArrowheads="1"/>
                            </p:cNvSpPr>
                            <p:nvPr/>
                          </p:nvSpPr>
                          <p:spPr bwMode="auto">
                            <a:xfrm>
                              <a:off x="3276" y="1655"/>
                              <a:ext cx="89" cy="44"/>
                            </a:xfrm>
                            <a:custGeom>
                              <a:avLst/>
                              <a:gdLst>
                                <a:gd name="T0" fmla="*/ 0 w 89"/>
                                <a:gd name="T1" fmla="*/ 45 h 45"/>
                                <a:gd name="T2" fmla="*/ 47 w 89"/>
                                <a:gd name="T3" fmla="*/ 33 h 45"/>
                                <a:gd name="T4" fmla="*/ 89 w 89"/>
                                <a:gd name="T5" fmla="*/ 0 h 45"/>
                                <a:gd name="T6" fmla="*/ 73 w 89"/>
                                <a:gd name="T7" fmla="*/ 25 h 45"/>
                                <a:gd name="T8" fmla="*/ 54 w 89"/>
                                <a:gd name="T9" fmla="*/ 41 h 45"/>
                                <a:gd name="T10" fmla="*/ 0 w 89"/>
                                <a:gd name="T11" fmla="*/ 45 h 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9" h="45">
                                  <a:moveTo>
                                    <a:pt x="0" y="45"/>
                                  </a:moveTo>
                                  <a:lnTo>
                                    <a:pt x="47" y="33"/>
                                  </a:lnTo>
                                  <a:lnTo>
                                    <a:pt x="89" y="0"/>
                                  </a:lnTo>
                                  <a:lnTo>
                                    <a:pt x="73" y="25"/>
                                  </a:lnTo>
                                  <a:lnTo>
                                    <a:pt x="54" y="41"/>
                                  </a:lnTo>
                                  <a:lnTo>
                                    <a:pt x="0" y="45"/>
                                  </a:lnTo>
                                  <a:close/>
                                </a:path>
                              </a:pathLst>
                            </a:custGeom>
                            <a:solidFill>
                              <a:srgbClr val="80400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80" name="Freeform 81">
                              <a:extLst>
                                <a:ext uri="{FF2B5EF4-FFF2-40B4-BE49-F238E27FC236}">
                                  <a16:creationId xmlns:a16="http://schemas.microsoft.com/office/drawing/2014/main" id="{1A114D07-18E9-484F-ABA5-9E370D6F182D}"/>
                                </a:ext>
                              </a:extLst>
                            </p:cNvPr>
                            <p:cNvSpPr>
                              <a:spLocks noChangeArrowheads="1"/>
                            </p:cNvSpPr>
                            <p:nvPr/>
                          </p:nvSpPr>
                          <p:spPr bwMode="auto">
                            <a:xfrm>
                              <a:off x="3396" y="1606"/>
                              <a:ext cx="70" cy="122"/>
                            </a:xfrm>
                            <a:custGeom>
                              <a:avLst/>
                              <a:gdLst>
                                <a:gd name="T0" fmla="*/ 0 w 72"/>
                                <a:gd name="T1" fmla="*/ 127 h 127"/>
                                <a:gd name="T2" fmla="*/ 25 w 72"/>
                                <a:gd name="T3" fmla="*/ 83 h 127"/>
                                <a:gd name="T4" fmla="*/ 72 w 72"/>
                                <a:gd name="T5" fmla="*/ 0 h 127"/>
                                <a:gd name="T6" fmla="*/ 58 w 72"/>
                                <a:gd name="T7" fmla="*/ 46 h 127"/>
                                <a:gd name="T8" fmla="*/ 48 w 72"/>
                                <a:gd name="T9" fmla="*/ 86 h 127"/>
                                <a:gd name="T10" fmla="*/ 0 w 72"/>
                                <a:gd name="T11" fmla="*/ 127 h 1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 h="127">
                                  <a:moveTo>
                                    <a:pt x="0" y="127"/>
                                  </a:moveTo>
                                  <a:lnTo>
                                    <a:pt x="25" y="83"/>
                                  </a:lnTo>
                                  <a:lnTo>
                                    <a:pt x="72" y="0"/>
                                  </a:lnTo>
                                  <a:lnTo>
                                    <a:pt x="58" y="46"/>
                                  </a:lnTo>
                                  <a:lnTo>
                                    <a:pt x="48" y="86"/>
                                  </a:lnTo>
                                  <a:lnTo>
                                    <a:pt x="0" y="127"/>
                                  </a:lnTo>
                                  <a:close/>
                                </a:path>
                              </a:pathLst>
                            </a:custGeom>
                            <a:solidFill>
                              <a:srgbClr val="80400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81" name="Freeform 82">
                              <a:extLst>
                                <a:ext uri="{FF2B5EF4-FFF2-40B4-BE49-F238E27FC236}">
                                  <a16:creationId xmlns:a16="http://schemas.microsoft.com/office/drawing/2014/main" id="{EAFB7D16-81E7-4C70-AD53-344E674AC3A5}"/>
                                </a:ext>
                              </a:extLst>
                            </p:cNvPr>
                            <p:cNvSpPr>
                              <a:spLocks noChangeArrowheads="1"/>
                            </p:cNvSpPr>
                            <p:nvPr/>
                          </p:nvSpPr>
                          <p:spPr bwMode="auto">
                            <a:xfrm>
                              <a:off x="3479" y="1608"/>
                              <a:ext cx="53" cy="149"/>
                            </a:xfrm>
                            <a:custGeom>
                              <a:avLst/>
                              <a:gdLst>
                                <a:gd name="T0" fmla="*/ 0 w 53"/>
                                <a:gd name="T1" fmla="*/ 156 h 156"/>
                                <a:gd name="T2" fmla="*/ 39 w 53"/>
                                <a:gd name="T3" fmla="*/ 122 h 156"/>
                                <a:gd name="T4" fmla="*/ 37 w 53"/>
                                <a:gd name="T5" fmla="*/ 48 h 156"/>
                                <a:gd name="T6" fmla="*/ 12 w 53"/>
                                <a:gd name="T7" fmla="*/ 0 h 156"/>
                                <a:gd name="T8" fmla="*/ 43 w 53"/>
                                <a:gd name="T9" fmla="*/ 46 h 156"/>
                                <a:gd name="T10" fmla="*/ 53 w 53"/>
                                <a:gd name="T11" fmla="*/ 94 h 156"/>
                                <a:gd name="T12" fmla="*/ 51 w 53"/>
                                <a:gd name="T13" fmla="*/ 135 h 156"/>
                                <a:gd name="T14" fmla="*/ 0 w 53"/>
                                <a:gd name="T15" fmla="*/ 156 h 1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 h="156">
                                  <a:moveTo>
                                    <a:pt x="0" y="156"/>
                                  </a:moveTo>
                                  <a:lnTo>
                                    <a:pt x="39" y="122"/>
                                  </a:lnTo>
                                  <a:lnTo>
                                    <a:pt x="37" y="48"/>
                                  </a:lnTo>
                                  <a:lnTo>
                                    <a:pt x="12" y="0"/>
                                  </a:lnTo>
                                  <a:lnTo>
                                    <a:pt x="43" y="46"/>
                                  </a:lnTo>
                                  <a:lnTo>
                                    <a:pt x="53" y="94"/>
                                  </a:lnTo>
                                  <a:lnTo>
                                    <a:pt x="51" y="135"/>
                                  </a:lnTo>
                                  <a:lnTo>
                                    <a:pt x="0" y="156"/>
                                  </a:lnTo>
                                  <a:close/>
                                </a:path>
                              </a:pathLst>
                            </a:custGeom>
                            <a:solidFill>
                              <a:srgbClr val="80400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82" name="Freeform 83">
                              <a:extLst>
                                <a:ext uri="{FF2B5EF4-FFF2-40B4-BE49-F238E27FC236}">
                                  <a16:creationId xmlns:a16="http://schemas.microsoft.com/office/drawing/2014/main" id="{C8DB48D6-6B30-47B6-A83C-D3F280347911}"/>
                                </a:ext>
                              </a:extLst>
                            </p:cNvPr>
                            <p:cNvSpPr>
                              <a:spLocks noChangeArrowheads="1"/>
                            </p:cNvSpPr>
                            <p:nvPr/>
                          </p:nvSpPr>
                          <p:spPr bwMode="auto">
                            <a:xfrm>
                              <a:off x="3554" y="1657"/>
                              <a:ext cx="15" cy="59"/>
                            </a:xfrm>
                            <a:custGeom>
                              <a:avLst/>
                              <a:gdLst>
                                <a:gd name="T0" fmla="*/ 0 w 15"/>
                                <a:gd name="T1" fmla="*/ 0 h 60"/>
                                <a:gd name="T2" fmla="*/ 15 w 15"/>
                                <a:gd name="T3" fmla="*/ 41 h 60"/>
                                <a:gd name="T4" fmla="*/ 10 w 15"/>
                                <a:gd name="T5" fmla="*/ 60 h 60"/>
                                <a:gd name="T6" fmla="*/ 0 60000 65536"/>
                                <a:gd name="T7" fmla="*/ 0 60000 65536"/>
                                <a:gd name="T8" fmla="*/ 0 60000 65536"/>
                              </a:gdLst>
                              <a:ahLst/>
                              <a:cxnLst>
                                <a:cxn ang="T6">
                                  <a:pos x="T0" y="T1"/>
                                </a:cxn>
                                <a:cxn ang="T7">
                                  <a:pos x="T2" y="T3"/>
                                </a:cxn>
                                <a:cxn ang="T8">
                                  <a:pos x="T4" y="T5"/>
                                </a:cxn>
                              </a:cxnLst>
                              <a:rect l="0" t="0" r="r" b="b"/>
                              <a:pathLst>
                                <a:path w="15" h="60">
                                  <a:moveTo>
                                    <a:pt x="0" y="0"/>
                                  </a:moveTo>
                                  <a:lnTo>
                                    <a:pt x="15" y="41"/>
                                  </a:lnTo>
                                  <a:lnTo>
                                    <a:pt x="10" y="6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grpSp>
                </p:grpSp>
              </p:grpSp>
              <p:grpSp>
                <p:nvGrpSpPr>
                  <p:cNvPr id="35966" name="Group 84">
                    <a:extLst>
                      <a:ext uri="{FF2B5EF4-FFF2-40B4-BE49-F238E27FC236}">
                        <a16:creationId xmlns:a16="http://schemas.microsoft.com/office/drawing/2014/main" id="{5FEEA035-B6E7-4253-ACB4-C27745A4D8DE}"/>
                      </a:ext>
                    </a:extLst>
                  </p:cNvPr>
                  <p:cNvGrpSpPr>
                    <a:grpSpLocks/>
                  </p:cNvGrpSpPr>
                  <p:nvPr/>
                </p:nvGrpSpPr>
                <p:grpSpPr bwMode="auto">
                  <a:xfrm>
                    <a:off x="3482" y="1180"/>
                    <a:ext cx="241" cy="349"/>
                    <a:chOff x="3482" y="1180"/>
                    <a:chExt cx="241" cy="349"/>
                  </a:xfrm>
                </p:grpSpPr>
                <p:sp>
                  <p:nvSpPr>
                    <p:cNvPr id="35968" name="Freeform 85">
                      <a:extLst>
                        <a:ext uri="{FF2B5EF4-FFF2-40B4-BE49-F238E27FC236}">
                          <a16:creationId xmlns:a16="http://schemas.microsoft.com/office/drawing/2014/main" id="{B3DCCCEF-5B42-4590-8C2C-D132A858DA58}"/>
                        </a:ext>
                      </a:extLst>
                    </p:cNvPr>
                    <p:cNvSpPr>
                      <a:spLocks noChangeArrowheads="1"/>
                    </p:cNvSpPr>
                    <p:nvPr/>
                  </p:nvSpPr>
                  <p:spPr bwMode="auto">
                    <a:xfrm>
                      <a:off x="3481" y="1263"/>
                      <a:ext cx="215" cy="266"/>
                    </a:xfrm>
                    <a:custGeom>
                      <a:avLst/>
                      <a:gdLst>
                        <a:gd name="T0" fmla="*/ 12 w 214"/>
                        <a:gd name="T1" fmla="*/ 114 h 270"/>
                        <a:gd name="T2" fmla="*/ 35 w 214"/>
                        <a:gd name="T3" fmla="*/ 62 h 270"/>
                        <a:gd name="T4" fmla="*/ 52 w 214"/>
                        <a:gd name="T5" fmla="*/ 43 h 270"/>
                        <a:gd name="T6" fmla="*/ 75 w 214"/>
                        <a:gd name="T7" fmla="*/ 14 h 270"/>
                        <a:gd name="T8" fmla="*/ 113 w 214"/>
                        <a:gd name="T9" fmla="*/ 0 h 270"/>
                        <a:gd name="T10" fmla="*/ 146 w 214"/>
                        <a:gd name="T11" fmla="*/ 5 h 270"/>
                        <a:gd name="T12" fmla="*/ 172 w 214"/>
                        <a:gd name="T13" fmla="*/ 21 h 270"/>
                        <a:gd name="T14" fmla="*/ 196 w 214"/>
                        <a:gd name="T15" fmla="*/ 51 h 270"/>
                        <a:gd name="T16" fmla="*/ 213 w 214"/>
                        <a:gd name="T17" fmla="*/ 100 h 270"/>
                        <a:gd name="T18" fmla="*/ 214 w 214"/>
                        <a:gd name="T19" fmla="*/ 137 h 270"/>
                        <a:gd name="T20" fmla="*/ 202 w 214"/>
                        <a:gd name="T21" fmla="*/ 174 h 270"/>
                        <a:gd name="T22" fmla="*/ 180 w 214"/>
                        <a:gd name="T23" fmla="*/ 208 h 270"/>
                        <a:gd name="T24" fmla="*/ 159 w 214"/>
                        <a:gd name="T25" fmla="*/ 234 h 270"/>
                        <a:gd name="T26" fmla="*/ 121 w 214"/>
                        <a:gd name="T27" fmla="*/ 263 h 270"/>
                        <a:gd name="T28" fmla="*/ 78 w 214"/>
                        <a:gd name="T29" fmla="*/ 270 h 270"/>
                        <a:gd name="T30" fmla="*/ 38 w 214"/>
                        <a:gd name="T31" fmla="*/ 260 h 270"/>
                        <a:gd name="T32" fmla="*/ 6 w 214"/>
                        <a:gd name="T33" fmla="*/ 228 h 270"/>
                        <a:gd name="T34" fmla="*/ 0 w 214"/>
                        <a:gd name="T35" fmla="*/ 185 h 270"/>
                        <a:gd name="T36" fmla="*/ 12 w 214"/>
                        <a:gd name="T37" fmla="*/ 114 h 2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4" h="270">
                          <a:moveTo>
                            <a:pt x="12" y="114"/>
                          </a:moveTo>
                          <a:lnTo>
                            <a:pt x="35" y="62"/>
                          </a:lnTo>
                          <a:lnTo>
                            <a:pt x="52" y="43"/>
                          </a:lnTo>
                          <a:lnTo>
                            <a:pt x="75" y="14"/>
                          </a:lnTo>
                          <a:lnTo>
                            <a:pt x="113" y="0"/>
                          </a:lnTo>
                          <a:lnTo>
                            <a:pt x="146" y="5"/>
                          </a:lnTo>
                          <a:lnTo>
                            <a:pt x="172" y="21"/>
                          </a:lnTo>
                          <a:lnTo>
                            <a:pt x="196" y="51"/>
                          </a:lnTo>
                          <a:lnTo>
                            <a:pt x="213" y="100"/>
                          </a:lnTo>
                          <a:lnTo>
                            <a:pt x="214" y="137"/>
                          </a:lnTo>
                          <a:lnTo>
                            <a:pt x="202" y="174"/>
                          </a:lnTo>
                          <a:lnTo>
                            <a:pt x="180" y="208"/>
                          </a:lnTo>
                          <a:lnTo>
                            <a:pt x="159" y="234"/>
                          </a:lnTo>
                          <a:lnTo>
                            <a:pt x="121" y="263"/>
                          </a:lnTo>
                          <a:lnTo>
                            <a:pt x="78" y="270"/>
                          </a:lnTo>
                          <a:lnTo>
                            <a:pt x="38" y="260"/>
                          </a:lnTo>
                          <a:lnTo>
                            <a:pt x="6" y="228"/>
                          </a:lnTo>
                          <a:lnTo>
                            <a:pt x="0" y="185"/>
                          </a:lnTo>
                          <a:lnTo>
                            <a:pt x="12" y="114"/>
                          </a:lnTo>
                          <a:close/>
                        </a:path>
                      </a:pathLst>
                    </a:custGeom>
                    <a:solidFill>
                      <a:srgbClr val="F0F0F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69" name="Oval 86">
                      <a:extLst>
                        <a:ext uri="{FF2B5EF4-FFF2-40B4-BE49-F238E27FC236}">
                          <a16:creationId xmlns:a16="http://schemas.microsoft.com/office/drawing/2014/main" id="{4C3C9A07-88B1-44DA-882B-2303664E20E3}"/>
                        </a:ext>
                      </a:extLst>
                    </p:cNvPr>
                    <p:cNvSpPr>
                      <a:spLocks noChangeArrowheads="1"/>
                    </p:cNvSpPr>
                    <p:nvPr/>
                  </p:nvSpPr>
                  <p:spPr bwMode="auto">
                    <a:xfrm>
                      <a:off x="3575" y="1338"/>
                      <a:ext cx="63" cy="67"/>
                    </a:xfrm>
                    <a:prstGeom prst="ellipse">
                      <a:avLst/>
                    </a:prstGeom>
                    <a:solidFill>
                      <a:srgbClr val="000080"/>
                    </a:solidFill>
                    <a:ln w="11113">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5970" name="Freeform 87">
                      <a:extLst>
                        <a:ext uri="{FF2B5EF4-FFF2-40B4-BE49-F238E27FC236}">
                          <a16:creationId xmlns:a16="http://schemas.microsoft.com/office/drawing/2014/main" id="{21F263D8-3711-4A0A-8777-D8EC13551D87}"/>
                        </a:ext>
                      </a:extLst>
                    </p:cNvPr>
                    <p:cNvSpPr>
                      <a:spLocks noChangeArrowheads="1"/>
                    </p:cNvSpPr>
                    <p:nvPr/>
                  </p:nvSpPr>
                  <p:spPr bwMode="auto">
                    <a:xfrm>
                      <a:off x="3513" y="1181"/>
                      <a:ext cx="210" cy="170"/>
                    </a:xfrm>
                    <a:custGeom>
                      <a:avLst/>
                      <a:gdLst>
                        <a:gd name="T0" fmla="*/ 208 w 210"/>
                        <a:gd name="T1" fmla="*/ 117 h 171"/>
                        <a:gd name="T2" fmla="*/ 203 w 210"/>
                        <a:gd name="T3" fmla="*/ 103 h 171"/>
                        <a:gd name="T4" fmla="*/ 53 w 210"/>
                        <a:gd name="T5" fmla="*/ 1 h 171"/>
                        <a:gd name="T6" fmla="*/ 39 w 210"/>
                        <a:gd name="T7" fmla="*/ 0 h 171"/>
                        <a:gd name="T8" fmla="*/ 24 w 210"/>
                        <a:gd name="T9" fmla="*/ 6 h 171"/>
                        <a:gd name="T10" fmla="*/ 10 w 210"/>
                        <a:gd name="T11" fmla="*/ 17 h 171"/>
                        <a:gd name="T12" fmla="*/ 0 w 210"/>
                        <a:gd name="T13" fmla="*/ 36 h 171"/>
                        <a:gd name="T14" fmla="*/ 2 w 210"/>
                        <a:gd name="T15" fmla="*/ 52 h 171"/>
                        <a:gd name="T16" fmla="*/ 7 w 210"/>
                        <a:gd name="T17" fmla="*/ 69 h 171"/>
                        <a:gd name="T18" fmla="*/ 16 w 210"/>
                        <a:gd name="T19" fmla="*/ 79 h 171"/>
                        <a:gd name="T20" fmla="*/ 30 w 210"/>
                        <a:gd name="T21" fmla="*/ 87 h 171"/>
                        <a:gd name="T22" fmla="*/ 142 w 210"/>
                        <a:gd name="T23" fmla="*/ 164 h 171"/>
                        <a:gd name="T24" fmla="*/ 152 w 210"/>
                        <a:gd name="T25" fmla="*/ 169 h 171"/>
                        <a:gd name="T26" fmla="*/ 165 w 210"/>
                        <a:gd name="T27" fmla="*/ 171 h 171"/>
                        <a:gd name="T28" fmla="*/ 181 w 210"/>
                        <a:gd name="T29" fmla="*/ 169 h 171"/>
                        <a:gd name="T30" fmla="*/ 195 w 210"/>
                        <a:gd name="T31" fmla="*/ 159 h 171"/>
                        <a:gd name="T32" fmla="*/ 206 w 210"/>
                        <a:gd name="T33" fmla="*/ 145 h 171"/>
                        <a:gd name="T34" fmla="*/ 210 w 210"/>
                        <a:gd name="T35" fmla="*/ 129 h 171"/>
                        <a:gd name="T36" fmla="*/ 208 w 210"/>
                        <a:gd name="T37" fmla="*/ 117 h 1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0" h="171">
                          <a:moveTo>
                            <a:pt x="208" y="117"/>
                          </a:moveTo>
                          <a:lnTo>
                            <a:pt x="203" y="103"/>
                          </a:lnTo>
                          <a:lnTo>
                            <a:pt x="53" y="1"/>
                          </a:lnTo>
                          <a:lnTo>
                            <a:pt x="39" y="0"/>
                          </a:lnTo>
                          <a:lnTo>
                            <a:pt x="24" y="6"/>
                          </a:lnTo>
                          <a:lnTo>
                            <a:pt x="10" y="17"/>
                          </a:lnTo>
                          <a:lnTo>
                            <a:pt x="0" y="36"/>
                          </a:lnTo>
                          <a:lnTo>
                            <a:pt x="2" y="52"/>
                          </a:lnTo>
                          <a:lnTo>
                            <a:pt x="7" y="69"/>
                          </a:lnTo>
                          <a:lnTo>
                            <a:pt x="16" y="79"/>
                          </a:lnTo>
                          <a:lnTo>
                            <a:pt x="30" y="87"/>
                          </a:lnTo>
                          <a:lnTo>
                            <a:pt x="142" y="164"/>
                          </a:lnTo>
                          <a:lnTo>
                            <a:pt x="152" y="169"/>
                          </a:lnTo>
                          <a:lnTo>
                            <a:pt x="165" y="171"/>
                          </a:lnTo>
                          <a:lnTo>
                            <a:pt x="181" y="169"/>
                          </a:lnTo>
                          <a:lnTo>
                            <a:pt x="195" y="159"/>
                          </a:lnTo>
                          <a:lnTo>
                            <a:pt x="206" y="145"/>
                          </a:lnTo>
                          <a:lnTo>
                            <a:pt x="210" y="129"/>
                          </a:lnTo>
                          <a:lnTo>
                            <a:pt x="208" y="117"/>
                          </a:lnTo>
                          <a:close/>
                        </a:path>
                      </a:pathLst>
                    </a:custGeom>
                    <a:solidFill>
                      <a:srgbClr val="C0804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grpSp>
              <p:nvGrpSpPr>
                <p:cNvPr id="35959" name="Group 88">
                  <a:extLst>
                    <a:ext uri="{FF2B5EF4-FFF2-40B4-BE49-F238E27FC236}">
                      <a16:creationId xmlns:a16="http://schemas.microsoft.com/office/drawing/2014/main" id="{47563261-21D4-4ECE-8FC4-333D94A38EF2}"/>
                    </a:ext>
                  </a:extLst>
                </p:cNvPr>
                <p:cNvGrpSpPr>
                  <a:grpSpLocks/>
                </p:cNvGrpSpPr>
                <p:nvPr/>
              </p:nvGrpSpPr>
              <p:grpSpPr bwMode="auto">
                <a:xfrm>
                  <a:off x="3224" y="1181"/>
                  <a:ext cx="490" cy="444"/>
                  <a:chOff x="3224" y="1181"/>
                  <a:chExt cx="490" cy="444"/>
                </a:xfrm>
              </p:grpSpPr>
              <p:sp>
                <p:nvSpPr>
                  <p:cNvPr id="35961" name="Freeform 89">
                    <a:extLst>
                      <a:ext uri="{FF2B5EF4-FFF2-40B4-BE49-F238E27FC236}">
                        <a16:creationId xmlns:a16="http://schemas.microsoft.com/office/drawing/2014/main" id="{443215DD-0162-49CA-A02D-6DACEDA489F1}"/>
                      </a:ext>
                    </a:extLst>
                  </p:cNvPr>
                  <p:cNvSpPr>
                    <a:spLocks noChangeArrowheads="1"/>
                  </p:cNvSpPr>
                  <p:nvPr/>
                </p:nvSpPr>
                <p:spPr bwMode="auto">
                  <a:xfrm>
                    <a:off x="3387" y="1273"/>
                    <a:ext cx="327" cy="352"/>
                  </a:xfrm>
                  <a:custGeom>
                    <a:avLst/>
                    <a:gdLst>
                      <a:gd name="T0" fmla="*/ 119 w 328"/>
                      <a:gd name="T1" fmla="*/ 0 h 351"/>
                      <a:gd name="T2" fmla="*/ 175 w 328"/>
                      <a:gd name="T3" fmla="*/ 40 h 351"/>
                      <a:gd name="T4" fmla="*/ 246 w 328"/>
                      <a:gd name="T5" fmla="*/ 115 h 351"/>
                      <a:gd name="T6" fmla="*/ 280 w 328"/>
                      <a:gd name="T7" fmla="*/ 158 h 351"/>
                      <a:gd name="T8" fmla="*/ 303 w 328"/>
                      <a:gd name="T9" fmla="*/ 191 h 351"/>
                      <a:gd name="T10" fmla="*/ 322 w 328"/>
                      <a:gd name="T11" fmla="*/ 225 h 351"/>
                      <a:gd name="T12" fmla="*/ 328 w 328"/>
                      <a:gd name="T13" fmla="*/ 263 h 351"/>
                      <a:gd name="T14" fmla="*/ 328 w 328"/>
                      <a:gd name="T15" fmla="*/ 297 h 351"/>
                      <a:gd name="T16" fmla="*/ 312 w 328"/>
                      <a:gd name="T17" fmla="*/ 327 h 351"/>
                      <a:gd name="T18" fmla="*/ 290 w 328"/>
                      <a:gd name="T19" fmla="*/ 345 h 351"/>
                      <a:gd name="T20" fmla="*/ 239 w 328"/>
                      <a:gd name="T21" fmla="*/ 351 h 351"/>
                      <a:gd name="T22" fmla="*/ 174 w 328"/>
                      <a:gd name="T23" fmla="*/ 333 h 351"/>
                      <a:gd name="T24" fmla="*/ 115 w 328"/>
                      <a:gd name="T25" fmla="*/ 314 h 351"/>
                      <a:gd name="T26" fmla="*/ 84 w 328"/>
                      <a:gd name="T27" fmla="*/ 292 h 351"/>
                      <a:gd name="T28" fmla="*/ 37 w 328"/>
                      <a:gd name="T29" fmla="*/ 258 h 351"/>
                      <a:gd name="T30" fmla="*/ 0 w 328"/>
                      <a:gd name="T31" fmla="*/ 197 h 351"/>
                      <a:gd name="T32" fmla="*/ 28 w 328"/>
                      <a:gd name="T33" fmla="*/ 187 h 351"/>
                      <a:gd name="T34" fmla="*/ 59 w 328"/>
                      <a:gd name="T35" fmla="*/ 78 h 351"/>
                      <a:gd name="T36" fmla="*/ 119 w 328"/>
                      <a:gd name="T37" fmla="*/ 0 h 3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8" h="351">
                        <a:moveTo>
                          <a:pt x="119" y="0"/>
                        </a:moveTo>
                        <a:lnTo>
                          <a:pt x="175" y="40"/>
                        </a:lnTo>
                        <a:lnTo>
                          <a:pt x="246" y="115"/>
                        </a:lnTo>
                        <a:lnTo>
                          <a:pt x="280" y="158"/>
                        </a:lnTo>
                        <a:lnTo>
                          <a:pt x="303" y="191"/>
                        </a:lnTo>
                        <a:lnTo>
                          <a:pt x="322" y="225"/>
                        </a:lnTo>
                        <a:lnTo>
                          <a:pt x="328" y="263"/>
                        </a:lnTo>
                        <a:lnTo>
                          <a:pt x="328" y="297"/>
                        </a:lnTo>
                        <a:lnTo>
                          <a:pt x="312" y="327"/>
                        </a:lnTo>
                        <a:lnTo>
                          <a:pt x="290" y="345"/>
                        </a:lnTo>
                        <a:lnTo>
                          <a:pt x="239" y="351"/>
                        </a:lnTo>
                        <a:lnTo>
                          <a:pt x="174" y="333"/>
                        </a:lnTo>
                        <a:lnTo>
                          <a:pt x="115" y="314"/>
                        </a:lnTo>
                        <a:lnTo>
                          <a:pt x="84" y="292"/>
                        </a:lnTo>
                        <a:lnTo>
                          <a:pt x="37" y="258"/>
                        </a:lnTo>
                        <a:lnTo>
                          <a:pt x="0" y="197"/>
                        </a:lnTo>
                        <a:lnTo>
                          <a:pt x="28" y="187"/>
                        </a:lnTo>
                        <a:lnTo>
                          <a:pt x="59" y="78"/>
                        </a:lnTo>
                        <a:lnTo>
                          <a:pt x="119" y="0"/>
                        </a:lnTo>
                        <a:close/>
                      </a:path>
                    </a:pathLst>
                  </a:custGeom>
                  <a:solidFill>
                    <a:srgbClr val="E0A08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19" name="Group 90">
                    <a:extLst>
                      <a:ext uri="{FF2B5EF4-FFF2-40B4-BE49-F238E27FC236}">
                        <a16:creationId xmlns:a16="http://schemas.microsoft.com/office/drawing/2014/main" id="{C6DB6DF5-E55E-4D9C-9421-825EA8DA653D}"/>
                      </a:ext>
                    </a:extLst>
                  </p:cNvPr>
                  <p:cNvGrpSpPr>
                    <a:grpSpLocks/>
                  </p:cNvGrpSpPr>
                  <p:nvPr/>
                </p:nvGrpSpPr>
                <p:grpSpPr bwMode="auto">
                  <a:xfrm>
                    <a:off x="3224" y="1181"/>
                    <a:ext cx="303" cy="315"/>
                    <a:chOff x="3224" y="1181"/>
                    <a:chExt cx="303" cy="315"/>
                  </a:xfrm>
                </p:grpSpPr>
                <p:sp>
                  <p:nvSpPr>
                    <p:cNvPr id="35963" name="Freeform 91">
                      <a:extLst>
                        <a:ext uri="{FF2B5EF4-FFF2-40B4-BE49-F238E27FC236}">
                          <a16:creationId xmlns:a16="http://schemas.microsoft.com/office/drawing/2014/main" id="{8C8CAAE2-C932-4A84-AAE7-AD35D5690986}"/>
                        </a:ext>
                      </a:extLst>
                    </p:cNvPr>
                    <p:cNvSpPr>
                      <a:spLocks noChangeArrowheads="1"/>
                    </p:cNvSpPr>
                    <p:nvPr/>
                  </p:nvSpPr>
                  <p:spPr bwMode="auto">
                    <a:xfrm>
                      <a:off x="3266" y="1246"/>
                      <a:ext cx="213" cy="249"/>
                    </a:xfrm>
                    <a:custGeom>
                      <a:avLst/>
                      <a:gdLst>
                        <a:gd name="T0" fmla="*/ 15 w 215"/>
                        <a:gd name="T1" fmla="*/ 96 h 250"/>
                        <a:gd name="T2" fmla="*/ 34 w 215"/>
                        <a:gd name="T3" fmla="*/ 54 h 250"/>
                        <a:gd name="T4" fmla="*/ 55 w 215"/>
                        <a:gd name="T5" fmla="*/ 30 h 250"/>
                        <a:gd name="T6" fmla="*/ 84 w 215"/>
                        <a:gd name="T7" fmla="*/ 11 h 250"/>
                        <a:gd name="T8" fmla="*/ 127 w 215"/>
                        <a:gd name="T9" fmla="*/ 0 h 250"/>
                        <a:gd name="T10" fmla="*/ 166 w 215"/>
                        <a:gd name="T11" fmla="*/ 3 h 250"/>
                        <a:gd name="T12" fmla="*/ 190 w 215"/>
                        <a:gd name="T13" fmla="*/ 12 h 250"/>
                        <a:gd name="T14" fmla="*/ 203 w 215"/>
                        <a:gd name="T15" fmla="*/ 34 h 250"/>
                        <a:gd name="T16" fmla="*/ 215 w 215"/>
                        <a:gd name="T17" fmla="*/ 67 h 250"/>
                        <a:gd name="T18" fmla="*/ 212 w 215"/>
                        <a:gd name="T19" fmla="*/ 113 h 250"/>
                        <a:gd name="T20" fmla="*/ 203 w 215"/>
                        <a:gd name="T21" fmla="*/ 154 h 250"/>
                        <a:gd name="T22" fmla="*/ 186 w 215"/>
                        <a:gd name="T23" fmla="*/ 191 h 250"/>
                        <a:gd name="T24" fmla="*/ 159 w 215"/>
                        <a:gd name="T25" fmla="*/ 226 h 250"/>
                        <a:gd name="T26" fmla="*/ 114 w 215"/>
                        <a:gd name="T27" fmla="*/ 250 h 250"/>
                        <a:gd name="T28" fmla="*/ 61 w 215"/>
                        <a:gd name="T29" fmla="*/ 245 h 250"/>
                        <a:gd name="T30" fmla="*/ 26 w 215"/>
                        <a:gd name="T31" fmla="*/ 229 h 250"/>
                        <a:gd name="T32" fmla="*/ 0 w 215"/>
                        <a:gd name="T33" fmla="*/ 191 h 250"/>
                        <a:gd name="T34" fmla="*/ 2 w 215"/>
                        <a:gd name="T35" fmla="*/ 142 h 250"/>
                        <a:gd name="T36" fmla="*/ 15 w 215"/>
                        <a:gd name="T37" fmla="*/ 96 h 2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5" h="250">
                          <a:moveTo>
                            <a:pt x="15" y="96"/>
                          </a:moveTo>
                          <a:lnTo>
                            <a:pt x="34" y="54"/>
                          </a:lnTo>
                          <a:lnTo>
                            <a:pt x="55" y="30"/>
                          </a:lnTo>
                          <a:lnTo>
                            <a:pt x="84" y="11"/>
                          </a:lnTo>
                          <a:lnTo>
                            <a:pt x="127" y="0"/>
                          </a:lnTo>
                          <a:lnTo>
                            <a:pt x="166" y="3"/>
                          </a:lnTo>
                          <a:lnTo>
                            <a:pt x="190" y="12"/>
                          </a:lnTo>
                          <a:lnTo>
                            <a:pt x="203" y="34"/>
                          </a:lnTo>
                          <a:lnTo>
                            <a:pt x="215" y="67"/>
                          </a:lnTo>
                          <a:lnTo>
                            <a:pt x="212" y="113"/>
                          </a:lnTo>
                          <a:lnTo>
                            <a:pt x="203" y="154"/>
                          </a:lnTo>
                          <a:lnTo>
                            <a:pt x="186" y="191"/>
                          </a:lnTo>
                          <a:lnTo>
                            <a:pt x="159" y="226"/>
                          </a:lnTo>
                          <a:lnTo>
                            <a:pt x="114" y="250"/>
                          </a:lnTo>
                          <a:lnTo>
                            <a:pt x="61" y="245"/>
                          </a:lnTo>
                          <a:lnTo>
                            <a:pt x="26" y="229"/>
                          </a:lnTo>
                          <a:lnTo>
                            <a:pt x="0" y="191"/>
                          </a:lnTo>
                          <a:lnTo>
                            <a:pt x="2" y="142"/>
                          </a:lnTo>
                          <a:lnTo>
                            <a:pt x="15" y="96"/>
                          </a:lnTo>
                          <a:close/>
                        </a:path>
                      </a:pathLst>
                    </a:custGeom>
                    <a:solidFill>
                      <a:srgbClr val="F0F0F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64" name="Oval 92">
                      <a:extLst>
                        <a:ext uri="{FF2B5EF4-FFF2-40B4-BE49-F238E27FC236}">
                          <a16:creationId xmlns:a16="http://schemas.microsoft.com/office/drawing/2014/main" id="{8EF9536E-C0C4-43E6-9F9C-994369872BC3}"/>
                        </a:ext>
                      </a:extLst>
                    </p:cNvPr>
                    <p:cNvSpPr>
                      <a:spLocks noChangeArrowheads="1"/>
                    </p:cNvSpPr>
                    <p:nvPr/>
                  </p:nvSpPr>
                  <p:spPr bwMode="auto">
                    <a:xfrm>
                      <a:off x="3305" y="1386"/>
                      <a:ext cx="63" cy="67"/>
                    </a:xfrm>
                    <a:prstGeom prst="ellipse">
                      <a:avLst/>
                    </a:prstGeom>
                    <a:solidFill>
                      <a:srgbClr val="000080"/>
                    </a:solidFill>
                    <a:ln w="11113">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5965" name="Freeform 93">
                      <a:extLst>
                        <a:ext uri="{FF2B5EF4-FFF2-40B4-BE49-F238E27FC236}">
                          <a16:creationId xmlns:a16="http://schemas.microsoft.com/office/drawing/2014/main" id="{62B262A5-3351-4ECD-B1DB-C5EDA0963E5C}"/>
                        </a:ext>
                      </a:extLst>
                    </p:cNvPr>
                    <p:cNvSpPr>
                      <a:spLocks noChangeArrowheads="1"/>
                    </p:cNvSpPr>
                    <p:nvPr/>
                  </p:nvSpPr>
                  <p:spPr bwMode="auto">
                    <a:xfrm>
                      <a:off x="3225" y="1181"/>
                      <a:ext cx="302" cy="168"/>
                    </a:xfrm>
                    <a:custGeom>
                      <a:avLst/>
                      <a:gdLst>
                        <a:gd name="T0" fmla="*/ 9 w 303"/>
                        <a:gd name="T1" fmla="*/ 99 h 169"/>
                        <a:gd name="T2" fmla="*/ 24 w 303"/>
                        <a:gd name="T3" fmla="*/ 89 h 169"/>
                        <a:gd name="T4" fmla="*/ 249 w 303"/>
                        <a:gd name="T5" fmla="*/ 1 h 169"/>
                        <a:gd name="T6" fmla="*/ 264 w 303"/>
                        <a:gd name="T7" fmla="*/ 0 h 169"/>
                        <a:gd name="T8" fmla="*/ 278 w 303"/>
                        <a:gd name="T9" fmla="*/ 6 h 169"/>
                        <a:gd name="T10" fmla="*/ 293 w 303"/>
                        <a:gd name="T11" fmla="*/ 17 h 169"/>
                        <a:gd name="T12" fmla="*/ 303 w 303"/>
                        <a:gd name="T13" fmla="*/ 36 h 169"/>
                        <a:gd name="T14" fmla="*/ 301 w 303"/>
                        <a:gd name="T15" fmla="*/ 52 h 169"/>
                        <a:gd name="T16" fmla="*/ 296 w 303"/>
                        <a:gd name="T17" fmla="*/ 69 h 169"/>
                        <a:gd name="T18" fmla="*/ 287 w 303"/>
                        <a:gd name="T19" fmla="*/ 79 h 169"/>
                        <a:gd name="T20" fmla="*/ 273 w 303"/>
                        <a:gd name="T21" fmla="*/ 87 h 169"/>
                        <a:gd name="T22" fmla="*/ 57 w 303"/>
                        <a:gd name="T23" fmla="*/ 168 h 169"/>
                        <a:gd name="T24" fmla="*/ 44 w 303"/>
                        <a:gd name="T25" fmla="*/ 169 h 169"/>
                        <a:gd name="T26" fmla="*/ 30 w 303"/>
                        <a:gd name="T27" fmla="*/ 165 h 169"/>
                        <a:gd name="T28" fmla="*/ 18 w 303"/>
                        <a:gd name="T29" fmla="*/ 158 h 169"/>
                        <a:gd name="T30" fmla="*/ 6 w 303"/>
                        <a:gd name="T31" fmla="*/ 148 h 169"/>
                        <a:gd name="T32" fmla="*/ 0 w 303"/>
                        <a:gd name="T33" fmla="*/ 133 h 169"/>
                        <a:gd name="T34" fmla="*/ 2 w 303"/>
                        <a:gd name="T35" fmla="*/ 114 h 169"/>
                        <a:gd name="T36" fmla="*/ 9 w 303"/>
                        <a:gd name="T37" fmla="*/ 99 h 1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03" h="169">
                          <a:moveTo>
                            <a:pt x="9" y="99"/>
                          </a:moveTo>
                          <a:lnTo>
                            <a:pt x="24" y="89"/>
                          </a:lnTo>
                          <a:lnTo>
                            <a:pt x="249" y="1"/>
                          </a:lnTo>
                          <a:lnTo>
                            <a:pt x="264" y="0"/>
                          </a:lnTo>
                          <a:lnTo>
                            <a:pt x="278" y="6"/>
                          </a:lnTo>
                          <a:lnTo>
                            <a:pt x="293" y="17"/>
                          </a:lnTo>
                          <a:lnTo>
                            <a:pt x="303" y="36"/>
                          </a:lnTo>
                          <a:lnTo>
                            <a:pt x="301" y="52"/>
                          </a:lnTo>
                          <a:lnTo>
                            <a:pt x="296" y="69"/>
                          </a:lnTo>
                          <a:lnTo>
                            <a:pt x="287" y="79"/>
                          </a:lnTo>
                          <a:lnTo>
                            <a:pt x="273" y="87"/>
                          </a:lnTo>
                          <a:lnTo>
                            <a:pt x="57" y="168"/>
                          </a:lnTo>
                          <a:lnTo>
                            <a:pt x="44" y="169"/>
                          </a:lnTo>
                          <a:lnTo>
                            <a:pt x="30" y="165"/>
                          </a:lnTo>
                          <a:lnTo>
                            <a:pt x="18" y="158"/>
                          </a:lnTo>
                          <a:lnTo>
                            <a:pt x="6" y="148"/>
                          </a:lnTo>
                          <a:lnTo>
                            <a:pt x="0" y="133"/>
                          </a:lnTo>
                          <a:lnTo>
                            <a:pt x="2" y="114"/>
                          </a:lnTo>
                          <a:lnTo>
                            <a:pt x="9" y="99"/>
                          </a:lnTo>
                          <a:close/>
                        </a:path>
                      </a:pathLst>
                    </a:custGeom>
                    <a:solidFill>
                      <a:srgbClr val="C0804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grpSp>
          <p:grpSp>
            <p:nvGrpSpPr>
              <p:cNvPr id="35928" name="Group 94">
                <a:extLst>
                  <a:ext uri="{FF2B5EF4-FFF2-40B4-BE49-F238E27FC236}">
                    <a16:creationId xmlns:a16="http://schemas.microsoft.com/office/drawing/2014/main" id="{9AD12096-5988-48F8-9A80-00C81B15ABFD}"/>
                  </a:ext>
                </a:extLst>
              </p:cNvPr>
              <p:cNvGrpSpPr>
                <a:grpSpLocks/>
              </p:cNvGrpSpPr>
              <p:nvPr/>
            </p:nvGrpSpPr>
            <p:grpSpPr bwMode="auto">
              <a:xfrm>
                <a:off x="1401" y="1361"/>
                <a:ext cx="1499" cy="1503"/>
                <a:chOff x="1401" y="1361"/>
                <a:chExt cx="1499" cy="1503"/>
              </a:xfrm>
            </p:grpSpPr>
            <p:grpSp>
              <p:nvGrpSpPr>
                <p:cNvPr id="35929" name="Group 95">
                  <a:extLst>
                    <a:ext uri="{FF2B5EF4-FFF2-40B4-BE49-F238E27FC236}">
                      <a16:creationId xmlns:a16="http://schemas.microsoft.com/office/drawing/2014/main" id="{FD4158C8-02FB-4A79-B563-EFBC156A28A3}"/>
                    </a:ext>
                  </a:extLst>
                </p:cNvPr>
                <p:cNvGrpSpPr>
                  <a:grpSpLocks/>
                </p:cNvGrpSpPr>
                <p:nvPr/>
              </p:nvGrpSpPr>
              <p:grpSpPr bwMode="auto">
                <a:xfrm>
                  <a:off x="1580" y="1875"/>
                  <a:ext cx="1320" cy="935"/>
                  <a:chOff x="1580" y="1875"/>
                  <a:chExt cx="1320" cy="935"/>
                </a:xfrm>
              </p:grpSpPr>
              <p:sp>
                <p:nvSpPr>
                  <p:cNvPr id="35957" name="Freeform 96">
                    <a:extLst>
                      <a:ext uri="{FF2B5EF4-FFF2-40B4-BE49-F238E27FC236}">
                        <a16:creationId xmlns:a16="http://schemas.microsoft.com/office/drawing/2014/main" id="{E236EF85-430D-41A7-940B-BE0F0799D6A1}"/>
                      </a:ext>
                    </a:extLst>
                  </p:cNvPr>
                  <p:cNvSpPr>
                    <a:spLocks noChangeArrowheads="1"/>
                  </p:cNvSpPr>
                  <p:nvPr/>
                </p:nvSpPr>
                <p:spPr bwMode="auto">
                  <a:xfrm>
                    <a:off x="1580" y="1875"/>
                    <a:ext cx="1321" cy="706"/>
                  </a:xfrm>
                  <a:custGeom>
                    <a:avLst/>
                    <a:gdLst>
                      <a:gd name="T0" fmla="*/ 0 w 1320"/>
                      <a:gd name="T1" fmla="*/ 313 h 706"/>
                      <a:gd name="T2" fmla="*/ 104 w 1320"/>
                      <a:gd name="T3" fmla="*/ 313 h 706"/>
                      <a:gd name="T4" fmla="*/ 163 w 1320"/>
                      <a:gd name="T5" fmla="*/ 360 h 706"/>
                      <a:gd name="T6" fmla="*/ 202 w 1320"/>
                      <a:gd name="T7" fmla="*/ 405 h 706"/>
                      <a:gd name="T8" fmla="*/ 285 w 1320"/>
                      <a:gd name="T9" fmla="*/ 431 h 706"/>
                      <a:gd name="T10" fmla="*/ 344 w 1320"/>
                      <a:gd name="T11" fmla="*/ 508 h 706"/>
                      <a:gd name="T12" fmla="*/ 437 w 1320"/>
                      <a:gd name="T13" fmla="*/ 547 h 706"/>
                      <a:gd name="T14" fmla="*/ 553 w 1320"/>
                      <a:gd name="T15" fmla="*/ 626 h 706"/>
                      <a:gd name="T16" fmla="*/ 695 w 1320"/>
                      <a:gd name="T17" fmla="*/ 666 h 706"/>
                      <a:gd name="T18" fmla="*/ 884 w 1320"/>
                      <a:gd name="T19" fmla="*/ 699 h 706"/>
                      <a:gd name="T20" fmla="*/ 1069 w 1320"/>
                      <a:gd name="T21" fmla="*/ 706 h 706"/>
                      <a:gd name="T22" fmla="*/ 1234 w 1320"/>
                      <a:gd name="T23" fmla="*/ 627 h 706"/>
                      <a:gd name="T24" fmla="*/ 1320 w 1320"/>
                      <a:gd name="T25" fmla="*/ 508 h 706"/>
                      <a:gd name="T26" fmla="*/ 1132 w 1320"/>
                      <a:gd name="T27" fmla="*/ 0 h 706"/>
                      <a:gd name="T28" fmla="*/ 1054 w 1320"/>
                      <a:gd name="T29" fmla="*/ 0 h 706"/>
                      <a:gd name="T30" fmla="*/ 949 w 1320"/>
                      <a:gd name="T31" fmla="*/ 58 h 706"/>
                      <a:gd name="T32" fmla="*/ 741 w 1320"/>
                      <a:gd name="T33" fmla="*/ 262 h 706"/>
                      <a:gd name="T34" fmla="*/ 650 w 1320"/>
                      <a:gd name="T35" fmla="*/ 242 h 706"/>
                      <a:gd name="T36" fmla="*/ 475 w 1320"/>
                      <a:gd name="T37" fmla="*/ 203 h 706"/>
                      <a:gd name="T38" fmla="*/ 370 w 1320"/>
                      <a:gd name="T39" fmla="*/ 157 h 706"/>
                      <a:gd name="T40" fmla="*/ 213 w 1320"/>
                      <a:gd name="T41" fmla="*/ 65 h 706"/>
                      <a:gd name="T42" fmla="*/ 169 w 1320"/>
                      <a:gd name="T43" fmla="*/ 65 h 706"/>
                      <a:gd name="T44" fmla="*/ 58 w 1320"/>
                      <a:gd name="T45" fmla="*/ 99 h 706"/>
                      <a:gd name="T46" fmla="*/ 0 w 1320"/>
                      <a:gd name="T47" fmla="*/ 313 h 70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20" h="706">
                        <a:moveTo>
                          <a:pt x="0" y="313"/>
                        </a:moveTo>
                        <a:lnTo>
                          <a:pt x="104" y="313"/>
                        </a:lnTo>
                        <a:lnTo>
                          <a:pt x="163" y="360"/>
                        </a:lnTo>
                        <a:lnTo>
                          <a:pt x="202" y="405"/>
                        </a:lnTo>
                        <a:lnTo>
                          <a:pt x="285" y="431"/>
                        </a:lnTo>
                        <a:lnTo>
                          <a:pt x="344" y="508"/>
                        </a:lnTo>
                        <a:lnTo>
                          <a:pt x="437" y="547"/>
                        </a:lnTo>
                        <a:lnTo>
                          <a:pt x="553" y="626"/>
                        </a:lnTo>
                        <a:lnTo>
                          <a:pt x="695" y="666"/>
                        </a:lnTo>
                        <a:lnTo>
                          <a:pt x="884" y="699"/>
                        </a:lnTo>
                        <a:lnTo>
                          <a:pt x="1069" y="706"/>
                        </a:lnTo>
                        <a:lnTo>
                          <a:pt x="1234" y="627"/>
                        </a:lnTo>
                        <a:lnTo>
                          <a:pt x="1320" y="508"/>
                        </a:lnTo>
                        <a:lnTo>
                          <a:pt x="1132" y="0"/>
                        </a:lnTo>
                        <a:lnTo>
                          <a:pt x="1054" y="0"/>
                        </a:lnTo>
                        <a:lnTo>
                          <a:pt x="949" y="58"/>
                        </a:lnTo>
                        <a:lnTo>
                          <a:pt x="741" y="262"/>
                        </a:lnTo>
                        <a:lnTo>
                          <a:pt x="650" y="242"/>
                        </a:lnTo>
                        <a:lnTo>
                          <a:pt x="475" y="203"/>
                        </a:lnTo>
                        <a:lnTo>
                          <a:pt x="370" y="157"/>
                        </a:lnTo>
                        <a:lnTo>
                          <a:pt x="213" y="65"/>
                        </a:lnTo>
                        <a:lnTo>
                          <a:pt x="169" y="65"/>
                        </a:lnTo>
                        <a:lnTo>
                          <a:pt x="58" y="99"/>
                        </a:lnTo>
                        <a:lnTo>
                          <a:pt x="0" y="313"/>
                        </a:lnTo>
                        <a:close/>
                      </a:path>
                    </a:pathLst>
                  </a:custGeom>
                  <a:solidFill>
                    <a:srgbClr val="00FFFF"/>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58" name="Freeform 97">
                    <a:extLst>
                      <a:ext uri="{FF2B5EF4-FFF2-40B4-BE49-F238E27FC236}">
                        <a16:creationId xmlns:a16="http://schemas.microsoft.com/office/drawing/2014/main" id="{DA800FC1-845D-46E4-B6FC-41C76870132D}"/>
                      </a:ext>
                    </a:extLst>
                  </p:cNvPr>
                  <p:cNvSpPr>
                    <a:spLocks noChangeArrowheads="1"/>
                  </p:cNvSpPr>
                  <p:nvPr/>
                </p:nvSpPr>
                <p:spPr bwMode="auto">
                  <a:xfrm>
                    <a:off x="2339" y="2579"/>
                    <a:ext cx="179" cy="231"/>
                  </a:xfrm>
                  <a:custGeom>
                    <a:avLst/>
                    <a:gdLst>
                      <a:gd name="T0" fmla="*/ 179 w 179"/>
                      <a:gd name="T1" fmla="*/ 0 h 230"/>
                      <a:gd name="T2" fmla="*/ 150 w 179"/>
                      <a:gd name="T3" fmla="*/ 59 h 230"/>
                      <a:gd name="T4" fmla="*/ 131 w 179"/>
                      <a:gd name="T5" fmla="*/ 95 h 230"/>
                      <a:gd name="T6" fmla="*/ 88 w 179"/>
                      <a:gd name="T7" fmla="*/ 132 h 230"/>
                      <a:gd name="T8" fmla="*/ 56 w 179"/>
                      <a:gd name="T9" fmla="*/ 175 h 230"/>
                      <a:gd name="T10" fmla="*/ 20 w 179"/>
                      <a:gd name="T11" fmla="*/ 211 h 230"/>
                      <a:gd name="T12" fmla="*/ 0 w 179"/>
                      <a:gd name="T13" fmla="*/ 230 h 230"/>
                      <a:gd name="T14" fmla="*/ 26 w 179"/>
                      <a:gd name="T15" fmla="*/ 227 h 230"/>
                      <a:gd name="T16" fmla="*/ 53 w 179"/>
                      <a:gd name="T17" fmla="*/ 211 h 230"/>
                      <a:gd name="T18" fmla="*/ 85 w 179"/>
                      <a:gd name="T19" fmla="*/ 195 h 230"/>
                      <a:gd name="T20" fmla="*/ 101 w 179"/>
                      <a:gd name="T21" fmla="*/ 185 h 230"/>
                      <a:gd name="T22" fmla="*/ 108 w 179"/>
                      <a:gd name="T23" fmla="*/ 162 h 230"/>
                      <a:gd name="T24" fmla="*/ 121 w 179"/>
                      <a:gd name="T25" fmla="*/ 142 h 230"/>
                      <a:gd name="T26" fmla="*/ 138 w 179"/>
                      <a:gd name="T27" fmla="*/ 117 h 230"/>
                      <a:gd name="T28" fmla="*/ 156 w 179"/>
                      <a:gd name="T29" fmla="*/ 95 h 230"/>
                      <a:gd name="T30" fmla="*/ 169 w 179"/>
                      <a:gd name="T31" fmla="*/ 62 h 230"/>
                      <a:gd name="T32" fmla="*/ 179 w 179"/>
                      <a:gd name="T33" fmla="*/ 0 h 2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9" h="230">
                        <a:moveTo>
                          <a:pt x="179" y="0"/>
                        </a:moveTo>
                        <a:lnTo>
                          <a:pt x="150" y="59"/>
                        </a:lnTo>
                        <a:lnTo>
                          <a:pt x="131" y="95"/>
                        </a:lnTo>
                        <a:lnTo>
                          <a:pt x="88" y="132"/>
                        </a:lnTo>
                        <a:lnTo>
                          <a:pt x="56" y="175"/>
                        </a:lnTo>
                        <a:lnTo>
                          <a:pt x="20" y="211"/>
                        </a:lnTo>
                        <a:lnTo>
                          <a:pt x="0" y="230"/>
                        </a:lnTo>
                        <a:lnTo>
                          <a:pt x="26" y="227"/>
                        </a:lnTo>
                        <a:lnTo>
                          <a:pt x="53" y="211"/>
                        </a:lnTo>
                        <a:lnTo>
                          <a:pt x="85" y="195"/>
                        </a:lnTo>
                        <a:lnTo>
                          <a:pt x="101" y="185"/>
                        </a:lnTo>
                        <a:lnTo>
                          <a:pt x="108" y="162"/>
                        </a:lnTo>
                        <a:lnTo>
                          <a:pt x="121" y="142"/>
                        </a:lnTo>
                        <a:lnTo>
                          <a:pt x="138" y="117"/>
                        </a:lnTo>
                        <a:lnTo>
                          <a:pt x="156" y="95"/>
                        </a:lnTo>
                        <a:lnTo>
                          <a:pt x="169" y="62"/>
                        </a:lnTo>
                        <a:lnTo>
                          <a:pt x="179" y="0"/>
                        </a:lnTo>
                        <a:close/>
                      </a:path>
                    </a:pathLst>
                  </a:custGeom>
                  <a:solidFill>
                    <a:srgbClr val="00C0E0"/>
                  </a:solidFill>
                  <a:ln w="11113">
                    <a:solidFill>
                      <a:srgbClr val="00C0E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35930" name="Group 98">
                  <a:extLst>
                    <a:ext uri="{FF2B5EF4-FFF2-40B4-BE49-F238E27FC236}">
                      <a16:creationId xmlns:a16="http://schemas.microsoft.com/office/drawing/2014/main" id="{A895B6D2-4FFE-4C78-9DDF-314197DF4127}"/>
                    </a:ext>
                  </a:extLst>
                </p:cNvPr>
                <p:cNvGrpSpPr>
                  <a:grpSpLocks/>
                </p:cNvGrpSpPr>
                <p:nvPr/>
              </p:nvGrpSpPr>
              <p:grpSpPr bwMode="auto">
                <a:xfrm>
                  <a:off x="1401" y="1361"/>
                  <a:ext cx="1050" cy="1503"/>
                  <a:chOff x="1401" y="1361"/>
                  <a:chExt cx="1050" cy="1503"/>
                </a:xfrm>
              </p:grpSpPr>
              <p:grpSp>
                <p:nvGrpSpPr>
                  <p:cNvPr id="35931" name="Group 99">
                    <a:extLst>
                      <a:ext uri="{FF2B5EF4-FFF2-40B4-BE49-F238E27FC236}">
                        <a16:creationId xmlns:a16="http://schemas.microsoft.com/office/drawing/2014/main" id="{E368D946-ADE1-453F-A6D6-7F71A9A05F65}"/>
                      </a:ext>
                    </a:extLst>
                  </p:cNvPr>
                  <p:cNvGrpSpPr>
                    <a:grpSpLocks/>
                  </p:cNvGrpSpPr>
                  <p:nvPr/>
                </p:nvGrpSpPr>
                <p:grpSpPr bwMode="auto">
                  <a:xfrm>
                    <a:off x="1401" y="1361"/>
                    <a:ext cx="1050" cy="1503"/>
                    <a:chOff x="1401" y="1361"/>
                    <a:chExt cx="1050" cy="1503"/>
                  </a:xfrm>
                </p:grpSpPr>
                <p:grpSp>
                  <p:nvGrpSpPr>
                    <p:cNvPr id="20" name="Group 100">
                      <a:extLst>
                        <a:ext uri="{FF2B5EF4-FFF2-40B4-BE49-F238E27FC236}">
                          <a16:creationId xmlns:a16="http://schemas.microsoft.com/office/drawing/2014/main" id="{F0A16AF3-C0D5-4AC7-8C3B-D588AB5792CF}"/>
                        </a:ext>
                      </a:extLst>
                    </p:cNvPr>
                    <p:cNvGrpSpPr>
                      <a:grpSpLocks/>
                    </p:cNvGrpSpPr>
                    <p:nvPr/>
                  </p:nvGrpSpPr>
                  <p:grpSpPr bwMode="auto">
                    <a:xfrm>
                      <a:off x="1401" y="1419"/>
                      <a:ext cx="841" cy="1445"/>
                      <a:chOff x="1401" y="1419"/>
                      <a:chExt cx="841" cy="1445"/>
                    </a:xfrm>
                  </p:grpSpPr>
                  <p:sp>
                    <p:nvSpPr>
                      <p:cNvPr id="35949" name="Freeform 101">
                        <a:extLst>
                          <a:ext uri="{FF2B5EF4-FFF2-40B4-BE49-F238E27FC236}">
                            <a16:creationId xmlns:a16="http://schemas.microsoft.com/office/drawing/2014/main" id="{B98BC9F7-AFF2-4916-9FB1-124043D3834F}"/>
                          </a:ext>
                        </a:extLst>
                      </p:cNvPr>
                      <p:cNvSpPr>
                        <a:spLocks noChangeArrowheads="1"/>
                      </p:cNvSpPr>
                      <p:nvPr/>
                    </p:nvSpPr>
                    <p:spPr bwMode="auto">
                      <a:xfrm>
                        <a:off x="1674" y="1472"/>
                        <a:ext cx="532" cy="736"/>
                      </a:xfrm>
                      <a:custGeom>
                        <a:avLst/>
                        <a:gdLst>
                          <a:gd name="T0" fmla="*/ 267 w 533"/>
                          <a:gd name="T1" fmla="*/ 736 h 736"/>
                          <a:gd name="T2" fmla="*/ 279 w 533"/>
                          <a:gd name="T3" fmla="*/ 632 h 736"/>
                          <a:gd name="T4" fmla="*/ 285 w 533"/>
                          <a:gd name="T5" fmla="*/ 553 h 736"/>
                          <a:gd name="T6" fmla="*/ 260 w 533"/>
                          <a:gd name="T7" fmla="*/ 468 h 736"/>
                          <a:gd name="T8" fmla="*/ 214 w 533"/>
                          <a:gd name="T9" fmla="*/ 403 h 736"/>
                          <a:gd name="T10" fmla="*/ 156 w 533"/>
                          <a:gd name="T11" fmla="*/ 338 h 736"/>
                          <a:gd name="T12" fmla="*/ 92 w 533"/>
                          <a:gd name="T13" fmla="*/ 293 h 736"/>
                          <a:gd name="T14" fmla="*/ 0 w 533"/>
                          <a:gd name="T15" fmla="*/ 260 h 736"/>
                          <a:gd name="T16" fmla="*/ 98 w 533"/>
                          <a:gd name="T17" fmla="*/ 162 h 736"/>
                          <a:gd name="T18" fmla="*/ 142 w 533"/>
                          <a:gd name="T19" fmla="*/ 0 h 736"/>
                          <a:gd name="T20" fmla="*/ 260 w 533"/>
                          <a:gd name="T21" fmla="*/ 66 h 736"/>
                          <a:gd name="T22" fmla="*/ 364 w 533"/>
                          <a:gd name="T23" fmla="*/ 131 h 736"/>
                          <a:gd name="T24" fmla="*/ 417 w 533"/>
                          <a:gd name="T25" fmla="*/ 201 h 736"/>
                          <a:gd name="T26" fmla="*/ 500 w 533"/>
                          <a:gd name="T27" fmla="*/ 371 h 736"/>
                          <a:gd name="T28" fmla="*/ 520 w 533"/>
                          <a:gd name="T29" fmla="*/ 535 h 736"/>
                          <a:gd name="T30" fmla="*/ 533 w 533"/>
                          <a:gd name="T31" fmla="*/ 638 h 736"/>
                          <a:gd name="T32" fmla="*/ 417 w 533"/>
                          <a:gd name="T33" fmla="*/ 658 h 736"/>
                          <a:gd name="T34" fmla="*/ 267 w 533"/>
                          <a:gd name="T35" fmla="*/ 736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7" y="736"/>
                            </a:moveTo>
                            <a:lnTo>
                              <a:pt x="279" y="632"/>
                            </a:lnTo>
                            <a:lnTo>
                              <a:pt x="285" y="553"/>
                            </a:lnTo>
                            <a:lnTo>
                              <a:pt x="260" y="468"/>
                            </a:lnTo>
                            <a:lnTo>
                              <a:pt x="214" y="403"/>
                            </a:lnTo>
                            <a:lnTo>
                              <a:pt x="156" y="338"/>
                            </a:lnTo>
                            <a:lnTo>
                              <a:pt x="92" y="293"/>
                            </a:lnTo>
                            <a:lnTo>
                              <a:pt x="0" y="260"/>
                            </a:lnTo>
                            <a:lnTo>
                              <a:pt x="98" y="162"/>
                            </a:lnTo>
                            <a:lnTo>
                              <a:pt x="142" y="0"/>
                            </a:lnTo>
                            <a:lnTo>
                              <a:pt x="260" y="66"/>
                            </a:lnTo>
                            <a:lnTo>
                              <a:pt x="364" y="131"/>
                            </a:lnTo>
                            <a:lnTo>
                              <a:pt x="417" y="201"/>
                            </a:lnTo>
                            <a:lnTo>
                              <a:pt x="500" y="371"/>
                            </a:lnTo>
                            <a:lnTo>
                              <a:pt x="520" y="535"/>
                            </a:lnTo>
                            <a:lnTo>
                              <a:pt x="533" y="638"/>
                            </a:lnTo>
                            <a:lnTo>
                              <a:pt x="417" y="658"/>
                            </a:lnTo>
                            <a:lnTo>
                              <a:pt x="267" y="736"/>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50" name="Freeform 102">
                        <a:extLst>
                          <a:ext uri="{FF2B5EF4-FFF2-40B4-BE49-F238E27FC236}">
                            <a16:creationId xmlns:a16="http://schemas.microsoft.com/office/drawing/2014/main" id="{BD07A7AE-B23A-42DC-BE55-25CBABF6BE1F}"/>
                          </a:ext>
                        </a:extLst>
                      </p:cNvPr>
                      <p:cNvSpPr>
                        <a:spLocks noChangeArrowheads="1"/>
                      </p:cNvSpPr>
                      <p:nvPr/>
                    </p:nvSpPr>
                    <p:spPr bwMode="auto">
                      <a:xfrm>
                        <a:off x="1464" y="1694"/>
                        <a:ext cx="535" cy="734"/>
                      </a:xfrm>
                      <a:custGeom>
                        <a:avLst/>
                        <a:gdLst>
                          <a:gd name="T0" fmla="*/ 267 w 534"/>
                          <a:gd name="T1" fmla="*/ 0 h 735"/>
                          <a:gd name="T2" fmla="*/ 253 w 534"/>
                          <a:gd name="T3" fmla="*/ 104 h 735"/>
                          <a:gd name="T4" fmla="*/ 247 w 534"/>
                          <a:gd name="T5" fmla="*/ 182 h 735"/>
                          <a:gd name="T6" fmla="*/ 273 w 534"/>
                          <a:gd name="T7" fmla="*/ 267 h 735"/>
                          <a:gd name="T8" fmla="*/ 319 w 534"/>
                          <a:gd name="T9" fmla="*/ 332 h 735"/>
                          <a:gd name="T10" fmla="*/ 377 w 534"/>
                          <a:gd name="T11" fmla="*/ 397 h 735"/>
                          <a:gd name="T12" fmla="*/ 442 w 534"/>
                          <a:gd name="T13" fmla="*/ 444 h 735"/>
                          <a:gd name="T14" fmla="*/ 534 w 534"/>
                          <a:gd name="T15" fmla="*/ 476 h 735"/>
                          <a:gd name="T16" fmla="*/ 435 w 534"/>
                          <a:gd name="T17" fmla="*/ 574 h 735"/>
                          <a:gd name="T18" fmla="*/ 390 w 534"/>
                          <a:gd name="T19" fmla="*/ 735 h 735"/>
                          <a:gd name="T20" fmla="*/ 273 w 534"/>
                          <a:gd name="T21" fmla="*/ 671 h 735"/>
                          <a:gd name="T22" fmla="*/ 169 w 534"/>
                          <a:gd name="T23" fmla="*/ 607 h 735"/>
                          <a:gd name="T24" fmla="*/ 117 w 534"/>
                          <a:gd name="T25" fmla="*/ 535 h 735"/>
                          <a:gd name="T26" fmla="*/ 32 w 534"/>
                          <a:gd name="T27" fmla="*/ 366 h 735"/>
                          <a:gd name="T28" fmla="*/ 13 w 534"/>
                          <a:gd name="T29" fmla="*/ 202 h 735"/>
                          <a:gd name="T30" fmla="*/ 0 w 534"/>
                          <a:gd name="T31" fmla="*/ 97 h 735"/>
                          <a:gd name="T32" fmla="*/ 117 w 534"/>
                          <a:gd name="T33" fmla="*/ 78 h 735"/>
                          <a:gd name="T34" fmla="*/ 267 w 534"/>
                          <a:gd name="T35" fmla="*/ 0 h 7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4" h="735">
                            <a:moveTo>
                              <a:pt x="267" y="0"/>
                            </a:moveTo>
                            <a:lnTo>
                              <a:pt x="253" y="104"/>
                            </a:lnTo>
                            <a:lnTo>
                              <a:pt x="247" y="182"/>
                            </a:lnTo>
                            <a:lnTo>
                              <a:pt x="273" y="267"/>
                            </a:lnTo>
                            <a:lnTo>
                              <a:pt x="319" y="332"/>
                            </a:lnTo>
                            <a:lnTo>
                              <a:pt x="377" y="397"/>
                            </a:lnTo>
                            <a:lnTo>
                              <a:pt x="442" y="444"/>
                            </a:lnTo>
                            <a:lnTo>
                              <a:pt x="534" y="476"/>
                            </a:lnTo>
                            <a:lnTo>
                              <a:pt x="435" y="574"/>
                            </a:lnTo>
                            <a:lnTo>
                              <a:pt x="390" y="735"/>
                            </a:lnTo>
                            <a:lnTo>
                              <a:pt x="273" y="671"/>
                            </a:lnTo>
                            <a:lnTo>
                              <a:pt x="169" y="607"/>
                            </a:lnTo>
                            <a:lnTo>
                              <a:pt x="117" y="535"/>
                            </a:lnTo>
                            <a:lnTo>
                              <a:pt x="32" y="366"/>
                            </a:lnTo>
                            <a:lnTo>
                              <a:pt x="13" y="202"/>
                            </a:lnTo>
                            <a:lnTo>
                              <a:pt x="0" y="97"/>
                            </a:lnTo>
                            <a:lnTo>
                              <a:pt x="117" y="78"/>
                            </a:lnTo>
                            <a:lnTo>
                              <a:pt x="267" y="0"/>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51" name="Freeform 103">
                        <a:extLst>
                          <a:ext uri="{FF2B5EF4-FFF2-40B4-BE49-F238E27FC236}">
                            <a16:creationId xmlns:a16="http://schemas.microsoft.com/office/drawing/2014/main" id="{0DA20E49-F7FA-4E86-B8E9-8D892EA09050}"/>
                          </a:ext>
                        </a:extLst>
                      </p:cNvPr>
                      <p:cNvSpPr>
                        <a:spLocks noChangeArrowheads="1"/>
                      </p:cNvSpPr>
                      <p:nvPr/>
                    </p:nvSpPr>
                    <p:spPr bwMode="auto">
                      <a:xfrm>
                        <a:off x="1524" y="1420"/>
                        <a:ext cx="532" cy="736"/>
                      </a:xfrm>
                      <a:custGeom>
                        <a:avLst/>
                        <a:gdLst>
                          <a:gd name="T0" fmla="*/ 265 w 533"/>
                          <a:gd name="T1" fmla="*/ 737 h 737"/>
                          <a:gd name="T2" fmla="*/ 278 w 533"/>
                          <a:gd name="T3" fmla="*/ 633 h 737"/>
                          <a:gd name="T4" fmla="*/ 285 w 533"/>
                          <a:gd name="T5" fmla="*/ 555 h 737"/>
                          <a:gd name="T6" fmla="*/ 260 w 533"/>
                          <a:gd name="T7" fmla="*/ 469 h 737"/>
                          <a:gd name="T8" fmla="*/ 214 w 533"/>
                          <a:gd name="T9" fmla="*/ 404 h 737"/>
                          <a:gd name="T10" fmla="*/ 156 w 533"/>
                          <a:gd name="T11" fmla="*/ 339 h 737"/>
                          <a:gd name="T12" fmla="*/ 91 w 533"/>
                          <a:gd name="T13" fmla="*/ 293 h 737"/>
                          <a:gd name="T14" fmla="*/ 0 w 533"/>
                          <a:gd name="T15" fmla="*/ 261 h 737"/>
                          <a:gd name="T16" fmla="*/ 98 w 533"/>
                          <a:gd name="T17" fmla="*/ 164 h 737"/>
                          <a:gd name="T18" fmla="*/ 143 w 533"/>
                          <a:gd name="T19" fmla="*/ 0 h 737"/>
                          <a:gd name="T20" fmla="*/ 260 w 533"/>
                          <a:gd name="T21" fmla="*/ 66 h 737"/>
                          <a:gd name="T22" fmla="*/ 363 w 533"/>
                          <a:gd name="T23" fmla="*/ 131 h 737"/>
                          <a:gd name="T24" fmla="*/ 416 w 533"/>
                          <a:gd name="T25" fmla="*/ 203 h 737"/>
                          <a:gd name="T26" fmla="*/ 500 w 533"/>
                          <a:gd name="T27" fmla="*/ 371 h 737"/>
                          <a:gd name="T28" fmla="*/ 520 w 533"/>
                          <a:gd name="T29" fmla="*/ 534 h 737"/>
                          <a:gd name="T30" fmla="*/ 533 w 533"/>
                          <a:gd name="T31" fmla="*/ 640 h 737"/>
                          <a:gd name="T32" fmla="*/ 416 w 533"/>
                          <a:gd name="T33" fmla="*/ 659 h 737"/>
                          <a:gd name="T34" fmla="*/ 265 w 533"/>
                          <a:gd name="T35" fmla="*/ 737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7">
                            <a:moveTo>
                              <a:pt x="265" y="737"/>
                            </a:moveTo>
                            <a:lnTo>
                              <a:pt x="278" y="633"/>
                            </a:lnTo>
                            <a:lnTo>
                              <a:pt x="285" y="555"/>
                            </a:lnTo>
                            <a:lnTo>
                              <a:pt x="260" y="469"/>
                            </a:lnTo>
                            <a:lnTo>
                              <a:pt x="214" y="404"/>
                            </a:lnTo>
                            <a:lnTo>
                              <a:pt x="156" y="339"/>
                            </a:lnTo>
                            <a:lnTo>
                              <a:pt x="91" y="293"/>
                            </a:lnTo>
                            <a:lnTo>
                              <a:pt x="0" y="261"/>
                            </a:lnTo>
                            <a:lnTo>
                              <a:pt x="98" y="164"/>
                            </a:lnTo>
                            <a:lnTo>
                              <a:pt x="143" y="0"/>
                            </a:lnTo>
                            <a:lnTo>
                              <a:pt x="260" y="66"/>
                            </a:lnTo>
                            <a:lnTo>
                              <a:pt x="363" y="131"/>
                            </a:lnTo>
                            <a:lnTo>
                              <a:pt x="416" y="203"/>
                            </a:lnTo>
                            <a:lnTo>
                              <a:pt x="500" y="371"/>
                            </a:lnTo>
                            <a:lnTo>
                              <a:pt x="520" y="534"/>
                            </a:lnTo>
                            <a:lnTo>
                              <a:pt x="533" y="640"/>
                            </a:lnTo>
                            <a:lnTo>
                              <a:pt x="416" y="659"/>
                            </a:lnTo>
                            <a:lnTo>
                              <a:pt x="265" y="737"/>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52" name="Freeform 104">
                        <a:extLst>
                          <a:ext uri="{FF2B5EF4-FFF2-40B4-BE49-F238E27FC236}">
                            <a16:creationId xmlns:a16="http://schemas.microsoft.com/office/drawing/2014/main" id="{58F092E4-5C43-43F9-8720-11CED0B85188}"/>
                          </a:ext>
                        </a:extLst>
                      </p:cNvPr>
                      <p:cNvSpPr>
                        <a:spLocks noChangeArrowheads="1"/>
                      </p:cNvSpPr>
                      <p:nvPr/>
                    </p:nvSpPr>
                    <p:spPr bwMode="auto">
                      <a:xfrm>
                        <a:off x="1570" y="1967"/>
                        <a:ext cx="532" cy="736"/>
                      </a:xfrm>
                      <a:custGeom>
                        <a:avLst/>
                        <a:gdLst>
                          <a:gd name="T0" fmla="*/ 266 w 533"/>
                          <a:gd name="T1" fmla="*/ 0 h 737"/>
                          <a:gd name="T2" fmla="*/ 253 w 533"/>
                          <a:gd name="T3" fmla="*/ 106 h 737"/>
                          <a:gd name="T4" fmla="*/ 246 w 533"/>
                          <a:gd name="T5" fmla="*/ 184 h 737"/>
                          <a:gd name="T6" fmla="*/ 273 w 533"/>
                          <a:gd name="T7" fmla="*/ 269 h 737"/>
                          <a:gd name="T8" fmla="*/ 318 w 533"/>
                          <a:gd name="T9" fmla="*/ 334 h 737"/>
                          <a:gd name="T10" fmla="*/ 376 w 533"/>
                          <a:gd name="T11" fmla="*/ 398 h 737"/>
                          <a:gd name="T12" fmla="*/ 443 w 533"/>
                          <a:gd name="T13" fmla="*/ 443 h 737"/>
                          <a:gd name="T14" fmla="*/ 533 w 533"/>
                          <a:gd name="T15" fmla="*/ 476 h 737"/>
                          <a:gd name="T16" fmla="*/ 437 w 533"/>
                          <a:gd name="T17" fmla="*/ 575 h 737"/>
                          <a:gd name="T18" fmla="*/ 389 w 533"/>
                          <a:gd name="T19" fmla="*/ 737 h 737"/>
                          <a:gd name="T20" fmla="*/ 273 w 533"/>
                          <a:gd name="T21" fmla="*/ 672 h 737"/>
                          <a:gd name="T22" fmla="*/ 169 w 533"/>
                          <a:gd name="T23" fmla="*/ 607 h 737"/>
                          <a:gd name="T24" fmla="*/ 118 w 533"/>
                          <a:gd name="T25" fmla="*/ 535 h 737"/>
                          <a:gd name="T26" fmla="*/ 33 w 533"/>
                          <a:gd name="T27" fmla="*/ 365 h 737"/>
                          <a:gd name="T28" fmla="*/ 13 w 533"/>
                          <a:gd name="T29" fmla="*/ 203 h 737"/>
                          <a:gd name="T30" fmla="*/ 0 w 533"/>
                          <a:gd name="T31" fmla="*/ 99 h 737"/>
                          <a:gd name="T32" fmla="*/ 118 w 533"/>
                          <a:gd name="T33" fmla="*/ 79 h 737"/>
                          <a:gd name="T34" fmla="*/ 266 w 533"/>
                          <a:gd name="T35" fmla="*/ 0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7">
                            <a:moveTo>
                              <a:pt x="266" y="0"/>
                            </a:moveTo>
                            <a:lnTo>
                              <a:pt x="253" y="106"/>
                            </a:lnTo>
                            <a:lnTo>
                              <a:pt x="246" y="184"/>
                            </a:lnTo>
                            <a:lnTo>
                              <a:pt x="273" y="269"/>
                            </a:lnTo>
                            <a:lnTo>
                              <a:pt x="318" y="334"/>
                            </a:lnTo>
                            <a:lnTo>
                              <a:pt x="376" y="398"/>
                            </a:lnTo>
                            <a:lnTo>
                              <a:pt x="443" y="443"/>
                            </a:lnTo>
                            <a:lnTo>
                              <a:pt x="533" y="476"/>
                            </a:lnTo>
                            <a:lnTo>
                              <a:pt x="437" y="575"/>
                            </a:lnTo>
                            <a:lnTo>
                              <a:pt x="389" y="737"/>
                            </a:lnTo>
                            <a:lnTo>
                              <a:pt x="273" y="672"/>
                            </a:lnTo>
                            <a:lnTo>
                              <a:pt x="169" y="607"/>
                            </a:lnTo>
                            <a:lnTo>
                              <a:pt x="118" y="535"/>
                            </a:lnTo>
                            <a:lnTo>
                              <a:pt x="33" y="365"/>
                            </a:lnTo>
                            <a:lnTo>
                              <a:pt x="13" y="203"/>
                            </a:lnTo>
                            <a:lnTo>
                              <a:pt x="0" y="99"/>
                            </a:lnTo>
                            <a:lnTo>
                              <a:pt x="118" y="79"/>
                            </a:lnTo>
                            <a:lnTo>
                              <a:pt x="266" y="0"/>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53" name="Freeform 105">
                        <a:extLst>
                          <a:ext uri="{FF2B5EF4-FFF2-40B4-BE49-F238E27FC236}">
                            <a16:creationId xmlns:a16="http://schemas.microsoft.com/office/drawing/2014/main" id="{D3417244-25CD-4356-B114-4949286D630D}"/>
                          </a:ext>
                        </a:extLst>
                      </p:cNvPr>
                      <p:cNvSpPr>
                        <a:spLocks noChangeArrowheads="1"/>
                      </p:cNvSpPr>
                      <p:nvPr/>
                    </p:nvSpPr>
                    <p:spPr bwMode="auto">
                      <a:xfrm>
                        <a:off x="1640" y="1751"/>
                        <a:ext cx="532" cy="736"/>
                      </a:xfrm>
                      <a:custGeom>
                        <a:avLst/>
                        <a:gdLst>
                          <a:gd name="T0" fmla="*/ 267 w 533"/>
                          <a:gd name="T1" fmla="*/ 0 h 736"/>
                          <a:gd name="T2" fmla="*/ 253 w 533"/>
                          <a:gd name="T3" fmla="*/ 104 h 736"/>
                          <a:gd name="T4" fmla="*/ 247 w 533"/>
                          <a:gd name="T5" fmla="*/ 182 h 736"/>
                          <a:gd name="T6" fmla="*/ 273 w 533"/>
                          <a:gd name="T7" fmla="*/ 268 h 736"/>
                          <a:gd name="T8" fmla="*/ 318 w 533"/>
                          <a:gd name="T9" fmla="*/ 334 h 736"/>
                          <a:gd name="T10" fmla="*/ 378 w 533"/>
                          <a:gd name="T11" fmla="*/ 399 h 736"/>
                          <a:gd name="T12" fmla="*/ 444 w 533"/>
                          <a:gd name="T13" fmla="*/ 444 h 736"/>
                          <a:gd name="T14" fmla="*/ 533 w 533"/>
                          <a:gd name="T15" fmla="*/ 477 h 736"/>
                          <a:gd name="T16" fmla="*/ 437 w 533"/>
                          <a:gd name="T17" fmla="*/ 573 h 736"/>
                          <a:gd name="T18" fmla="*/ 391 w 533"/>
                          <a:gd name="T19" fmla="*/ 736 h 736"/>
                          <a:gd name="T20" fmla="*/ 273 w 533"/>
                          <a:gd name="T21" fmla="*/ 671 h 736"/>
                          <a:gd name="T22" fmla="*/ 169 w 533"/>
                          <a:gd name="T23" fmla="*/ 606 h 736"/>
                          <a:gd name="T24" fmla="*/ 118 w 533"/>
                          <a:gd name="T25" fmla="*/ 535 h 736"/>
                          <a:gd name="T26" fmla="*/ 33 w 533"/>
                          <a:gd name="T27" fmla="*/ 366 h 736"/>
                          <a:gd name="T28" fmla="*/ 14 w 533"/>
                          <a:gd name="T29" fmla="*/ 202 h 736"/>
                          <a:gd name="T30" fmla="*/ 0 w 533"/>
                          <a:gd name="T31" fmla="*/ 98 h 736"/>
                          <a:gd name="T32" fmla="*/ 118 w 533"/>
                          <a:gd name="T33" fmla="*/ 79 h 736"/>
                          <a:gd name="T34" fmla="*/ 267 w 533"/>
                          <a:gd name="T35" fmla="*/ 0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7" y="0"/>
                            </a:moveTo>
                            <a:lnTo>
                              <a:pt x="253" y="104"/>
                            </a:lnTo>
                            <a:lnTo>
                              <a:pt x="247" y="182"/>
                            </a:lnTo>
                            <a:lnTo>
                              <a:pt x="273" y="268"/>
                            </a:lnTo>
                            <a:lnTo>
                              <a:pt x="318" y="334"/>
                            </a:lnTo>
                            <a:lnTo>
                              <a:pt x="378" y="399"/>
                            </a:lnTo>
                            <a:lnTo>
                              <a:pt x="444" y="444"/>
                            </a:lnTo>
                            <a:lnTo>
                              <a:pt x="533" y="477"/>
                            </a:lnTo>
                            <a:lnTo>
                              <a:pt x="437" y="573"/>
                            </a:lnTo>
                            <a:lnTo>
                              <a:pt x="391" y="736"/>
                            </a:lnTo>
                            <a:lnTo>
                              <a:pt x="273" y="671"/>
                            </a:lnTo>
                            <a:lnTo>
                              <a:pt x="169" y="606"/>
                            </a:lnTo>
                            <a:lnTo>
                              <a:pt x="118" y="535"/>
                            </a:lnTo>
                            <a:lnTo>
                              <a:pt x="33" y="366"/>
                            </a:lnTo>
                            <a:lnTo>
                              <a:pt x="14" y="202"/>
                            </a:lnTo>
                            <a:lnTo>
                              <a:pt x="0" y="98"/>
                            </a:lnTo>
                            <a:lnTo>
                              <a:pt x="118" y="79"/>
                            </a:lnTo>
                            <a:lnTo>
                              <a:pt x="267" y="0"/>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54" name="Freeform 106">
                        <a:extLst>
                          <a:ext uri="{FF2B5EF4-FFF2-40B4-BE49-F238E27FC236}">
                            <a16:creationId xmlns:a16="http://schemas.microsoft.com/office/drawing/2014/main" id="{552FCCE9-6E64-473B-A228-4917C6E418EA}"/>
                          </a:ext>
                        </a:extLst>
                      </p:cNvPr>
                      <p:cNvSpPr>
                        <a:spLocks noChangeArrowheads="1"/>
                      </p:cNvSpPr>
                      <p:nvPr/>
                    </p:nvSpPr>
                    <p:spPr bwMode="auto">
                      <a:xfrm>
                        <a:off x="1507" y="1801"/>
                        <a:ext cx="735" cy="532"/>
                      </a:xfrm>
                      <a:custGeom>
                        <a:avLst/>
                        <a:gdLst>
                          <a:gd name="T0" fmla="*/ 0 w 735"/>
                          <a:gd name="T1" fmla="*/ 268 h 534"/>
                          <a:gd name="T2" fmla="*/ 105 w 735"/>
                          <a:gd name="T3" fmla="*/ 282 h 534"/>
                          <a:gd name="T4" fmla="*/ 183 w 735"/>
                          <a:gd name="T5" fmla="*/ 288 h 534"/>
                          <a:gd name="T6" fmla="*/ 268 w 735"/>
                          <a:gd name="T7" fmla="*/ 262 h 534"/>
                          <a:gd name="T8" fmla="*/ 331 w 735"/>
                          <a:gd name="T9" fmla="*/ 216 h 534"/>
                          <a:gd name="T10" fmla="*/ 396 w 735"/>
                          <a:gd name="T11" fmla="*/ 156 h 534"/>
                          <a:gd name="T12" fmla="*/ 441 w 735"/>
                          <a:gd name="T13" fmla="*/ 91 h 534"/>
                          <a:gd name="T14" fmla="*/ 475 w 735"/>
                          <a:gd name="T15" fmla="*/ 0 h 534"/>
                          <a:gd name="T16" fmla="*/ 573 w 735"/>
                          <a:gd name="T17" fmla="*/ 98 h 534"/>
                          <a:gd name="T18" fmla="*/ 735 w 735"/>
                          <a:gd name="T19" fmla="*/ 143 h 534"/>
                          <a:gd name="T20" fmla="*/ 669 w 735"/>
                          <a:gd name="T21" fmla="*/ 262 h 534"/>
                          <a:gd name="T22" fmla="*/ 605 w 735"/>
                          <a:gd name="T23" fmla="*/ 366 h 534"/>
                          <a:gd name="T24" fmla="*/ 534 w 735"/>
                          <a:gd name="T25" fmla="*/ 418 h 534"/>
                          <a:gd name="T26" fmla="*/ 363 w 735"/>
                          <a:gd name="T27" fmla="*/ 503 h 534"/>
                          <a:gd name="T28" fmla="*/ 202 w 735"/>
                          <a:gd name="T29" fmla="*/ 522 h 534"/>
                          <a:gd name="T30" fmla="*/ 98 w 735"/>
                          <a:gd name="T31" fmla="*/ 534 h 534"/>
                          <a:gd name="T32" fmla="*/ 78 w 735"/>
                          <a:gd name="T33" fmla="*/ 418 h 534"/>
                          <a:gd name="T34" fmla="*/ 0 w 735"/>
                          <a:gd name="T35" fmla="*/ 268 h 5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35" h="534">
                            <a:moveTo>
                              <a:pt x="0" y="268"/>
                            </a:moveTo>
                            <a:lnTo>
                              <a:pt x="105" y="282"/>
                            </a:lnTo>
                            <a:lnTo>
                              <a:pt x="183" y="288"/>
                            </a:lnTo>
                            <a:lnTo>
                              <a:pt x="268" y="262"/>
                            </a:lnTo>
                            <a:lnTo>
                              <a:pt x="331" y="216"/>
                            </a:lnTo>
                            <a:lnTo>
                              <a:pt x="396" y="156"/>
                            </a:lnTo>
                            <a:lnTo>
                              <a:pt x="441" y="91"/>
                            </a:lnTo>
                            <a:lnTo>
                              <a:pt x="475" y="0"/>
                            </a:lnTo>
                            <a:lnTo>
                              <a:pt x="573" y="98"/>
                            </a:lnTo>
                            <a:lnTo>
                              <a:pt x="735" y="143"/>
                            </a:lnTo>
                            <a:lnTo>
                              <a:pt x="669" y="262"/>
                            </a:lnTo>
                            <a:lnTo>
                              <a:pt x="605" y="366"/>
                            </a:lnTo>
                            <a:lnTo>
                              <a:pt x="534" y="418"/>
                            </a:lnTo>
                            <a:lnTo>
                              <a:pt x="363" y="503"/>
                            </a:lnTo>
                            <a:lnTo>
                              <a:pt x="202" y="522"/>
                            </a:lnTo>
                            <a:lnTo>
                              <a:pt x="98" y="534"/>
                            </a:lnTo>
                            <a:lnTo>
                              <a:pt x="78" y="418"/>
                            </a:lnTo>
                            <a:lnTo>
                              <a:pt x="0" y="268"/>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55" name="Freeform 107">
                        <a:extLst>
                          <a:ext uri="{FF2B5EF4-FFF2-40B4-BE49-F238E27FC236}">
                            <a16:creationId xmlns:a16="http://schemas.microsoft.com/office/drawing/2014/main" id="{7288898E-6876-44A5-91F1-6BEC9FE42743}"/>
                          </a:ext>
                        </a:extLst>
                      </p:cNvPr>
                      <p:cNvSpPr>
                        <a:spLocks noChangeArrowheads="1"/>
                      </p:cNvSpPr>
                      <p:nvPr/>
                    </p:nvSpPr>
                    <p:spPr bwMode="auto">
                      <a:xfrm>
                        <a:off x="1401" y="1908"/>
                        <a:ext cx="532" cy="736"/>
                      </a:xfrm>
                      <a:custGeom>
                        <a:avLst/>
                        <a:gdLst>
                          <a:gd name="T0" fmla="*/ 266 w 532"/>
                          <a:gd name="T1" fmla="*/ 736 h 736"/>
                          <a:gd name="T2" fmla="*/ 279 w 532"/>
                          <a:gd name="T3" fmla="*/ 633 h 736"/>
                          <a:gd name="T4" fmla="*/ 286 w 532"/>
                          <a:gd name="T5" fmla="*/ 553 h 736"/>
                          <a:gd name="T6" fmla="*/ 259 w 532"/>
                          <a:gd name="T7" fmla="*/ 469 h 736"/>
                          <a:gd name="T8" fmla="*/ 214 w 532"/>
                          <a:gd name="T9" fmla="*/ 405 h 736"/>
                          <a:gd name="T10" fmla="*/ 155 w 532"/>
                          <a:gd name="T11" fmla="*/ 339 h 736"/>
                          <a:gd name="T12" fmla="*/ 90 w 532"/>
                          <a:gd name="T13" fmla="*/ 294 h 736"/>
                          <a:gd name="T14" fmla="*/ 0 w 532"/>
                          <a:gd name="T15" fmla="*/ 261 h 736"/>
                          <a:gd name="T16" fmla="*/ 96 w 532"/>
                          <a:gd name="T17" fmla="*/ 164 h 736"/>
                          <a:gd name="T18" fmla="*/ 143 w 532"/>
                          <a:gd name="T19" fmla="*/ 0 h 736"/>
                          <a:gd name="T20" fmla="*/ 259 w 532"/>
                          <a:gd name="T21" fmla="*/ 66 h 736"/>
                          <a:gd name="T22" fmla="*/ 364 w 532"/>
                          <a:gd name="T23" fmla="*/ 131 h 736"/>
                          <a:gd name="T24" fmla="*/ 414 w 532"/>
                          <a:gd name="T25" fmla="*/ 202 h 736"/>
                          <a:gd name="T26" fmla="*/ 499 w 532"/>
                          <a:gd name="T27" fmla="*/ 372 h 736"/>
                          <a:gd name="T28" fmla="*/ 519 w 532"/>
                          <a:gd name="T29" fmla="*/ 534 h 736"/>
                          <a:gd name="T30" fmla="*/ 532 w 532"/>
                          <a:gd name="T31" fmla="*/ 639 h 736"/>
                          <a:gd name="T32" fmla="*/ 414 w 532"/>
                          <a:gd name="T33" fmla="*/ 658 h 736"/>
                          <a:gd name="T34" fmla="*/ 266 w 532"/>
                          <a:gd name="T35" fmla="*/ 736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6">
                            <a:moveTo>
                              <a:pt x="266" y="736"/>
                            </a:moveTo>
                            <a:lnTo>
                              <a:pt x="279" y="633"/>
                            </a:lnTo>
                            <a:lnTo>
                              <a:pt x="286" y="553"/>
                            </a:lnTo>
                            <a:lnTo>
                              <a:pt x="259" y="469"/>
                            </a:lnTo>
                            <a:lnTo>
                              <a:pt x="214" y="405"/>
                            </a:lnTo>
                            <a:lnTo>
                              <a:pt x="155" y="339"/>
                            </a:lnTo>
                            <a:lnTo>
                              <a:pt x="90" y="294"/>
                            </a:lnTo>
                            <a:lnTo>
                              <a:pt x="0" y="261"/>
                            </a:lnTo>
                            <a:lnTo>
                              <a:pt x="96" y="164"/>
                            </a:lnTo>
                            <a:lnTo>
                              <a:pt x="143" y="0"/>
                            </a:lnTo>
                            <a:lnTo>
                              <a:pt x="259" y="66"/>
                            </a:lnTo>
                            <a:lnTo>
                              <a:pt x="364" y="131"/>
                            </a:lnTo>
                            <a:lnTo>
                              <a:pt x="414" y="202"/>
                            </a:lnTo>
                            <a:lnTo>
                              <a:pt x="499" y="372"/>
                            </a:lnTo>
                            <a:lnTo>
                              <a:pt x="519" y="534"/>
                            </a:lnTo>
                            <a:lnTo>
                              <a:pt x="532" y="639"/>
                            </a:lnTo>
                            <a:lnTo>
                              <a:pt x="414" y="658"/>
                            </a:lnTo>
                            <a:lnTo>
                              <a:pt x="266" y="736"/>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56" name="Freeform 108">
                        <a:extLst>
                          <a:ext uri="{FF2B5EF4-FFF2-40B4-BE49-F238E27FC236}">
                            <a16:creationId xmlns:a16="http://schemas.microsoft.com/office/drawing/2014/main" id="{0DF17610-9966-48B2-9E28-9AECAC275320}"/>
                          </a:ext>
                        </a:extLst>
                      </p:cNvPr>
                      <p:cNvSpPr>
                        <a:spLocks noChangeArrowheads="1"/>
                      </p:cNvSpPr>
                      <p:nvPr/>
                    </p:nvSpPr>
                    <p:spPr bwMode="auto">
                      <a:xfrm>
                        <a:off x="1401" y="2130"/>
                        <a:ext cx="532" cy="734"/>
                      </a:xfrm>
                      <a:custGeom>
                        <a:avLst/>
                        <a:gdLst>
                          <a:gd name="T0" fmla="*/ 266 w 532"/>
                          <a:gd name="T1" fmla="*/ 734 h 734"/>
                          <a:gd name="T2" fmla="*/ 279 w 532"/>
                          <a:gd name="T3" fmla="*/ 631 h 734"/>
                          <a:gd name="T4" fmla="*/ 286 w 532"/>
                          <a:gd name="T5" fmla="*/ 553 h 734"/>
                          <a:gd name="T6" fmla="*/ 259 w 532"/>
                          <a:gd name="T7" fmla="*/ 469 h 734"/>
                          <a:gd name="T8" fmla="*/ 214 w 532"/>
                          <a:gd name="T9" fmla="*/ 404 h 734"/>
                          <a:gd name="T10" fmla="*/ 155 w 532"/>
                          <a:gd name="T11" fmla="*/ 338 h 734"/>
                          <a:gd name="T12" fmla="*/ 90 w 532"/>
                          <a:gd name="T13" fmla="*/ 292 h 734"/>
                          <a:gd name="T14" fmla="*/ 0 w 532"/>
                          <a:gd name="T15" fmla="*/ 260 h 734"/>
                          <a:gd name="T16" fmla="*/ 96 w 532"/>
                          <a:gd name="T17" fmla="*/ 163 h 734"/>
                          <a:gd name="T18" fmla="*/ 143 w 532"/>
                          <a:gd name="T19" fmla="*/ 0 h 734"/>
                          <a:gd name="T20" fmla="*/ 259 w 532"/>
                          <a:gd name="T21" fmla="*/ 65 h 734"/>
                          <a:gd name="T22" fmla="*/ 364 w 532"/>
                          <a:gd name="T23" fmla="*/ 130 h 734"/>
                          <a:gd name="T24" fmla="*/ 414 w 532"/>
                          <a:gd name="T25" fmla="*/ 201 h 734"/>
                          <a:gd name="T26" fmla="*/ 499 w 532"/>
                          <a:gd name="T27" fmla="*/ 371 h 734"/>
                          <a:gd name="T28" fmla="*/ 519 w 532"/>
                          <a:gd name="T29" fmla="*/ 534 h 734"/>
                          <a:gd name="T30" fmla="*/ 532 w 532"/>
                          <a:gd name="T31" fmla="*/ 638 h 734"/>
                          <a:gd name="T32" fmla="*/ 414 w 532"/>
                          <a:gd name="T33" fmla="*/ 656 h 734"/>
                          <a:gd name="T34" fmla="*/ 266 w 532"/>
                          <a:gd name="T35" fmla="*/ 734 h 7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4">
                            <a:moveTo>
                              <a:pt x="266" y="734"/>
                            </a:moveTo>
                            <a:lnTo>
                              <a:pt x="279" y="631"/>
                            </a:lnTo>
                            <a:lnTo>
                              <a:pt x="286" y="553"/>
                            </a:lnTo>
                            <a:lnTo>
                              <a:pt x="259" y="469"/>
                            </a:lnTo>
                            <a:lnTo>
                              <a:pt x="214" y="404"/>
                            </a:lnTo>
                            <a:lnTo>
                              <a:pt x="155" y="338"/>
                            </a:lnTo>
                            <a:lnTo>
                              <a:pt x="90" y="292"/>
                            </a:lnTo>
                            <a:lnTo>
                              <a:pt x="0" y="260"/>
                            </a:lnTo>
                            <a:lnTo>
                              <a:pt x="96" y="163"/>
                            </a:lnTo>
                            <a:lnTo>
                              <a:pt x="143" y="0"/>
                            </a:lnTo>
                            <a:lnTo>
                              <a:pt x="259" y="65"/>
                            </a:lnTo>
                            <a:lnTo>
                              <a:pt x="364" y="130"/>
                            </a:lnTo>
                            <a:lnTo>
                              <a:pt x="414" y="201"/>
                            </a:lnTo>
                            <a:lnTo>
                              <a:pt x="499" y="371"/>
                            </a:lnTo>
                            <a:lnTo>
                              <a:pt x="519" y="534"/>
                            </a:lnTo>
                            <a:lnTo>
                              <a:pt x="532" y="638"/>
                            </a:lnTo>
                            <a:lnTo>
                              <a:pt x="414" y="656"/>
                            </a:lnTo>
                            <a:lnTo>
                              <a:pt x="266" y="734"/>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35939" name="Group 109">
                      <a:extLst>
                        <a:ext uri="{FF2B5EF4-FFF2-40B4-BE49-F238E27FC236}">
                          <a16:creationId xmlns:a16="http://schemas.microsoft.com/office/drawing/2014/main" id="{031E5F4A-A5D2-4ED2-964D-7B1E1AC80589}"/>
                        </a:ext>
                      </a:extLst>
                    </p:cNvPr>
                    <p:cNvGrpSpPr>
                      <a:grpSpLocks/>
                    </p:cNvGrpSpPr>
                    <p:nvPr/>
                  </p:nvGrpSpPr>
                  <p:grpSpPr bwMode="auto">
                    <a:xfrm>
                      <a:off x="1610" y="1361"/>
                      <a:ext cx="841" cy="1445"/>
                      <a:chOff x="1610" y="1361"/>
                      <a:chExt cx="841" cy="1445"/>
                    </a:xfrm>
                  </p:grpSpPr>
                  <p:sp>
                    <p:nvSpPr>
                      <p:cNvPr id="35941" name="Freeform 110">
                        <a:extLst>
                          <a:ext uri="{FF2B5EF4-FFF2-40B4-BE49-F238E27FC236}">
                            <a16:creationId xmlns:a16="http://schemas.microsoft.com/office/drawing/2014/main" id="{E660BE95-73CF-4CD8-9D24-B75D66B731E5}"/>
                          </a:ext>
                        </a:extLst>
                      </p:cNvPr>
                      <p:cNvSpPr>
                        <a:spLocks noChangeArrowheads="1"/>
                      </p:cNvSpPr>
                      <p:nvPr/>
                    </p:nvSpPr>
                    <p:spPr bwMode="auto">
                      <a:xfrm>
                        <a:off x="1643" y="1411"/>
                        <a:ext cx="535" cy="738"/>
                      </a:xfrm>
                      <a:custGeom>
                        <a:avLst/>
                        <a:gdLst>
                          <a:gd name="T0" fmla="*/ 266 w 532"/>
                          <a:gd name="T1" fmla="*/ 738 h 738"/>
                          <a:gd name="T2" fmla="*/ 253 w 532"/>
                          <a:gd name="T3" fmla="*/ 633 h 738"/>
                          <a:gd name="T4" fmla="*/ 246 w 532"/>
                          <a:gd name="T5" fmla="*/ 554 h 738"/>
                          <a:gd name="T6" fmla="*/ 273 w 532"/>
                          <a:gd name="T7" fmla="*/ 469 h 738"/>
                          <a:gd name="T8" fmla="*/ 318 w 532"/>
                          <a:gd name="T9" fmla="*/ 404 h 738"/>
                          <a:gd name="T10" fmla="*/ 377 w 532"/>
                          <a:gd name="T11" fmla="*/ 339 h 738"/>
                          <a:gd name="T12" fmla="*/ 443 w 532"/>
                          <a:gd name="T13" fmla="*/ 293 h 738"/>
                          <a:gd name="T14" fmla="*/ 532 w 532"/>
                          <a:gd name="T15" fmla="*/ 261 h 738"/>
                          <a:gd name="T16" fmla="*/ 436 w 532"/>
                          <a:gd name="T17" fmla="*/ 164 h 738"/>
                          <a:gd name="T18" fmla="*/ 390 w 532"/>
                          <a:gd name="T19" fmla="*/ 0 h 738"/>
                          <a:gd name="T20" fmla="*/ 273 w 532"/>
                          <a:gd name="T21" fmla="*/ 66 h 738"/>
                          <a:gd name="T22" fmla="*/ 168 w 532"/>
                          <a:gd name="T23" fmla="*/ 132 h 738"/>
                          <a:gd name="T24" fmla="*/ 117 w 532"/>
                          <a:gd name="T25" fmla="*/ 204 h 738"/>
                          <a:gd name="T26" fmla="*/ 33 w 532"/>
                          <a:gd name="T27" fmla="*/ 371 h 738"/>
                          <a:gd name="T28" fmla="*/ 13 w 532"/>
                          <a:gd name="T29" fmla="*/ 534 h 738"/>
                          <a:gd name="T30" fmla="*/ 0 w 532"/>
                          <a:gd name="T31" fmla="*/ 640 h 738"/>
                          <a:gd name="T32" fmla="*/ 117 w 532"/>
                          <a:gd name="T33" fmla="*/ 660 h 738"/>
                          <a:gd name="T34" fmla="*/ 266 w 532"/>
                          <a:gd name="T35" fmla="*/ 738 h 7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8">
                            <a:moveTo>
                              <a:pt x="266" y="738"/>
                            </a:moveTo>
                            <a:lnTo>
                              <a:pt x="253" y="633"/>
                            </a:lnTo>
                            <a:lnTo>
                              <a:pt x="246" y="554"/>
                            </a:lnTo>
                            <a:lnTo>
                              <a:pt x="273" y="469"/>
                            </a:lnTo>
                            <a:lnTo>
                              <a:pt x="318" y="404"/>
                            </a:lnTo>
                            <a:lnTo>
                              <a:pt x="377" y="339"/>
                            </a:lnTo>
                            <a:lnTo>
                              <a:pt x="443" y="293"/>
                            </a:lnTo>
                            <a:lnTo>
                              <a:pt x="532" y="261"/>
                            </a:lnTo>
                            <a:lnTo>
                              <a:pt x="436" y="164"/>
                            </a:lnTo>
                            <a:lnTo>
                              <a:pt x="390" y="0"/>
                            </a:lnTo>
                            <a:lnTo>
                              <a:pt x="273" y="66"/>
                            </a:lnTo>
                            <a:lnTo>
                              <a:pt x="168" y="132"/>
                            </a:lnTo>
                            <a:lnTo>
                              <a:pt x="117" y="204"/>
                            </a:lnTo>
                            <a:lnTo>
                              <a:pt x="33" y="371"/>
                            </a:lnTo>
                            <a:lnTo>
                              <a:pt x="13" y="534"/>
                            </a:lnTo>
                            <a:lnTo>
                              <a:pt x="0" y="640"/>
                            </a:lnTo>
                            <a:lnTo>
                              <a:pt x="117" y="660"/>
                            </a:lnTo>
                            <a:lnTo>
                              <a:pt x="266" y="738"/>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42" name="Freeform 111">
                        <a:extLst>
                          <a:ext uri="{FF2B5EF4-FFF2-40B4-BE49-F238E27FC236}">
                            <a16:creationId xmlns:a16="http://schemas.microsoft.com/office/drawing/2014/main" id="{53C3563A-F51B-4CF9-A080-F0519401CFA9}"/>
                          </a:ext>
                        </a:extLst>
                      </p:cNvPr>
                      <p:cNvSpPr>
                        <a:spLocks noChangeArrowheads="1"/>
                      </p:cNvSpPr>
                      <p:nvPr/>
                    </p:nvSpPr>
                    <p:spPr bwMode="auto">
                      <a:xfrm>
                        <a:off x="1853" y="1634"/>
                        <a:ext cx="532" cy="736"/>
                      </a:xfrm>
                      <a:custGeom>
                        <a:avLst/>
                        <a:gdLst>
                          <a:gd name="T0" fmla="*/ 267 w 533"/>
                          <a:gd name="T1" fmla="*/ 0 h 736"/>
                          <a:gd name="T2" fmla="*/ 280 w 533"/>
                          <a:gd name="T3" fmla="*/ 104 h 736"/>
                          <a:gd name="T4" fmla="*/ 287 w 533"/>
                          <a:gd name="T5" fmla="*/ 182 h 736"/>
                          <a:gd name="T6" fmla="*/ 260 w 533"/>
                          <a:gd name="T7" fmla="*/ 267 h 736"/>
                          <a:gd name="T8" fmla="*/ 215 w 533"/>
                          <a:gd name="T9" fmla="*/ 332 h 736"/>
                          <a:gd name="T10" fmla="*/ 157 w 533"/>
                          <a:gd name="T11" fmla="*/ 398 h 736"/>
                          <a:gd name="T12" fmla="*/ 90 w 533"/>
                          <a:gd name="T13" fmla="*/ 444 h 736"/>
                          <a:gd name="T14" fmla="*/ 0 w 533"/>
                          <a:gd name="T15" fmla="*/ 476 h 736"/>
                          <a:gd name="T16" fmla="*/ 97 w 533"/>
                          <a:gd name="T17" fmla="*/ 574 h 736"/>
                          <a:gd name="T18" fmla="*/ 144 w 533"/>
                          <a:gd name="T19" fmla="*/ 736 h 736"/>
                          <a:gd name="T20" fmla="*/ 260 w 533"/>
                          <a:gd name="T21" fmla="*/ 672 h 736"/>
                          <a:gd name="T22" fmla="*/ 364 w 533"/>
                          <a:gd name="T23" fmla="*/ 607 h 736"/>
                          <a:gd name="T24" fmla="*/ 416 w 533"/>
                          <a:gd name="T25" fmla="*/ 535 h 736"/>
                          <a:gd name="T26" fmla="*/ 500 w 533"/>
                          <a:gd name="T27" fmla="*/ 366 h 736"/>
                          <a:gd name="T28" fmla="*/ 520 w 533"/>
                          <a:gd name="T29" fmla="*/ 202 h 736"/>
                          <a:gd name="T30" fmla="*/ 533 w 533"/>
                          <a:gd name="T31" fmla="*/ 98 h 736"/>
                          <a:gd name="T32" fmla="*/ 416 w 533"/>
                          <a:gd name="T33" fmla="*/ 78 h 736"/>
                          <a:gd name="T34" fmla="*/ 267 w 533"/>
                          <a:gd name="T35" fmla="*/ 0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7" y="0"/>
                            </a:moveTo>
                            <a:lnTo>
                              <a:pt x="280" y="104"/>
                            </a:lnTo>
                            <a:lnTo>
                              <a:pt x="287" y="182"/>
                            </a:lnTo>
                            <a:lnTo>
                              <a:pt x="260" y="267"/>
                            </a:lnTo>
                            <a:lnTo>
                              <a:pt x="215" y="332"/>
                            </a:lnTo>
                            <a:lnTo>
                              <a:pt x="157" y="398"/>
                            </a:lnTo>
                            <a:lnTo>
                              <a:pt x="90" y="444"/>
                            </a:lnTo>
                            <a:lnTo>
                              <a:pt x="0" y="476"/>
                            </a:lnTo>
                            <a:lnTo>
                              <a:pt x="97" y="574"/>
                            </a:lnTo>
                            <a:lnTo>
                              <a:pt x="144" y="736"/>
                            </a:lnTo>
                            <a:lnTo>
                              <a:pt x="260" y="672"/>
                            </a:lnTo>
                            <a:lnTo>
                              <a:pt x="364" y="607"/>
                            </a:lnTo>
                            <a:lnTo>
                              <a:pt x="416" y="535"/>
                            </a:lnTo>
                            <a:lnTo>
                              <a:pt x="500" y="366"/>
                            </a:lnTo>
                            <a:lnTo>
                              <a:pt x="520" y="202"/>
                            </a:lnTo>
                            <a:lnTo>
                              <a:pt x="533" y="98"/>
                            </a:lnTo>
                            <a:lnTo>
                              <a:pt x="416" y="78"/>
                            </a:lnTo>
                            <a:lnTo>
                              <a:pt x="267" y="0"/>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43" name="Freeform 112">
                        <a:extLst>
                          <a:ext uri="{FF2B5EF4-FFF2-40B4-BE49-F238E27FC236}">
                            <a16:creationId xmlns:a16="http://schemas.microsoft.com/office/drawing/2014/main" id="{691803E1-47B3-4E67-8348-2ED5A5E7EE27}"/>
                          </a:ext>
                        </a:extLst>
                      </p:cNvPr>
                      <p:cNvSpPr>
                        <a:spLocks noChangeArrowheads="1"/>
                      </p:cNvSpPr>
                      <p:nvPr/>
                    </p:nvSpPr>
                    <p:spPr bwMode="auto">
                      <a:xfrm>
                        <a:off x="1793" y="1361"/>
                        <a:ext cx="535" cy="736"/>
                      </a:xfrm>
                      <a:custGeom>
                        <a:avLst/>
                        <a:gdLst>
                          <a:gd name="T0" fmla="*/ 269 w 534"/>
                          <a:gd name="T1" fmla="*/ 736 h 736"/>
                          <a:gd name="T2" fmla="*/ 255 w 534"/>
                          <a:gd name="T3" fmla="*/ 633 h 736"/>
                          <a:gd name="T4" fmla="*/ 249 w 534"/>
                          <a:gd name="T5" fmla="*/ 553 h 736"/>
                          <a:gd name="T6" fmla="*/ 275 w 534"/>
                          <a:gd name="T7" fmla="*/ 469 h 736"/>
                          <a:gd name="T8" fmla="*/ 320 w 534"/>
                          <a:gd name="T9" fmla="*/ 404 h 736"/>
                          <a:gd name="T10" fmla="*/ 380 w 534"/>
                          <a:gd name="T11" fmla="*/ 339 h 736"/>
                          <a:gd name="T12" fmla="*/ 444 w 534"/>
                          <a:gd name="T13" fmla="*/ 293 h 736"/>
                          <a:gd name="T14" fmla="*/ 534 w 534"/>
                          <a:gd name="T15" fmla="*/ 261 h 736"/>
                          <a:gd name="T16" fmla="*/ 437 w 534"/>
                          <a:gd name="T17" fmla="*/ 164 h 736"/>
                          <a:gd name="T18" fmla="*/ 391 w 534"/>
                          <a:gd name="T19" fmla="*/ 0 h 736"/>
                          <a:gd name="T20" fmla="*/ 275 w 534"/>
                          <a:gd name="T21" fmla="*/ 65 h 736"/>
                          <a:gd name="T22" fmla="*/ 170 w 534"/>
                          <a:gd name="T23" fmla="*/ 131 h 736"/>
                          <a:gd name="T24" fmla="*/ 118 w 534"/>
                          <a:gd name="T25" fmla="*/ 202 h 736"/>
                          <a:gd name="T26" fmla="*/ 33 w 534"/>
                          <a:gd name="T27" fmla="*/ 371 h 736"/>
                          <a:gd name="T28" fmla="*/ 14 w 534"/>
                          <a:gd name="T29" fmla="*/ 534 h 736"/>
                          <a:gd name="T30" fmla="*/ 0 w 534"/>
                          <a:gd name="T31" fmla="*/ 639 h 736"/>
                          <a:gd name="T32" fmla="*/ 118 w 534"/>
                          <a:gd name="T33" fmla="*/ 658 h 736"/>
                          <a:gd name="T34" fmla="*/ 269 w 534"/>
                          <a:gd name="T35" fmla="*/ 736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4" h="736">
                            <a:moveTo>
                              <a:pt x="269" y="736"/>
                            </a:moveTo>
                            <a:lnTo>
                              <a:pt x="255" y="633"/>
                            </a:lnTo>
                            <a:lnTo>
                              <a:pt x="249" y="553"/>
                            </a:lnTo>
                            <a:lnTo>
                              <a:pt x="275" y="469"/>
                            </a:lnTo>
                            <a:lnTo>
                              <a:pt x="320" y="404"/>
                            </a:lnTo>
                            <a:lnTo>
                              <a:pt x="380" y="339"/>
                            </a:lnTo>
                            <a:lnTo>
                              <a:pt x="444" y="293"/>
                            </a:lnTo>
                            <a:lnTo>
                              <a:pt x="534" y="261"/>
                            </a:lnTo>
                            <a:lnTo>
                              <a:pt x="437" y="164"/>
                            </a:lnTo>
                            <a:lnTo>
                              <a:pt x="391" y="0"/>
                            </a:lnTo>
                            <a:lnTo>
                              <a:pt x="275" y="65"/>
                            </a:lnTo>
                            <a:lnTo>
                              <a:pt x="170" y="131"/>
                            </a:lnTo>
                            <a:lnTo>
                              <a:pt x="118" y="202"/>
                            </a:lnTo>
                            <a:lnTo>
                              <a:pt x="33" y="371"/>
                            </a:lnTo>
                            <a:lnTo>
                              <a:pt x="14" y="534"/>
                            </a:lnTo>
                            <a:lnTo>
                              <a:pt x="0" y="639"/>
                            </a:lnTo>
                            <a:lnTo>
                              <a:pt x="118" y="658"/>
                            </a:lnTo>
                            <a:lnTo>
                              <a:pt x="269" y="736"/>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44" name="Freeform 113">
                        <a:extLst>
                          <a:ext uri="{FF2B5EF4-FFF2-40B4-BE49-F238E27FC236}">
                            <a16:creationId xmlns:a16="http://schemas.microsoft.com/office/drawing/2014/main" id="{4502A36F-C430-4C63-A0FA-297773D4723F}"/>
                          </a:ext>
                        </a:extLst>
                      </p:cNvPr>
                      <p:cNvSpPr>
                        <a:spLocks noChangeArrowheads="1"/>
                      </p:cNvSpPr>
                      <p:nvPr/>
                    </p:nvSpPr>
                    <p:spPr bwMode="auto">
                      <a:xfrm>
                        <a:off x="1749" y="1908"/>
                        <a:ext cx="532" cy="736"/>
                      </a:xfrm>
                      <a:custGeom>
                        <a:avLst/>
                        <a:gdLst>
                          <a:gd name="T0" fmla="*/ 268 w 533"/>
                          <a:gd name="T1" fmla="*/ 0 h 736"/>
                          <a:gd name="T2" fmla="*/ 280 w 533"/>
                          <a:gd name="T3" fmla="*/ 104 h 736"/>
                          <a:gd name="T4" fmla="*/ 286 w 533"/>
                          <a:gd name="T5" fmla="*/ 182 h 736"/>
                          <a:gd name="T6" fmla="*/ 261 w 533"/>
                          <a:gd name="T7" fmla="*/ 267 h 736"/>
                          <a:gd name="T8" fmla="*/ 214 w 533"/>
                          <a:gd name="T9" fmla="*/ 333 h 736"/>
                          <a:gd name="T10" fmla="*/ 155 w 533"/>
                          <a:gd name="T11" fmla="*/ 398 h 736"/>
                          <a:gd name="T12" fmla="*/ 91 w 533"/>
                          <a:gd name="T13" fmla="*/ 442 h 736"/>
                          <a:gd name="T14" fmla="*/ 0 w 533"/>
                          <a:gd name="T15" fmla="*/ 475 h 736"/>
                          <a:gd name="T16" fmla="*/ 97 w 533"/>
                          <a:gd name="T17" fmla="*/ 572 h 736"/>
                          <a:gd name="T18" fmla="*/ 142 w 533"/>
                          <a:gd name="T19" fmla="*/ 736 h 736"/>
                          <a:gd name="T20" fmla="*/ 261 w 533"/>
                          <a:gd name="T21" fmla="*/ 671 h 736"/>
                          <a:gd name="T22" fmla="*/ 364 w 533"/>
                          <a:gd name="T23" fmla="*/ 606 h 736"/>
                          <a:gd name="T24" fmla="*/ 417 w 533"/>
                          <a:gd name="T25" fmla="*/ 534 h 736"/>
                          <a:gd name="T26" fmla="*/ 500 w 533"/>
                          <a:gd name="T27" fmla="*/ 365 h 736"/>
                          <a:gd name="T28" fmla="*/ 520 w 533"/>
                          <a:gd name="T29" fmla="*/ 202 h 736"/>
                          <a:gd name="T30" fmla="*/ 533 w 533"/>
                          <a:gd name="T31" fmla="*/ 99 h 736"/>
                          <a:gd name="T32" fmla="*/ 417 w 533"/>
                          <a:gd name="T33" fmla="*/ 79 h 736"/>
                          <a:gd name="T34" fmla="*/ 268 w 533"/>
                          <a:gd name="T35" fmla="*/ 0 h 7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6">
                            <a:moveTo>
                              <a:pt x="268" y="0"/>
                            </a:moveTo>
                            <a:lnTo>
                              <a:pt x="280" y="104"/>
                            </a:lnTo>
                            <a:lnTo>
                              <a:pt x="286" y="182"/>
                            </a:lnTo>
                            <a:lnTo>
                              <a:pt x="261" y="267"/>
                            </a:lnTo>
                            <a:lnTo>
                              <a:pt x="214" y="333"/>
                            </a:lnTo>
                            <a:lnTo>
                              <a:pt x="155" y="398"/>
                            </a:lnTo>
                            <a:lnTo>
                              <a:pt x="91" y="442"/>
                            </a:lnTo>
                            <a:lnTo>
                              <a:pt x="0" y="475"/>
                            </a:lnTo>
                            <a:lnTo>
                              <a:pt x="97" y="572"/>
                            </a:lnTo>
                            <a:lnTo>
                              <a:pt x="142" y="736"/>
                            </a:lnTo>
                            <a:lnTo>
                              <a:pt x="261" y="671"/>
                            </a:lnTo>
                            <a:lnTo>
                              <a:pt x="364" y="606"/>
                            </a:lnTo>
                            <a:lnTo>
                              <a:pt x="417" y="534"/>
                            </a:lnTo>
                            <a:lnTo>
                              <a:pt x="500" y="365"/>
                            </a:lnTo>
                            <a:lnTo>
                              <a:pt x="520" y="202"/>
                            </a:lnTo>
                            <a:lnTo>
                              <a:pt x="533" y="99"/>
                            </a:lnTo>
                            <a:lnTo>
                              <a:pt x="417" y="79"/>
                            </a:lnTo>
                            <a:lnTo>
                              <a:pt x="268" y="0"/>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45" name="Freeform 114">
                        <a:extLst>
                          <a:ext uri="{FF2B5EF4-FFF2-40B4-BE49-F238E27FC236}">
                            <a16:creationId xmlns:a16="http://schemas.microsoft.com/office/drawing/2014/main" id="{8E7E35B2-21BE-4E8C-B390-ACB41FE51BDE}"/>
                          </a:ext>
                        </a:extLst>
                      </p:cNvPr>
                      <p:cNvSpPr>
                        <a:spLocks noChangeArrowheads="1"/>
                      </p:cNvSpPr>
                      <p:nvPr/>
                    </p:nvSpPr>
                    <p:spPr bwMode="auto">
                      <a:xfrm>
                        <a:off x="1677" y="1692"/>
                        <a:ext cx="532" cy="736"/>
                      </a:xfrm>
                      <a:custGeom>
                        <a:avLst/>
                        <a:gdLst>
                          <a:gd name="T0" fmla="*/ 265 w 532"/>
                          <a:gd name="T1" fmla="*/ 0 h 735"/>
                          <a:gd name="T2" fmla="*/ 278 w 532"/>
                          <a:gd name="T3" fmla="*/ 104 h 735"/>
                          <a:gd name="T4" fmla="*/ 285 w 532"/>
                          <a:gd name="T5" fmla="*/ 182 h 735"/>
                          <a:gd name="T6" fmla="*/ 259 w 532"/>
                          <a:gd name="T7" fmla="*/ 267 h 735"/>
                          <a:gd name="T8" fmla="*/ 213 w 532"/>
                          <a:gd name="T9" fmla="*/ 332 h 735"/>
                          <a:gd name="T10" fmla="*/ 155 w 532"/>
                          <a:gd name="T11" fmla="*/ 397 h 735"/>
                          <a:gd name="T12" fmla="*/ 91 w 532"/>
                          <a:gd name="T13" fmla="*/ 444 h 735"/>
                          <a:gd name="T14" fmla="*/ 0 w 532"/>
                          <a:gd name="T15" fmla="*/ 476 h 735"/>
                          <a:gd name="T16" fmla="*/ 98 w 532"/>
                          <a:gd name="T17" fmla="*/ 574 h 735"/>
                          <a:gd name="T18" fmla="*/ 142 w 532"/>
                          <a:gd name="T19" fmla="*/ 735 h 735"/>
                          <a:gd name="T20" fmla="*/ 259 w 532"/>
                          <a:gd name="T21" fmla="*/ 671 h 735"/>
                          <a:gd name="T22" fmla="*/ 364 w 532"/>
                          <a:gd name="T23" fmla="*/ 607 h 735"/>
                          <a:gd name="T24" fmla="*/ 417 w 532"/>
                          <a:gd name="T25" fmla="*/ 535 h 735"/>
                          <a:gd name="T26" fmla="*/ 499 w 532"/>
                          <a:gd name="T27" fmla="*/ 366 h 735"/>
                          <a:gd name="T28" fmla="*/ 519 w 532"/>
                          <a:gd name="T29" fmla="*/ 202 h 735"/>
                          <a:gd name="T30" fmla="*/ 532 w 532"/>
                          <a:gd name="T31" fmla="*/ 97 h 735"/>
                          <a:gd name="T32" fmla="*/ 417 w 532"/>
                          <a:gd name="T33" fmla="*/ 78 h 735"/>
                          <a:gd name="T34" fmla="*/ 265 w 532"/>
                          <a:gd name="T35" fmla="*/ 0 h 7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2" h="735">
                            <a:moveTo>
                              <a:pt x="265" y="0"/>
                            </a:moveTo>
                            <a:lnTo>
                              <a:pt x="278" y="104"/>
                            </a:lnTo>
                            <a:lnTo>
                              <a:pt x="285" y="182"/>
                            </a:lnTo>
                            <a:lnTo>
                              <a:pt x="259" y="267"/>
                            </a:lnTo>
                            <a:lnTo>
                              <a:pt x="213" y="332"/>
                            </a:lnTo>
                            <a:lnTo>
                              <a:pt x="155" y="397"/>
                            </a:lnTo>
                            <a:lnTo>
                              <a:pt x="91" y="444"/>
                            </a:lnTo>
                            <a:lnTo>
                              <a:pt x="0" y="476"/>
                            </a:lnTo>
                            <a:lnTo>
                              <a:pt x="98" y="574"/>
                            </a:lnTo>
                            <a:lnTo>
                              <a:pt x="142" y="735"/>
                            </a:lnTo>
                            <a:lnTo>
                              <a:pt x="259" y="671"/>
                            </a:lnTo>
                            <a:lnTo>
                              <a:pt x="364" y="607"/>
                            </a:lnTo>
                            <a:lnTo>
                              <a:pt x="417" y="535"/>
                            </a:lnTo>
                            <a:lnTo>
                              <a:pt x="499" y="366"/>
                            </a:lnTo>
                            <a:lnTo>
                              <a:pt x="519" y="202"/>
                            </a:lnTo>
                            <a:lnTo>
                              <a:pt x="532" y="97"/>
                            </a:lnTo>
                            <a:lnTo>
                              <a:pt x="417" y="78"/>
                            </a:lnTo>
                            <a:lnTo>
                              <a:pt x="265" y="0"/>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46" name="Freeform 115">
                        <a:extLst>
                          <a:ext uri="{FF2B5EF4-FFF2-40B4-BE49-F238E27FC236}">
                            <a16:creationId xmlns:a16="http://schemas.microsoft.com/office/drawing/2014/main" id="{7F9DFC82-8B15-4C0B-A144-2C2545D3D30F}"/>
                          </a:ext>
                        </a:extLst>
                      </p:cNvPr>
                      <p:cNvSpPr>
                        <a:spLocks noChangeArrowheads="1"/>
                      </p:cNvSpPr>
                      <p:nvPr/>
                    </p:nvSpPr>
                    <p:spPr bwMode="auto">
                      <a:xfrm>
                        <a:off x="1609" y="1743"/>
                        <a:ext cx="733" cy="532"/>
                      </a:xfrm>
                      <a:custGeom>
                        <a:avLst/>
                        <a:gdLst>
                          <a:gd name="T0" fmla="*/ 733 w 733"/>
                          <a:gd name="T1" fmla="*/ 268 h 534"/>
                          <a:gd name="T2" fmla="*/ 630 w 733"/>
                          <a:gd name="T3" fmla="*/ 280 h 534"/>
                          <a:gd name="T4" fmla="*/ 553 w 733"/>
                          <a:gd name="T5" fmla="*/ 287 h 534"/>
                          <a:gd name="T6" fmla="*/ 468 w 733"/>
                          <a:gd name="T7" fmla="*/ 261 h 534"/>
                          <a:gd name="T8" fmla="*/ 403 w 733"/>
                          <a:gd name="T9" fmla="*/ 214 h 534"/>
                          <a:gd name="T10" fmla="*/ 336 w 733"/>
                          <a:gd name="T11" fmla="*/ 156 h 534"/>
                          <a:gd name="T12" fmla="*/ 291 w 733"/>
                          <a:gd name="T13" fmla="*/ 91 h 534"/>
                          <a:gd name="T14" fmla="*/ 258 w 733"/>
                          <a:gd name="T15" fmla="*/ 0 h 534"/>
                          <a:gd name="T16" fmla="*/ 162 w 733"/>
                          <a:gd name="T17" fmla="*/ 98 h 534"/>
                          <a:gd name="T18" fmla="*/ 0 w 733"/>
                          <a:gd name="T19" fmla="*/ 143 h 534"/>
                          <a:gd name="T20" fmla="*/ 64 w 733"/>
                          <a:gd name="T21" fmla="*/ 261 h 534"/>
                          <a:gd name="T22" fmla="*/ 129 w 733"/>
                          <a:gd name="T23" fmla="*/ 365 h 534"/>
                          <a:gd name="T24" fmla="*/ 200 w 733"/>
                          <a:gd name="T25" fmla="*/ 418 h 534"/>
                          <a:gd name="T26" fmla="*/ 370 w 733"/>
                          <a:gd name="T27" fmla="*/ 501 h 534"/>
                          <a:gd name="T28" fmla="*/ 533 w 733"/>
                          <a:gd name="T29" fmla="*/ 521 h 534"/>
                          <a:gd name="T30" fmla="*/ 637 w 733"/>
                          <a:gd name="T31" fmla="*/ 534 h 534"/>
                          <a:gd name="T32" fmla="*/ 655 w 733"/>
                          <a:gd name="T33" fmla="*/ 418 h 534"/>
                          <a:gd name="T34" fmla="*/ 733 w 733"/>
                          <a:gd name="T35" fmla="*/ 268 h 5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33" h="534">
                            <a:moveTo>
                              <a:pt x="733" y="268"/>
                            </a:moveTo>
                            <a:lnTo>
                              <a:pt x="630" y="280"/>
                            </a:lnTo>
                            <a:lnTo>
                              <a:pt x="553" y="287"/>
                            </a:lnTo>
                            <a:lnTo>
                              <a:pt x="468" y="261"/>
                            </a:lnTo>
                            <a:lnTo>
                              <a:pt x="403" y="214"/>
                            </a:lnTo>
                            <a:lnTo>
                              <a:pt x="336" y="156"/>
                            </a:lnTo>
                            <a:lnTo>
                              <a:pt x="291" y="91"/>
                            </a:lnTo>
                            <a:lnTo>
                              <a:pt x="258" y="0"/>
                            </a:lnTo>
                            <a:lnTo>
                              <a:pt x="162" y="98"/>
                            </a:lnTo>
                            <a:lnTo>
                              <a:pt x="0" y="143"/>
                            </a:lnTo>
                            <a:lnTo>
                              <a:pt x="64" y="261"/>
                            </a:lnTo>
                            <a:lnTo>
                              <a:pt x="129" y="365"/>
                            </a:lnTo>
                            <a:lnTo>
                              <a:pt x="200" y="418"/>
                            </a:lnTo>
                            <a:lnTo>
                              <a:pt x="370" y="501"/>
                            </a:lnTo>
                            <a:lnTo>
                              <a:pt x="533" y="521"/>
                            </a:lnTo>
                            <a:lnTo>
                              <a:pt x="637" y="534"/>
                            </a:lnTo>
                            <a:lnTo>
                              <a:pt x="655" y="418"/>
                            </a:lnTo>
                            <a:lnTo>
                              <a:pt x="733" y="268"/>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47" name="Freeform 116">
                        <a:extLst>
                          <a:ext uri="{FF2B5EF4-FFF2-40B4-BE49-F238E27FC236}">
                            <a16:creationId xmlns:a16="http://schemas.microsoft.com/office/drawing/2014/main" id="{E083F975-076F-4F51-BD4B-8CEFFCD43262}"/>
                          </a:ext>
                        </a:extLst>
                      </p:cNvPr>
                      <p:cNvSpPr>
                        <a:spLocks noChangeArrowheads="1"/>
                      </p:cNvSpPr>
                      <p:nvPr/>
                    </p:nvSpPr>
                    <p:spPr bwMode="auto">
                      <a:xfrm>
                        <a:off x="1916" y="1850"/>
                        <a:ext cx="535" cy="736"/>
                      </a:xfrm>
                      <a:custGeom>
                        <a:avLst/>
                        <a:gdLst>
                          <a:gd name="T0" fmla="*/ 266 w 533"/>
                          <a:gd name="T1" fmla="*/ 737 h 737"/>
                          <a:gd name="T2" fmla="*/ 255 w 533"/>
                          <a:gd name="T3" fmla="*/ 631 h 737"/>
                          <a:gd name="T4" fmla="*/ 248 w 533"/>
                          <a:gd name="T5" fmla="*/ 553 h 737"/>
                          <a:gd name="T6" fmla="*/ 272 w 533"/>
                          <a:gd name="T7" fmla="*/ 470 h 737"/>
                          <a:gd name="T8" fmla="*/ 319 w 533"/>
                          <a:gd name="T9" fmla="*/ 404 h 737"/>
                          <a:gd name="T10" fmla="*/ 377 w 533"/>
                          <a:gd name="T11" fmla="*/ 339 h 737"/>
                          <a:gd name="T12" fmla="*/ 442 w 533"/>
                          <a:gd name="T13" fmla="*/ 294 h 737"/>
                          <a:gd name="T14" fmla="*/ 533 w 533"/>
                          <a:gd name="T15" fmla="*/ 261 h 737"/>
                          <a:gd name="T16" fmla="*/ 435 w 533"/>
                          <a:gd name="T17" fmla="*/ 163 h 737"/>
                          <a:gd name="T18" fmla="*/ 390 w 533"/>
                          <a:gd name="T19" fmla="*/ 0 h 737"/>
                          <a:gd name="T20" fmla="*/ 272 w 533"/>
                          <a:gd name="T21" fmla="*/ 65 h 737"/>
                          <a:gd name="T22" fmla="*/ 170 w 533"/>
                          <a:gd name="T23" fmla="*/ 131 h 737"/>
                          <a:gd name="T24" fmla="*/ 117 w 533"/>
                          <a:gd name="T25" fmla="*/ 203 h 737"/>
                          <a:gd name="T26" fmla="*/ 32 w 533"/>
                          <a:gd name="T27" fmla="*/ 372 h 737"/>
                          <a:gd name="T28" fmla="*/ 13 w 533"/>
                          <a:gd name="T29" fmla="*/ 534 h 737"/>
                          <a:gd name="T30" fmla="*/ 0 w 533"/>
                          <a:gd name="T31" fmla="*/ 638 h 737"/>
                          <a:gd name="T32" fmla="*/ 117 w 533"/>
                          <a:gd name="T33" fmla="*/ 659 h 737"/>
                          <a:gd name="T34" fmla="*/ 266 w 533"/>
                          <a:gd name="T35" fmla="*/ 737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7">
                            <a:moveTo>
                              <a:pt x="266" y="737"/>
                            </a:moveTo>
                            <a:lnTo>
                              <a:pt x="255" y="631"/>
                            </a:lnTo>
                            <a:lnTo>
                              <a:pt x="248" y="553"/>
                            </a:lnTo>
                            <a:lnTo>
                              <a:pt x="272" y="470"/>
                            </a:lnTo>
                            <a:lnTo>
                              <a:pt x="319" y="404"/>
                            </a:lnTo>
                            <a:lnTo>
                              <a:pt x="377" y="339"/>
                            </a:lnTo>
                            <a:lnTo>
                              <a:pt x="442" y="294"/>
                            </a:lnTo>
                            <a:lnTo>
                              <a:pt x="533" y="261"/>
                            </a:lnTo>
                            <a:lnTo>
                              <a:pt x="435" y="163"/>
                            </a:lnTo>
                            <a:lnTo>
                              <a:pt x="390" y="0"/>
                            </a:lnTo>
                            <a:lnTo>
                              <a:pt x="272" y="65"/>
                            </a:lnTo>
                            <a:lnTo>
                              <a:pt x="170" y="131"/>
                            </a:lnTo>
                            <a:lnTo>
                              <a:pt x="117" y="203"/>
                            </a:lnTo>
                            <a:lnTo>
                              <a:pt x="32" y="372"/>
                            </a:lnTo>
                            <a:lnTo>
                              <a:pt x="13" y="534"/>
                            </a:lnTo>
                            <a:lnTo>
                              <a:pt x="0" y="638"/>
                            </a:lnTo>
                            <a:lnTo>
                              <a:pt x="117" y="659"/>
                            </a:lnTo>
                            <a:lnTo>
                              <a:pt x="266" y="737"/>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48" name="Freeform 117">
                        <a:extLst>
                          <a:ext uri="{FF2B5EF4-FFF2-40B4-BE49-F238E27FC236}">
                            <a16:creationId xmlns:a16="http://schemas.microsoft.com/office/drawing/2014/main" id="{BA3B3703-A549-49E9-850A-5F239FD3B5F7}"/>
                          </a:ext>
                        </a:extLst>
                      </p:cNvPr>
                      <p:cNvSpPr>
                        <a:spLocks noChangeArrowheads="1"/>
                      </p:cNvSpPr>
                      <p:nvPr/>
                    </p:nvSpPr>
                    <p:spPr bwMode="auto">
                      <a:xfrm>
                        <a:off x="1916" y="2072"/>
                        <a:ext cx="535" cy="734"/>
                      </a:xfrm>
                      <a:custGeom>
                        <a:avLst/>
                        <a:gdLst>
                          <a:gd name="T0" fmla="*/ 266 w 533"/>
                          <a:gd name="T1" fmla="*/ 734 h 734"/>
                          <a:gd name="T2" fmla="*/ 255 w 533"/>
                          <a:gd name="T3" fmla="*/ 631 h 734"/>
                          <a:gd name="T4" fmla="*/ 248 w 533"/>
                          <a:gd name="T5" fmla="*/ 553 h 734"/>
                          <a:gd name="T6" fmla="*/ 272 w 533"/>
                          <a:gd name="T7" fmla="*/ 469 h 734"/>
                          <a:gd name="T8" fmla="*/ 319 w 533"/>
                          <a:gd name="T9" fmla="*/ 403 h 734"/>
                          <a:gd name="T10" fmla="*/ 377 w 533"/>
                          <a:gd name="T11" fmla="*/ 337 h 734"/>
                          <a:gd name="T12" fmla="*/ 442 w 533"/>
                          <a:gd name="T13" fmla="*/ 292 h 734"/>
                          <a:gd name="T14" fmla="*/ 533 w 533"/>
                          <a:gd name="T15" fmla="*/ 259 h 734"/>
                          <a:gd name="T16" fmla="*/ 435 w 533"/>
                          <a:gd name="T17" fmla="*/ 163 h 734"/>
                          <a:gd name="T18" fmla="*/ 390 w 533"/>
                          <a:gd name="T19" fmla="*/ 0 h 734"/>
                          <a:gd name="T20" fmla="*/ 272 w 533"/>
                          <a:gd name="T21" fmla="*/ 65 h 734"/>
                          <a:gd name="T22" fmla="*/ 170 w 533"/>
                          <a:gd name="T23" fmla="*/ 130 h 734"/>
                          <a:gd name="T24" fmla="*/ 117 w 533"/>
                          <a:gd name="T25" fmla="*/ 201 h 734"/>
                          <a:gd name="T26" fmla="*/ 32 w 533"/>
                          <a:gd name="T27" fmla="*/ 370 h 734"/>
                          <a:gd name="T28" fmla="*/ 13 w 533"/>
                          <a:gd name="T29" fmla="*/ 534 h 734"/>
                          <a:gd name="T30" fmla="*/ 0 w 533"/>
                          <a:gd name="T31" fmla="*/ 636 h 734"/>
                          <a:gd name="T32" fmla="*/ 117 w 533"/>
                          <a:gd name="T33" fmla="*/ 656 h 734"/>
                          <a:gd name="T34" fmla="*/ 266 w 533"/>
                          <a:gd name="T35" fmla="*/ 734 h 7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3" h="734">
                            <a:moveTo>
                              <a:pt x="266" y="734"/>
                            </a:moveTo>
                            <a:lnTo>
                              <a:pt x="255" y="631"/>
                            </a:lnTo>
                            <a:lnTo>
                              <a:pt x="248" y="553"/>
                            </a:lnTo>
                            <a:lnTo>
                              <a:pt x="272" y="469"/>
                            </a:lnTo>
                            <a:lnTo>
                              <a:pt x="319" y="403"/>
                            </a:lnTo>
                            <a:lnTo>
                              <a:pt x="377" y="337"/>
                            </a:lnTo>
                            <a:lnTo>
                              <a:pt x="442" y="292"/>
                            </a:lnTo>
                            <a:lnTo>
                              <a:pt x="533" y="259"/>
                            </a:lnTo>
                            <a:lnTo>
                              <a:pt x="435" y="163"/>
                            </a:lnTo>
                            <a:lnTo>
                              <a:pt x="390" y="0"/>
                            </a:lnTo>
                            <a:lnTo>
                              <a:pt x="272" y="65"/>
                            </a:lnTo>
                            <a:lnTo>
                              <a:pt x="170" y="130"/>
                            </a:lnTo>
                            <a:lnTo>
                              <a:pt x="117" y="201"/>
                            </a:lnTo>
                            <a:lnTo>
                              <a:pt x="32" y="370"/>
                            </a:lnTo>
                            <a:lnTo>
                              <a:pt x="13" y="534"/>
                            </a:lnTo>
                            <a:lnTo>
                              <a:pt x="0" y="636"/>
                            </a:lnTo>
                            <a:lnTo>
                              <a:pt x="117" y="656"/>
                            </a:lnTo>
                            <a:lnTo>
                              <a:pt x="266" y="734"/>
                            </a:lnTo>
                            <a:close/>
                          </a:path>
                        </a:pathLst>
                      </a:custGeom>
                      <a:solidFill>
                        <a:srgbClr val="00FF00"/>
                      </a:solidFill>
                      <a:ln w="11113">
                        <a:solidFill>
                          <a:srgbClr val="008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grpSp>
                <p:nvGrpSpPr>
                  <p:cNvPr id="35932" name="Group 118">
                    <a:extLst>
                      <a:ext uri="{FF2B5EF4-FFF2-40B4-BE49-F238E27FC236}">
                        <a16:creationId xmlns:a16="http://schemas.microsoft.com/office/drawing/2014/main" id="{94F13006-CDF6-473B-8024-4AF59A246098}"/>
                      </a:ext>
                    </a:extLst>
                  </p:cNvPr>
                  <p:cNvGrpSpPr>
                    <a:grpSpLocks/>
                  </p:cNvGrpSpPr>
                  <p:nvPr/>
                </p:nvGrpSpPr>
                <p:grpSpPr bwMode="auto">
                  <a:xfrm>
                    <a:off x="1417" y="1859"/>
                    <a:ext cx="382" cy="480"/>
                    <a:chOff x="1417" y="1859"/>
                    <a:chExt cx="382" cy="480"/>
                  </a:xfrm>
                </p:grpSpPr>
                <p:sp>
                  <p:nvSpPr>
                    <p:cNvPr id="35934" name="Freeform 119">
                      <a:extLst>
                        <a:ext uri="{FF2B5EF4-FFF2-40B4-BE49-F238E27FC236}">
                          <a16:creationId xmlns:a16="http://schemas.microsoft.com/office/drawing/2014/main" id="{67AD97BD-FB6C-4F99-A0BC-CF49CE1FAF80}"/>
                        </a:ext>
                      </a:extLst>
                    </p:cNvPr>
                    <p:cNvSpPr>
                      <a:spLocks noChangeArrowheads="1"/>
                    </p:cNvSpPr>
                    <p:nvPr/>
                  </p:nvSpPr>
                  <p:spPr bwMode="auto">
                    <a:xfrm>
                      <a:off x="1418" y="1860"/>
                      <a:ext cx="382" cy="480"/>
                    </a:xfrm>
                    <a:custGeom>
                      <a:avLst/>
                      <a:gdLst>
                        <a:gd name="T0" fmla="*/ 243 w 382"/>
                        <a:gd name="T1" fmla="*/ 27 h 480"/>
                        <a:gd name="T2" fmla="*/ 310 w 382"/>
                        <a:gd name="T3" fmla="*/ 0 h 480"/>
                        <a:gd name="T4" fmla="*/ 336 w 382"/>
                        <a:gd name="T5" fmla="*/ 3 h 480"/>
                        <a:gd name="T6" fmla="*/ 354 w 382"/>
                        <a:gd name="T7" fmla="*/ 30 h 480"/>
                        <a:gd name="T8" fmla="*/ 345 w 382"/>
                        <a:gd name="T9" fmla="*/ 62 h 480"/>
                        <a:gd name="T10" fmla="*/ 319 w 382"/>
                        <a:gd name="T11" fmla="*/ 84 h 480"/>
                        <a:gd name="T12" fmla="*/ 285 w 382"/>
                        <a:gd name="T13" fmla="*/ 102 h 480"/>
                        <a:gd name="T14" fmla="*/ 240 w 382"/>
                        <a:gd name="T15" fmla="*/ 120 h 480"/>
                        <a:gd name="T16" fmla="*/ 199 w 382"/>
                        <a:gd name="T17" fmla="*/ 126 h 480"/>
                        <a:gd name="T18" fmla="*/ 166 w 382"/>
                        <a:gd name="T19" fmla="*/ 130 h 480"/>
                        <a:gd name="T20" fmla="*/ 196 w 382"/>
                        <a:gd name="T21" fmla="*/ 138 h 480"/>
                        <a:gd name="T22" fmla="*/ 232 w 382"/>
                        <a:gd name="T23" fmla="*/ 140 h 480"/>
                        <a:gd name="T24" fmla="*/ 289 w 382"/>
                        <a:gd name="T25" fmla="*/ 121 h 480"/>
                        <a:gd name="T26" fmla="*/ 350 w 382"/>
                        <a:gd name="T27" fmla="*/ 95 h 480"/>
                        <a:gd name="T28" fmla="*/ 368 w 382"/>
                        <a:gd name="T29" fmla="*/ 102 h 480"/>
                        <a:gd name="T30" fmla="*/ 374 w 382"/>
                        <a:gd name="T31" fmla="*/ 122 h 480"/>
                        <a:gd name="T32" fmla="*/ 369 w 382"/>
                        <a:gd name="T33" fmla="*/ 157 h 480"/>
                        <a:gd name="T34" fmla="*/ 347 w 382"/>
                        <a:gd name="T35" fmla="*/ 181 h 480"/>
                        <a:gd name="T36" fmla="*/ 303 w 382"/>
                        <a:gd name="T37" fmla="*/ 207 h 480"/>
                        <a:gd name="T38" fmla="*/ 183 w 382"/>
                        <a:gd name="T39" fmla="*/ 242 h 480"/>
                        <a:gd name="T40" fmla="*/ 253 w 382"/>
                        <a:gd name="T41" fmla="*/ 237 h 480"/>
                        <a:gd name="T42" fmla="*/ 308 w 382"/>
                        <a:gd name="T43" fmla="*/ 229 h 480"/>
                        <a:gd name="T44" fmla="*/ 362 w 382"/>
                        <a:gd name="T45" fmla="*/ 216 h 480"/>
                        <a:gd name="T46" fmla="*/ 382 w 382"/>
                        <a:gd name="T47" fmla="*/ 233 h 480"/>
                        <a:gd name="T48" fmla="*/ 376 w 382"/>
                        <a:gd name="T49" fmla="*/ 260 h 480"/>
                        <a:gd name="T50" fmla="*/ 361 w 382"/>
                        <a:gd name="T51" fmla="*/ 284 h 480"/>
                        <a:gd name="T52" fmla="*/ 321 w 382"/>
                        <a:gd name="T53" fmla="*/ 305 h 480"/>
                        <a:gd name="T54" fmla="*/ 266 w 382"/>
                        <a:gd name="T55" fmla="*/ 322 h 480"/>
                        <a:gd name="T56" fmla="*/ 190 w 382"/>
                        <a:gd name="T57" fmla="*/ 335 h 480"/>
                        <a:gd name="T58" fmla="*/ 157 w 382"/>
                        <a:gd name="T59" fmla="*/ 378 h 480"/>
                        <a:gd name="T60" fmla="*/ 143 w 382"/>
                        <a:gd name="T61" fmla="*/ 434 h 480"/>
                        <a:gd name="T62" fmla="*/ 105 w 382"/>
                        <a:gd name="T63" fmla="*/ 465 h 480"/>
                        <a:gd name="T64" fmla="*/ 73 w 382"/>
                        <a:gd name="T65" fmla="*/ 480 h 480"/>
                        <a:gd name="T66" fmla="*/ 40 w 382"/>
                        <a:gd name="T67" fmla="*/ 478 h 480"/>
                        <a:gd name="T68" fmla="*/ 20 w 382"/>
                        <a:gd name="T69" fmla="*/ 460 h 480"/>
                        <a:gd name="T70" fmla="*/ 13 w 382"/>
                        <a:gd name="T71" fmla="*/ 421 h 480"/>
                        <a:gd name="T72" fmla="*/ 19 w 382"/>
                        <a:gd name="T73" fmla="*/ 382 h 480"/>
                        <a:gd name="T74" fmla="*/ 37 w 382"/>
                        <a:gd name="T75" fmla="*/ 342 h 480"/>
                        <a:gd name="T76" fmla="*/ 69 w 382"/>
                        <a:gd name="T77" fmla="*/ 318 h 480"/>
                        <a:gd name="T78" fmla="*/ 43 w 382"/>
                        <a:gd name="T79" fmla="*/ 308 h 480"/>
                        <a:gd name="T80" fmla="*/ 24 w 382"/>
                        <a:gd name="T81" fmla="*/ 294 h 480"/>
                        <a:gd name="T82" fmla="*/ 19 w 382"/>
                        <a:gd name="T83" fmla="*/ 269 h 480"/>
                        <a:gd name="T84" fmla="*/ 26 w 382"/>
                        <a:gd name="T85" fmla="*/ 238 h 480"/>
                        <a:gd name="T86" fmla="*/ 39 w 382"/>
                        <a:gd name="T87" fmla="*/ 222 h 480"/>
                        <a:gd name="T88" fmla="*/ 19 w 382"/>
                        <a:gd name="T89" fmla="*/ 212 h 480"/>
                        <a:gd name="T90" fmla="*/ 2 w 382"/>
                        <a:gd name="T91" fmla="*/ 192 h 480"/>
                        <a:gd name="T92" fmla="*/ 0 w 382"/>
                        <a:gd name="T93" fmla="*/ 162 h 480"/>
                        <a:gd name="T94" fmla="*/ 12 w 382"/>
                        <a:gd name="T95" fmla="*/ 139 h 480"/>
                        <a:gd name="T96" fmla="*/ 30 w 382"/>
                        <a:gd name="T97" fmla="*/ 125 h 480"/>
                        <a:gd name="T98" fmla="*/ 11 w 382"/>
                        <a:gd name="T99" fmla="*/ 99 h 480"/>
                        <a:gd name="T100" fmla="*/ 13 w 382"/>
                        <a:gd name="T101" fmla="*/ 72 h 480"/>
                        <a:gd name="T102" fmla="*/ 25 w 382"/>
                        <a:gd name="T103" fmla="*/ 48 h 480"/>
                        <a:gd name="T104" fmla="*/ 47 w 382"/>
                        <a:gd name="T105" fmla="*/ 26 h 480"/>
                        <a:gd name="T106" fmla="*/ 81 w 382"/>
                        <a:gd name="T107" fmla="*/ 19 h 480"/>
                        <a:gd name="T108" fmla="*/ 120 w 382"/>
                        <a:gd name="T109" fmla="*/ 29 h 480"/>
                        <a:gd name="T110" fmla="*/ 178 w 382"/>
                        <a:gd name="T111" fmla="*/ 37 h 480"/>
                        <a:gd name="T112" fmla="*/ 243 w 382"/>
                        <a:gd name="T113" fmla="*/ 27 h 4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2" h="480">
                          <a:moveTo>
                            <a:pt x="243" y="27"/>
                          </a:moveTo>
                          <a:lnTo>
                            <a:pt x="310" y="0"/>
                          </a:lnTo>
                          <a:lnTo>
                            <a:pt x="336" y="3"/>
                          </a:lnTo>
                          <a:lnTo>
                            <a:pt x="354" y="30"/>
                          </a:lnTo>
                          <a:lnTo>
                            <a:pt x="345" y="62"/>
                          </a:lnTo>
                          <a:lnTo>
                            <a:pt x="319" y="84"/>
                          </a:lnTo>
                          <a:lnTo>
                            <a:pt x="285" y="102"/>
                          </a:lnTo>
                          <a:lnTo>
                            <a:pt x="240" y="120"/>
                          </a:lnTo>
                          <a:lnTo>
                            <a:pt x="199" y="126"/>
                          </a:lnTo>
                          <a:lnTo>
                            <a:pt x="166" y="130"/>
                          </a:lnTo>
                          <a:lnTo>
                            <a:pt x="196" y="138"/>
                          </a:lnTo>
                          <a:lnTo>
                            <a:pt x="232" y="140"/>
                          </a:lnTo>
                          <a:lnTo>
                            <a:pt x="289" y="121"/>
                          </a:lnTo>
                          <a:lnTo>
                            <a:pt x="350" y="95"/>
                          </a:lnTo>
                          <a:lnTo>
                            <a:pt x="368" y="102"/>
                          </a:lnTo>
                          <a:lnTo>
                            <a:pt x="374" y="122"/>
                          </a:lnTo>
                          <a:lnTo>
                            <a:pt x="369" y="157"/>
                          </a:lnTo>
                          <a:lnTo>
                            <a:pt x="347" y="181"/>
                          </a:lnTo>
                          <a:lnTo>
                            <a:pt x="303" y="207"/>
                          </a:lnTo>
                          <a:lnTo>
                            <a:pt x="183" y="242"/>
                          </a:lnTo>
                          <a:lnTo>
                            <a:pt x="253" y="237"/>
                          </a:lnTo>
                          <a:lnTo>
                            <a:pt x="308" y="229"/>
                          </a:lnTo>
                          <a:lnTo>
                            <a:pt x="362" y="216"/>
                          </a:lnTo>
                          <a:lnTo>
                            <a:pt x="382" y="233"/>
                          </a:lnTo>
                          <a:lnTo>
                            <a:pt x="376" y="260"/>
                          </a:lnTo>
                          <a:lnTo>
                            <a:pt x="361" y="284"/>
                          </a:lnTo>
                          <a:lnTo>
                            <a:pt x="321" y="305"/>
                          </a:lnTo>
                          <a:lnTo>
                            <a:pt x="266" y="322"/>
                          </a:lnTo>
                          <a:lnTo>
                            <a:pt x="190" y="335"/>
                          </a:lnTo>
                          <a:lnTo>
                            <a:pt x="157" y="378"/>
                          </a:lnTo>
                          <a:lnTo>
                            <a:pt x="143" y="434"/>
                          </a:lnTo>
                          <a:lnTo>
                            <a:pt x="105" y="465"/>
                          </a:lnTo>
                          <a:lnTo>
                            <a:pt x="73" y="480"/>
                          </a:lnTo>
                          <a:lnTo>
                            <a:pt x="40" y="478"/>
                          </a:lnTo>
                          <a:lnTo>
                            <a:pt x="20" y="460"/>
                          </a:lnTo>
                          <a:lnTo>
                            <a:pt x="13" y="421"/>
                          </a:lnTo>
                          <a:lnTo>
                            <a:pt x="19" y="382"/>
                          </a:lnTo>
                          <a:lnTo>
                            <a:pt x="37" y="342"/>
                          </a:lnTo>
                          <a:lnTo>
                            <a:pt x="69" y="318"/>
                          </a:lnTo>
                          <a:lnTo>
                            <a:pt x="43" y="308"/>
                          </a:lnTo>
                          <a:lnTo>
                            <a:pt x="24" y="294"/>
                          </a:lnTo>
                          <a:lnTo>
                            <a:pt x="19" y="269"/>
                          </a:lnTo>
                          <a:lnTo>
                            <a:pt x="26" y="238"/>
                          </a:lnTo>
                          <a:lnTo>
                            <a:pt x="39" y="222"/>
                          </a:lnTo>
                          <a:lnTo>
                            <a:pt x="19" y="212"/>
                          </a:lnTo>
                          <a:lnTo>
                            <a:pt x="2" y="192"/>
                          </a:lnTo>
                          <a:lnTo>
                            <a:pt x="0" y="162"/>
                          </a:lnTo>
                          <a:lnTo>
                            <a:pt x="12" y="139"/>
                          </a:lnTo>
                          <a:lnTo>
                            <a:pt x="30" y="125"/>
                          </a:lnTo>
                          <a:lnTo>
                            <a:pt x="11" y="99"/>
                          </a:lnTo>
                          <a:lnTo>
                            <a:pt x="13" y="72"/>
                          </a:lnTo>
                          <a:lnTo>
                            <a:pt x="25" y="48"/>
                          </a:lnTo>
                          <a:lnTo>
                            <a:pt x="47" y="26"/>
                          </a:lnTo>
                          <a:lnTo>
                            <a:pt x="81" y="19"/>
                          </a:lnTo>
                          <a:lnTo>
                            <a:pt x="120" y="29"/>
                          </a:lnTo>
                          <a:lnTo>
                            <a:pt x="178" y="37"/>
                          </a:lnTo>
                          <a:lnTo>
                            <a:pt x="243" y="27"/>
                          </a:lnTo>
                          <a:close/>
                        </a:path>
                      </a:pathLst>
                    </a:custGeom>
                    <a:solidFill>
                      <a:srgbClr val="E0A08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35" name="Freeform 120">
                      <a:extLst>
                        <a:ext uri="{FF2B5EF4-FFF2-40B4-BE49-F238E27FC236}">
                          <a16:creationId xmlns:a16="http://schemas.microsoft.com/office/drawing/2014/main" id="{7190D795-B42C-4F9D-8CBA-E5BD82A7CC96}"/>
                        </a:ext>
                      </a:extLst>
                    </p:cNvPr>
                    <p:cNvSpPr>
                      <a:spLocks noChangeArrowheads="1"/>
                    </p:cNvSpPr>
                    <p:nvPr/>
                  </p:nvSpPr>
                  <p:spPr bwMode="auto">
                    <a:xfrm>
                      <a:off x="1483" y="1992"/>
                      <a:ext cx="128" cy="21"/>
                    </a:xfrm>
                    <a:custGeom>
                      <a:avLst/>
                      <a:gdLst>
                        <a:gd name="T0" fmla="*/ 0 w 127"/>
                        <a:gd name="T1" fmla="*/ 0 h 15"/>
                        <a:gd name="T2" fmla="*/ 32 w 127"/>
                        <a:gd name="T3" fmla="*/ 11 h 15"/>
                        <a:gd name="T4" fmla="*/ 76 w 127"/>
                        <a:gd name="T5" fmla="*/ 15 h 15"/>
                        <a:gd name="T6" fmla="*/ 127 w 127"/>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 h="15">
                          <a:moveTo>
                            <a:pt x="0" y="0"/>
                          </a:moveTo>
                          <a:lnTo>
                            <a:pt x="32" y="11"/>
                          </a:lnTo>
                          <a:lnTo>
                            <a:pt x="76" y="15"/>
                          </a:lnTo>
                          <a:lnTo>
                            <a:pt x="12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36" name="Freeform 121">
                      <a:extLst>
                        <a:ext uri="{FF2B5EF4-FFF2-40B4-BE49-F238E27FC236}">
                          <a16:creationId xmlns:a16="http://schemas.microsoft.com/office/drawing/2014/main" id="{5591F8C5-FD64-40CC-975D-E19B5B2480AA}"/>
                        </a:ext>
                      </a:extLst>
                    </p:cNvPr>
                    <p:cNvSpPr>
                      <a:spLocks noChangeArrowheads="1"/>
                    </p:cNvSpPr>
                    <p:nvPr/>
                  </p:nvSpPr>
                  <p:spPr bwMode="auto">
                    <a:xfrm>
                      <a:off x="1476" y="2078"/>
                      <a:ext cx="133" cy="23"/>
                    </a:xfrm>
                    <a:custGeom>
                      <a:avLst/>
                      <a:gdLst>
                        <a:gd name="T0" fmla="*/ 0 w 135"/>
                        <a:gd name="T1" fmla="*/ 0 h 25"/>
                        <a:gd name="T2" fmla="*/ 38 w 135"/>
                        <a:gd name="T3" fmla="*/ 18 h 25"/>
                        <a:gd name="T4" fmla="*/ 68 w 135"/>
                        <a:gd name="T5" fmla="*/ 23 h 25"/>
                        <a:gd name="T6" fmla="*/ 94 w 135"/>
                        <a:gd name="T7" fmla="*/ 25 h 25"/>
                        <a:gd name="T8" fmla="*/ 135 w 135"/>
                        <a:gd name="T9" fmla="*/ 22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25">
                          <a:moveTo>
                            <a:pt x="0" y="0"/>
                          </a:moveTo>
                          <a:lnTo>
                            <a:pt x="38" y="18"/>
                          </a:lnTo>
                          <a:lnTo>
                            <a:pt x="68" y="23"/>
                          </a:lnTo>
                          <a:lnTo>
                            <a:pt x="94" y="25"/>
                          </a:lnTo>
                          <a:lnTo>
                            <a:pt x="135" y="22"/>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37" name="Freeform 122">
                      <a:extLst>
                        <a:ext uri="{FF2B5EF4-FFF2-40B4-BE49-F238E27FC236}">
                          <a16:creationId xmlns:a16="http://schemas.microsoft.com/office/drawing/2014/main" id="{94758034-66D5-4669-BE25-E39F5F20020D}"/>
                        </a:ext>
                      </a:extLst>
                    </p:cNvPr>
                    <p:cNvSpPr>
                      <a:spLocks noChangeArrowheads="1"/>
                    </p:cNvSpPr>
                    <p:nvPr/>
                  </p:nvSpPr>
                  <p:spPr bwMode="auto">
                    <a:xfrm>
                      <a:off x="1493" y="2185"/>
                      <a:ext cx="111" cy="15"/>
                    </a:xfrm>
                    <a:custGeom>
                      <a:avLst/>
                      <a:gdLst>
                        <a:gd name="T0" fmla="*/ 0 w 110"/>
                        <a:gd name="T1" fmla="*/ 0 h 16"/>
                        <a:gd name="T2" fmla="*/ 33 w 110"/>
                        <a:gd name="T3" fmla="*/ 11 h 16"/>
                        <a:gd name="T4" fmla="*/ 69 w 110"/>
                        <a:gd name="T5" fmla="*/ 16 h 16"/>
                        <a:gd name="T6" fmla="*/ 110 w 110"/>
                        <a:gd name="T7" fmla="*/ 14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 h="16">
                          <a:moveTo>
                            <a:pt x="0" y="0"/>
                          </a:moveTo>
                          <a:lnTo>
                            <a:pt x="33" y="11"/>
                          </a:lnTo>
                          <a:lnTo>
                            <a:pt x="69" y="16"/>
                          </a:lnTo>
                          <a:lnTo>
                            <a:pt x="110" y="1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38" name="Freeform 123">
                      <a:extLst>
                        <a:ext uri="{FF2B5EF4-FFF2-40B4-BE49-F238E27FC236}">
                          <a16:creationId xmlns:a16="http://schemas.microsoft.com/office/drawing/2014/main" id="{0C00925B-6986-43DB-9F05-F3DBD89B34C3}"/>
                        </a:ext>
                      </a:extLst>
                    </p:cNvPr>
                    <p:cNvSpPr>
                      <a:spLocks noChangeArrowheads="1"/>
                    </p:cNvSpPr>
                    <p:nvPr/>
                  </p:nvSpPr>
                  <p:spPr bwMode="auto">
                    <a:xfrm>
                      <a:off x="1471" y="2235"/>
                      <a:ext cx="89" cy="88"/>
                    </a:xfrm>
                    <a:custGeom>
                      <a:avLst/>
                      <a:gdLst>
                        <a:gd name="T0" fmla="*/ 0 w 89"/>
                        <a:gd name="T1" fmla="*/ 47 h 88"/>
                        <a:gd name="T2" fmla="*/ 20 w 89"/>
                        <a:gd name="T3" fmla="*/ 27 h 88"/>
                        <a:gd name="T4" fmla="*/ 36 w 89"/>
                        <a:gd name="T5" fmla="*/ 2 h 88"/>
                        <a:gd name="T6" fmla="*/ 61 w 89"/>
                        <a:gd name="T7" fmla="*/ 0 h 88"/>
                        <a:gd name="T8" fmla="*/ 81 w 89"/>
                        <a:gd name="T9" fmla="*/ 9 h 88"/>
                        <a:gd name="T10" fmla="*/ 89 w 89"/>
                        <a:gd name="T11" fmla="*/ 31 h 88"/>
                        <a:gd name="T12" fmla="*/ 87 w 89"/>
                        <a:gd name="T13" fmla="*/ 49 h 88"/>
                        <a:gd name="T14" fmla="*/ 79 w 89"/>
                        <a:gd name="T15" fmla="*/ 69 h 88"/>
                        <a:gd name="T16" fmla="*/ 60 w 89"/>
                        <a:gd name="T17" fmla="*/ 88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9" h="88">
                          <a:moveTo>
                            <a:pt x="0" y="47"/>
                          </a:moveTo>
                          <a:lnTo>
                            <a:pt x="20" y="27"/>
                          </a:lnTo>
                          <a:lnTo>
                            <a:pt x="36" y="2"/>
                          </a:lnTo>
                          <a:lnTo>
                            <a:pt x="61" y="0"/>
                          </a:lnTo>
                          <a:lnTo>
                            <a:pt x="81" y="9"/>
                          </a:lnTo>
                          <a:lnTo>
                            <a:pt x="89" y="31"/>
                          </a:lnTo>
                          <a:lnTo>
                            <a:pt x="87" y="49"/>
                          </a:lnTo>
                          <a:lnTo>
                            <a:pt x="79" y="69"/>
                          </a:lnTo>
                          <a:lnTo>
                            <a:pt x="60" y="88"/>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grpSp>
        </p:grpSp>
        <p:grpSp>
          <p:nvGrpSpPr>
            <p:cNvPr id="35901" name="Group 124">
              <a:extLst>
                <a:ext uri="{FF2B5EF4-FFF2-40B4-BE49-F238E27FC236}">
                  <a16:creationId xmlns:a16="http://schemas.microsoft.com/office/drawing/2014/main" id="{EE703285-6180-44B3-B9B2-27648C098848}"/>
                </a:ext>
              </a:extLst>
            </p:cNvPr>
            <p:cNvGrpSpPr>
              <a:grpSpLocks/>
            </p:cNvGrpSpPr>
            <p:nvPr/>
          </p:nvGrpSpPr>
          <p:grpSpPr bwMode="auto">
            <a:xfrm>
              <a:off x="2127" y="2022"/>
              <a:ext cx="1339" cy="991"/>
              <a:chOff x="2127" y="2022"/>
              <a:chExt cx="1339" cy="991"/>
            </a:xfrm>
          </p:grpSpPr>
          <p:sp>
            <p:nvSpPr>
              <p:cNvPr id="35918" name="Freeform 125">
                <a:extLst>
                  <a:ext uri="{FF2B5EF4-FFF2-40B4-BE49-F238E27FC236}">
                    <a16:creationId xmlns:a16="http://schemas.microsoft.com/office/drawing/2014/main" id="{D789E3A3-61CE-4492-966B-9C001AC4A678}"/>
                  </a:ext>
                </a:extLst>
              </p:cNvPr>
              <p:cNvSpPr>
                <a:spLocks noChangeArrowheads="1"/>
              </p:cNvSpPr>
              <p:nvPr/>
            </p:nvSpPr>
            <p:spPr bwMode="auto">
              <a:xfrm>
                <a:off x="2127" y="2021"/>
                <a:ext cx="1340" cy="992"/>
              </a:xfrm>
              <a:custGeom>
                <a:avLst/>
                <a:gdLst>
                  <a:gd name="T0" fmla="*/ 356 w 1339"/>
                  <a:gd name="T1" fmla="*/ 476 h 991"/>
                  <a:gd name="T2" fmla="*/ 431 w 1339"/>
                  <a:gd name="T3" fmla="*/ 509 h 991"/>
                  <a:gd name="T4" fmla="*/ 461 w 1339"/>
                  <a:gd name="T5" fmla="*/ 465 h 991"/>
                  <a:gd name="T6" fmla="*/ 508 w 1339"/>
                  <a:gd name="T7" fmla="*/ 404 h 991"/>
                  <a:gd name="T8" fmla="*/ 565 w 1339"/>
                  <a:gd name="T9" fmla="*/ 342 h 991"/>
                  <a:gd name="T10" fmla="*/ 640 w 1339"/>
                  <a:gd name="T11" fmla="*/ 284 h 991"/>
                  <a:gd name="T12" fmla="*/ 733 w 1339"/>
                  <a:gd name="T13" fmla="*/ 217 h 991"/>
                  <a:gd name="T14" fmla="*/ 844 w 1339"/>
                  <a:gd name="T15" fmla="*/ 153 h 991"/>
                  <a:gd name="T16" fmla="*/ 965 w 1339"/>
                  <a:gd name="T17" fmla="*/ 82 h 991"/>
                  <a:gd name="T18" fmla="*/ 1099 w 1339"/>
                  <a:gd name="T19" fmla="*/ 3 h 991"/>
                  <a:gd name="T20" fmla="*/ 1150 w 1339"/>
                  <a:gd name="T21" fmla="*/ 0 h 991"/>
                  <a:gd name="T22" fmla="*/ 1212 w 1339"/>
                  <a:gd name="T23" fmla="*/ 27 h 991"/>
                  <a:gd name="T24" fmla="*/ 1267 w 1339"/>
                  <a:gd name="T25" fmla="*/ 95 h 991"/>
                  <a:gd name="T26" fmla="*/ 1306 w 1339"/>
                  <a:gd name="T27" fmla="*/ 183 h 991"/>
                  <a:gd name="T28" fmla="*/ 1325 w 1339"/>
                  <a:gd name="T29" fmla="*/ 284 h 991"/>
                  <a:gd name="T30" fmla="*/ 1339 w 1339"/>
                  <a:gd name="T31" fmla="*/ 439 h 991"/>
                  <a:gd name="T32" fmla="*/ 1334 w 1339"/>
                  <a:gd name="T33" fmla="*/ 538 h 991"/>
                  <a:gd name="T34" fmla="*/ 1312 w 1339"/>
                  <a:gd name="T35" fmla="*/ 664 h 991"/>
                  <a:gd name="T36" fmla="*/ 1270 w 1339"/>
                  <a:gd name="T37" fmla="*/ 787 h 991"/>
                  <a:gd name="T38" fmla="*/ 1217 w 1339"/>
                  <a:gd name="T39" fmla="*/ 900 h 991"/>
                  <a:gd name="T40" fmla="*/ 1157 w 1339"/>
                  <a:gd name="T41" fmla="*/ 991 h 991"/>
                  <a:gd name="T42" fmla="*/ 0 w 1339"/>
                  <a:gd name="T43" fmla="*/ 991 h 991"/>
                  <a:gd name="T44" fmla="*/ 103 w 1339"/>
                  <a:gd name="T45" fmla="*/ 764 h 991"/>
                  <a:gd name="T46" fmla="*/ 161 w 1339"/>
                  <a:gd name="T47" fmla="*/ 791 h 991"/>
                  <a:gd name="T48" fmla="*/ 220 w 1339"/>
                  <a:gd name="T49" fmla="*/ 746 h 991"/>
                  <a:gd name="T50" fmla="*/ 278 w 1339"/>
                  <a:gd name="T51" fmla="*/ 693 h 991"/>
                  <a:gd name="T52" fmla="*/ 304 w 1339"/>
                  <a:gd name="T53" fmla="*/ 661 h 991"/>
                  <a:gd name="T54" fmla="*/ 337 w 1339"/>
                  <a:gd name="T55" fmla="*/ 603 h 991"/>
                  <a:gd name="T56" fmla="*/ 356 w 1339"/>
                  <a:gd name="T57" fmla="*/ 476 h 99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39" h="991">
                    <a:moveTo>
                      <a:pt x="356" y="476"/>
                    </a:moveTo>
                    <a:lnTo>
                      <a:pt x="431" y="509"/>
                    </a:lnTo>
                    <a:lnTo>
                      <a:pt x="461" y="465"/>
                    </a:lnTo>
                    <a:lnTo>
                      <a:pt x="508" y="404"/>
                    </a:lnTo>
                    <a:lnTo>
                      <a:pt x="565" y="342"/>
                    </a:lnTo>
                    <a:lnTo>
                      <a:pt x="640" y="284"/>
                    </a:lnTo>
                    <a:lnTo>
                      <a:pt x="733" y="217"/>
                    </a:lnTo>
                    <a:lnTo>
                      <a:pt x="844" y="153"/>
                    </a:lnTo>
                    <a:lnTo>
                      <a:pt x="965" y="82"/>
                    </a:lnTo>
                    <a:lnTo>
                      <a:pt x="1099" y="3"/>
                    </a:lnTo>
                    <a:lnTo>
                      <a:pt x="1150" y="0"/>
                    </a:lnTo>
                    <a:lnTo>
                      <a:pt x="1212" y="27"/>
                    </a:lnTo>
                    <a:lnTo>
                      <a:pt x="1267" y="95"/>
                    </a:lnTo>
                    <a:lnTo>
                      <a:pt x="1306" y="183"/>
                    </a:lnTo>
                    <a:lnTo>
                      <a:pt x="1325" y="284"/>
                    </a:lnTo>
                    <a:lnTo>
                      <a:pt x="1339" y="439"/>
                    </a:lnTo>
                    <a:lnTo>
                      <a:pt x="1334" y="538"/>
                    </a:lnTo>
                    <a:lnTo>
                      <a:pt x="1312" y="664"/>
                    </a:lnTo>
                    <a:lnTo>
                      <a:pt x="1270" y="787"/>
                    </a:lnTo>
                    <a:lnTo>
                      <a:pt x="1217" y="900"/>
                    </a:lnTo>
                    <a:lnTo>
                      <a:pt x="1157" y="991"/>
                    </a:lnTo>
                    <a:lnTo>
                      <a:pt x="0" y="991"/>
                    </a:lnTo>
                    <a:lnTo>
                      <a:pt x="103" y="764"/>
                    </a:lnTo>
                    <a:lnTo>
                      <a:pt x="161" y="791"/>
                    </a:lnTo>
                    <a:lnTo>
                      <a:pt x="220" y="746"/>
                    </a:lnTo>
                    <a:lnTo>
                      <a:pt x="278" y="693"/>
                    </a:lnTo>
                    <a:lnTo>
                      <a:pt x="304" y="661"/>
                    </a:lnTo>
                    <a:lnTo>
                      <a:pt x="337" y="603"/>
                    </a:lnTo>
                    <a:lnTo>
                      <a:pt x="356" y="476"/>
                    </a:lnTo>
                    <a:close/>
                  </a:path>
                </a:pathLst>
              </a:custGeom>
              <a:solidFill>
                <a:srgbClr val="00FFFF"/>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21" name="Group 126">
                <a:extLst>
                  <a:ext uri="{FF2B5EF4-FFF2-40B4-BE49-F238E27FC236}">
                    <a16:creationId xmlns:a16="http://schemas.microsoft.com/office/drawing/2014/main" id="{FF0563DE-047F-4CB0-BF31-F09746AB8B57}"/>
                  </a:ext>
                </a:extLst>
              </p:cNvPr>
              <p:cNvGrpSpPr>
                <a:grpSpLocks/>
              </p:cNvGrpSpPr>
              <p:nvPr/>
            </p:nvGrpSpPr>
            <p:grpSpPr bwMode="auto">
              <a:xfrm>
                <a:off x="2526" y="2337"/>
                <a:ext cx="542" cy="519"/>
                <a:chOff x="2526" y="2337"/>
                <a:chExt cx="542" cy="519"/>
              </a:xfrm>
            </p:grpSpPr>
            <p:sp>
              <p:nvSpPr>
                <p:cNvPr id="35926" name="Freeform 127">
                  <a:extLst>
                    <a:ext uri="{FF2B5EF4-FFF2-40B4-BE49-F238E27FC236}">
                      <a16:creationId xmlns:a16="http://schemas.microsoft.com/office/drawing/2014/main" id="{DEE8D828-8E9D-4A0E-BA70-4182C95A256A}"/>
                    </a:ext>
                  </a:extLst>
                </p:cNvPr>
                <p:cNvSpPr>
                  <a:spLocks noChangeArrowheads="1"/>
                </p:cNvSpPr>
                <p:nvPr/>
              </p:nvSpPr>
              <p:spPr bwMode="auto">
                <a:xfrm>
                  <a:off x="2526" y="2336"/>
                  <a:ext cx="542" cy="520"/>
                </a:xfrm>
                <a:custGeom>
                  <a:avLst/>
                  <a:gdLst>
                    <a:gd name="T0" fmla="*/ 0 w 542"/>
                    <a:gd name="T1" fmla="*/ 174 h 512"/>
                    <a:gd name="T2" fmla="*/ 26 w 542"/>
                    <a:gd name="T3" fmla="*/ 194 h 512"/>
                    <a:gd name="T4" fmla="*/ 51 w 542"/>
                    <a:gd name="T5" fmla="*/ 210 h 512"/>
                    <a:gd name="T6" fmla="*/ 106 w 542"/>
                    <a:gd name="T7" fmla="*/ 249 h 512"/>
                    <a:gd name="T8" fmla="*/ 152 w 542"/>
                    <a:gd name="T9" fmla="*/ 288 h 512"/>
                    <a:gd name="T10" fmla="*/ 181 w 542"/>
                    <a:gd name="T11" fmla="*/ 320 h 512"/>
                    <a:gd name="T12" fmla="*/ 211 w 542"/>
                    <a:gd name="T13" fmla="*/ 359 h 512"/>
                    <a:gd name="T14" fmla="*/ 214 w 542"/>
                    <a:gd name="T15" fmla="*/ 391 h 512"/>
                    <a:gd name="T16" fmla="*/ 240 w 542"/>
                    <a:gd name="T17" fmla="*/ 387 h 512"/>
                    <a:gd name="T18" fmla="*/ 247 w 542"/>
                    <a:gd name="T19" fmla="*/ 401 h 512"/>
                    <a:gd name="T20" fmla="*/ 262 w 542"/>
                    <a:gd name="T21" fmla="*/ 424 h 512"/>
                    <a:gd name="T22" fmla="*/ 269 w 542"/>
                    <a:gd name="T23" fmla="*/ 437 h 512"/>
                    <a:gd name="T24" fmla="*/ 262 w 542"/>
                    <a:gd name="T25" fmla="*/ 447 h 512"/>
                    <a:gd name="T26" fmla="*/ 286 w 542"/>
                    <a:gd name="T27" fmla="*/ 452 h 512"/>
                    <a:gd name="T28" fmla="*/ 325 w 542"/>
                    <a:gd name="T29" fmla="*/ 479 h 512"/>
                    <a:gd name="T30" fmla="*/ 328 w 542"/>
                    <a:gd name="T31" fmla="*/ 512 h 512"/>
                    <a:gd name="T32" fmla="*/ 332 w 542"/>
                    <a:gd name="T33" fmla="*/ 452 h 512"/>
                    <a:gd name="T34" fmla="*/ 309 w 542"/>
                    <a:gd name="T35" fmla="*/ 434 h 512"/>
                    <a:gd name="T36" fmla="*/ 315 w 542"/>
                    <a:gd name="T37" fmla="*/ 381 h 512"/>
                    <a:gd name="T38" fmla="*/ 315 w 542"/>
                    <a:gd name="T39" fmla="*/ 377 h 512"/>
                    <a:gd name="T40" fmla="*/ 322 w 542"/>
                    <a:gd name="T41" fmla="*/ 352 h 512"/>
                    <a:gd name="T42" fmla="*/ 337 w 542"/>
                    <a:gd name="T43" fmla="*/ 288 h 512"/>
                    <a:gd name="T44" fmla="*/ 360 w 542"/>
                    <a:gd name="T45" fmla="*/ 242 h 512"/>
                    <a:gd name="T46" fmla="*/ 397 w 542"/>
                    <a:gd name="T47" fmla="*/ 217 h 512"/>
                    <a:gd name="T48" fmla="*/ 441 w 542"/>
                    <a:gd name="T49" fmla="*/ 177 h 512"/>
                    <a:gd name="T50" fmla="*/ 499 w 542"/>
                    <a:gd name="T51" fmla="*/ 118 h 512"/>
                    <a:gd name="T52" fmla="*/ 522 w 542"/>
                    <a:gd name="T53" fmla="*/ 68 h 512"/>
                    <a:gd name="T54" fmla="*/ 535 w 542"/>
                    <a:gd name="T55" fmla="*/ 33 h 512"/>
                    <a:gd name="T56" fmla="*/ 542 w 542"/>
                    <a:gd name="T57" fmla="*/ 0 h 512"/>
                    <a:gd name="T58" fmla="*/ 502 w 542"/>
                    <a:gd name="T59" fmla="*/ 75 h 512"/>
                    <a:gd name="T60" fmla="*/ 464 w 542"/>
                    <a:gd name="T61" fmla="*/ 131 h 512"/>
                    <a:gd name="T62" fmla="*/ 412 w 542"/>
                    <a:gd name="T63" fmla="*/ 167 h 512"/>
                    <a:gd name="T64" fmla="*/ 374 w 542"/>
                    <a:gd name="T65" fmla="*/ 187 h 512"/>
                    <a:gd name="T66" fmla="*/ 337 w 542"/>
                    <a:gd name="T67" fmla="*/ 219 h 512"/>
                    <a:gd name="T68" fmla="*/ 299 w 542"/>
                    <a:gd name="T69" fmla="*/ 265 h 512"/>
                    <a:gd name="T70" fmla="*/ 279 w 542"/>
                    <a:gd name="T71" fmla="*/ 300 h 512"/>
                    <a:gd name="T72" fmla="*/ 276 w 542"/>
                    <a:gd name="T73" fmla="*/ 346 h 512"/>
                    <a:gd name="T74" fmla="*/ 269 w 542"/>
                    <a:gd name="T75" fmla="*/ 391 h 512"/>
                    <a:gd name="T76" fmla="*/ 279 w 542"/>
                    <a:gd name="T77" fmla="*/ 404 h 512"/>
                    <a:gd name="T78" fmla="*/ 259 w 542"/>
                    <a:gd name="T79" fmla="*/ 391 h 512"/>
                    <a:gd name="T80" fmla="*/ 254 w 542"/>
                    <a:gd name="T81" fmla="*/ 365 h 512"/>
                    <a:gd name="T82" fmla="*/ 234 w 542"/>
                    <a:gd name="T83" fmla="*/ 369 h 512"/>
                    <a:gd name="T84" fmla="*/ 231 w 542"/>
                    <a:gd name="T85" fmla="*/ 342 h 512"/>
                    <a:gd name="T86" fmla="*/ 194 w 542"/>
                    <a:gd name="T87" fmla="*/ 307 h 512"/>
                    <a:gd name="T88" fmla="*/ 143 w 542"/>
                    <a:gd name="T89" fmla="*/ 262 h 512"/>
                    <a:gd name="T90" fmla="*/ 78 w 542"/>
                    <a:gd name="T91" fmla="*/ 207 h 512"/>
                    <a:gd name="T92" fmla="*/ 0 w 542"/>
                    <a:gd name="T93" fmla="*/ 174 h 5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42" h="512">
                      <a:moveTo>
                        <a:pt x="0" y="174"/>
                      </a:moveTo>
                      <a:lnTo>
                        <a:pt x="26" y="194"/>
                      </a:lnTo>
                      <a:lnTo>
                        <a:pt x="51" y="210"/>
                      </a:lnTo>
                      <a:lnTo>
                        <a:pt x="106" y="249"/>
                      </a:lnTo>
                      <a:lnTo>
                        <a:pt x="152" y="288"/>
                      </a:lnTo>
                      <a:lnTo>
                        <a:pt x="181" y="320"/>
                      </a:lnTo>
                      <a:lnTo>
                        <a:pt x="211" y="359"/>
                      </a:lnTo>
                      <a:lnTo>
                        <a:pt x="214" y="391"/>
                      </a:lnTo>
                      <a:lnTo>
                        <a:pt x="240" y="387"/>
                      </a:lnTo>
                      <a:lnTo>
                        <a:pt x="247" y="401"/>
                      </a:lnTo>
                      <a:lnTo>
                        <a:pt x="262" y="424"/>
                      </a:lnTo>
                      <a:lnTo>
                        <a:pt x="269" y="437"/>
                      </a:lnTo>
                      <a:lnTo>
                        <a:pt x="262" y="447"/>
                      </a:lnTo>
                      <a:lnTo>
                        <a:pt x="286" y="452"/>
                      </a:lnTo>
                      <a:lnTo>
                        <a:pt x="325" y="479"/>
                      </a:lnTo>
                      <a:lnTo>
                        <a:pt x="328" y="512"/>
                      </a:lnTo>
                      <a:lnTo>
                        <a:pt x="332" y="452"/>
                      </a:lnTo>
                      <a:lnTo>
                        <a:pt x="309" y="434"/>
                      </a:lnTo>
                      <a:lnTo>
                        <a:pt x="315" y="381"/>
                      </a:lnTo>
                      <a:lnTo>
                        <a:pt x="315" y="377"/>
                      </a:lnTo>
                      <a:lnTo>
                        <a:pt x="322" y="352"/>
                      </a:lnTo>
                      <a:lnTo>
                        <a:pt x="337" y="288"/>
                      </a:lnTo>
                      <a:lnTo>
                        <a:pt x="360" y="242"/>
                      </a:lnTo>
                      <a:lnTo>
                        <a:pt x="397" y="217"/>
                      </a:lnTo>
                      <a:lnTo>
                        <a:pt x="441" y="177"/>
                      </a:lnTo>
                      <a:lnTo>
                        <a:pt x="499" y="118"/>
                      </a:lnTo>
                      <a:lnTo>
                        <a:pt x="522" y="68"/>
                      </a:lnTo>
                      <a:lnTo>
                        <a:pt x="535" y="33"/>
                      </a:lnTo>
                      <a:lnTo>
                        <a:pt x="542" y="0"/>
                      </a:lnTo>
                      <a:lnTo>
                        <a:pt x="502" y="75"/>
                      </a:lnTo>
                      <a:lnTo>
                        <a:pt x="464" y="131"/>
                      </a:lnTo>
                      <a:lnTo>
                        <a:pt x="412" y="167"/>
                      </a:lnTo>
                      <a:lnTo>
                        <a:pt x="374" y="187"/>
                      </a:lnTo>
                      <a:lnTo>
                        <a:pt x="337" y="219"/>
                      </a:lnTo>
                      <a:lnTo>
                        <a:pt x="299" y="265"/>
                      </a:lnTo>
                      <a:lnTo>
                        <a:pt x="279" y="300"/>
                      </a:lnTo>
                      <a:lnTo>
                        <a:pt x="276" y="346"/>
                      </a:lnTo>
                      <a:lnTo>
                        <a:pt x="269" y="391"/>
                      </a:lnTo>
                      <a:lnTo>
                        <a:pt x="279" y="404"/>
                      </a:lnTo>
                      <a:lnTo>
                        <a:pt x="259" y="391"/>
                      </a:lnTo>
                      <a:lnTo>
                        <a:pt x="254" y="365"/>
                      </a:lnTo>
                      <a:lnTo>
                        <a:pt x="234" y="369"/>
                      </a:lnTo>
                      <a:lnTo>
                        <a:pt x="231" y="342"/>
                      </a:lnTo>
                      <a:lnTo>
                        <a:pt x="194" y="307"/>
                      </a:lnTo>
                      <a:lnTo>
                        <a:pt x="143" y="262"/>
                      </a:lnTo>
                      <a:lnTo>
                        <a:pt x="78" y="207"/>
                      </a:lnTo>
                      <a:lnTo>
                        <a:pt x="0" y="174"/>
                      </a:lnTo>
                      <a:close/>
                    </a:path>
                  </a:pathLst>
                </a:custGeom>
                <a:solidFill>
                  <a:srgbClr val="00C0E0"/>
                </a:solidFill>
                <a:ln w="11113">
                  <a:solidFill>
                    <a:srgbClr val="00C0E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27" name="Freeform 128">
                  <a:extLst>
                    <a:ext uri="{FF2B5EF4-FFF2-40B4-BE49-F238E27FC236}">
                      <a16:creationId xmlns:a16="http://schemas.microsoft.com/office/drawing/2014/main" id="{738DA41B-B1DD-4C10-A96A-1225C593C481}"/>
                    </a:ext>
                  </a:extLst>
                </p:cNvPr>
                <p:cNvSpPr>
                  <a:spLocks noChangeArrowheads="1"/>
                </p:cNvSpPr>
                <p:nvPr/>
              </p:nvSpPr>
              <p:spPr bwMode="auto">
                <a:xfrm>
                  <a:off x="2528" y="2336"/>
                  <a:ext cx="537" cy="461"/>
                </a:xfrm>
                <a:custGeom>
                  <a:avLst/>
                  <a:gdLst>
                    <a:gd name="T0" fmla="*/ 0 w 537"/>
                    <a:gd name="T1" fmla="*/ 184 h 460"/>
                    <a:gd name="T2" fmla="*/ 45 w 537"/>
                    <a:gd name="T3" fmla="*/ 191 h 460"/>
                    <a:gd name="T4" fmla="*/ 84 w 537"/>
                    <a:gd name="T5" fmla="*/ 221 h 460"/>
                    <a:gd name="T6" fmla="*/ 158 w 537"/>
                    <a:gd name="T7" fmla="*/ 275 h 460"/>
                    <a:gd name="T8" fmla="*/ 227 w 537"/>
                    <a:gd name="T9" fmla="*/ 346 h 460"/>
                    <a:gd name="T10" fmla="*/ 230 w 537"/>
                    <a:gd name="T11" fmla="*/ 371 h 460"/>
                    <a:gd name="T12" fmla="*/ 252 w 537"/>
                    <a:gd name="T13" fmla="*/ 365 h 460"/>
                    <a:gd name="T14" fmla="*/ 266 w 537"/>
                    <a:gd name="T15" fmla="*/ 395 h 460"/>
                    <a:gd name="T16" fmla="*/ 269 w 537"/>
                    <a:gd name="T17" fmla="*/ 415 h 460"/>
                    <a:gd name="T18" fmla="*/ 317 w 537"/>
                    <a:gd name="T19" fmla="*/ 460 h 460"/>
                    <a:gd name="T20" fmla="*/ 269 w 537"/>
                    <a:gd name="T21" fmla="*/ 412 h 460"/>
                    <a:gd name="T22" fmla="*/ 263 w 537"/>
                    <a:gd name="T23" fmla="*/ 385 h 460"/>
                    <a:gd name="T24" fmla="*/ 273 w 537"/>
                    <a:gd name="T25" fmla="*/ 305 h 460"/>
                    <a:gd name="T26" fmla="*/ 314 w 537"/>
                    <a:gd name="T27" fmla="*/ 239 h 460"/>
                    <a:gd name="T28" fmla="*/ 377 w 537"/>
                    <a:gd name="T29" fmla="*/ 187 h 460"/>
                    <a:gd name="T30" fmla="*/ 438 w 537"/>
                    <a:gd name="T31" fmla="*/ 150 h 460"/>
                    <a:gd name="T32" fmla="*/ 480 w 537"/>
                    <a:gd name="T33" fmla="*/ 100 h 460"/>
                    <a:gd name="T34" fmla="*/ 510 w 537"/>
                    <a:gd name="T35" fmla="*/ 60 h 460"/>
                    <a:gd name="T36" fmla="*/ 537 w 537"/>
                    <a:gd name="T37" fmla="*/ 0 h 4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7" h="460">
                      <a:moveTo>
                        <a:pt x="0" y="184"/>
                      </a:moveTo>
                      <a:lnTo>
                        <a:pt x="45" y="191"/>
                      </a:lnTo>
                      <a:lnTo>
                        <a:pt x="84" y="221"/>
                      </a:lnTo>
                      <a:lnTo>
                        <a:pt x="158" y="275"/>
                      </a:lnTo>
                      <a:lnTo>
                        <a:pt x="227" y="346"/>
                      </a:lnTo>
                      <a:lnTo>
                        <a:pt x="230" y="371"/>
                      </a:lnTo>
                      <a:lnTo>
                        <a:pt x="252" y="365"/>
                      </a:lnTo>
                      <a:lnTo>
                        <a:pt x="266" y="395"/>
                      </a:lnTo>
                      <a:lnTo>
                        <a:pt x="269" y="415"/>
                      </a:lnTo>
                      <a:lnTo>
                        <a:pt x="317" y="460"/>
                      </a:lnTo>
                      <a:lnTo>
                        <a:pt x="269" y="412"/>
                      </a:lnTo>
                      <a:lnTo>
                        <a:pt x="263" y="385"/>
                      </a:lnTo>
                      <a:lnTo>
                        <a:pt x="273" y="305"/>
                      </a:lnTo>
                      <a:lnTo>
                        <a:pt x="314" y="239"/>
                      </a:lnTo>
                      <a:lnTo>
                        <a:pt x="377" y="187"/>
                      </a:lnTo>
                      <a:lnTo>
                        <a:pt x="438" y="150"/>
                      </a:lnTo>
                      <a:lnTo>
                        <a:pt x="480" y="100"/>
                      </a:lnTo>
                      <a:lnTo>
                        <a:pt x="510" y="60"/>
                      </a:lnTo>
                      <a:lnTo>
                        <a:pt x="53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35919" name="Group 129">
                <a:extLst>
                  <a:ext uri="{FF2B5EF4-FFF2-40B4-BE49-F238E27FC236}">
                    <a16:creationId xmlns:a16="http://schemas.microsoft.com/office/drawing/2014/main" id="{260C0C7D-6912-4DC5-8E49-1288D12DF212}"/>
                  </a:ext>
                </a:extLst>
              </p:cNvPr>
              <p:cNvGrpSpPr>
                <a:grpSpLocks/>
              </p:cNvGrpSpPr>
              <p:nvPr/>
            </p:nvGrpSpPr>
            <p:grpSpPr bwMode="auto">
              <a:xfrm>
                <a:off x="2216" y="2810"/>
                <a:ext cx="213" cy="202"/>
                <a:chOff x="2216" y="2810"/>
                <a:chExt cx="213" cy="202"/>
              </a:xfrm>
            </p:grpSpPr>
            <p:sp>
              <p:nvSpPr>
                <p:cNvPr id="35924" name="Freeform 130">
                  <a:extLst>
                    <a:ext uri="{FF2B5EF4-FFF2-40B4-BE49-F238E27FC236}">
                      <a16:creationId xmlns:a16="http://schemas.microsoft.com/office/drawing/2014/main" id="{4C05A7E3-9C10-41E6-8354-AA3E3DB6ACB7}"/>
                    </a:ext>
                  </a:extLst>
                </p:cNvPr>
                <p:cNvSpPr>
                  <a:spLocks noChangeArrowheads="1"/>
                </p:cNvSpPr>
                <p:nvPr/>
              </p:nvSpPr>
              <p:spPr bwMode="auto">
                <a:xfrm>
                  <a:off x="2216" y="2810"/>
                  <a:ext cx="213" cy="203"/>
                </a:xfrm>
                <a:custGeom>
                  <a:avLst/>
                  <a:gdLst>
                    <a:gd name="T0" fmla="*/ 0 w 213"/>
                    <a:gd name="T1" fmla="*/ 0 h 199"/>
                    <a:gd name="T2" fmla="*/ 104 w 213"/>
                    <a:gd name="T3" fmla="*/ 27 h 199"/>
                    <a:gd name="T4" fmla="*/ 130 w 213"/>
                    <a:gd name="T5" fmla="*/ 47 h 199"/>
                    <a:gd name="T6" fmla="*/ 153 w 213"/>
                    <a:gd name="T7" fmla="*/ 108 h 199"/>
                    <a:gd name="T8" fmla="*/ 156 w 213"/>
                    <a:gd name="T9" fmla="*/ 112 h 199"/>
                    <a:gd name="T10" fmla="*/ 173 w 213"/>
                    <a:gd name="T11" fmla="*/ 131 h 199"/>
                    <a:gd name="T12" fmla="*/ 186 w 213"/>
                    <a:gd name="T13" fmla="*/ 150 h 199"/>
                    <a:gd name="T14" fmla="*/ 204 w 213"/>
                    <a:gd name="T15" fmla="*/ 161 h 199"/>
                    <a:gd name="T16" fmla="*/ 204 w 213"/>
                    <a:gd name="T17" fmla="*/ 181 h 199"/>
                    <a:gd name="T18" fmla="*/ 213 w 213"/>
                    <a:gd name="T19" fmla="*/ 199 h 199"/>
                    <a:gd name="T20" fmla="*/ 196 w 213"/>
                    <a:gd name="T21" fmla="*/ 199 h 199"/>
                    <a:gd name="T22" fmla="*/ 195 w 213"/>
                    <a:gd name="T23" fmla="*/ 191 h 199"/>
                    <a:gd name="T24" fmla="*/ 195 w 213"/>
                    <a:gd name="T25" fmla="*/ 168 h 199"/>
                    <a:gd name="T26" fmla="*/ 166 w 213"/>
                    <a:gd name="T27" fmla="*/ 153 h 199"/>
                    <a:gd name="T28" fmla="*/ 143 w 213"/>
                    <a:gd name="T29" fmla="*/ 115 h 199"/>
                    <a:gd name="T30" fmla="*/ 130 w 213"/>
                    <a:gd name="T31" fmla="*/ 89 h 199"/>
                    <a:gd name="T32" fmla="*/ 110 w 213"/>
                    <a:gd name="T33" fmla="*/ 47 h 199"/>
                    <a:gd name="T34" fmla="*/ 71 w 213"/>
                    <a:gd name="T35" fmla="*/ 24 h 199"/>
                    <a:gd name="T36" fmla="*/ 0 w 213"/>
                    <a:gd name="T37" fmla="*/ 0 h 1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3" h="199">
                      <a:moveTo>
                        <a:pt x="0" y="0"/>
                      </a:moveTo>
                      <a:lnTo>
                        <a:pt x="104" y="27"/>
                      </a:lnTo>
                      <a:lnTo>
                        <a:pt x="130" y="47"/>
                      </a:lnTo>
                      <a:lnTo>
                        <a:pt x="153" y="108"/>
                      </a:lnTo>
                      <a:lnTo>
                        <a:pt x="156" y="112"/>
                      </a:lnTo>
                      <a:lnTo>
                        <a:pt x="173" y="131"/>
                      </a:lnTo>
                      <a:lnTo>
                        <a:pt x="186" y="150"/>
                      </a:lnTo>
                      <a:lnTo>
                        <a:pt x="204" y="161"/>
                      </a:lnTo>
                      <a:lnTo>
                        <a:pt x="204" y="181"/>
                      </a:lnTo>
                      <a:lnTo>
                        <a:pt x="213" y="199"/>
                      </a:lnTo>
                      <a:lnTo>
                        <a:pt x="196" y="199"/>
                      </a:lnTo>
                      <a:lnTo>
                        <a:pt x="195" y="191"/>
                      </a:lnTo>
                      <a:lnTo>
                        <a:pt x="195" y="168"/>
                      </a:lnTo>
                      <a:lnTo>
                        <a:pt x="166" y="153"/>
                      </a:lnTo>
                      <a:lnTo>
                        <a:pt x="143" y="115"/>
                      </a:lnTo>
                      <a:lnTo>
                        <a:pt x="130" y="89"/>
                      </a:lnTo>
                      <a:lnTo>
                        <a:pt x="110" y="47"/>
                      </a:lnTo>
                      <a:lnTo>
                        <a:pt x="71" y="24"/>
                      </a:lnTo>
                      <a:lnTo>
                        <a:pt x="0" y="0"/>
                      </a:lnTo>
                      <a:close/>
                    </a:path>
                  </a:pathLst>
                </a:custGeom>
                <a:solidFill>
                  <a:srgbClr val="00C0E0"/>
                </a:solidFill>
                <a:ln w="11113">
                  <a:solidFill>
                    <a:srgbClr val="00C0E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25" name="Freeform 131">
                  <a:extLst>
                    <a:ext uri="{FF2B5EF4-FFF2-40B4-BE49-F238E27FC236}">
                      <a16:creationId xmlns:a16="http://schemas.microsoft.com/office/drawing/2014/main" id="{7F5921B8-E8B9-4C3A-B2B4-2F0E5CE948C2}"/>
                    </a:ext>
                  </a:extLst>
                </p:cNvPr>
                <p:cNvSpPr>
                  <a:spLocks noChangeArrowheads="1"/>
                </p:cNvSpPr>
                <p:nvPr/>
              </p:nvSpPr>
              <p:spPr bwMode="auto">
                <a:xfrm>
                  <a:off x="2228" y="2812"/>
                  <a:ext cx="181" cy="201"/>
                </a:xfrm>
                <a:custGeom>
                  <a:avLst/>
                  <a:gdLst>
                    <a:gd name="T0" fmla="*/ 0 w 181"/>
                    <a:gd name="T1" fmla="*/ 0 h 199"/>
                    <a:gd name="T2" fmla="*/ 69 w 181"/>
                    <a:gd name="T3" fmla="*/ 29 h 199"/>
                    <a:gd name="T4" fmla="*/ 99 w 181"/>
                    <a:gd name="T5" fmla="*/ 47 h 199"/>
                    <a:gd name="T6" fmla="*/ 115 w 181"/>
                    <a:gd name="T7" fmla="*/ 78 h 199"/>
                    <a:gd name="T8" fmla="*/ 130 w 181"/>
                    <a:gd name="T9" fmla="*/ 119 h 199"/>
                    <a:gd name="T10" fmla="*/ 145 w 181"/>
                    <a:gd name="T11" fmla="*/ 143 h 199"/>
                    <a:gd name="T12" fmla="*/ 166 w 181"/>
                    <a:gd name="T13" fmla="*/ 158 h 199"/>
                    <a:gd name="T14" fmla="*/ 178 w 181"/>
                    <a:gd name="T15" fmla="*/ 170 h 199"/>
                    <a:gd name="T16" fmla="*/ 181 w 181"/>
                    <a:gd name="T17" fmla="*/ 199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1" h="199">
                      <a:moveTo>
                        <a:pt x="0" y="0"/>
                      </a:moveTo>
                      <a:lnTo>
                        <a:pt x="69" y="29"/>
                      </a:lnTo>
                      <a:lnTo>
                        <a:pt x="99" y="47"/>
                      </a:lnTo>
                      <a:lnTo>
                        <a:pt x="115" y="78"/>
                      </a:lnTo>
                      <a:lnTo>
                        <a:pt x="130" y="119"/>
                      </a:lnTo>
                      <a:lnTo>
                        <a:pt x="145" y="143"/>
                      </a:lnTo>
                      <a:lnTo>
                        <a:pt x="166" y="158"/>
                      </a:lnTo>
                      <a:lnTo>
                        <a:pt x="178" y="170"/>
                      </a:lnTo>
                      <a:lnTo>
                        <a:pt x="181" y="199"/>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35920" name="Group 132">
                <a:extLst>
                  <a:ext uri="{FF2B5EF4-FFF2-40B4-BE49-F238E27FC236}">
                    <a16:creationId xmlns:a16="http://schemas.microsoft.com/office/drawing/2014/main" id="{4FBB5DB8-0465-4EF0-87D4-5AD6594EFA7F}"/>
                  </a:ext>
                </a:extLst>
              </p:cNvPr>
              <p:cNvGrpSpPr>
                <a:grpSpLocks/>
              </p:cNvGrpSpPr>
              <p:nvPr/>
            </p:nvGrpSpPr>
            <p:grpSpPr bwMode="auto">
              <a:xfrm>
                <a:off x="3148" y="2575"/>
                <a:ext cx="314" cy="438"/>
                <a:chOff x="3148" y="2575"/>
                <a:chExt cx="314" cy="438"/>
              </a:xfrm>
            </p:grpSpPr>
            <p:sp>
              <p:nvSpPr>
                <p:cNvPr id="35922" name="Freeform 133">
                  <a:extLst>
                    <a:ext uri="{FF2B5EF4-FFF2-40B4-BE49-F238E27FC236}">
                      <a16:creationId xmlns:a16="http://schemas.microsoft.com/office/drawing/2014/main" id="{1138868A-084C-47DB-AE2F-DD5D450A8ADE}"/>
                    </a:ext>
                  </a:extLst>
                </p:cNvPr>
                <p:cNvSpPr>
                  <a:spLocks noChangeArrowheads="1"/>
                </p:cNvSpPr>
                <p:nvPr/>
              </p:nvSpPr>
              <p:spPr bwMode="auto">
                <a:xfrm>
                  <a:off x="3152" y="2579"/>
                  <a:ext cx="310" cy="432"/>
                </a:xfrm>
                <a:custGeom>
                  <a:avLst/>
                  <a:gdLst>
                    <a:gd name="T0" fmla="*/ 307 w 307"/>
                    <a:gd name="T1" fmla="*/ 0 h 430"/>
                    <a:gd name="T2" fmla="*/ 297 w 307"/>
                    <a:gd name="T3" fmla="*/ 50 h 430"/>
                    <a:gd name="T4" fmla="*/ 278 w 307"/>
                    <a:gd name="T5" fmla="*/ 85 h 430"/>
                    <a:gd name="T6" fmla="*/ 242 w 307"/>
                    <a:gd name="T7" fmla="*/ 117 h 430"/>
                    <a:gd name="T8" fmla="*/ 199 w 307"/>
                    <a:gd name="T9" fmla="*/ 152 h 430"/>
                    <a:gd name="T10" fmla="*/ 149 w 307"/>
                    <a:gd name="T11" fmla="*/ 189 h 430"/>
                    <a:gd name="T12" fmla="*/ 109 w 307"/>
                    <a:gd name="T13" fmla="*/ 221 h 430"/>
                    <a:gd name="T14" fmla="*/ 77 w 307"/>
                    <a:gd name="T15" fmla="*/ 273 h 430"/>
                    <a:gd name="T16" fmla="*/ 54 w 307"/>
                    <a:gd name="T17" fmla="*/ 319 h 430"/>
                    <a:gd name="T18" fmla="*/ 44 w 307"/>
                    <a:gd name="T19" fmla="*/ 361 h 430"/>
                    <a:gd name="T20" fmla="*/ 31 w 307"/>
                    <a:gd name="T21" fmla="*/ 395 h 430"/>
                    <a:gd name="T22" fmla="*/ 16 w 307"/>
                    <a:gd name="T23" fmla="*/ 424 h 430"/>
                    <a:gd name="T24" fmla="*/ 0 w 307"/>
                    <a:gd name="T25" fmla="*/ 430 h 430"/>
                    <a:gd name="T26" fmla="*/ 22 w 307"/>
                    <a:gd name="T27" fmla="*/ 428 h 430"/>
                    <a:gd name="T28" fmla="*/ 38 w 307"/>
                    <a:gd name="T29" fmla="*/ 428 h 430"/>
                    <a:gd name="T30" fmla="*/ 64 w 307"/>
                    <a:gd name="T31" fmla="*/ 391 h 430"/>
                    <a:gd name="T32" fmla="*/ 74 w 307"/>
                    <a:gd name="T33" fmla="*/ 352 h 430"/>
                    <a:gd name="T34" fmla="*/ 87 w 307"/>
                    <a:gd name="T35" fmla="*/ 319 h 430"/>
                    <a:gd name="T36" fmla="*/ 109 w 307"/>
                    <a:gd name="T37" fmla="*/ 277 h 430"/>
                    <a:gd name="T38" fmla="*/ 139 w 307"/>
                    <a:gd name="T39" fmla="*/ 247 h 430"/>
                    <a:gd name="T40" fmla="*/ 159 w 307"/>
                    <a:gd name="T41" fmla="*/ 217 h 430"/>
                    <a:gd name="T42" fmla="*/ 196 w 307"/>
                    <a:gd name="T43" fmla="*/ 192 h 430"/>
                    <a:gd name="T44" fmla="*/ 232 w 307"/>
                    <a:gd name="T45" fmla="*/ 172 h 430"/>
                    <a:gd name="T46" fmla="*/ 264 w 307"/>
                    <a:gd name="T47" fmla="*/ 127 h 430"/>
                    <a:gd name="T48" fmla="*/ 280 w 307"/>
                    <a:gd name="T49" fmla="*/ 95 h 430"/>
                    <a:gd name="T50" fmla="*/ 295 w 307"/>
                    <a:gd name="T51" fmla="*/ 66 h 430"/>
                    <a:gd name="T52" fmla="*/ 307 w 307"/>
                    <a:gd name="T53" fmla="*/ 0 h 43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7" h="430">
                      <a:moveTo>
                        <a:pt x="307" y="0"/>
                      </a:moveTo>
                      <a:lnTo>
                        <a:pt x="297" y="50"/>
                      </a:lnTo>
                      <a:lnTo>
                        <a:pt x="278" y="85"/>
                      </a:lnTo>
                      <a:lnTo>
                        <a:pt x="242" y="117"/>
                      </a:lnTo>
                      <a:lnTo>
                        <a:pt x="199" y="152"/>
                      </a:lnTo>
                      <a:lnTo>
                        <a:pt x="149" y="189"/>
                      </a:lnTo>
                      <a:lnTo>
                        <a:pt x="109" y="221"/>
                      </a:lnTo>
                      <a:lnTo>
                        <a:pt x="77" y="273"/>
                      </a:lnTo>
                      <a:lnTo>
                        <a:pt x="54" y="319"/>
                      </a:lnTo>
                      <a:lnTo>
                        <a:pt x="44" y="361"/>
                      </a:lnTo>
                      <a:lnTo>
                        <a:pt x="31" y="395"/>
                      </a:lnTo>
                      <a:lnTo>
                        <a:pt x="16" y="424"/>
                      </a:lnTo>
                      <a:lnTo>
                        <a:pt x="0" y="430"/>
                      </a:lnTo>
                      <a:lnTo>
                        <a:pt x="22" y="428"/>
                      </a:lnTo>
                      <a:lnTo>
                        <a:pt x="38" y="428"/>
                      </a:lnTo>
                      <a:lnTo>
                        <a:pt x="64" y="391"/>
                      </a:lnTo>
                      <a:lnTo>
                        <a:pt x="74" y="352"/>
                      </a:lnTo>
                      <a:lnTo>
                        <a:pt x="87" y="319"/>
                      </a:lnTo>
                      <a:lnTo>
                        <a:pt x="109" y="277"/>
                      </a:lnTo>
                      <a:lnTo>
                        <a:pt x="139" y="247"/>
                      </a:lnTo>
                      <a:lnTo>
                        <a:pt x="159" y="217"/>
                      </a:lnTo>
                      <a:lnTo>
                        <a:pt x="196" y="192"/>
                      </a:lnTo>
                      <a:lnTo>
                        <a:pt x="232" y="172"/>
                      </a:lnTo>
                      <a:lnTo>
                        <a:pt x="264" y="127"/>
                      </a:lnTo>
                      <a:lnTo>
                        <a:pt x="280" y="95"/>
                      </a:lnTo>
                      <a:lnTo>
                        <a:pt x="295" y="66"/>
                      </a:lnTo>
                      <a:lnTo>
                        <a:pt x="307" y="0"/>
                      </a:lnTo>
                      <a:close/>
                    </a:path>
                  </a:pathLst>
                </a:custGeom>
                <a:solidFill>
                  <a:srgbClr val="00C0E0"/>
                </a:solidFill>
                <a:ln w="11113">
                  <a:solidFill>
                    <a:srgbClr val="00C0E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23" name="Freeform 134">
                  <a:extLst>
                    <a:ext uri="{FF2B5EF4-FFF2-40B4-BE49-F238E27FC236}">
                      <a16:creationId xmlns:a16="http://schemas.microsoft.com/office/drawing/2014/main" id="{B8969560-84F4-4D31-8F54-2DB69576AA15}"/>
                    </a:ext>
                  </a:extLst>
                </p:cNvPr>
                <p:cNvSpPr>
                  <a:spLocks noChangeArrowheads="1"/>
                </p:cNvSpPr>
                <p:nvPr/>
              </p:nvSpPr>
              <p:spPr bwMode="auto">
                <a:xfrm>
                  <a:off x="3147" y="2575"/>
                  <a:ext cx="314" cy="438"/>
                </a:xfrm>
                <a:custGeom>
                  <a:avLst/>
                  <a:gdLst>
                    <a:gd name="T0" fmla="*/ 0 w 314"/>
                    <a:gd name="T1" fmla="*/ 438 h 438"/>
                    <a:gd name="T2" fmla="*/ 29 w 314"/>
                    <a:gd name="T3" fmla="*/ 425 h 438"/>
                    <a:gd name="T4" fmla="*/ 47 w 314"/>
                    <a:gd name="T5" fmla="*/ 399 h 438"/>
                    <a:gd name="T6" fmla="*/ 57 w 314"/>
                    <a:gd name="T7" fmla="*/ 354 h 438"/>
                    <a:gd name="T8" fmla="*/ 83 w 314"/>
                    <a:gd name="T9" fmla="*/ 277 h 438"/>
                    <a:gd name="T10" fmla="*/ 125 w 314"/>
                    <a:gd name="T11" fmla="*/ 217 h 438"/>
                    <a:gd name="T12" fmla="*/ 207 w 314"/>
                    <a:gd name="T13" fmla="*/ 159 h 438"/>
                    <a:gd name="T14" fmla="*/ 243 w 314"/>
                    <a:gd name="T15" fmla="*/ 132 h 438"/>
                    <a:gd name="T16" fmla="*/ 296 w 314"/>
                    <a:gd name="T17" fmla="*/ 75 h 438"/>
                    <a:gd name="T18" fmla="*/ 309 w 314"/>
                    <a:gd name="T19" fmla="*/ 28 h 438"/>
                    <a:gd name="T20" fmla="*/ 314 w 314"/>
                    <a:gd name="T21" fmla="*/ 0 h 4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4" h="438">
                      <a:moveTo>
                        <a:pt x="0" y="438"/>
                      </a:moveTo>
                      <a:lnTo>
                        <a:pt x="29" y="425"/>
                      </a:lnTo>
                      <a:lnTo>
                        <a:pt x="47" y="399"/>
                      </a:lnTo>
                      <a:lnTo>
                        <a:pt x="57" y="354"/>
                      </a:lnTo>
                      <a:lnTo>
                        <a:pt x="83" y="277"/>
                      </a:lnTo>
                      <a:lnTo>
                        <a:pt x="125" y="217"/>
                      </a:lnTo>
                      <a:lnTo>
                        <a:pt x="207" y="159"/>
                      </a:lnTo>
                      <a:lnTo>
                        <a:pt x="243" y="132"/>
                      </a:lnTo>
                      <a:lnTo>
                        <a:pt x="296" y="75"/>
                      </a:lnTo>
                      <a:lnTo>
                        <a:pt x="309" y="28"/>
                      </a:lnTo>
                      <a:lnTo>
                        <a:pt x="314"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grpSp>
          <p:nvGrpSpPr>
            <p:cNvPr id="35902" name="Group 135">
              <a:extLst>
                <a:ext uri="{FF2B5EF4-FFF2-40B4-BE49-F238E27FC236}">
                  <a16:creationId xmlns:a16="http://schemas.microsoft.com/office/drawing/2014/main" id="{F50A8D5E-5D69-44A1-A492-F7E7826E6396}"/>
                </a:ext>
              </a:extLst>
            </p:cNvPr>
            <p:cNvGrpSpPr>
              <a:grpSpLocks/>
            </p:cNvGrpSpPr>
            <p:nvPr/>
          </p:nvGrpSpPr>
          <p:grpSpPr bwMode="auto">
            <a:xfrm>
              <a:off x="2655" y="1410"/>
              <a:ext cx="208" cy="281"/>
              <a:chOff x="2655" y="1410"/>
              <a:chExt cx="208" cy="281"/>
            </a:xfrm>
          </p:grpSpPr>
          <p:sp>
            <p:nvSpPr>
              <p:cNvPr id="35916" name="Freeform 136">
                <a:extLst>
                  <a:ext uri="{FF2B5EF4-FFF2-40B4-BE49-F238E27FC236}">
                    <a16:creationId xmlns:a16="http://schemas.microsoft.com/office/drawing/2014/main" id="{D8BC915E-C241-4ADD-8D46-F56F5DD762A2}"/>
                  </a:ext>
                </a:extLst>
              </p:cNvPr>
              <p:cNvSpPr>
                <a:spLocks noChangeArrowheads="1"/>
              </p:cNvSpPr>
              <p:nvPr/>
            </p:nvSpPr>
            <p:spPr bwMode="auto">
              <a:xfrm>
                <a:off x="2654" y="1409"/>
                <a:ext cx="191" cy="281"/>
              </a:xfrm>
              <a:custGeom>
                <a:avLst/>
                <a:gdLst>
                  <a:gd name="T0" fmla="*/ 159 w 194"/>
                  <a:gd name="T1" fmla="*/ 46 h 281"/>
                  <a:gd name="T2" fmla="*/ 135 w 194"/>
                  <a:gd name="T3" fmla="*/ 13 h 281"/>
                  <a:gd name="T4" fmla="*/ 104 w 194"/>
                  <a:gd name="T5" fmla="*/ 1 h 281"/>
                  <a:gd name="T6" fmla="*/ 65 w 194"/>
                  <a:gd name="T7" fmla="*/ 0 h 281"/>
                  <a:gd name="T8" fmla="*/ 31 w 194"/>
                  <a:gd name="T9" fmla="*/ 22 h 281"/>
                  <a:gd name="T10" fmla="*/ 7 w 194"/>
                  <a:gd name="T11" fmla="*/ 60 h 281"/>
                  <a:gd name="T12" fmla="*/ 0 w 194"/>
                  <a:gd name="T13" fmla="*/ 105 h 281"/>
                  <a:gd name="T14" fmla="*/ 4 w 194"/>
                  <a:gd name="T15" fmla="*/ 169 h 281"/>
                  <a:gd name="T16" fmla="*/ 28 w 194"/>
                  <a:gd name="T17" fmla="*/ 203 h 281"/>
                  <a:gd name="T18" fmla="*/ 51 w 194"/>
                  <a:gd name="T19" fmla="*/ 223 h 281"/>
                  <a:gd name="T20" fmla="*/ 84 w 194"/>
                  <a:gd name="T21" fmla="*/ 240 h 281"/>
                  <a:gd name="T22" fmla="*/ 102 w 194"/>
                  <a:gd name="T23" fmla="*/ 269 h 281"/>
                  <a:gd name="T24" fmla="*/ 127 w 194"/>
                  <a:gd name="T25" fmla="*/ 281 h 281"/>
                  <a:gd name="T26" fmla="*/ 158 w 194"/>
                  <a:gd name="T27" fmla="*/ 279 h 281"/>
                  <a:gd name="T28" fmla="*/ 179 w 194"/>
                  <a:gd name="T29" fmla="*/ 260 h 281"/>
                  <a:gd name="T30" fmla="*/ 191 w 194"/>
                  <a:gd name="T31" fmla="*/ 234 h 281"/>
                  <a:gd name="T32" fmla="*/ 194 w 194"/>
                  <a:gd name="T33" fmla="*/ 202 h 281"/>
                  <a:gd name="T34" fmla="*/ 183 w 194"/>
                  <a:gd name="T35" fmla="*/ 171 h 281"/>
                  <a:gd name="T36" fmla="*/ 186 w 194"/>
                  <a:gd name="T37" fmla="*/ 129 h 281"/>
                  <a:gd name="T38" fmla="*/ 177 w 194"/>
                  <a:gd name="T39" fmla="*/ 84 h 281"/>
                  <a:gd name="T40" fmla="*/ 159 w 194"/>
                  <a:gd name="T41" fmla="*/ 46 h 2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4" h="281">
                    <a:moveTo>
                      <a:pt x="159" y="46"/>
                    </a:moveTo>
                    <a:lnTo>
                      <a:pt x="135" y="13"/>
                    </a:lnTo>
                    <a:lnTo>
                      <a:pt x="104" y="1"/>
                    </a:lnTo>
                    <a:lnTo>
                      <a:pt x="65" y="0"/>
                    </a:lnTo>
                    <a:lnTo>
                      <a:pt x="31" y="22"/>
                    </a:lnTo>
                    <a:lnTo>
                      <a:pt x="7" y="60"/>
                    </a:lnTo>
                    <a:lnTo>
                      <a:pt x="0" y="105"/>
                    </a:lnTo>
                    <a:lnTo>
                      <a:pt x="4" y="169"/>
                    </a:lnTo>
                    <a:lnTo>
                      <a:pt x="28" y="203"/>
                    </a:lnTo>
                    <a:lnTo>
                      <a:pt x="51" y="223"/>
                    </a:lnTo>
                    <a:lnTo>
                      <a:pt x="84" y="240"/>
                    </a:lnTo>
                    <a:lnTo>
                      <a:pt x="102" y="269"/>
                    </a:lnTo>
                    <a:lnTo>
                      <a:pt x="127" y="281"/>
                    </a:lnTo>
                    <a:lnTo>
                      <a:pt x="158" y="279"/>
                    </a:lnTo>
                    <a:lnTo>
                      <a:pt x="179" y="260"/>
                    </a:lnTo>
                    <a:lnTo>
                      <a:pt x="191" y="234"/>
                    </a:lnTo>
                    <a:lnTo>
                      <a:pt x="194" y="202"/>
                    </a:lnTo>
                    <a:lnTo>
                      <a:pt x="183" y="171"/>
                    </a:lnTo>
                    <a:lnTo>
                      <a:pt x="186" y="129"/>
                    </a:lnTo>
                    <a:lnTo>
                      <a:pt x="177" y="84"/>
                    </a:lnTo>
                    <a:lnTo>
                      <a:pt x="159" y="46"/>
                    </a:lnTo>
                    <a:close/>
                  </a:path>
                </a:pathLst>
              </a:custGeom>
              <a:solidFill>
                <a:srgbClr val="E0A08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17" name="Freeform 137">
                <a:extLst>
                  <a:ext uri="{FF2B5EF4-FFF2-40B4-BE49-F238E27FC236}">
                    <a16:creationId xmlns:a16="http://schemas.microsoft.com/office/drawing/2014/main" id="{AA7FA1D5-7DD6-4EB0-8D91-792DA5AD0513}"/>
                  </a:ext>
                </a:extLst>
              </p:cNvPr>
              <p:cNvSpPr>
                <a:spLocks noChangeArrowheads="1"/>
              </p:cNvSpPr>
              <p:nvPr/>
            </p:nvSpPr>
            <p:spPr bwMode="auto">
              <a:xfrm>
                <a:off x="2700" y="1409"/>
                <a:ext cx="162" cy="260"/>
              </a:xfrm>
              <a:custGeom>
                <a:avLst/>
                <a:gdLst>
                  <a:gd name="T0" fmla="*/ 131 w 160"/>
                  <a:gd name="T1" fmla="*/ 43 h 265"/>
                  <a:gd name="T2" fmla="*/ 111 w 160"/>
                  <a:gd name="T3" fmla="*/ 12 h 265"/>
                  <a:gd name="T4" fmla="*/ 86 w 160"/>
                  <a:gd name="T5" fmla="*/ 1 h 265"/>
                  <a:gd name="T6" fmla="*/ 54 w 160"/>
                  <a:gd name="T7" fmla="*/ 0 h 265"/>
                  <a:gd name="T8" fmla="*/ 26 w 160"/>
                  <a:gd name="T9" fmla="*/ 21 h 265"/>
                  <a:gd name="T10" fmla="*/ 6 w 160"/>
                  <a:gd name="T11" fmla="*/ 57 h 265"/>
                  <a:gd name="T12" fmla="*/ 0 w 160"/>
                  <a:gd name="T13" fmla="*/ 99 h 265"/>
                  <a:gd name="T14" fmla="*/ 3 w 160"/>
                  <a:gd name="T15" fmla="*/ 159 h 265"/>
                  <a:gd name="T16" fmla="*/ 23 w 160"/>
                  <a:gd name="T17" fmla="*/ 191 h 265"/>
                  <a:gd name="T18" fmla="*/ 42 w 160"/>
                  <a:gd name="T19" fmla="*/ 210 h 265"/>
                  <a:gd name="T20" fmla="*/ 69 w 160"/>
                  <a:gd name="T21" fmla="*/ 226 h 265"/>
                  <a:gd name="T22" fmla="*/ 84 w 160"/>
                  <a:gd name="T23" fmla="*/ 254 h 265"/>
                  <a:gd name="T24" fmla="*/ 105 w 160"/>
                  <a:gd name="T25" fmla="*/ 265 h 265"/>
                  <a:gd name="T26" fmla="*/ 130 w 160"/>
                  <a:gd name="T27" fmla="*/ 263 h 265"/>
                  <a:gd name="T28" fmla="*/ 148 w 160"/>
                  <a:gd name="T29" fmla="*/ 245 h 265"/>
                  <a:gd name="T30" fmla="*/ 158 w 160"/>
                  <a:gd name="T31" fmla="*/ 221 h 265"/>
                  <a:gd name="T32" fmla="*/ 160 w 160"/>
                  <a:gd name="T33" fmla="*/ 191 h 265"/>
                  <a:gd name="T34" fmla="*/ 151 w 160"/>
                  <a:gd name="T35" fmla="*/ 161 h 265"/>
                  <a:gd name="T36" fmla="*/ 153 w 160"/>
                  <a:gd name="T37" fmla="*/ 122 h 265"/>
                  <a:gd name="T38" fmla="*/ 146 w 160"/>
                  <a:gd name="T39" fmla="*/ 79 h 265"/>
                  <a:gd name="T40" fmla="*/ 131 w 160"/>
                  <a:gd name="T41" fmla="*/ 43 h 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0" h="265">
                    <a:moveTo>
                      <a:pt x="131" y="43"/>
                    </a:moveTo>
                    <a:lnTo>
                      <a:pt x="111" y="12"/>
                    </a:lnTo>
                    <a:lnTo>
                      <a:pt x="86" y="1"/>
                    </a:lnTo>
                    <a:lnTo>
                      <a:pt x="54" y="0"/>
                    </a:lnTo>
                    <a:lnTo>
                      <a:pt x="26" y="21"/>
                    </a:lnTo>
                    <a:lnTo>
                      <a:pt x="6" y="57"/>
                    </a:lnTo>
                    <a:lnTo>
                      <a:pt x="0" y="99"/>
                    </a:lnTo>
                    <a:lnTo>
                      <a:pt x="3" y="159"/>
                    </a:lnTo>
                    <a:lnTo>
                      <a:pt x="23" y="191"/>
                    </a:lnTo>
                    <a:lnTo>
                      <a:pt x="42" y="210"/>
                    </a:lnTo>
                    <a:lnTo>
                      <a:pt x="69" y="226"/>
                    </a:lnTo>
                    <a:lnTo>
                      <a:pt x="84" y="254"/>
                    </a:lnTo>
                    <a:lnTo>
                      <a:pt x="105" y="265"/>
                    </a:lnTo>
                    <a:lnTo>
                      <a:pt x="130" y="263"/>
                    </a:lnTo>
                    <a:lnTo>
                      <a:pt x="148" y="245"/>
                    </a:lnTo>
                    <a:lnTo>
                      <a:pt x="158" y="221"/>
                    </a:lnTo>
                    <a:lnTo>
                      <a:pt x="160" y="191"/>
                    </a:lnTo>
                    <a:lnTo>
                      <a:pt x="151" y="161"/>
                    </a:lnTo>
                    <a:lnTo>
                      <a:pt x="153" y="122"/>
                    </a:lnTo>
                    <a:lnTo>
                      <a:pt x="146" y="79"/>
                    </a:lnTo>
                    <a:lnTo>
                      <a:pt x="131" y="43"/>
                    </a:lnTo>
                    <a:close/>
                  </a:path>
                </a:pathLst>
              </a:custGeom>
              <a:solidFill>
                <a:srgbClr val="E0A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35903" name="Group 138">
              <a:extLst>
                <a:ext uri="{FF2B5EF4-FFF2-40B4-BE49-F238E27FC236}">
                  <a16:creationId xmlns:a16="http://schemas.microsoft.com/office/drawing/2014/main" id="{62171AC3-C0B0-4FDD-9BBF-88B0039BABEA}"/>
                </a:ext>
              </a:extLst>
            </p:cNvPr>
            <p:cNvGrpSpPr>
              <a:grpSpLocks/>
            </p:cNvGrpSpPr>
            <p:nvPr/>
          </p:nvGrpSpPr>
          <p:grpSpPr bwMode="auto">
            <a:xfrm>
              <a:off x="1895" y="1820"/>
              <a:ext cx="1318" cy="1012"/>
              <a:chOff x="1895" y="1820"/>
              <a:chExt cx="1318" cy="1012"/>
            </a:xfrm>
          </p:grpSpPr>
          <p:sp>
            <p:nvSpPr>
              <p:cNvPr id="35905" name="Freeform 139">
                <a:extLst>
                  <a:ext uri="{FF2B5EF4-FFF2-40B4-BE49-F238E27FC236}">
                    <a16:creationId xmlns:a16="http://schemas.microsoft.com/office/drawing/2014/main" id="{5D67E215-1B16-445B-9EC1-79CC30EC6184}"/>
                  </a:ext>
                </a:extLst>
              </p:cNvPr>
              <p:cNvSpPr>
                <a:spLocks noChangeArrowheads="1"/>
              </p:cNvSpPr>
              <p:nvPr/>
            </p:nvSpPr>
            <p:spPr bwMode="auto">
              <a:xfrm>
                <a:off x="2405" y="1820"/>
                <a:ext cx="808" cy="681"/>
              </a:xfrm>
              <a:custGeom>
                <a:avLst/>
                <a:gdLst>
                  <a:gd name="T0" fmla="*/ 309 w 808"/>
                  <a:gd name="T1" fmla="*/ 0 h 681"/>
                  <a:gd name="T2" fmla="*/ 153 w 808"/>
                  <a:gd name="T3" fmla="*/ 134 h 681"/>
                  <a:gd name="T4" fmla="*/ 58 w 808"/>
                  <a:gd name="T5" fmla="*/ 259 h 681"/>
                  <a:gd name="T6" fmla="*/ 0 w 808"/>
                  <a:gd name="T7" fmla="*/ 473 h 681"/>
                  <a:gd name="T8" fmla="*/ 153 w 808"/>
                  <a:gd name="T9" fmla="*/ 360 h 681"/>
                  <a:gd name="T10" fmla="*/ 238 w 808"/>
                  <a:gd name="T11" fmla="*/ 280 h 681"/>
                  <a:gd name="T12" fmla="*/ 284 w 808"/>
                  <a:gd name="T13" fmla="*/ 229 h 681"/>
                  <a:gd name="T14" fmla="*/ 238 w 808"/>
                  <a:gd name="T15" fmla="*/ 358 h 681"/>
                  <a:gd name="T16" fmla="*/ 226 w 808"/>
                  <a:gd name="T17" fmla="*/ 476 h 681"/>
                  <a:gd name="T18" fmla="*/ 222 w 808"/>
                  <a:gd name="T19" fmla="*/ 681 h 681"/>
                  <a:gd name="T20" fmla="*/ 248 w 808"/>
                  <a:gd name="T21" fmla="*/ 622 h 681"/>
                  <a:gd name="T22" fmla="*/ 300 w 808"/>
                  <a:gd name="T23" fmla="*/ 537 h 681"/>
                  <a:gd name="T24" fmla="*/ 385 w 808"/>
                  <a:gd name="T25" fmla="*/ 473 h 681"/>
                  <a:gd name="T26" fmla="*/ 462 w 808"/>
                  <a:gd name="T27" fmla="*/ 440 h 681"/>
                  <a:gd name="T28" fmla="*/ 650 w 808"/>
                  <a:gd name="T29" fmla="*/ 352 h 681"/>
                  <a:gd name="T30" fmla="*/ 808 w 808"/>
                  <a:gd name="T31" fmla="*/ 205 h 681"/>
                  <a:gd name="T32" fmla="*/ 759 w 808"/>
                  <a:gd name="T33" fmla="*/ 170 h 681"/>
                  <a:gd name="T34" fmla="*/ 715 w 808"/>
                  <a:gd name="T35" fmla="*/ 187 h 681"/>
                  <a:gd name="T36" fmla="*/ 640 w 808"/>
                  <a:gd name="T37" fmla="*/ 190 h 681"/>
                  <a:gd name="T38" fmla="*/ 549 w 808"/>
                  <a:gd name="T39" fmla="*/ 180 h 681"/>
                  <a:gd name="T40" fmla="*/ 469 w 808"/>
                  <a:gd name="T41" fmla="*/ 157 h 681"/>
                  <a:gd name="T42" fmla="*/ 345 w 808"/>
                  <a:gd name="T43" fmla="*/ 167 h 681"/>
                  <a:gd name="T44" fmla="*/ 309 w 808"/>
                  <a:gd name="T45" fmla="*/ 0 h 68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08" h="681">
                    <a:moveTo>
                      <a:pt x="309" y="0"/>
                    </a:moveTo>
                    <a:lnTo>
                      <a:pt x="153" y="134"/>
                    </a:lnTo>
                    <a:lnTo>
                      <a:pt x="58" y="259"/>
                    </a:lnTo>
                    <a:lnTo>
                      <a:pt x="0" y="473"/>
                    </a:lnTo>
                    <a:lnTo>
                      <a:pt x="153" y="360"/>
                    </a:lnTo>
                    <a:lnTo>
                      <a:pt x="238" y="280"/>
                    </a:lnTo>
                    <a:lnTo>
                      <a:pt x="284" y="229"/>
                    </a:lnTo>
                    <a:lnTo>
                      <a:pt x="238" y="358"/>
                    </a:lnTo>
                    <a:lnTo>
                      <a:pt x="226" y="476"/>
                    </a:lnTo>
                    <a:lnTo>
                      <a:pt x="222" y="681"/>
                    </a:lnTo>
                    <a:lnTo>
                      <a:pt x="248" y="622"/>
                    </a:lnTo>
                    <a:lnTo>
                      <a:pt x="300" y="537"/>
                    </a:lnTo>
                    <a:lnTo>
                      <a:pt x="385" y="473"/>
                    </a:lnTo>
                    <a:lnTo>
                      <a:pt x="462" y="440"/>
                    </a:lnTo>
                    <a:lnTo>
                      <a:pt x="650" y="352"/>
                    </a:lnTo>
                    <a:lnTo>
                      <a:pt x="808" y="205"/>
                    </a:lnTo>
                    <a:lnTo>
                      <a:pt x="759" y="170"/>
                    </a:lnTo>
                    <a:lnTo>
                      <a:pt x="715" y="187"/>
                    </a:lnTo>
                    <a:lnTo>
                      <a:pt x="640" y="190"/>
                    </a:lnTo>
                    <a:lnTo>
                      <a:pt x="549" y="180"/>
                    </a:lnTo>
                    <a:lnTo>
                      <a:pt x="469" y="157"/>
                    </a:lnTo>
                    <a:lnTo>
                      <a:pt x="345" y="167"/>
                    </a:lnTo>
                    <a:lnTo>
                      <a:pt x="309" y="0"/>
                    </a:lnTo>
                    <a:close/>
                  </a:path>
                </a:pathLst>
              </a:custGeom>
              <a:solidFill>
                <a:srgbClr val="E0E0FF"/>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06" name="Freeform 140">
                <a:extLst>
                  <a:ext uri="{FF2B5EF4-FFF2-40B4-BE49-F238E27FC236}">
                    <a16:creationId xmlns:a16="http://schemas.microsoft.com/office/drawing/2014/main" id="{72279DB7-D1D6-4389-8821-CE0FC9AB4E1A}"/>
                  </a:ext>
                </a:extLst>
              </p:cNvPr>
              <p:cNvSpPr>
                <a:spLocks noChangeArrowheads="1"/>
              </p:cNvSpPr>
              <p:nvPr/>
            </p:nvSpPr>
            <p:spPr bwMode="auto">
              <a:xfrm>
                <a:off x="2286" y="2040"/>
                <a:ext cx="435" cy="750"/>
              </a:xfrm>
              <a:custGeom>
                <a:avLst/>
                <a:gdLst>
                  <a:gd name="T0" fmla="*/ 384 w 436"/>
                  <a:gd name="T1" fmla="*/ 0 h 751"/>
                  <a:gd name="T2" fmla="*/ 436 w 436"/>
                  <a:gd name="T3" fmla="*/ 39 h 751"/>
                  <a:gd name="T4" fmla="*/ 431 w 436"/>
                  <a:gd name="T5" fmla="*/ 146 h 751"/>
                  <a:gd name="T6" fmla="*/ 330 w 436"/>
                  <a:gd name="T7" fmla="*/ 227 h 751"/>
                  <a:gd name="T8" fmla="*/ 257 w 436"/>
                  <a:gd name="T9" fmla="*/ 492 h 751"/>
                  <a:gd name="T10" fmla="*/ 0 w 436"/>
                  <a:gd name="T11" fmla="*/ 751 h 751"/>
                  <a:gd name="T12" fmla="*/ 118 w 436"/>
                  <a:gd name="T13" fmla="*/ 386 h 751"/>
                  <a:gd name="T14" fmla="*/ 248 w 436"/>
                  <a:gd name="T15" fmla="*/ 187 h 751"/>
                  <a:gd name="T16" fmla="*/ 268 w 436"/>
                  <a:gd name="T17" fmla="*/ 65 h 751"/>
                  <a:gd name="T18" fmla="*/ 384 w 436"/>
                  <a:gd name="T19" fmla="*/ 0 h 7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6" h="751">
                    <a:moveTo>
                      <a:pt x="384" y="0"/>
                    </a:moveTo>
                    <a:lnTo>
                      <a:pt x="436" y="39"/>
                    </a:lnTo>
                    <a:lnTo>
                      <a:pt x="431" y="146"/>
                    </a:lnTo>
                    <a:lnTo>
                      <a:pt x="330" y="227"/>
                    </a:lnTo>
                    <a:lnTo>
                      <a:pt x="257" y="492"/>
                    </a:lnTo>
                    <a:lnTo>
                      <a:pt x="0" y="751"/>
                    </a:lnTo>
                    <a:lnTo>
                      <a:pt x="118" y="386"/>
                    </a:lnTo>
                    <a:lnTo>
                      <a:pt x="248" y="187"/>
                    </a:lnTo>
                    <a:lnTo>
                      <a:pt x="268" y="65"/>
                    </a:lnTo>
                    <a:lnTo>
                      <a:pt x="384" y="0"/>
                    </a:lnTo>
                    <a:close/>
                  </a:path>
                </a:pathLst>
              </a:custGeom>
              <a:solidFill>
                <a:srgbClr val="FF00A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22" name="Group 141">
                <a:extLst>
                  <a:ext uri="{FF2B5EF4-FFF2-40B4-BE49-F238E27FC236}">
                    <a16:creationId xmlns:a16="http://schemas.microsoft.com/office/drawing/2014/main" id="{CB8129EA-A5BE-4959-BAFA-0CAC232210A7}"/>
                  </a:ext>
                </a:extLst>
              </p:cNvPr>
              <p:cNvGrpSpPr>
                <a:grpSpLocks/>
              </p:cNvGrpSpPr>
              <p:nvPr/>
            </p:nvGrpSpPr>
            <p:grpSpPr bwMode="auto">
              <a:xfrm>
                <a:off x="1895" y="2081"/>
                <a:ext cx="635" cy="751"/>
                <a:chOff x="1895" y="2081"/>
                <a:chExt cx="635" cy="751"/>
              </a:xfrm>
            </p:grpSpPr>
            <p:grpSp>
              <p:nvGrpSpPr>
                <p:cNvPr id="35907" name="Group 142">
                  <a:extLst>
                    <a:ext uri="{FF2B5EF4-FFF2-40B4-BE49-F238E27FC236}">
                      <a16:creationId xmlns:a16="http://schemas.microsoft.com/office/drawing/2014/main" id="{64C36A13-23E4-4D70-A56B-FBE8805C79FF}"/>
                    </a:ext>
                  </a:extLst>
                </p:cNvPr>
                <p:cNvGrpSpPr>
                  <a:grpSpLocks/>
                </p:cNvGrpSpPr>
                <p:nvPr/>
              </p:nvGrpSpPr>
              <p:grpSpPr bwMode="auto">
                <a:xfrm>
                  <a:off x="1895" y="2081"/>
                  <a:ext cx="544" cy="605"/>
                  <a:chOff x="1895" y="2081"/>
                  <a:chExt cx="544" cy="605"/>
                </a:xfrm>
              </p:grpSpPr>
              <p:sp>
                <p:nvSpPr>
                  <p:cNvPr id="35910" name="Freeform 143">
                    <a:extLst>
                      <a:ext uri="{FF2B5EF4-FFF2-40B4-BE49-F238E27FC236}">
                        <a16:creationId xmlns:a16="http://schemas.microsoft.com/office/drawing/2014/main" id="{E5488C73-7E60-4A51-9BAE-3166DF4C3BB9}"/>
                      </a:ext>
                    </a:extLst>
                  </p:cNvPr>
                  <p:cNvSpPr>
                    <a:spLocks noChangeArrowheads="1"/>
                  </p:cNvSpPr>
                  <p:nvPr/>
                </p:nvSpPr>
                <p:spPr bwMode="auto">
                  <a:xfrm>
                    <a:off x="1894" y="2082"/>
                    <a:ext cx="544" cy="604"/>
                  </a:xfrm>
                  <a:custGeom>
                    <a:avLst/>
                    <a:gdLst>
                      <a:gd name="T0" fmla="*/ 464 w 544"/>
                      <a:gd name="T1" fmla="*/ 58 h 605"/>
                      <a:gd name="T2" fmla="*/ 415 w 544"/>
                      <a:gd name="T3" fmla="*/ 156 h 605"/>
                      <a:gd name="T4" fmla="*/ 332 w 544"/>
                      <a:gd name="T5" fmla="*/ 137 h 605"/>
                      <a:gd name="T6" fmla="*/ 255 w 544"/>
                      <a:gd name="T7" fmla="*/ 114 h 605"/>
                      <a:gd name="T8" fmla="*/ 186 w 544"/>
                      <a:gd name="T9" fmla="*/ 83 h 605"/>
                      <a:gd name="T10" fmla="*/ 136 w 544"/>
                      <a:gd name="T11" fmla="*/ 61 h 605"/>
                      <a:gd name="T12" fmla="*/ 42 w 544"/>
                      <a:gd name="T13" fmla="*/ 0 h 605"/>
                      <a:gd name="T14" fmla="*/ 16 w 544"/>
                      <a:gd name="T15" fmla="*/ 10 h 605"/>
                      <a:gd name="T16" fmla="*/ 13 w 544"/>
                      <a:gd name="T17" fmla="*/ 69 h 605"/>
                      <a:gd name="T18" fmla="*/ 52 w 544"/>
                      <a:gd name="T19" fmla="*/ 124 h 605"/>
                      <a:gd name="T20" fmla="*/ 20 w 544"/>
                      <a:gd name="T21" fmla="*/ 117 h 605"/>
                      <a:gd name="T22" fmla="*/ 0 w 544"/>
                      <a:gd name="T23" fmla="*/ 143 h 605"/>
                      <a:gd name="T24" fmla="*/ 6 w 544"/>
                      <a:gd name="T25" fmla="*/ 169 h 605"/>
                      <a:gd name="T26" fmla="*/ 33 w 544"/>
                      <a:gd name="T27" fmla="*/ 202 h 605"/>
                      <a:gd name="T28" fmla="*/ 20 w 544"/>
                      <a:gd name="T29" fmla="*/ 215 h 605"/>
                      <a:gd name="T30" fmla="*/ 6 w 544"/>
                      <a:gd name="T31" fmla="*/ 235 h 605"/>
                      <a:gd name="T32" fmla="*/ 6 w 544"/>
                      <a:gd name="T33" fmla="*/ 259 h 605"/>
                      <a:gd name="T34" fmla="*/ 20 w 544"/>
                      <a:gd name="T35" fmla="*/ 299 h 605"/>
                      <a:gd name="T36" fmla="*/ 65 w 544"/>
                      <a:gd name="T37" fmla="*/ 337 h 605"/>
                      <a:gd name="T38" fmla="*/ 45 w 544"/>
                      <a:gd name="T39" fmla="*/ 350 h 605"/>
                      <a:gd name="T40" fmla="*/ 36 w 544"/>
                      <a:gd name="T41" fmla="*/ 383 h 605"/>
                      <a:gd name="T42" fmla="*/ 48 w 544"/>
                      <a:gd name="T43" fmla="*/ 416 h 605"/>
                      <a:gd name="T44" fmla="*/ 89 w 544"/>
                      <a:gd name="T45" fmla="*/ 436 h 605"/>
                      <a:gd name="T46" fmla="*/ 141 w 544"/>
                      <a:gd name="T47" fmla="*/ 456 h 605"/>
                      <a:gd name="T48" fmla="*/ 183 w 544"/>
                      <a:gd name="T49" fmla="*/ 491 h 605"/>
                      <a:gd name="T50" fmla="*/ 215 w 544"/>
                      <a:gd name="T51" fmla="*/ 524 h 605"/>
                      <a:gd name="T52" fmla="*/ 245 w 544"/>
                      <a:gd name="T53" fmla="*/ 556 h 605"/>
                      <a:gd name="T54" fmla="*/ 279 w 544"/>
                      <a:gd name="T55" fmla="*/ 593 h 605"/>
                      <a:gd name="T56" fmla="*/ 339 w 544"/>
                      <a:gd name="T57" fmla="*/ 605 h 605"/>
                      <a:gd name="T58" fmla="*/ 455 w 544"/>
                      <a:gd name="T59" fmla="*/ 456 h 605"/>
                      <a:gd name="T60" fmla="*/ 475 w 544"/>
                      <a:gd name="T61" fmla="*/ 344 h 605"/>
                      <a:gd name="T62" fmla="*/ 482 w 544"/>
                      <a:gd name="T63" fmla="*/ 279 h 605"/>
                      <a:gd name="T64" fmla="*/ 511 w 544"/>
                      <a:gd name="T65" fmla="*/ 246 h 605"/>
                      <a:gd name="T66" fmla="*/ 533 w 544"/>
                      <a:gd name="T67" fmla="*/ 212 h 605"/>
                      <a:gd name="T68" fmla="*/ 544 w 544"/>
                      <a:gd name="T69" fmla="*/ 160 h 605"/>
                      <a:gd name="T70" fmla="*/ 541 w 544"/>
                      <a:gd name="T71" fmla="*/ 125 h 605"/>
                      <a:gd name="T72" fmla="*/ 530 w 544"/>
                      <a:gd name="T73" fmla="*/ 96 h 605"/>
                      <a:gd name="T74" fmla="*/ 511 w 544"/>
                      <a:gd name="T75" fmla="*/ 67 h 605"/>
                      <a:gd name="T76" fmla="*/ 489 w 544"/>
                      <a:gd name="T77" fmla="*/ 55 h 605"/>
                      <a:gd name="T78" fmla="*/ 464 w 544"/>
                      <a:gd name="T79" fmla="*/ 58 h 6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44" h="605">
                        <a:moveTo>
                          <a:pt x="464" y="58"/>
                        </a:moveTo>
                        <a:lnTo>
                          <a:pt x="415" y="156"/>
                        </a:lnTo>
                        <a:lnTo>
                          <a:pt x="332" y="137"/>
                        </a:lnTo>
                        <a:lnTo>
                          <a:pt x="255" y="114"/>
                        </a:lnTo>
                        <a:lnTo>
                          <a:pt x="186" y="83"/>
                        </a:lnTo>
                        <a:lnTo>
                          <a:pt x="136" y="61"/>
                        </a:lnTo>
                        <a:lnTo>
                          <a:pt x="42" y="0"/>
                        </a:lnTo>
                        <a:lnTo>
                          <a:pt x="16" y="10"/>
                        </a:lnTo>
                        <a:lnTo>
                          <a:pt x="13" y="69"/>
                        </a:lnTo>
                        <a:lnTo>
                          <a:pt x="52" y="124"/>
                        </a:lnTo>
                        <a:lnTo>
                          <a:pt x="20" y="117"/>
                        </a:lnTo>
                        <a:lnTo>
                          <a:pt x="0" y="143"/>
                        </a:lnTo>
                        <a:lnTo>
                          <a:pt x="6" y="169"/>
                        </a:lnTo>
                        <a:lnTo>
                          <a:pt x="33" y="202"/>
                        </a:lnTo>
                        <a:lnTo>
                          <a:pt x="20" y="215"/>
                        </a:lnTo>
                        <a:lnTo>
                          <a:pt x="6" y="235"/>
                        </a:lnTo>
                        <a:lnTo>
                          <a:pt x="6" y="259"/>
                        </a:lnTo>
                        <a:lnTo>
                          <a:pt x="20" y="299"/>
                        </a:lnTo>
                        <a:lnTo>
                          <a:pt x="65" y="337"/>
                        </a:lnTo>
                        <a:lnTo>
                          <a:pt x="45" y="350"/>
                        </a:lnTo>
                        <a:lnTo>
                          <a:pt x="36" y="383"/>
                        </a:lnTo>
                        <a:lnTo>
                          <a:pt x="48" y="416"/>
                        </a:lnTo>
                        <a:lnTo>
                          <a:pt x="89" y="436"/>
                        </a:lnTo>
                        <a:lnTo>
                          <a:pt x="141" y="456"/>
                        </a:lnTo>
                        <a:lnTo>
                          <a:pt x="183" y="491"/>
                        </a:lnTo>
                        <a:lnTo>
                          <a:pt x="215" y="524"/>
                        </a:lnTo>
                        <a:lnTo>
                          <a:pt x="245" y="556"/>
                        </a:lnTo>
                        <a:lnTo>
                          <a:pt x="279" y="593"/>
                        </a:lnTo>
                        <a:lnTo>
                          <a:pt x="339" y="605"/>
                        </a:lnTo>
                        <a:lnTo>
                          <a:pt x="455" y="456"/>
                        </a:lnTo>
                        <a:lnTo>
                          <a:pt x="475" y="344"/>
                        </a:lnTo>
                        <a:lnTo>
                          <a:pt x="482" y="279"/>
                        </a:lnTo>
                        <a:lnTo>
                          <a:pt x="511" y="246"/>
                        </a:lnTo>
                        <a:lnTo>
                          <a:pt x="533" y="212"/>
                        </a:lnTo>
                        <a:lnTo>
                          <a:pt x="544" y="160"/>
                        </a:lnTo>
                        <a:lnTo>
                          <a:pt x="541" y="125"/>
                        </a:lnTo>
                        <a:lnTo>
                          <a:pt x="530" y="96"/>
                        </a:lnTo>
                        <a:lnTo>
                          <a:pt x="511" y="67"/>
                        </a:lnTo>
                        <a:lnTo>
                          <a:pt x="489" y="55"/>
                        </a:lnTo>
                        <a:lnTo>
                          <a:pt x="464" y="58"/>
                        </a:lnTo>
                        <a:close/>
                      </a:path>
                    </a:pathLst>
                  </a:custGeom>
                  <a:solidFill>
                    <a:srgbClr val="E0A080"/>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23" name="Group 144">
                    <a:extLst>
                      <a:ext uri="{FF2B5EF4-FFF2-40B4-BE49-F238E27FC236}">
                        <a16:creationId xmlns:a16="http://schemas.microsoft.com/office/drawing/2014/main" id="{F053FDFF-DB41-4469-9B46-690F0E8A38C6}"/>
                      </a:ext>
                    </a:extLst>
                  </p:cNvPr>
                  <p:cNvGrpSpPr>
                    <a:grpSpLocks/>
                  </p:cNvGrpSpPr>
                  <p:nvPr/>
                </p:nvGrpSpPr>
                <p:grpSpPr bwMode="auto">
                  <a:xfrm>
                    <a:off x="1928" y="2173"/>
                    <a:ext cx="405" cy="295"/>
                    <a:chOff x="1928" y="2173"/>
                    <a:chExt cx="405" cy="295"/>
                  </a:xfrm>
                </p:grpSpPr>
                <p:sp>
                  <p:nvSpPr>
                    <p:cNvPr id="35912" name="Freeform 145">
                      <a:extLst>
                        <a:ext uri="{FF2B5EF4-FFF2-40B4-BE49-F238E27FC236}">
                          <a16:creationId xmlns:a16="http://schemas.microsoft.com/office/drawing/2014/main" id="{0FEAB920-EC3E-4571-BD2D-9DBA9BA12BF9}"/>
                        </a:ext>
                      </a:extLst>
                    </p:cNvPr>
                    <p:cNvSpPr>
                      <a:spLocks noChangeArrowheads="1"/>
                    </p:cNvSpPr>
                    <p:nvPr/>
                  </p:nvSpPr>
                  <p:spPr bwMode="auto">
                    <a:xfrm>
                      <a:off x="1940" y="2206"/>
                      <a:ext cx="283" cy="101"/>
                    </a:xfrm>
                    <a:custGeom>
                      <a:avLst/>
                      <a:gdLst>
                        <a:gd name="T0" fmla="*/ 0 w 287"/>
                        <a:gd name="T1" fmla="*/ 0 h 101"/>
                        <a:gd name="T2" fmla="*/ 64 w 287"/>
                        <a:gd name="T3" fmla="*/ 48 h 101"/>
                        <a:gd name="T4" fmla="*/ 142 w 287"/>
                        <a:gd name="T5" fmla="*/ 85 h 101"/>
                        <a:gd name="T6" fmla="*/ 223 w 287"/>
                        <a:gd name="T7" fmla="*/ 101 h 101"/>
                        <a:gd name="T8" fmla="*/ 287 w 287"/>
                        <a:gd name="T9" fmla="*/ 101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7" h="101">
                          <a:moveTo>
                            <a:pt x="0" y="0"/>
                          </a:moveTo>
                          <a:lnTo>
                            <a:pt x="64" y="48"/>
                          </a:lnTo>
                          <a:lnTo>
                            <a:pt x="142" y="85"/>
                          </a:lnTo>
                          <a:lnTo>
                            <a:pt x="223" y="101"/>
                          </a:lnTo>
                          <a:lnTo>
                            <a:pt x="287" y="101"/>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13" name="Freeform 146">
                      <a:extLst>
                        <a:ext uri="{FF2B5EF4-FFF2-40B4-BE49-F238E27FC236}">
                          <a16:creationId xmlns:a16="http://schemas.microsoft.com/office/drawing/2014/main" id="{C84520A8-702C-46A5-9AD2-1127D7B5F3AA}"/>
                        </a:ext>
                      </a:extLst>
                    </p:cNvPr>
                    <p:cNvSpPr>
                      <a:spLocks noChangeArrowheads="1"/>
                    </p:cNvSpPr>
                    <p:nvPr/>
                  </p:nvSpPr>
                  <p:spPr bwMode="auto">
                    <a:xfrm>
                      <a:off x="1928" y="2292"/>
                      <a:ext cx="208" cy="92"/>
                    </a:xfrm>
                    <a:custGeom>
                      <a:avLst/>
                      <a:gdLst>
                        <a:gd name="T0" fmla="*/ 0 w 209"/>
                        <a:gd name="T1" fmla="*/ 0 h 94"/>
                        <a:gd name="T2" fmla="*/ 48 w 209"/>
                        <a:gd name="T3" fmla="*/ 38 h 94"/>
                        <a:gd name="T4" fmla="*/ 121 w 209"/>
                        <a:gd name="T5" fmla="*/ 74 h 94"/>
                        <a:gd name="T6" fmla="*/ 209 w 209"/>
                        <a:gd name="T7" fmla="*/ 94 h 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9" h="94">
                          <a:moveTo>
                            <a:pt x="0" y="0"/>
                          </a:moveTo>
                          <a:lnTo>
                            <a:pt x="48" y="38"/>
                          </a:lnTo>
                          <a:lnTo>
                            <a:pt x="121" y="74"/>
                          </a:lnTo>
                          <a:lnTo>
                            <a:pt x="209" y="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14" name="Freeform 147">
                      <a:extLst>
                        <a:ext uri="{FF2B5EF4-FFF2-40B4-BE49-F238E27FC236}">
                          <a16:creationId xmlns:a16="http://schemas.microsoft.com/office/drawing/2014/main" id="{CE44B957-52EC-43EB-A701-AC7823B5663D}"/>
                        </a:ext>
                      </a:extLst>
                    </p:cNvPr>
                    <p:cNvSpPr>
                      <a:spLocks noChangeArrowheads="1"/>
                    </p:cNvSpPr>
                    <p:nvPr/>
                  </p:nvSpPr>
                  <p:spPr bwMode="auto">
                    <a:xfrm>
                      <a:off x="1960" y="2418"/>
                      <a:ext cx="140" cy="50"/>
                    </a:xfrm>
                    <a:custGeom>
                      <a:avLst/>
                      <a:gdLst>
                        <a:gd name="T0" fmla="*/ 0 w 140"/>
                        <a:gd name="T1" fmla="*/ 0 h 50"/>
                        <a:gd name="T2" fmla="*/ 66 w 140"/>
                        <a:gd name="T3" fmla="*/ 33 h 50"/>
                        <a:gd name="T4" fmla="*/ 140 w 140"/>
                        <a:gd name="T5" fmla="*/ 50 h 50"/>
                        <a:gd name="T6" fmla="*/ 0 60000 65536"/>
                        <a:gd name="T7" fmla="*/ 0 60000 65536"/>
                        <a:gd name="T8" fmla="*/ 0 60000 65536"/>
                      </a:gdLst>
                      <a:ahLst/>
                      <a:cxnLst>
                        <a:cxn ang="T6">
                          <a:pos x="T0" y="T1"/>
                        </a:cxn>
                        <a:cxn ang="T7">
                          <a:pos x="T2" y="T3"/>
                        </a:cxn>
                        <a:cxn ang="T8">
                          <a:pos x="T4" y="T5"/>
                        </a:cxn>
                      </a:cxnLst>
                      <a:rect l="0" t="0" r="r" b="b"/>
                      <a:pathLst>
                        <a:path w="140" h="50">
                          <a:moveTo>
                            <a:pt x="0" y="0"/>
                          </a:moveTo>
                          <a:lnTo>
                            <a:pt x="66" y="33"/>
                          </a:lnTo>
                          <a:lnTo>
                            <a:pt x="140" y="5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5915" name="Freeform 148">
                      <a:extLst>
                        <a:ext uri="{FF2B5EF4-FFF2-40B4-BE49-F238E27FC236}">
                          <a16:creationId xmlns:a16="http://schemas.microsoft.com/office/drawing/2014/main" id="{435F3043-8E9E-4240-87DE-5388DE51E025}"/>
                        </a:ext>
                      </a:extLst>
                    </p:cNvPr>
                    <p:cNvSpPr>
                      <a:spLocks noChangeArrowheads="1"/>
                    </p:cNvSpPr>
                    <p:nvPr/>
                  </p:nvSpPr>
                  <p:spPr bwMode="auto">
                    <a:xfrm>
                      <a:off x="2323" y="2174"/>
                      <a:ext cx="10" cy="61"/>
                    </a:xfrm>
                    <a:custGeom>
                      <a:avLst/>
                      <a:gdLst>
                        <a:gd name="T0" fmla="*/ 5 w 10"/>
                        <a:gd name="T1" fmla="*/ 61 h 61"/>
                        <a:gd name="T2" fmla="*/ 0 w 10"/>
                        <a:gd name="T3" fmla="*/ 35 h 61"/>
                        <a:gd name="T4" fmla="*/ 1 w 10"/>
                        <a:gd name="T5" fmla="*/ 20 h 61"/>
                        <a:gd name="T6" fmla="*/ 10 w 10"/>
                        <a:gd name="T7" fmla="*/ 0 h 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61">
                          <a:moveTo>
                            <a:pt x="5" y="61"/>
                          </a:moveTo>
                          <a:lnTo>
                            <a:pt x="0" y="35"/>
                          </a:lnTo>
                          <a:lnTo>
                            <a:pt x="1" y="20"/>
                          </a:lnTo>
                          <a:lnTo>
                            <a:pt x="10"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sp>
              <p:nvSpPr>
                <p:cNvPr id="35909" name="Freeform 149">
                  <a:extLst>
                    <a:ext uri="{FF2B5EF4-FFF2-40B4-BE49-F238E27FC236}">
                      <a16:creationId xmlns:a16="http://schemas.microsoft.com/office/drawing/2014/main" id="{03FE9475-9549-494B-B752-10931783EB8E}"/>
                    </a:ext>
                  </a:extLst>
                </p:cNvPr>
                <p:cNvSpPr>
                  <a:spLocks noChangeArrowheads="1"/>
                </p:cNvSpPr>
                <p:nvPr/>
              </p:nvSpPr>
              <p:spPr bwMode="auto">
                <a:xfrm>
                  <a:off x="2151" y="2386"/>
                  <a:ext cx="380" cy="447"/>
                </a:xfrm>
                <a:custGeom>
                  <a:avLst/>
                  <a:gdLst>
                    <a:gd name="T0" fmla="*/ 227 w 380"/>
                    <a:gd name="T1" fmla="*/ 0 h 446"/>
                    <a:gd name="T2" fmla="*/ 305 w 380"/>
                    <a:gd name="T3" fmla="*/ 54 h 446"/>
                    <a:gd name="T4" fmla="*/ 380 w 380"/>
                    <a:gd name="T5" fmla="*/ 124 h 446"/>
                    <a:gd name="T6" fmla="*/ 377 w 380"/>
                    <a:gd name="T7" fmla="*/ 165 h 446"/>
                    <a:gd name="T8" fmla="*/ 360 w 380"/>
                    <a:gd name="T9" fmla="*/ 203 h 446"/>
                    <a:gd name="T10" fmla="*/ 321 w 380"/>
                    <a:gd name="T11" fmla="*/ 281 h 446"/>
                    <a:gd name="T12" fmla="*/ 247 w 380"/>
                    <a:gd name="T13" fmla="*/ 378 h 446"/>
                    <a:gd name="T14" fmla="*/ 165 w 380"/>
                    <a:gd name="T15" fmla="*/ 446 h 446"/>
                    <a:gd name="T16" fmla="*/ 77 w 380"/>
                    <a:gd name="T17" fmla="*/ 423 h 446"/>
                    <a:gd name="T18" fmla="*/ 24 w 380"/>
                    <a:gd name="T19" fmla="*/ 385 h 446"/>
                    <a:gd name="T20" fmla="*/ 0 w 380"/>
                    <a:gd name="T21" fmla="*/ 338 h 446"/>
                    <a:gd name="T22" fmla="*/ 0 w 380"/>
                    <a:gd name="T23" fmla="*/ 274 h 446"/>
                    <a:gd name="T24" fmla="*/ 24 w 380"/>
                    <a:gd name="T25" fmla="*/ 281 h 446"/>
                    <a:gd name="T26" fmla="*/ 77 w 380"/>
                    <a:gd name="T27" fmla="*/ 255 h 446"/>
                    <a:gd name="T28" fmla="*/ 116 w 380"/>
                    <a:gd name="T29" fmla="*/ 209 h 446"/>
                    <a:gd name="T30" fmla="*/ 190 w 380"/>
                    <a:gd name="T31" fmla="*/ 121 h 446"/>
                    <a:gd name="T32" fmla="*/ 227 w 380"/>
                    <a:gd name="T33" fmla="*/ 0 h 4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0" h="446">
                      <a:moveTo>
                        <a:pt x="227" y="0"/>
                      </a:moveTo>
                      <a:lnTo>
                        <a:pt x="305" y="54"/>
                      </a:lnTo>
                      <a:lnTo>
                        <a:pt x="380" y="124"/>
                      </a:lnTo>
                      <a:lnTo>
                        <a:pt x="377" y="165"/>
                      </a:lnTo>
                      <a:lnTo>
                        <a:pt x="360" y="203"/>
                      </a:lnTo>
                      <a:lnTo>
                        <a:pt x="321" y="281"/>
                      </a:lnTo>
                      <a:lnTo>
                        <a:pt x="247" y="378"/>
                      </a:lnTo>
                      <a:lnTo>
                        <a:pt x="165" y="446"/>
                      </a:lnTo>
                      <a:lnTo>
                        <a:pt x="77" y="423"/>
                      </a:lnTo>
                      <a:lnTo>
                        <a:pt x="24" y="385"/>
                      </a:lnTo>
                      <a:lnTo>
                        <a:pt x="0" y="338"/>
                      </a:lnTo>
                      <a:lnTo>
                        <a:pt x="0" y="274"/>
                      </a:lnTo>
                      <a:lnTo>
                        <a:pt x="24" y="281"/>
                      </a:lnTo>
                      <a:lnTo>
                        <a:pt x="77" y="255"/>
                      </a:lnTo>
                      <a:lnTo>
                        <a:pt x="116" y="209"/>
                      </a:lnTo>
                      <a:lnTo>
                        <a:pt x="190" y="121"/>
                      </a:lnTo>
                      <a:lnTo>
                        <a:pt x="227" y="0"/>
                      </a:lnTo>
                      <a:close/>
                    </a:path>
                  </a:pathLst>
                </a:custGeom>
                <a:solidFill>
                  <a:srgbClr val="C0E0FF"/>
                </a:solidFill>
                <a:ln w="11113">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grpSp>
      <p:sp>
        <p:nvSpPr>
          <p:cNvPr id="96406" name="AutoShape 150">
            <a:extLst>
              <a:ext uri="{FF2B5EF4-FFF2-40B4-BE49-F238E27FC236}">
                <a16:creationId xmlns:a16="http://schemas.microsoft.com/office/drawing/2014/main" id="{14D39DE5-49F0-427C-9B0B-046D2741A3C3}"/>
              </a:ext>
            </a:extLst>
          </p:cNvPr>
          <p:cNvSpPr>
            <a:spLocks noChangeArrowheads="1"/>
          </p:cNvSpPr>
          <p:nvPr/>
        </p:nvSpPr>
        <p:spPr bwMode="auto">
          <a:xfrm>
            <a:off x="2819400" y="2667000"/>
            <a:ext cx="3200400" cy="990600"/>
          </a:xfrm>
          <a:prstGeom prst="cloudCallout">
            <a:avLst>
              <a:gd name="adj1" fmla="val 68454"/>
              <a:gd name="adj2" fmla="val 175963"/>
            </a:avLst>
          </a:prstGeom>
          <a:gradFill rotWithShape="0">
            <a:gsLst>
              <a:gs pos="0">
                <a:schemeClr val="bg1"/>
              </a:gs>
              <a:gs pos="100000">
                <a:srgbClr val="CCFFCC"/>
              </a:gs>
            </a:gsLst>
            <a:lin ang="2700000" scaled="1"/>
          </a:gradFill>
          <a:ln w="9525">
            <a:solidFill>
              <a:schemeClr val="accent2"/>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No unique solution exists.</a:t>
            </a:r>
          </a:p>
        </p:txBody>
      </p:sp>
      <p:grpSp>
        <p:nvGrpSpPr>
          <p:cNvPr id="96439" name="Group 152">
            <a:extLst>
              <a:ext uri="{FF2B5EF4-FFF2-40B4-BE49-F238E27FC236}">
                <a16:creationId xmlns:a16="http://schemas.microsoft.com/office/drawing/2014/main" id="{2A91A7E6-F458-496E-BDD4-70D8E84D9F18}"/>
              </a:ext>
            </a:extLst>
          </p:cNvPr>
          <p:cNvGrpSpPr>
            <a:grpSpLocks/>
          </p:cNvGrpSpPr>
          <p:nvPr/>
        </p:nvGrpSpPr>
        <p:grpSpPr bwMode="auto">
          <a:xfrm>
            <a:off x="2514600" y="2514600"/>
            <a:ext cx="3276600" cy="914400"/>
            <a:chOff x="1584" y="1584"/>
            <a:chExt cx="2064" cy="576"/>
          </a:xfrm>
        </p:grpSpPr>
        <p:sp>
          <p:nvSpPr>
            <p:cNvPr id="35897" name="AutoShape 153">
              <a:extLst>
                <a:ext uri="{FF2B5EF4-FFF2-40B4-BE49-F238E27FC236}">
                  <a16:creationId xmlns:a16="http://schemas.microsoft.com/office/drawing/2014/main" id="{ECF62D83-84EA-4155-A8F2-527E64126653}"/>
                </a:ext>
              </a:extLst>
            </p:cNvPr>
            <p:cNvSpPr>
              <a:spLocks noChangeArrowheads="1"/>
            </p:cNvSpPr>
            <p:nvPr/>
          </p:nvSpPr>
          <p:spPr bwMode="auto">
            <a:xfrm>
              <a:off x="1584" y="1584"/>
              <a:ext cx="2064" cy="576"/>
            </a:xfrm>
            <a:prstGeom prst="cloudCallout">
              <a:avLst>
                <a:gd name="adj1" fmla="val -55329"/>
                <a:gd name="adj2" fmla="val 186806"/>
              </a:avLst>
            </a:prstGeom>
            <a:gradFill rotWithShape="0">
              <a:gsLst>
                <a:gs pos="0">
                  <a:srgbClr val="CCFFFF"/>
                </a:gs>
                <a:gs pos="100000">
                  <a:schemeClr val="bg1"/>
                </a:gs>
              </a:gsLst>
              <a:lin ang="18900000" scaled="1"/>
            </a:gradFill>
            <a:ln w="9525">
              <a:solidFill>
                <a:srgbClr val="0099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zh-CN" sz="2400">
                <a:ea typeface="华文中宋" panose="02010600040101010101" pitchFamily="2" charset="-122"/>
                <a:cs typeface="Times New Roman" panose="02020603050405020304" pitchFamily="18" charset="0"/>
              </a:endParaRPr>
            </a:p>
          </p:txBody>
        </p:sp>
        <p:grpSp>
          <p:nvGrpSpPr>
            <p:cNvPr id="24" name="Group 154">
              <a:extLst>
                <a:ext uri="{FF2B5EF4-FFF2-40B4-BE49-F238E27FC236}">
                  <a16:creationId xmlns:a16="http://schemas.microsoft.com/office/drawing/2014/main" id="{F354FE14-3520-4CFF-8871-C25E51C6D1E2}"/>
                </a:ext>
              </a:extLst>
            </p:cNvPr>
            <p:cNvGrpSpPr>
              <a:grpSpLocks/>
            </p:cNvGrpSpPr>
            <p:nvPr/>
          </p:nvGrpSpPr>
          <p:grpSpPr bwMode="auto">
            <a:xfrm>
              <a:off x="1920" y="1728"/>
              <a:ext cx="1440" cy="263"/>
              <a:chOff x="1920" y="1728"/>
              <a:chExt cx="1440" cy="263"/>
            </a:xfrm>
          </p:grpSpPr>
          <p:graphicFrame>
            <p:nvGraphicFramePr>
              <p:cNvPr id="35898" name="Object 19">
                <a:extLst>
                  <a:ext uri="{FF2B5EF4-FFF2-40B4-BE49-F238E27FC236}">
                    <a16:creationId xmlns:a16="http://schemas.microsoft.com/office/drawing/2014/main" id="{4FA5ABA2-2B59-4809-905A-710DCDD0E6EE}"/>
                  </a:ext>
                </a:extLst>
              </p:cNvPr>
              <p:cNvGraphicFramePr>
                <a:graphicFrameLocks/>
              </p:cNvGraphicFramePr>
              <p:nvPr/>
            </p:nvGraphicFramePr>
            <p:xfrm>
              <a:off x="2552" y="1728"/>
              <a:ext cx="611" cy="263"/>
            </p:xfrm>
            <a:graphic>
              <a:graphicData uri="http://schemas.openxmlformats.org/presentationml/2006/ole">
                <mc:AlternateContent xmlns:mc="http://schemas.openxmlformats.org/markup-compatibility/2006">
                  <mc:Choice xmlns:v="urn:schemas-microsoft-com:vml" Requires="v">
                    <p:oleObj r:id="rId13" imgW="482810" imgH="241405" progId="Equation.3">
                      <p:embed/>
                    </p:oleObj>
                  </mc:Choice>
                  <mc:Fallback>
                    <p:oleObj r:id="rId13" imgW="482810" imgH="241405" progId="Equation.3">
                      <p:embed/>
                      <p:pic>
                        <p:nvPicPr>
                          <p:cNvPr id="35898" name="Object 19">
                            <a:extLst>
                              <a:ext uri="{FF2B5EF4-FFF2-40B4-BE49-F238E27FC236}">
                                <a16:creationId xmlns:a16="http://schemas.microsoft.com/office/drawing/2014/main" id="{4FA5ABA2-2B59-4809-905A-710DCDD0E6EE}"/>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2" y="1728"/>
                            <a:ext cx="61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900" name="Text Box 156">
                <a:extLst>
                  <a:ext uri="{FF2B5EF4-FFF2-40B4-BE49-F238E27FC236}">
                    <a16:creationId xmlns:a16="http://schemas.microsoft.com/office/drawing/2014/main" id="{5A9591F8-ACBF-4D09-81F9-233FDEA0DF1A}"/>
                  </a:ext>
                </a:extLst>
              </p:cNvPr>
              <p:cNvSpPr txBox="1">
                <a:spLocks noChangeArrowheads="1"/>
              </p:cNvSpPr>
              <p:nvPr/>
            </p:nvSpPr>
            <p:spPr bwMode="auto">
              <a:xfrm>
                <a:off x="1920" y="1728"/>
                <a:ext cx="14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000" b="1">
                    <a:ea typeface="华文中宋" panose="02010600040101010101" pitchFamily="2" charset="-122"/>
                    <a:cs typeface="Times New Roman" panose="02020603050405020304" pitchFamily="18" charset="0"/>
                  </a:rPr>
                  <a:t>What if               ?</a:t>
                </a:r>
              </a:p>
            </p:txBody>
          </p:sp>
        </p:grpSp>
      </p:grpSp>
      <p:grpSp>
        <p:nvGrpSpPr>
          <p:cNvPr id="96441" name="Group 157">
            <a:extLst>
              <a:ext uri="{FF2B5EF4-FFF2-40B4-BE49-F238E27FC236}">
                <a16:creationId xmlns:a16="http://schemas.microsoft.com/office/drawing/2014/main" id="{40102BDC-BAD1-4861-8F8F-A97A98D98CA3}"/>
              </a:ext>
            </a:extLst>
          </p:cNvPr>
          <p:cNvGrpSpPr>
            <a:grpSpLocks/>
          </p:cNvGrpSpPr>
          <p:nvPr/>
        </p:nvGrpSpPr>
        <p:grpSpPr bwMode="auto">
          <a:xfrm>
            <a:off x="2590800" y="2133600"/>
            <a:ext cx="3886200" cy="2209800"/>
            <a:chOff x="1632" y="1344"/>
            <a:chExt cx="2448" cy="1392"/>
          </a:xfrm>
        </p:grpSpPr>
        <p:sp>
          <p:nvSpPr>
            <p:cNvPr id="35893" name="AutoShape 158">
              <a:extLst>
                <a:ext uri="{FF2B5EF4-FFF2-40B4-BE49-F238E27FC236}">
                  <a16:creationId xmlns:a16="http://schemas.microsoft.com/office/drawing/2014/main" id="{37FE886B-5023-4647-A0D5-A9102BCEC270}"/>
                </a:ext>
              </a:extLst>
            </p:cNvPr>
            <p:cNvSpPr>
              <a:spLocks noChangeArrowheads="1"/>
            </p:cNvSpPr>
            <p:nvPr/>
          </p:nvSpPr>
          <p:spPr bwMode="auto">
            <a:xfrm>
              <a:off x="1632" y="1344"/>
              <a:ext cx="2448" cy="1392"/>
            </a:xfrm>
            <a:prstGeom prst="cloudCallout">
              <a:avLst>
                <a:gd name="adj1" fmla="val 51431"/>
                <a:gd name="adj2" fmla="val 71912"/>
              </a:avLst>
            </a:prstGeom>
            <a:gradFill rotWithShape="0">
              <a:gsLst>
                <a:gs pos="0">
                  <a:schemeClr val="bg1"/>
                </a:gs>
                <a:gs pos="100000">
                  <a:srgbClr val="CCFFCC"/>
                </a:gs>
              </a:gsLst>
              <a:lin ang="2700000" scaled="1"/>
            </a:gradFill>
            <a:ln w="9525">
              <a:solidFill>
                <a:schemeClr val="accent2"/>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zh-CN" sz="2400">
                <a:ea typeface="华文中宋" panose="02010600040101010101" pitchFamily="2" charset="-122"/>
                <a:cs typeface="Times New Roman" panose="02020603050405020304" pitchFamily="18" charset="0"/>
              </a:endParaRPr>
            </a:p>
          </p:txBody>
        </p:sp>
        <p:grpSp>
          <p:nvGrpSpPr>
            <p:cNvPr id="25" name="Group 159">
              <a:extLst>
                <a:ext uri="{FF2B5EF4-FFF2-40B4-BE49-F238E27FC236}">
                  <a16:creationId xmlns:a16="http://schemas.microsoft.com/office/drawing/2014/main" id="{A2F8A435-3D57-4E97-9298-CAC3C392B4E5}"/>
                </a:ext>
              </a:extLst>
            </p:cNvPr>
            <p:cNvGrpSpPr>
              <a:grpSpLocks/>
            </p:cNvGrpSpPr>
            <p:nvPr/>
          </p:nvGrpSpPr>
          <p:grpSpPr bwMode="auto">
            <a:xfrm>
              <a:off x="1920" y="1488"/>
              <a:ext cx="2064" cy="1028"/>
              <a:chOff x="2016" y="2736"/>
              <a:chExt cx="2064" cy="1028"/>
            </a:xfrm>
          </p:grpSpPr>
          <p:sp>
            <p:nvSpPr>
              <p:cNvPr id="35895" name="Text Box 160">
                <a:extLst>
                  <a:ext uri="{FF2B5EF4-FFF2-40B4-BE49-F238E27FC236}">
                    <a16:creationId xmlns:a16="http://schemas.microsoft.com/office/drawing/2014/main" id="{177AF9DA-C343-42F8-AF41-8C65E0CCC5C3}"/>
                  </a:ext>
                </a:extLst>
              </p:cNvPr>
              <p:cNvSpPr txBox="1">
                <a:spLocks noChangeArrowheads="1"/>
              </p:cNvSpPr>
              <p:nvPr/>
            </p:nvSpPr>
            <p:spPr bwMode="auto">
              <a:xfrm>
                <a:off x="2016" y="2736"/>
                <a:ext cx="2064"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Then we must find the smallest integer </a:t>
                </a:r>
                <a:r>
                  <a:rPr lang="en-US" altLang="zh-CN" sz="2000" b="1" i="1">
                    <a:ea typeface="华文中宋" panose="02010600040101010101" pitchFamily="2" charset="-122"/>
                    <a:cs typeface="Times New Roman" panose="02020603050405020304" pitchFamily="18" charset="0"/>
                  </a:rPr>
                  <a:t>k </a:t>
                </a:r>
                <a:r>
                  <a:rPr lang="en-US" altLang="zh-CN" sz="2000" b="1">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a:ea typeface="华文中宋" panose="02010600040101010101" pitchFamily="2" charset="-122"/>
                    <a:cs typeface="Times New Roman" panose="02020603050405020304" pitchFamily="18" charset="0"/>
                    <a:sym typeface="Symbol" panose="05050102010706020507" pitchFamily="18" charset="2"/>
                  </a:rPr>
                  <a:t>i</a:t>
                </a:r>
                <a:r>
                  <a:rPr lang="en-US" altLang="zh-CN" sz="2000" b="1">
                    <a:ea typeface="华文中宋" panose="02010600040101010101" pitchFamily="2" charset="-122"/>
                    <a:cs typeface="Times New Roman" panose="02020603050405020304" pitchFamily="18" charset="0"/>
                    <a:sym typeface="Symbol" panose="05050102010706020507" pitchFamily="18" charset="2"/>
                  </a:rPr>
                  <a:t> with</a:t>
                </a:r>
              </a:p>
              <a:p>
                <a:pPr eaLnBrk="1" hangingPunct="1">
                  <a:spcBef>
                    <a:spcPct val="0"/>
                  </a:spcBef>
                  <a:buFontTx/>
                  <a:buNone/>
                  <a:defRPr/>
                </a:pPr>
                <a:r>
                  <a:rPr lang="en-US" altLang="zh-CN" sz="2000" b="1">
                    <a:ea typeface="华文中宋" panose="02010600040101010101" pitchFamily="2" charset="-122"/>
                    <a:cs typeface="Times New Roman" panose="02020603050405020304" pitchFamily="18" charset="0"/>
                    <a:sym typeface="Symbol" panose="05050102010706020507" pitchFamily="18" charset="2"/>
                  </a:rPr>
                  <a:t>              , and interchange the </a:t>
                </a:r>
                <a:r>
                  <a:rPr lang="en-US" altLang="zh-CN" sz="2000" b="1" i="1">
                    <a:ea typeface="华文中宋" panose="02010600040101010101" pitchFamily="2" charset="-122"/>
                    <a:cs typeface="Times New Roman" panose="02020603050405020304" pitchFamily="18" charset="0"/>
                    <a:sym typeface="Symbol" panose="05050102010706020507" pitchFamily="18" charset="2"/>
                  </a:rPr>
                  <a:t>k-</a:t>
                </a:r>
                <a:r>
                  <a:rPr lang="en-US" altLang="zh-CN" sz="2000" b="1">
                    <a:ea typeface="华文中宋" panose="02010600040101010101" pitchFamily="2" charset="-122"/>
                    <a:cs typeface="Times New Roman" panose="02020603050405020304" pitchFamily="18" charset="0"/>
                    <a:sym typeface="Symbol" panose="05050102010706020507" pitchFamily="18" charset="2"/>
                  </a:rPr>
                  <a:t>th row with the </a:t>
                </a:r>
                <a:r>
                  <a:rPr lang="en-US" altLang="zh-CN" sz="2000" b="1" i="1">
                    <a:ea typeface="华文中宋" panose="02010600040101010101" pitchFamily="2" charset="-122"/>
                    <a:cs typeface="Times New Roman" panose="02020603050405020304" pitchFamily="18" charset="0"/>
                    <a:sym typeface="Symbol" panose="05050102010706020507" pitchFamily="18" charset="2"/>
                  </a:rPr>
                  <a:t>i</a:t>
                </a:r>
                <a:r>
                  <a:rPr lang="en-US" altLang="zh-CN" sz="2000" b="1">
                    <a:ea typeface="华文中宋" panose="02010600040101010101" pitchFamily="2" charset="-122"/>
                    <a:cs typeface="Times New Roman" panose="02020603050405020304" pitchFamily="18" charset="0"/>
                    <a:sym typeface="Symbol" panose="05050102010706020507" pitchFamily="18" charset="2"/>
                  </a:rPr>
                  <a:t>-th row. </a:t>
                </a:r>
                <a:endParaRPr lang="en-US" altLang="zh-CN" sz="2000" b="1">
                  <a:ea typeface="华文中宋" panose="02010600040101010101" pitchFamily="2" charset="-122"/>
                  <a:cs typeface="Times New Roman" panose="02020603050405020304" pitchFamily="18" charset="0"/>
                </a:endParaRPr>
              </a:p>
            </p:txBody>
          </p:sp>
          <p:graphicFrame>
            <p:nvGraphicFramePr>
              <p:cNvPr id="26" name="Object 18">
                <a:extLst>
                  <a:ext uri="{FF2B5EF4-FFF2-40B4-BE49-F238E27FC236}">
                    <a16:creationId xmlns:a16="http://schemas.microsoft.com/office/drawing/2014/main" id="{961215BD-AAE2-4FA2-B2A6-84EDCD0D7DC6}"/>
                  </a:ext>
                </a:extLst>
              </p:cNvPr>
              <p:cNvGraphicFramePr>
                <a:graphicFrameLocks/>
              </p:cNvGraphicFramePr>
              <p:nvPr/>
            </p:nvGraphicFramePr>
            <p:xfrm>
              <a:off x="2112" y="3120"/>
              <a:ext cx="576" cy="288"/>
            </p:xfrm>
            <a:graphic>
              <a:graphicData uri="http://schemas.openxmlformats.org/presentationml/2006/ole">
                <mc:AlternateContent xmlns:mc="http://schemas.openxmlformats.org/markup-compatibility/2006">
                  <mc:Choice xmlns:v="urn:schemas-microsoft-com:vml" Requires="v">
                    <p:oleObj r:id="rId15" imgW="482810" imgH="241405" progId="Equation.3">
                      <p:embed/>
                    </p:oleObj>
                  </mc:Choice>
                  <mc:Fallback>
                    <p:oleObj r:id="rId15" imgW="482810" imgH="241405" progId="Equation.3">
                      <p:embed/>
                      <p:pic>
                        <p:nvPicPr>
                          <p:cNvPr id="26" name="Object 18">
                            <a:extLst>
                              <a:ext uri="{FF2B5EF4-FFF2-40B4-BE49-F238E27FC236}">
                                <a16:creationId xmlns:a16="http://schemas.microsoft.com/office/drawing/2014/main" id="{961215BD-AAE2-4FA2-B2A6-84EDCD0D7DC6}"/>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2" y="312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
        <p:nvSpPr>
          <p:cNvPr id="96418" name="AutoShape 162">
            <a:extLst>
              <a:ext uri="{FF2B5EF4-FFF2-40B4-BE49-F238E27FC236}">
                <a16:creationId xmlns:a16="http://schemas.microsoft.com/office/drawing/2014/main" id="{B2FC81F9-E04A-457C-A477-ADDCA50F7F2C}"/>
              </a:ext>
            </a:extLst>
          </p:cNvPr>
          <p:cNvSpPr>
            <a:spLocks noChangeArrowheads="1"/>
          </p:cNvSpPr>
          <p:nvPr/>
        </p:nvSpPr>
        <p:spPr bwMode="auto">
          <a:xfrm>
            <a:off x="2514600" y="2286000"/>
            <a:ext cx="3962400" cy="1066800"/>
          </a:xfrm>
          <a:prstGeom prst="cloudCallout">
            <a:avLst>
              <a:gd name="adj1" fmla="val -53968"/>
              <a:gd name="adj2" fmla="val 180208"/>
            </a:avLst>
          </a:prstGeom>
          <a:gradFill rotWithShape="0">
            <a:gsLst>
              <a:gs pos="0">
                <a:srgbClr val="CCFFFF"/>
              </a:gs>
              <a:gs pos="100000">
                <a:schemeClr val="bg1"/>
              </a:gs>
            </a:gsLst>
            <a:lin ang="18900000" scaled="1"/>
          </a:gradFill>
          <a:ln w="9525">
            <a:solidFill>
              <a:srgbClr val="008000"/>
            </a:solidFill>
            <a:round/>
            <a:headEnd/>
            <a:tailEnd/>
          </a:ln>
        </p:spPr>
        <p:txBody>
          <a:bodyPr tIns="8280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What if we can’t find such </a:t>
            </a:r>
            <a:r>
              <a:rPr lang="en-US" altLang="zh-CN" sz="2000" b="1" i="1">
                <a:ea typeface="华文中宋" panose="02010600040101010101" pitchFamily="2" charset="-122"/>
                <a:cs typeface="Times New Roman" panose="02020603050405020304" pitchFamily="18" charset="0"/>
              </a:rPr>
              <a:t>k </a:t>
            </a:r>
            <a:r>
              <a:rPr lang="en-US" altLang="zh-CN" sz="2000" b="1">
                <a:ea typeface="华文中宋" panose="02010600040101010101" pitchFamily="2" charset="-122"/>
                <a:cs typeface="Times New Roman" panose="02020603050405020304" pitchFamily="18" charset="0"/>
              </a:rPr>
              <a:t>?</a:t>
            </a:r>
          </a:p>
        </p:txBody>
      </p:sp>
      <p:sp>
        <p:nvSpPr>
          <p:cNvPr id="96419" name="AutoShape 163">
            <a:extLst>
              <a:ext uri="{FF2B5EF4-FFF2-40B4-BE49-F238E27FC236}">
                <a16:creationId xmlns:a16="http://schemas.microsoft.com/office/drawing/2014/main" id="{255836FE-A8B9-47CC-B761-DE9027801AAD}"/>
              </a:ext>
            </a:extLst>
          </p:cNvPr>
          <p:cNvSpPr>
            <a:spLocks noChangeArrowheads="1"/>
          </p:cNvSpPr>
          <p:nvPr/>
        </p:nvSpPr>
        <p:spPr bwMode="auto">
          <a:xfrm>
            <a:off x="2514600" y="2667000"/>
            <a:ext cx="3581400" cy="990600"/>
          </a:xfrm>
          <a:prstGeom prst="cloudCallout">
            <a:avLst>
              <a:gd name="adj1" fmla="val 63477"/>
              <a:gd name="adj2" fmla="val 173079"/>
            </a:avLst>
          </a:prstGeom>
          <a:gradFill rotWithShape="0">
            <a:gsLst>
              <a:gs pos="0">
                <a:schemeClr val="bg1"/>
              </a:gs>
              <a:gs pos="100000">
                <a:srgbClr val="CCFFCC"/>
              </a:gs>
            </a:gsLst>
            <a:lin ang="2700000" scaled="1"/>
          </a:gradFill>
          <a:ln w="9525">
            <a:solidFill>
              <a:schemeClr val="accent2"/>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No unique solution exists.</a:t>
            </a:r>
          </a:p>
        </p:txBody>
      </p:sp>
      <p:sp>
        <p:nvSpPr>
          <p:cNvPr id="96420" name="Rectangle 164">
            <a:extLst>
              <a:ext uri="{FF2B5EF4-FFF2-40B4-BE49-F238E27FC236}">
                <a16:creationId xmlns:a16="http://schemas.microsoft.com/office/drawing/2014/main" id="{3DBD230E-17B7-4028-A1FB-CCA146A1ACC2}"/>
              </a:ext>
            </a:extLst>
          </p:cNvPr>
          <p:cNvSpPr>
            <a:spLocks noChangeArrowheads="1"/>
          </p:cNvSpPr>
          <p:nvPr/>
        </p:nvSpPr>
        <p:spPr bwMode="auto">
          <a:xfrm>
            <a:off x="457200" y="4114800"/>
            <a:ext cx="2667000" cy="1828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96421" name="Rectangle 165">
            <a:extLst>
              <a:ext uri="{FF2B5EF4-FFF2-40B4-BE49-F238E27FC236}">
                <a16:creationId xmlns:a16="http://schemas.microsoft.com/office/drawing/2014/main" id="{9CB19D0F-2F13-4104-921F-47E305824510}"/>
              </a:ext>
            </a:extLst>
          </p:cNvPr>
          <p:cNvSpPr>
            <a:spLocks noChangeArrowheads="1"/>
          </p:cNvSpPr>
          <p:nvPr/>
        </p:nvSpPr>
        <p:spPr bwMode="auto">
          <a:xfrm>
            <a:off x="6553200" y="4191000"/>
            <a:ext cx="1676400" cy="17526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96432" name="AutoShape 176" descr="白色大理石">
            <a:extLst>
              <a:ext uri="{FF2B5EF4-FFF2-40B4-BE49-F238E27FC236}">
                <a16:creationId xmlns:a16="http://schemas.microsoft.com/office/drawing/2014/main" id="{B92769FE-11DC-4AE1-B289-9609D4C38594}"/>
              </a:ext>
            </a:extLst>
          </p:cNvPr>
          <p:cNvSpPr>
            <a:spLocks noChangeArrowheads="1"/>
          </p:cNvSpPr>
          <p:nvPr/>
        </p:nvSpPr>
        <p:spPr bwMode="auto">
          <a:xfrm>
            <a:off x="609600" y="381000"/>
            <a:ext cx="1154113" cy="609600"/>
          </a:xfrm>
          <a:prstGeom prst="bevel">
            <a:avLst>
              <a:gd name="adj" fmla="val 12500"/>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a:ea typeface="华文中宋" panose="02010600040101010101" pitchFamily="2" charset="-122"/>
                <a:cs typeface="Times New Roman" panose="02020603050405020304" pitchFamily="18" charset="0"/>
              </a:rPr>
              <a:t>定理</a:t>
            </a:r>
          </a:p>
        </p:txBody>
      </p:sp>
      <p:grpSp>
        <p:nvGrpSpPr>
          <p:cNvPr id="96443" name="Group 204">
            <a:extLst>
              <a:ext uri="{FF2B5EF4-FFF2-40B4-BE49-F238E27FC236}">
                <a16:creationId xmlns:a16="http://schemas.microsoft.com/office/drawing/2014/main" id="{7A733257-E8C3-400D-90F5-D1D7B7D52048}"/>
              </a:ext>
            </a:extLst>
          </p:cNvPr>
          <p:cNvGrpSpPr>
            <a:grpSpLocks/>
          </p:cNvGrpSpPr>
          <p:nvPr/>
        </p:nvGrpSpPr>
        <p:grpSpPr bwMode="auto">
          <a:xfrm>
            <a:off x="539750" y="1412875"/>
            <a:ext cx="8604250" cy="609600"/>
            <a:chOff x="312" y="18"/>
            <a:chExt cx="5136" cy="384"/>
          </a:xfrm>
        </p:grpSpPr>
        <p:sp>
          <p:nvSpPr>
            <p:cNvPr id="35887" name="AutoShape 178">
              <a:extLst>
                <a:ext uri="{FF2B5EF4-FFF2-40B4-BE49-F238E27FC236}">
                  <a16:creationId xmlns:a16="http://schemas.microsoft.com/office/drawing/2014/main" id="{6E217E42-333D-422D-ACDB-58EA135755BF}"/>
                </a:ext>
              </a:extLst>
            </p:cNvPr>
            <p:cNvSpPr>
              <a:spLocks noChangeArrowheads="1"/>
            </p:cNvSpPr>
            <p:nvPr/>
          </p:nvSpPr>
          <p:spPr bwMode="auto">
            <a:xfrm>
              <a:off x="312" y="18"/>
              <a:ext cx="5136" cy="384"/>
            </a:xfrm>
            <a:prstGeom prst="bevel">
              <a:avLst>
                <a:gd name="adj" fmla="val 12500"/>
              </a:avLst>
            </a:prstGeom>
            <a:gradFill rotWithShape="0">
              <a:gsLst>
                <a:gs pos="0">
                  <a:srgbClr val="CCFFFF"/>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zh-CN" sz="2800" b="1">
                <a:ea typeface="华文中宋" panose="02010600040101010101" pitchFamily="2" charset="-122"/>
                <a:cs typeface="Times New Roman" panose="02020603050405020304" pitchFamily="18" charset="0"/>
              </a:endParaRPr>
            </a:p>
          </p:txBody>
        </p:sp>
        <p:grpSp>
          <p:nvGrpSpPr>
            <p:cNvPr id="27" name="Group 203">
              <a:extLst>
                <a:ext uri="{FF2B5EF4-FFF2-40B4-BE49-F238E27FC236}">
                  <a16:creationId xmlns:a16="http://schemas.microsoft.com/office/drawing/2014/main" id="{0C6B147A-B6AA-4FF0-B62B-3E4D9EB3B2EE}"/>
                </a:ext>
              </a:extLst>
            </p:cNvPr>
            <p:cNvGrpSpPr>
              <a:grpSpLocks/>
            </p:cNvGrpSpPr>
            <p:nvPr/>
          </p:nvGrpSpPr>
          <p:grpSpPr bwMode="auto">
            <a:xfrm>
              <a:off x="337" y="66"/>
              <a:ext cx="5019" cy="288"/>
              <a:chOff x="337" y="66"/>
              <a:chExt cx="5019" cy="288"/>
            </a:xfrm>
          </p:grpSpPr>
          <p:sp>
            <p:nvSpPr>
              <p:cNvPr id="35889" name="Rectangle 180">
                <a:extLst>
                  <a:ext uri="{FF2B5EF4-FFF2-40B4-BE49-F238E27FC236}">
                    <a16:creationId xmlns:a16="http://schemas.microsoft.com/office/drawing/2014/main" id="{11D75570-204A-4DDB-AD89-7BF8578C8D18}"/>
                  </a:ext>
                </a:extLst>
              </p:cNvPr>
              <p:cNvSpPr>
                <a:spLocks noChangeArrowheads="1"/>
              </p:cNvSpPr>
              <p:nvPr/>
            </p:nvSpPr>
            <p:spPr bwMode="auto">
              <a:xfrm>
                <a:off x="337" y="66"/>
                <a:ext cx="5018" cy="288"/>
              </a:xfrm>
              <a:prstGeom prst="rect">
                <a:avLst/>
              </a:prstGeom>
              <a:gradFill rotWithShape="0">
                <a:gsLst>
                  <a:gs pos="0">
                    <a:srgbClr val="CCFFFF"/>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dirty="0">
                    <a:solidFill>
                      <a:schemeClr val="tx2"/>
                    </a:solidFill>
                    <a:ea typeface="华文中宋" panose="02010600040101010101" pitchFamily="2" charset="-122"/>
                    <a:cs typeface="Times New Roman" panose="02020603050405020304" pitchFamily="18" charset="0"/>
                  </a:rPr>
                  <a:t>矩阵         在什么条件下才能保证                       ？</a:t>
                </a:r>
              </a:p>
            </p:txBody>
          </p:sp>
          <p:graphicFrame>
            <p:nvGraphicFramePr>
              <p:cNvPr id="28" name="Object 15">
                <a:extLst>
                  <a:ext uri="{FF2B5EF4-FFF2-40B4-BE49-F238E27FC236}">
                    <a16:creationId xmlns:a16="http://schemas.microsoft.com/office/drawing/2014/main" id="{04B45A53-19A7-4272-AFB5-79B38D8C1C61}"/>
                  </a:ext>
                </a:extLst>
              </p:cNvPr>
              <p:cNvGraphicFramePr>
                <a:graphicFrameLocks/>
              </p:cNvGraphicFramePr>
              <p:nvPr/>
            </p:nvGraphicFramePr>
            <p:xfrm>
              <a:off x="3060" y="66"/>
              <a:ext cx="647" cy="288"/>
            </p:xfrm>
            <a:graphic>
              <a:graphicData uri="http://schemas.openxmlformats.org/presentationml/2006/ole">
                <mc:AlternateContent xmlns:mc="http://schemas.openxmlformats.org/markup-compatibility/2006">
                  <mc:Choice xmlns:v="urn:schemas-microsoft-com:vml" Requires="v">
                    <p:oleObj r:id="rId18" imgW="450772" imgH="184127" progId="Equation.3">
                      <p:embed/>
                    </p:oleObj>
                  </mc:Choice>
                  <mc:Fallback>
                    <p:oleObj r:id="rId18" imgW="450772" imgH="184127" progId="Equation.3">
                      <p:embed/>
                      <p:pic>
                        <p:nvPicPr>
                          <p:cNvPr id="28" name="Object 15">
                            <a:extLst>
                              <a:ext uri="{FF2B5EF4-FFF2-40B4-BE49-F238E27FC236}">
                                <a16:creationId xmlns:a16="http://schemas.microsoft.com/office/drawing/2014/main" id="{04B45A53-19A7-4272-AFB5-79B38D8C1C61}"/>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60" y="66"/>
                            <a:ext cx="647" cy="288"/>
                          </a:xfrm>
                          <a:prstGeom prst="rect">
                            <a:avLst/>
                          </a:prstGeom>
                          <a:gradFill rotWithShape="0">
                            <a:gsLst>
                              <a:gs pos="0">
                                <a:srgbClr val="CCFFFF"/>
                              </a:gs>
                              <a:gs pos="100000">
                                <a:srgbClr val="FFFFF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90" name="Object 16">
                <a:extLst>
                  <a:ext uri="{FF2B5EF4-FFF2-40B4-BE49-F238E27FC236}">
                    <a16:creationId xmlns:a16="http://schemas.microsoft.com/office/drawing/2014/main" id="{1FC5E92D-383C-4542-B3EB-547141D79BC6}"/>
                  </a:ext>
                </a:extLst>
              </p:cNvPr>
              <p:cNvGraphicFramePr>
                <a:graphicFrameLocks/>
              </p:cNvGraphicFramePr>
              <p:nvPr/>
            </p:nvGraphicFramePr>
            <p:xfrm>
              <a:off x="3785" y="81"/>
              <a:ext cx="1571" cy="255"/>
            </p:xfrm>
            <a:graphic>
              <a:graphicData uri="http://schemas.openxmlformats.org/presentationml/2006/ole">
                <mc:AlternateContent xmlns:mc="http://schemas.openxmlformats.org/markup-compatibility/2006">
                  <mc:Choice xmlns:v="urn:schemas-microsoft-com:vml" Requires="v">
                    <p:oleObj r:id="rId20" imgW="870028" imgH="145888" progId="Equation.3">
                      <p:embed/>
                    </p:oleObj>
                  </mc:Choice>
                  <mc:Fallback>
                    <p:oleObj r:id="rId20" imgW="870028" imgH="145888" progId="Equation.3">
                      <p:embed/>
                      <p:pic>
                        <p:nvPicPr>
                          <p:cNvPr id="35890" name="Object 16">
                            <a:extLst>
                              <a:ext uri="{FF2B5EF4-FFF2-40B4-BE49-F238E27FC236}">
                                <a16:creationId xmlns:a16="http://schemas.microsoft.com/office/drawing/2014/main" id="{1FC5E92D-383C-4542-B3EB-547141D79BC6}"/>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85" y="81"/>
                            <a:ext cx="1571" cy="255"/>
                          </a:xfrm>
                          <a:prstGeom prst="rect">
                            <a:avLst/>
                          </a:prstGeom>
                          <a:gradFill rotWithShape="0">
                            <a:gsLst>
                              <a:gs pos="0">
                                <a:srgbClr val="CCFFFF"/>
                              </a:gs>
                              <a:gs pos="100000">
                                <a:srgbClr val="FFFFF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91" name="Object 17">
                <a:extLst>
                  <a:ext uri="{FF2B5EF4-FFF2-40B4-BE49-F238E27FC236}">
                    <a16:creationId xmlns:a16="http://schemas.microsoft.com/office/drawing/2014/main" id="{31AAC1CA-8C42-4BC7-8F9A-525ACBFC3AD8}"/>
                  </a:ext>
                </a:extLst>
              </p:cNvPr>
              <p:cNvGraphicFramePr>
                <a:graphicFrameLocks/>
              </p:cNvGraphicFramePr>
              <p:nvPr/>
            </p:nvGraphicFramePr>
            <p:xfrm>
              <a:off x="814" y="114"/>
              <a:ext cx="290" cy="199"/>
            </p:xfrm>
            <a:graphic>
              <a:graphicData uri="http://schemas.openxmlformats.org/presentationml/2006/ole">
                <mc:AlternateContent xmlns:mc="http://schemas.openxmlformats.org/markup-compatibility/2006">
                  <mc:Choice xmlns:v="urn:schemas-microsoft-com:vml" Requires="v">
                    <p:oleObj r:id="rId22" imgW="107820" imgH="108065" progId="Equation.3">
                      <p:embed/>
                    </p:oleObj>
                  </mc:Choice>
                  <mc:Fallback>
                    <p:oleObj r:id="rId22" imgW="107820" imgH="108065" progId="Equation.3">
                      <p:embed/>
                      <p:pic>
                        <p:nvPicPr>
                          <p:cNvPr id="35891" name="Object 17">
                            <a:extLst>
                              <a:ext uri="{FF2B5EF4-FFF2-40B4-BE49-F238E27FC236}">
                                <a16:creationId xmlns:a16="http://schemas.microsoft.com/office/drawing/2014/main" id="{31AAC1CA-8C42-4BC7-8F9A-525ACBFC3AD8}"/>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14" y="114"/>
                            <a:ext cx="290" cy="199"/>
                          </a:xfrm>
                          <a:prstGeom prst="rect">
                            <a:avLst/>
                          </a:prstGeom>
                          <a:gradFill rotWithShape="0">
                            <a:gsLst>
                              <a:gs pos="0">
                                <a:srgbClr val="CCFFFF"/>
                              </a:gs>
                              <a:gs pos="100000">
                                <a:srgbClr val="FFFFFF"/>
                              </a:gs>
                            </a:gsLst>
                            <a:lin ang="5400000" scaled="1"/>
                          </a:gra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96445" name="Group 201">
            <a:extLst>
              <a:ext uri="{FF2B5EF4-FFF2-40B4-BE49-F238E27FC236}">
                <a16:creationId xmlns:a16="http://schemas.microsoft.com/office/drawing/2014/main" id="{56BF6403-AFEE-491B-9782-FE38291D2669}"/>
              </a:ext>
            </a:extLst>
          </p:cNvPr>
          <p:cNvGrpSpPr>
            <a:grpSpLocks/>
          </p:cNvGrpSpPr>
          <p:nvPr/>
        </p:nvGrpSpPr>
        <p:grpSpPr bwMode="auto">
          <a:xfrm>
            <a:off x="315913" y="1449388"/>
            <a:ext cx="8224837" cy="2601912"/>
            <a:chOff x="288" y="2352"/>
            <a:chExt cx="5136" cy="1639"/>
          </a:xfrm>
        </p:grpSpPr>
        <p:grpSp>
          <p:nvGrpSpPr>
            <p:cNvPr id="35873" name="Group 188">
              <a:extLst>
                <a:ext uri="{FF2B5EF4-FFF2-40B4-BE49-F238E27FC236}">
                  <a16:creationId xmlns:a16="http://schemas.microsoft.com/office/drawing/2014/main" id="{ECF62ED4-1814-4F5F-91A7-EF79CCE91A7F}"/>
                </a:ext>
              </a:extLst>
            </p:cNvPr>
            <p:cNvGrpSpPr>
              <a:grpSpLocks/>
            </p:cNvGrpSpPr>
            <p:nvPr/>
          </p:nvGrpSpPr>
          <p:grpSpPr bwMode="auto">
            <a:xfrm>
              <a:off x="288" y="2400"/>
              <a:ext cx="5136" cy="1591"/>
              <a:chOff x="384" y="1488"/>
              <a:chExt cx="5136" cy="1591"/>
            </a:xfrm>
          </p:grpSpPr>
          <p:grpSp>
            <p:nvGrpSpPr>
              <p:cNvPr id="29" name="Group 189">
                <a:extLst>
                  <a:ext uri="{FF2B5EF4-FFF2-40B4-BE49-F238E27FC236}">
                    <a16:creationId xmlns:a16="http://schemas.microsoft.com/office/drawing/2014/main" id="{CC72BC39-202B-4663-82E4-8FDD2F5D7629}"/>
                  </a:ext>
                </a:extLst>
              </p:cNvPr>
              <p:cNvGrpSpPr>
                <a:grpSpLocks/>
              </p:cNvGrpSpPr>
              <p:nvPr/>
            </p:nvGrpSpPr>
            <p:grpSpPr bwMode="auto">
              <a:xfrm>
                <a:off x="384" y="1488"/>
                <a:ext cx="5136" cy="1591"/>
                <a:chOff x="384" y="1488"/>
                <a:chExt cx="5136" cy="1591"/>
              </a:xfrm>
            </p:grpSpPr>
            <p:sp>
              <p:nvSpPr>
                <p:cNvPr id="35878" name="Rectangle 190" descr="Rectangle: Click to edit Master text styles&#10;Second level&#10;Third level&#10;Fourth level&#10;Fifth level">
                  <a:extLst>
                    <a:ext uri="{FF2B5EF4-FFF2-40B4-BE49-F238E27FC236}">
                      <a16:creationId xmlns:a16="http://schemas.microsoft.com/office/drawing/2014/main" id="{0C25A056-8F79-4A59-8C80-59B5D1ED18F7}"/>
                    </a:ext>
                  </a:extLst>
                </p:cNvPr>
                <p:cNvSpPr>
                  <a:spLocks noChangeArrowheads="1"/>
                </p:cNvSpPr>
                <p:nvPr/>
              </p:nvSpPr>
              <p:spPr bwMode="auto">
                <a:xfrm>
                  <a:off x="384" y="1488"/>
                  <a:ext cx="5136"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Clr>
                      <a:schemeClr val="hlink"/>
                    </a:buClr>
                    <a:buSzPct val="110000"/>
                    <a:buFont typeface="Wingdings" panose="05000000000000000000" pitchFamily="2" charset="2"/>
                    <a:buNone/>
                    <a:defRPr/>
                  </a:pPr>
                  <a:r>
                    <a:rPr lang="en-US" altLang="zh-CN" sz="2400" b="1" dirty="0">
                      <a:solidFill>
                        <a:schemeClr val="tx2"/>
                      </a:solidFill>
                      <a:ea typeface="华文中宋" panose="02010600040101010101" pitchFamily="2" charset="-122"/>
                      <a:cs typeface="Times New Roman" panose="02020603050405020304" pitchFamily="18" charset="0"/>
                    </a:rPr>
                    <a:t>                 </a:t>
                  </a:r>
                  <a:r>
                    <a:rPr lang="zh-CN" altLang="en-US" sz="2400" b="1" dirty="0">
                      <a:solidFill>
                        <a:schemeClr val="tx2"/>
                      </a:solidFill>
                      <a:ea typeface="华文中宋" panose="02010600040101010101" pitchFamily="2" charset="-122"/>
                      <a:cs typeface="Times New Roman" panose="02020603050405020304" pitchFamily="18" charset="0"/>
                    </a:rPr>
                    <a:t>约化的主元素                                         的充要条件是矩阵    的顺序主子式</a:t>
                  </a:r>
                </a:p>
                <a:p>
                  <a:pPr eaLnBrk="1" hangingPunct="1">
                    <a:lnSpc>
                      <a:spcPct val="130000"/>
                    </a:lnSpc>
                    <a:buClr>
                      <a:schemeClr val="hlink"/>
                    </a:buClr>
                    <a:buSzPct val="110000"/>
                    <a:buFont typeface="Wingdings" panose="05000000000000000000" pitchFamily="2" charset="2"/>
                    <a:buNone/>
                    <a:defRPr/>
                  </a:pPr>
                  <a:r>
                    <a:rPr lang="zh-CN" altLang="en-US" sz="2400" b="1" dirty="0">
                      <a:solidFill>
                        <a:schemeClr val="tx2"/>
                      </a:solidFill>
                      <a:ea typeface="华文中宋" panose="02010600040101010101" pitchFamily="2" charset="-122"/>
                      <a:cs typeface="Times New Roman" panose="02020603050405020304" pitchFamily="18" charset="0"/>
                    </a:rPr>
                    <a:t>                                                    </a:t>
                  </a:r>
                </a:p>
              </p:txBody>
            </p:sp>
            <p:graphicFrame>
              <p:nvGraphicFramePr>
                <p:cNvPr id="30" name="Object 7">
                  <a:extLst>
                    <a:ext uri="{FF2B5EF4-FFF2-40B4-BE49-F238E27FC236}">
                      <a16:creationId xmlns:a16="http://schemas.microsoft.com/office/drawing/2014/main" id="{1E3CF6F4-EEF4-4251-9046-2FFF6E289171}"/>
                    </a:ext>
                  </a:extLst>
                </p:cNvPr>
                <p:cNvGraphicFramePr>
                  <a:graphicFrameLocks/>
                </p:cNvGraphicFramePr>
                <p:nvPr/>
              </p:nvGraphicFramePr>
              <p:xfrm>
                <a:off x="1153" y="1868"/>
                <a:ext cx="302" cy="199"/>
              </p:xfrm>
              <a:graphic>
                <a:graphicData uri="http://schemas.openxmlformats.org/presentationml/2006/ole">
                  <mc:AlternateContent xmlns:mc="http://schemas.openxmlformats.org/markup-compatibility/2006">
                    <mc:Choice xmlns:v="urn:schemas-microsoft-com:vml" Requires="v">
                      <p:oleObj r:id="rId24" imgW="107820" imgH="108065" progId="Equation.3">
                        <p:embed/>
                      </p:oleObj>
                    </mc:Choice>
                    <mc:Fallback>
                      <p:oleObj r:id="rId24" imgW="107820" imgH="108065" progId="Equation.3">
                        <p:embed/>
                        <p:pic>
                          <p:nvPicPr>
                            <p:cNvPr id="30" name="Object 7">
                              <a:extLst>
                                <a:ext uri="{FF2B5EF4-FFF2-40B4-BE49-F238E27FC236}">
                                  <a16:creationId xmlns:a16="http://schemas.microsoft.com/office/drawing/2014/main" id="{1E3CF6F4-EEF4-4251-9046-2FFF6E289171}"/>
                                </a:ext>
                              </a:extLst>
                            </p:cNvPr>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53" y="1868"/>
                              <a:ext cx="302"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79" name="Object 8">
                  <a:extLst>
                    <a:ext uri="{FF2B5EF4-FFF2-40B4-BE49-F238E27FC236}">
                      <a16:creationId xmlns:a16="http://schemas.microsoft.com/office/drawing/2014/main" id="{CABFD9B9-CFDE-4CB0-80B1-F12DB6C67EF9}"/>
                    </a:ext>
                  </a:extLst>
                </p:cNvPr>
                <p:cNvGraphicFramePr>
                  <a:graphicFrameLocks/>
                </p:cNvGraphicFramePr>
                <p:nvPr/>
              </p:nvGraphicFramePr>
              <p:xfrm>
                <a:off x="2448" y="1536"/>
                <a:ext cx="688" cy="324"/>
              </p:xfrm>
              <a:graphic>
                <a:graphicData uri="http://schemas.openxmlformats.org/presentationml/2006/ole">
                  <mc:AlternateContent xmlns:mc="http://schemas.openxmlformats.org/markup-compatibility/2006">
                    <mc:Choice xmlns:v="urn:schemas-microsoft-com:vml" Requires="v">
                      <p:oleObj r:id="rId26" imgW="425476" imgH="184127" progId="Equation.3">
                        <p:embed/>
                      </p:oleObj>
                    </mc:Choice>
                    <mc:Fallback>
                      <p:oleObj r:id="rId26" imgW="425476" imgH="184127" progId="Equation.3">
                        <p:embed/>
                        <p:pic>
                          <p:nvPicPr>
                            <p:cNvPr id="35879" name="Object 8">
                              <a:extLst>
                                <a:ext uri="{FF2B5EF4-FFF2-40B4-BE49-F238E27FC236}">
                                  <a16:creationId xmlns:a16="http://schemas.microsoft.com/office/drawing/2014/main" id="{CABFD9B9-CFDE-4CB0-80B1-F12DB6C67EF9}"/>
                                </a:ext>
                              </a:extLst>
                            </p:cNvPr>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48" y="1536"/>
                              <a:ext cx="68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80" name="Object 9">
                  <a:extLst>
                    <a:ext uri="{FF2B5EF4-FFF2-40B4-BE49-F238E27FC236}">
                      <a16:creationId xmlns:a16="http://schemas.microsoft.com/office/drawing/2014/main" id="{5B8B9041-1F3C-462E-902C-5E50EF39155C}"/>
                    </a:ext>
                  </a:extLst>
                </p:cNvPr>
                <p:cNvGraphicFramePr>
                  <a:graphicFrameLocks/>
                </p:cNvGraphicFramePr>
                <p:nvPr/>
              </p:nvGraphicFramePr>
              <p:xfrm>
                <a:off x="3176" y="1554"/>
                <a:ext cx="1152" cy="256"/>
              </p:xfrm>
              <a:graphic>
                <a:graphicData uri="http://schemas.openxmlformats.org/presentationml/2006/ole">
                  <mc:AlternateContent xmlns:mc="http://schemas.openxmlformats.org/markup-compatibility/2006">
                    <mc:Choice xmlns:v="urn:schemas-microsoft-com:vml" Requires="v">
                      <p:oleObj r:id="rId28" imgW="831876" imgH="145888" progId="Equation.3">
                        <p:embed/>
                      </p:oleObj>
                    </mc:Choice>
                    <mc:Fallback>
                      <p:oleObj r:id="rId28" imgW="831876" imgH="145888" progId="Equation.3">
                        <p:embed/>
                        <p:pic>
                          <p:nvPicPr>
                            <p:cNvPr id="35880" name="Object 9">
                              <a:extLst>
                                <a:ext uri="{FF2B5EF4-FFF2-40B4-BE49-F238E27FC236}">
                                  <a16:creationId xmlns:a16="http://schemas.microsoft.com/office/drawing/2014/main" id="{5B8B9041-1F3C-462E-902C-5E50EF39155C}"/>
                                </a:ext>
                              </a:extLst>
                            </p:cNvPr>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176" y="1554"/>
                              <a:ext cx="115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81" name="Object 10">
                  <a:extLst>
                    <a:ext uri="{FF2B5EF4-FFF2-40B4-BE49-F238E27FC236}">
                      <a16:creationId xmlns:a16="http://schemas.microsoft.com/office/drawing/2014/main" id="{806480F9-4E4B-4237-AA15-CD76CB8A9C46}"/>
                    </a:ext>
                  </a:extLst>
                </p:cNvPr>
                <p:cNvGraphicFramePr>
                  <a:graphicFrameLocks/>
                </p:cNvGraphicFramePr>
                <p:nvPr/>
              </p:nvGraphicFramePr>
              <p:xfrm>
                <a:off x="2640" y="1906"/>
                <a:ext cx="720" cy="254"/>
              </p:xfrm>
              <a:graphic>
                <a:graphicData uri="http://schemas.openxmlformats.org/presentationml/2006/ole">
                  <mc:AlternateContent xmlns:mc="http://schemas.openxmlformats.org/markup-compatibility/2006">
                    <mc:Choice xmlns:v="urn:schemas-microsoft-com:vml" Requires="v">
                      <p:oleObj r:id="rId30" imgW="387324" imgH="165008" progId="Equation.3">
                        <p:embed/>
                      </p:oleObj>
                    </mc:Choice>
                    <mc:Fallback>
                      <p:oleObj r:id="rId30" imgW="387324" imgH="165008" progId="Equation.3">
                        <p:embed/>
                        <p:pic>
                          <p:nvPicPr>
                            <p:cNvPr id="35881" name="Object 10">
                              <a:extLst>
                                <a:ext uri="{FF2B5EF4-FFF2-40B4-BE49-F238E27FC236}">
                                  <a16:creationId xmlns:a16="http://schemas.microsoft.com/office/drawing/2014/main" id="{806480F9-4E4B-4237-AA15-CD76CB8A9C46}"/>
                                </a:ext>
                              </a:extLst>
                            </p:cNvPr>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640" y="1906"/>
                              <a:ext cx="72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82" name="Object 11">
                  <a:extLst>
                    <a:ext uri="{FF2B5EF4-FFF2-40B4-BE49-F238E27FC236}">
                      <a16:creationId xmlns:a16="http://schemas.microsoft.com/office/drawing/2014/main" id="{E537BD91-B26E-4B6A-B861-A53A7A4229D8}"/>
                    </a:ext>
                  </a:extLst>
                </p:cNvPr>
                <p:cNvGraphicFramePr>
                  <a:graphicFrameLocks/>
                </p:cNvGraphicFramePr>
                <p:nvPr/>
              </p:nvGraphicFramePr>
              <p:xfrm>
                <a:off x="3360" y="1919"/>
                <a:ext cx="1056" cy="241"/>
              </p:xfrm>
              <a:graphic>
                <a:graphicData uri="http://schemas.openxmlformats.org/presentationml/2006/ole">
                  <mc:AlternateContent xmlns:mc="http://schemas.openxmlformats.org/markup-compatibility/2006">
                    <mc:Choice xmlns:v="urn:schemas-microsoft-com:vml" Requires="v">
                      <p:oleObj r:id="rId32" imgW="831876" imgH="145888" progId="Equation.3">
                        <p:embed/>
                      </p:oleObj>
                    </mc:Choice>
                    <mc:Fallback>
                      <p:oleObj r:id="rId32" imgW="831876" imgH="145888" progId="Equation.3">
                        <p:embed/>
                        <p:pic>
                          <p:nvPicPr>
                            <p:cNvPr id="35882" name="Object 11">
                              <a:extLst>
                                <a:ext uri="{FF2B5EF4-FFF2-40B4-BE49-F238E27FC236}">
                                  <a16:creationId xmlns:a16="http://schemas.microsoft.com/office/drawing/2014/main" id="{E537BD91-B26E-4B6A-B861-A53A7A4229D8}"/>
                                </a:ext>
                              </a:extLst>
                            </p:cNvPr>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360" y="1919"/>
                              <a:ext cx="1056"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83" name="Object 12">
                  <a:extLst>
                    <a:ext uri="{FF2B5EF4-FFF2-40B4-BE49-F238E27FC236}">
                      <a16:creationId xmlns:a16="http://schemas.microsoft.com/office/drawing/2014/main" id="{92527BB3-1299-4BCA-B29E-87270BC24E81}"/>
                    </a:ext>
                  </a:extLst>
                </p:cNvPr>
                <p:cNvGraphicFramePr>
                  <a:graphicFrameLocks/>
                </p:cNvGraphicFramePr>
                <p:nvPr/>
              </p:nvGraphicFramePr>
              <p:xfrm>
                <a:off x="4608" y="1920"/>
                <a:ext cx="816" cy="228"/>
              </p:xfrm>
              <a:graphic>
                <a:graphicData uri="http://schemas.openxmlformats.org/presentationml/2006/ole">
                  <mc:AlternateContent xmlns:mc="http://schemas.openxmlformats.org/markup-compatibility/2006">
                    <mc:Choice xmlns:v="urn:schemas-microsoft-com:vml" Requires="v">
                      <p:oleObj r:id="rId34" imgW="717420" imgH="158773" progId="Equation.3">
                        <p:embed/>
                      </p:oleObj>
                    </mc:Choice>
                    <mc:Fallback>
                      <p:oleObj r:id="rId34" imgW="717420" imgH="158773" progId="Equation.3">
                        <p:embed/>
                        <p:pic>
                          <p:nvPicPr>
                            <p:cNvPr id="35883" name="Object 12">
                              <a:extLst>
                                <a:ext uri="{FF2B5EF4-FFF2-40B4-BE49-F238E27FC236}">
                                  <a16:creationId xmlns:a16="http://schemas.microsoft.com/office/drawing/2014/main" id="{92527BB3-1299-4BCA-B29E-87270BC24E81}"/>
                                </a:ext>
                              </a:extLst>
                            </p:cNvPr>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608" y="1920"/>
                              <a:ext cx="81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84" name="Object 13">
                  <a:extLst>
                    <a:ext uri="{FF2B5EF4-FFF2-40B4-BE49-F238E27FC236}">
                      <a16:creationId xmlns:a16="http://schemas.microsoft.com/office/drawing/2014/main" id="{2E994091-59E7-443F-8ECB-DB2C90DBCEC9}"/>
                    </a:ext>
                  </a:extLst>
                </p:cNvPr>
                <p:cNvGraphicFramePr>
                  <a:graphicFrameLocks/>
                </p:cNvGraphicFramePr>
                <p:nvPr/>
              </p:nvGraphicFramePr>
              <p:xfrm>
                <a:off x="1072" y="2160"/>
                <a:ext cx="1808" cy="919"/>
              </p:xfrm>
              <a:graphic>
                <a:graphicData uri="http://schemas.openxmlformats.org/presentationml/2006/ole">
                  <mc:AlternateContent xmlns:mc="http://schemas.openxmlformats.org/markup-compatibility/2006">
                    <mc:Choice xmlns:v="urn:schemas-microsoft-com:vml" Requires="v">
                      <p:oleObj r:id="rId36" imgW="1339876" imgH="654212" progId="Equation.3">
                        <p:embed/>
                      </p:oleObj>
                    </mc:Choice>
                    <mc:Fallback>
                      <p:oleObj r:id="rId36" imgW="1339876" imgH="654212" progId="Equation.3">
                        <p:embed/>
                        <p:pic>
                          <p:nvPicPr>
                            <p:cNvPr id="35884" name="Object 13">
                              <a:extLst>
                                <a:ext uri="{FF2B5EF4-FFF2-40B4-BE49-F238E27FC236}">
                                  <a16:creationId xmlns:a16="http://schemas.microsoft.com/office/drawing/2014/main" id="{2E994091-59E7-443F-8ECB-DB2C90DBCEC9}"/>
                                </a:ext>
                              </a:extLst>
                            </p:cNvPr>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072" y="2160"/>
                              <a:ext cx="1808"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85" name="Object 14">
                  <a:extLst>
                    <a:ext uri="{FF2B5EF4-FFF2-40B4-BE49-F238E27FC236}">
                      <a16:creationId xmlns:a16="http://schemas.microsoft.com/office/drawing/2014/main" id="{4BA69CFB-E1B8-4F6E-9DFD-962CB348DB93}"/>
                    </a:ext>
                  </a:extLst>
                </p:cNvPr>
                <p:cNvGraphicFramePr>
                  <a:graphicFrameLocks/>
                </p:cNvGraphicFramePr>
                <p:nvPr/>
              </p:nvGraphicFramePr>
              <p:xfrm>
                <a:off x="3142" y="2496"/>
                <a:ext cx="1706" cy="262"/>
              </p:xfrm>
              <a:graphic>
                <a:graphicData uri="http://schemas.openxmlformats.org/presentationml/2006/ole">
                  <mc:AlternateContent xmlns:mc="http://schemas.openxmlformats.org/markup-compatibility/2006">
                    <mc:Choice xmlns:v="urn:schemas-microsoft-com:vml" Requires="v">
                      <p:oleObj r:id="rId38" imgW="844731" imgH="145888" progId="Equation.3">
                        <p:embed/>
                      </p:oleObj>
                    </mc:Choice>
                    <mc:Fallback>
                      <p:oleObj r:id="rId38" imgW="844731" imgH="145888" progId="Equation.3">
                        <p:embed/>
                        <p:pic>
                          <p:nvPicPr>
                            <p:cNvPr id="35885" name="Object 14">
                              <a:extLst>
                                <a:ext uri="{FF2B5EF4-FFF2-40B4-BE49-F238E27FC236}">
                                  <a16:creationId xmlns:a16="http://schemas.microsoft.com/office/drawing/2014/main" id="{4BA69CFB-E1B8-4F6E-9DFD-962CB348DB93}"/>
                                </a:ext>
                              </a:extLst>
                            </p:cNvPr>
                            <p:cNvPicPr>
                              <a:picLocks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142" y="2496"/>
                              <a:ext cx="170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5877" name="Rectangle 199">
                <a:extLst>
                  <a:ext uri="{FF2B5EF4-FFF2-40B4-BE49-F238E27FC236}">
                    <a16:creationId xmlns:a16="http://schemas.microsoft.com/office/drawing/2014/main" id="{DA9A8411-FBA5-40C7-87A1-113A58330986}"/>
                  </a:ext>
                </a:extLst>
              </p:cNvPr>
              <p:cNvSpPr>
                <a:spLocks noChangeArrowheads="1"/>
              </p:cNvSpPr>
              <p:nvPr/>
            </p:nvSpPr>
            <p:spPr bwMode="auto">
              <a:xfrm>
                <a:off x="4368" y="1872"/>
                <a:ext cx="3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solidFill>
                      <a:schemeClr val="tx2"/>
                    </a:solidFill>
                    <a:ea typeface="华文中宋" panose="02010600040101010101" pitchFamily="2" charset="-122"/>
                    <a:cs typeface="Times New Roman" panose="02020603050405020304" pitchFamily="18" charset="0"/>
                  </a:rPr>
                  <a:t>即</a:t>
                </a:r>
              </a:p>
            </p:txBody>
          </p:sp>
        </p:grpSp>
        <p:sp>
          <p:nvSpPr>
            <p:cNvPr id="35875" name="AutoShape 200" descr="白色大理石">
              <a:extLst>
                <a:ext uri="{FF2B5EF4-FFF2-40B4-BE49-F238E27FC236}">
                  <a16:creationId xmlns:a16="http://schemas.microsoft.com/office/drawing/2014/main" id="{28D753B5-4D62-483A-8F5E-FB0749898BD6}"/>
                </a:ext>
              </a:extLst>
            </p:cNvPr>
            <p:cNvSpPr>
              <a:spLocks noChangeArrowheads="1"/>
            </p:cNvSpPr>
            <p:nvPr/>
          </p:nvSpPr>
          <p:spPr bwMode="auto">
            <a:xfrm>
              <a:off x="432" y="2352"/>
              <a:ext cx="672" cy="384"/>
            </a:xfrm>
            <a:prstGeom prst="bevel">
              <a:avLst>
                <a:gd name="adj" fmla="val 12500"/>
              </a:avLst>
            </a:prstGeom>
            <a:blipFill dpi="0" rotWithShape="0">
              <a:blip r:embed="rId17"/>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a:ea typeface="华文中宋" panose="02010600040101010101" pitchFamily="2" charset="-122"/>
                  <a:cs typeface="Times New Roman" panose="02020603050405020304" pitchFamily="18" charset="0"/>
                </a:rPr>
                <a:t>引理</a:t>
              </a:r>
            </a:p>
          </p:txBody>
        </p:sp>
      </p:grpSp>
      <p:sp>
        <p:nvSpPr>
          <p:cNvPr id="35856" name="Rectangle 205">
            <a:extLst>
              <a:ext uri="{FF2B5EF4-FFF2-40B4-BE49-F238E27FC236}">
                <a16:creationId xmlns:a16="http://schemas.microsoft.com/office/drawing/2014/main" id="{0F85B04B-B644-4D61-99DE-82E13EE01EFF}"/>
              </a:ext>
            </a:extLst>
          </p:cNvPr>
          <p:cNvSpPr>
            <a:spLocks noChangeArrowheads="1"/>
          </p:cNvSpPr>
          <p:nvPr/>
        </p:nvSpPr>
        <p:spPr bwMode="auto">
          <a:xfrm>
            <a:off x="4953000" y="0"/>
            <a:ext cx="419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§2 Gaussian Elimination – The Method</a:t>
            </a:r>
          </a:p>
        </p:txBody>
      </p:sp>
      <p:grpSp>
        <p:nvGrpSpPr>
          <p:cNvPr id="18432" name="Group 206">
            <a:extLst>
              <a:ext uri="{FF2B5EF4-FFF2-40B4-BE49-F238E27FC236}">
                <a16:creationId xmlns:a16="http://schemas.microsoft.com/office/drawing/2014/main" id="{7F80AB55-5EFC-4693-9F55-2F2F4C111CDC}"/>
              </a:ext>
            </a:extLst>
          </p:cNvPr>
          <p:cNvGrpSpPr>
            <a:grpSpLocks/>
          </p:cNvGrpSpPr>
          <p:nvPr/>
        </p:nvGrpSpPr>
        <p:grpSpPr bwMode="auto">
          <a:xfrm>
            <a:off x="762000" y="3962400"/>
            <a:ext cx="8382000" cy="1066800"/>
            <a:chOff x="480" y="288"/>
            <a:chExt cx="5280" cy="672"/>
          </a:xfrm>
        </p:grpSpPr>
        <p:sp>
          <p:nvSpPr>
            <p:cNvPr id="35872" name="Rectangle 207" descr="Rectangle: Click to edit Master text styles&#10;Second level&#10;Third level&#10;Fourth level&#10;Fifth level">
              <a:extLst>
                <a:ext uri="{FF2B5EF4-FFF2-40B4-BE49-F238E27FC236}">
                  <a16:creationId xmlns:a16="http://schemas.microsoft.com/office/drawing/2014/main" id="{05E14D01-8F82-4A73-A25A-C06956DBE7C6}"/>
                </a:ext>
              </a:extLst>
            </p:cNvPr>
            <p:cNvSpPr>
              <a:spLocks noChangeArrowheads="1"/>
            </p:cNvSpPr>
            <p:nvPr/>
          </p:nvSpPr>
          <p:spPr bwMode="auto">
            <a:xfrm>
              <a:off x="480" y="288"/>
              <a:ext cx="528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chemeClr val="hlink"/>
                </a:buClr>
                <a:buSzPct val="110000"/>
                <a:buFont typeface="Wingdings" panose="05000000000000000000" pitchFamily="2" charset="2"/>
                <a:buNone/>
                <a:defRPr/>
              </a:pPr>
              <a:r>
                <a:rPr lang="zh-CN" altLang="en-US" sz="2400" b="1">
                  <a:solidFill>
                    <a:srgbClr val="FF0000"/>
                  </a:solidFill>
                  <a:ea typeface="华文中宋" panose="02010600040101010101" pitchFamily="2" charset="-122"/>
                  <a:cs typeface="Times New Roman" panose="02020603050405020304" pitchFamily="18" charset="0"/>
                </a:rPr>
                <a:t>证明</a:t>
              </a:r>
              <a:r>
                <a:rPr lang="zh-CN" altLang="en-US" sz="2400" b="1">
                  <a:solidFill>
                    <a:schemeClr val="tx2"/>
                  </a:solidFill>
                  <a:ea typeface="华文中宋" panose="02010600040101010101" pitchFamily="2" charset="-122"/>
                  <a:cs typeface="Times New Roman" panose="02020603050405020304" pitchFamily="18" charset="0"/>
                </a:rPr>
                <a:t>：首先利用归纳法证明引理的</a:t>
              </a:r>
              <a:r>
                <a:rPr lang="zh-CN" altLang="en-US" sz="2400" b="1">
                  <a:solidFill>
                    <a:srgbClr val="FF0000"/>
                  </a:solidFill>
                  <a:ea typeface="华文中宋" panose="02010600040101010101" pitchFamily="2" charset="-122"/>
                  <a:cs typeface="Times New Roman" panose="02020603050405020304" pitchFamily="18" charset="0"/>
                </a:rPr>
                <a:t>充分性</a:t>
              </a:r>
              <a:r>
                <a:rPr lang="zh-CN" altLang="en-US" sz="2400" b="1">
                  <a:solidFill>
                    <a:schemeClr val="tx2"/>
                  </a:solidFill>
                  <a:ea typeface="华文中宋" panose="02010600040101010101" pitchFamily="2" charset="-122"/>
                  <a:cs typeface="Times New Roman" panose="02020603050405020304" pitchFamily="18" charset="0"/>
                </a:rPr>
                <a:t>，显然，当                    时引理的充分性是成立的，</a:t>
              </a:r>
            </a:p>
          </p:txBody>
        </p:sp>
        <p:graphicFrame>
          <p:nvGraphicFramePr>
            <p:cNvPr id="31" name="Object 6">
              <a:extLst>
                <a:ext uri="{FF2B5EF4-FFF2-40B4-BE49-F238E27FC236}">
                  <a16:creationId xmlns:a16="http://schemas.microsoft.com/office/drawing/2014/main" id="{52ACB89E-3406-42E0-A225-118480E1BD67}"/>
                </a:ext>
              </a:extLst>
            </p:cNvPr>
            <p:cNvGraphicFramePr>
              <a:graphicFrameLocks/>
            </p:cNvGraphicFramePr>
            <p:nvPr/>
          </p:nvGraphicFramePr>
          <p:xfrm>
            <a:off x="4992" y="336"/>
            <a:ext cx="480" cy="240"/>
          </p:xfrm>
          <a:graphic>
            <a:graphicData uri="http://schemas.openxmlformats.org/presentationml/2006/ole">
              <mc:AlternateContent xmlns:mc="http://schemas.openxmlformats.org/markup-compatibility/2006">
                <mc:Choice xmlns:v="urn:schemas-microsoft-com:vml" Requires="v">
                  <p:oleObj r:id="rId40" imgW="298580" imgH="114300" progId="Equation.3">
                    <p:embed/>
                  </p:oleObj>
                </mc:Choice>
                <mc:Fallback>
                  <p:oleObj r:id="rId40" imgW="298580" imgH="114300" progId="Equation.3">
                    <p:embed/>
                    <p:pic>
                      <p:nvPicPr>
                        <p:cNvPr id="31" name="Object 6">
                          <a:extLst>
                            <a:ext uri="{FF2B5EF4-FFF2-40B4-BE49-F238E27FC236}">
                              <a16:creationId xmlns:a16="http://schemas.microsoft.com/office/drawing/2014/main" id="{52ACB89E-3406-42E0-A225-118480E1BD67}"/>
                            </a:ext>
                          </a:extLst>
                        </p:cNvPr>
                        <p:cNvPicPr>
                          <a:picLocks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992" y="336"/>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8433" name="Group 209">
            <a:extLst>
              <a:ext uri="{FF2B5EF4-FFF2-40B4-BE49-F238E27FC236}">
                <a16:creationId xmlns:a16="http://schemas.microsoft.com/office/drawing/2014/main" id="{E317EB12-190A-4F1C-BB61-3A3263E99C69}"/>
              </a:ext>
            </a:extLst>
          </p:cNvPr>
          <p:cNvGrpSpPr>
            <a:grpSpLocks/>
          </p:cNvGrpSpPr>
          <p:nvPr/>
        </p:nvGrpSpPr>
        <p:grpSpPr bwMode="auto">
          <a:xfrm>
            <a:off x="4427538" y="4429125"/>
            <a:ext cx="4262437" cy="461963"/>
            <a:chOff x="2784" y="624"/>
            <a:chExt cx="2685" cy="291"/>
          </a:xfrm>
        </p:grpSpPr>
        <p:sp>
          <p:nvSpPr>
            <p:cNvPr id="35870" name="Rectangle 210">
              <a:extLst>
                <a:ext uri="{FF2B5EF4-FFF2-40B4-BE49-F238E27FC236}">
                  <a16:creationId xmlns:a16="http://schemas.microsoft.com/office/drawing/2014/main" id="{20DE6FCD-1314-47D1-BC6E-5ABE3903F028}"/>
                </a:ext>
              </a:extLst>
            </p:cNvPr>
            <p:cNvSpPr>
              <a:spLocks noChangeArrowheads="1"/>
            </p:cNvSpPr>
            <p:nvPr/>
          </p:nvSpPr>
          <p:spPr bwMode="auto">
            <a:xfrm>
              <a:off x="2784" y="624"/>
              <a:ext cx="26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solidFill>
                    <a:schemeClr val="tx2"/>
                  </a:solidFill>
                  <a:ea typeface="华文中宋" panose="02010600040101010101" pitchFamily="2" charset="-122"/>
                  <a:cs typeface="Times New Roman" panose="02020603050405020304" pitchFamily="18" charset="0"/>
                </a:rPr>
                <a:t>现假设引理对         是成立的，</a:t>
              </a:r>
            </a:p>
          </p:txBody>
        </p:sp>
        <p:graphicFrame>
          <p:nvGraphicFramePr>
            <p:cNvPr id="35840" name="Object 5">
              <a:extLst>
                <a:ext uri="{FF2B5EF4-FFF2-40B4-BE49-F238E27FC236}">
                  <a16:creationId xmlns:a16="http://schemas.microsoft.com/office/drawing/2014/main" id="{7B4C5668-CB55-4D79-9490-649CF58BEC3F}"/>
                </a:ext>
              </a:extLst>
            </p:cNvPr>
            <p:cNvGraphicFramePr>
              <a:graphicFrameLocks/>
            </p:cNvGraphicFramePr>
            <p:nvPr/>
          </p:nvGraphicFramePr>
          <p:xfrm>
            <a:off x="4032" y="624"/>
            <a:ext cx="480" cy="259"/>
          </p:xfrm>
          <a:graphic>
            <a:graphicData uri="http://schemas.openxmlformats.org/presentationml/2006/ole">
              <mc:AlternateContent xmlns:mc="http://schemas.openxmlformats.org/markup-compatibility/2006">
                <mc:Choice xmlns:v="urn:schemas-microsoft-com:vml" Requires="v">
                  <p:oleObj r:id="rId42" imgW="266648" imgH="114300" progId="Equation.3">
                    <p:embed/>
                  </p:oleObj>
                </mc:Choice>
                <mc:Fallback>
                  <p:oleObj r:id="rId42" imgW="266648" imgH="114300" progId="Equation.3">
                    <p:embed/>
                    <p:pic>
                      <p:nvPicPr>
                        <p:cNvPr id="35840" name="Object 5">
                          <a:extLst>
                            <a:ext uri="{FF2B5EF4-FFF2-40B4-BE49-F238E27FC236}">
                              <a16:creationId xmlns:a16="http://schemas.microsoft.com/office/drawing/2014/main" id="{7B4C5668-CB55-4D79-9490-649CF58BEC3F}"/>
                            </a:ext>
                          </a:extLst>
                        </p:cNvPr>
                        <p:cNvPicPr>
                          <a:picLocks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032" y="624"/>
                          <a:ext cx="48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8457" name="Group 212">
            <a:extLst>
              <a:ext uri="{FF2B5EF4-FFF2-40B4-BE49-F238E27FC236}">
                <a16:creationId xmlns:a16="http://schemas.microsoft.com/office/drawing/2014/main" id="{19D8C7A6-FDCB-4DDB-9130-A095CD58958A}"/>
              </a:ext>
            </a:extLst>
          </p:cNvPr>
          <p:cNvGrpSpPr>
            <a:grpSpLocks/>
          </p:cNvGrpSpPr>
          <p:nvPr/>
        </p:nvGrpSpPr>
        <p:grpSpPr bwMode="auto">
          <a:xfrm>
            <a:off x="722313" y="4879975"/>
            <a:ext cx="8131175" cy="496888"/>
            <a:chOff x="446" y="864"/>
            <a:chExt cx="5122" cy="313"/>
          </a:xfrm>
        </p:grpSpPr>
        <p:grpSp>
          <p:nvGrpSpPr>
            <p:cNvPr id="35864" name="Group 213">
              <a:extLst>
                <a:ext uri="{FF2B5EF4-FFF2-40B4-BE49-F238E27FC236}">
                  <a16:creationId xmlns:a16="http://schemas.microsoft.com/office/drawing/2014/main" id="{75B9E2C1-D79F-40D2-AEDD-594F8BFADDE7}"/>
                </a:ext>
              </a:extLst>
            </p:cNvPr>
            <p:cNvGrpSpPr>
              <a:grpSpLocks/>
            </p:cNvGrpSpPr>
            <p:nvPr/>
          </p:nvGrpSpPr>
          <p:grpSpPr bwMode="auto">
            <a:xfrm>
              <a:off x="446" y="864"/>
              <a:ext cx="5122" cy="313"/>
              <a:chOff x="302" y="864"/>
              <a:chExt cx="5122" cy="313"/>
            </a:xfrm>
          </p:grpSpPr>
          <p:graphicFrame>
            <p:nvGraphicFramePr>
              <p:cNvPr id="35866" name="Object 3">
                <a:extLst>
                  <a:ext uri="{FF2B5EF4-FFF2-40B4-BE49-F238E27FC236}">
                    <a16:creationId xmlns:a16="http://schemas.microsoft.com/office/drawing/2014/main" id="{63422CB0-7581-4C88-80EA-993F0196847B}"/>
                  </a:ext>
                </a:extLst>
              </p:cNvPr>
              <p:cNvGraphicFramePr>
                <a:graphicFrameLocks/>
              </p:cNvGraphicFramePr>
              <p:nvPr/>
            </p:nvGraphicFramePr>
            <p:xfrm>
              <a:off x="4176" y="912"/>
              <a:ext cx="1248" cy="242"/>
            </p:xfrm>
            <a:graphic>
              <a:graphicData uri="http://schemas.openxmlformats.org/presentationml/2006/ole">
                <mc:AlternateContent xmlns:mc="http://schemas.openxmlformats.org/markup-compatibility/2006">
                  <mc:Choice xmlns:v="urn:schemas-microsoft-com:vml" Requires="v">
                    <p:oleObj r:id="rId44" imgW="1035076" imgH="145888" progId="Equation.3">
                      <p:embed/>
                    </p:oleObj>
                  </mc:Choice>
                  <mc:Fallback>
                    <p:oleObj r:id="rId44" imgW="1035076" imgH="145888" progId="Equation.3">
                      <p:embed/>
                      <p:pic>
                        <p:nvPicPr>
                          <p:cNvPr id="35866" name="Object 3">
                            <a:extLst>
                              <a:ext uri="{FF2B5EF4-FFF2-40B4-BE49-F238E27FC236}">
                                <a16:creationId xmlns:a16="http://schemas.microsoft.com/office/drawing/2014/main" id="{63422CB0-7581-4C88-80EA-993F0196847B}"/>
                              </a:ext>
                            </a:extLst>
                          </p:cNvPr>
                          <p:cNvPicPr>
                            <a:picLocks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176" y="912"/>
                            <a:ext cx="124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67" name="Object 4">
                <a:extLst>
                  <a:ext uri="{FF2B5EF4-FFF2-40B4-BE49-F238E27FC236}">
                    <a16:creationId xmlns:a16="http://schemas.microsoft.com/office/drawing/2014/main" id="{781BC92A-09DD-4416-827A-03A5C1ECCD25}"/>
                  </a:ext>
                </a:extLst>
              </p:cNvPr>
              <p:cNvGraphicFramePr>
                <a:graphicFrameLocks/>
              </p:cNvGraphicFramePr>
              <p:nvPr/>
            </p:nvGraphicFramePr>
            <p:xfrm>
              <a:off x="3456" y="864"/>
              <a:ext cx="720" cy="313"/>
            </p:xfrm>
            <a:graphic>
              <a:graphicData uri="http://schemas.openxmlformats.org/presentationml/2006/ole">
                <mc:AlternateContent xmlns:mc="http://schemas.openxmlformats.org/markup-compatibility/2006">
                  <mc:Choice xmlns:v="urn:schemas-microsoft-com:vml" Requires="v">
                    <p:oleObj r:id="rId46" imgW="425476" imgH="184127" progId="Equation.3">
                      <p:embed/>
                    </p:oleObj>
                  </mc:Choice>
                  <mc:Fallback>
                    <p:oleObj r:id="rId46" imgW="425476" imgH="184127" progId="Equation.3">
                      <p:embed/>
                      <p:pic>
                        <p:nvPicPr>
                          <p:cNvPr id="35867" name="Object 4">
                            <a:extLst>
                              <a:ext uri="{FF2B5EF4-FFF2-40B4-BE49-F238E27FC236}">
                                <a16:creationId xmlns:a16="http://schemas.microsoft.com/office/drawing/2014/main" id="{781BC92A-09DD-4416-827A-03A5C1ECCD25}"/>
                              </a:ext>
                            </a:extLst>
                          </p:cNvPr>
                          <p:cNvPicPr>
                            <a:picLocks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3456" y="864"/>
                            <a:ext cx="720"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69" name="Rectangle 216">
                <a:extLst>
                  <a:ext uri="{FF2B5EF4-FFF2-40B4-BE49-F238E27FC236}">
                    <a16:creationId xmlns:a16="http://schemas.microsoft.com/office/drawing/2014/main" id="{0A7CAA42-462E-446B-86D9-8D05928445DD}"/>
                  </a:ext>
                </a:extLst>
              </p:cNvPr>
              <p:cNvSpPr>
                <a:spLocks noChangeArrowheads="1"/>
              </p:cNvSpPr>
              <p:nvPr/>
            </p:nvSpPr>
            <p:spPr bwMode="auto">
              <a:xfrm>
                <a:off x="302" y="864"/>
                <a:ext cx="32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dirty="0">
                    <a:solidFill>
                      <a:schemeClr val="tx2"/>
                    </a:solidFill>
                    <a:ea typeface="华文中宋" panose="02010600040101010101" pitchFamily="2" charset="-122"/>
                    <a:cs typeface="Times New Roman" panose="02020603050405020304" pitchFamily="18" charset="0"/>
                  </a:rPr>
                  <a:t>求证引理对     亦成立，由归纳法设有</a:t>
                </a:r>
              </a:p>
            </p:txBody>
          </p:sp>
        </p:grpSp>
        <p:graphicFrame>
          <p:nvGraphicFramePr>
            <p:cNvPr id="35865" name="Object 2">
              <a:extLst>
                <a:ext uri="{FF2B5EF4-FFF2-40B4-BE49-F238E27FC236}">
                  <a16:creationId xmlns:a16="http://schemas.microsoft.com/office/drawing/2014/main" id="{51CEC778-2FD7-4C68-9930-9B3A5EA1A7FC}"/>
                </a:ext>
              </a:extLst>
            </p:cNvPr>
            <p:cNvGraphicFramePr>
              <a:graphicFrameLocks/>
            </p:cNvGraphicFramePr>
            <p:nvPr/>
          </p:nvGraphicFramePr>
          <p:xfrm>
            <a:off x="1488" y="890"/>
            <a:ext cx="288" cy="262"/>
          </p:xfrm>
          <a:graphic>
            <a:graphicData uri="http://schemas.openxmlformats.org/presentationml/2006/ole">
              <mc:AlternateContent xmlns:mc="http://schemas.openxmlformats.org/markup-compatibility/2006">
                <mc:Choice xmlns:v="urn:schemas-microsoft-com:vml" Requires="v">
                  <p:oleObj r:id="rId48" imgW="76304" imgH="114300" progId="Equation.3">
                    <p:embed/>
                  </p:oleObj>
                </mc:Choice>
                <mc:Fallback>
                  <p:oleObj r:id="rId48" imgW="76304" imgH="114300" progId="Equation.3">
                    <p:embed/>
                    <p:pic>
                      <p:nvPicPr>
                        <p:cNvPr id="35865" name="Object 2">
                          <a:extLst>
                            <a:ext uri="{FF2B5EF4-FFF2-40B4-BE49-F238E27FC236}">
                              <a16:creationId xmlns:a16="http://schemas.microsoft.com/office/drawing/2014/main" id="{51CEC778-2FD7-4C68-9930-9B3A5EA1A7FC}"/>
                            </a:ext>
                          </a:extLst>
                        </p:cNvPr>
                        <p:cNvPicPr>
                          <a:picLocks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488" y="890"/>
                          <a:ext cx="28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18459" name="Group 218">
            <a:extLst>
              <a:ext uri="{FF2B5EF4-FFF2-40B4-BE49-F238E27FC236}">
                <a16:creationId xmlns:a16="http://schemas.microsoft.com/office/drawing/2014/main" id="{D1D0AD53-1DBF-4EBE-B584-09EE72994E83}"/>
              </a:ext>
            </a:extLst>
          </p:cNvPr>
          <p:cNvGrpSpPr>
            <a:grpSpLocks/>
          </p:cNvGrpSpPr>
          <p:nvPr/>
        </p:nvGrpSpPr>
        <p:grpSpPr bwMode="auto">
          <a:xfrm>
            <a:off x="685800" y="5260975"/>
            <a:ext cx="6416675" cy="496888"/>
            <a:chOff x="432" y="1104"/>
            <a:chExt cx="4042" cy="313"/>
          </a:xfrm>
        </p:grpSpPr>
        <p:sp>
          <p:nvSpPr>
            <p:cNvPr id="35862" name="Rectangle 219">
              <a:extLst>
                <a:ext uri="{FF2B5EF4-FFF2-40B4-BE49-F238E27FC236}">
                  <a16:creationId xmlns:a16="http://schemas.microsoft.com/office/drawing/2014/main" id="{AE079096-C123-4A06-8D25-9A220B44445C}"/>
                </a:ext>
              </a:extLst>
            </p:cNvPr>
            <p:cNvSpPr>
              <a:spLocks noChangeArrowheads="1"/>
            </p:cNvSpPr>
            <p:nvPr/>
          </p:nvSpPr>
          <p:spPr bwMode="auto">
            <a:xfrm>
              <a:off x="432" y="1104"/>
              <a:ext cx="404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Clr>
                  <a:schemeClr val="hlink"/>
                </a:buClr>
                <a:buSzPct val="110000"/>
                <a:buFont typeface="Wingdings" panose="05000000000000000000" pitchFamily="2" charset="2"/>
                <a:buNone/>
                <a:defRPr/>
              </a:pPr>
              <a:r>
                <a:rPr lang="zh-CN" altLang="en-US" sz="2400" b="1" dirty="0">
                  <a:solidFill>
                    <a:schemeClr val="tx2"/>
                  </a:solidFill>
                  <a:ea typeface="华文中宋" panose="02010600040101010101" pitchFamily="2" charset="-122"/>
                  <a:cs typeface="Times New Roman" panose="02020603050405020304" pitchFamily="18" charset="0"/>
                </a:rPr>
                <a:t>于是可用高斯消去法将               约化到      ，即</a:t>
              </a:r>
            </a:p>
          </p:txBody>
        </p:sp>
        <p:graphicFrame>
          <p:nvGraphicFramePr>
            <p:cNvPr id="35841" name="Object 0">
              <a:extLst>
                <a:ext uri="{FF2B5EF4-FFF2-40B4-BE49-F238E27FC236}">
                  <a16:creationId xmlns:a16="http://schemas.microsoft.com/office/drawing/2014/main" id="{ED9A3D30-51EF-43DE-9489-0C214FFA56E6}"/>
                </a:ext>
              </a:extLst>
            </p:cNvPr>
            <p:cNvGraphicFramePr>
              <a:graphicFrameLocks/>
            </p:cNvGraphicFramePr>
            <p:nvPr/>
          </p:nvGraphicFramePr>
          <p:xfrm>
            <a:off x="2448" y="1145"/>
            <a:ext cx="632" cy="247"/>
          </p:xfrm>
          <a:graphic>
            <a:graphicData uri="http://schemas.openxmlformats.org/presentationml/2006/ole">
              <mc:AlternateContent xmlns:mc="http://schemas.openxmlformats.org/markup-compatibility/2006">
                <mc:Choice xmlns:v="urn:schemas-microsoft-com:vml" Requires="v">
                  <p:oleObj r:id="rId50" imgW="501780" imgH="127185" progId="Equation.3">
                    <p:embed/>
                  </p:oleObj>
                </mc:Choice>
                <mc:Fallback>
                  <p:oleObj r:id="rId50" imgW="501780" imgH="127185" progId="Equation.3">
                    <p:embed/>
                    <p:pic>
                      <p:nvPicPr>
                        <p:cNvPr id="35841" name="Object 0">
                          <a:extLst>
                            <a:ext uri="{FF2B5EF4-FFF2-40B4-BE49-F238E27FC236}">
                              <a16:creationId xmlns:a16="http://schemas.microsoft.com/office/drawing/2014/main" id="{ED9A3D30-51EF-43DE-9489-0C214FFA56E6}"/>
                            </a:ext>
                          </a:extLst>
                        </p:cNvPr>
                        <p:cNvPicPr>
                          <a:picLocks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2448" y="1145"/>
                          <a:ext cx="632"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63" name="Object 1">
              <a:extLst>
                <a:ext uri="{FF2B5EF4-FFF2-40B4-BE49-F238E27FC236}">
                  <a16:creationId xmlns:a16="http://schemas.microsoft.com/office/drawing/2014/main" id="{91337B2C-12B6-4163-9C07-66E82E0B84BA}"/>
                </a:ext>
              </a:extLst>
            </p:cNvPr>
            <p:cNvGraphicFramePr>
              <a:graphicFrameLocks/>
            </p:cNvGraphicFramePr>
            <p:nvPr/>
          </p:nvGraphicFramePr>
          <p:xfrm>
            <a:off x="3735" y="1152"/>
            <a:ext cx="297" cy="213"/>
          </p:xfrm>
          <a:graphic>
            <a:graphicData uri="http://schemas.openxmlformats.org/presentationml/2006/ole">
              <mc:AlternateContent xmlns:mc="http://schemas.openxmlformats.org/markup-compatibility/2006">
                <mc:Choice xmlns:v="urn:schemas-microsoft-com:vml" Requires="v">
                  <p:oleObj r:id="rId52" imgW="235131" imgH="127185" progId="Equation.3">
                    <p:embed/>
                  </p:oleObj>
                </mc:Choice>
                <mc:Fallback>
                  <p:oleObj r:id="rId52" imgW="235131" imgH="127185" progId="Equation.3">
                    <p:embed/>
                    <p:pic>
                      <p:nvPicPr>
                        <p:cNvPr id="35863" name="Object 1">
                          <a:extLst>
                            <a:ext uri="{FF2B5EF4-FFF2-40B4-BE49-F238E27FC236}">
                              <a16:creationId xmlns:a16="http://schemas.microsoft.com/office/drawing/2014/main" id="{91337B2C-12B6-4163-9C07-66E82E0B84BA}"/>
                            </a:ext>
                          </a:extLst>
                        </p:cNvPr>
                        <p:cNvPicPr>
                          <a:picLocks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3735" y="1152"/>
                          <a:ext cx="29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strips(upRight)">
                                      <p:cBhvr>
                                        <p:cTn id="11"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par>
                          <p:cTn id="17" fill="hold" nodeType="afterGroup">
                            <p:stCondLst>
                              <p:cond delay="500"/>
                            </p:stCondLst>
                            <p:childTnLst>
                              <p:par>
                                <p:cTn id="18" presetID="18" presetClass="entr" presetSubtype="9" fill="hold" grpId="0" nodeType="afterEffect">
                                  <p:stCondLst>
                                    <p:cond delay="0"/>
                                  </p:stCondLst>
                                  <p:childTnLst>
                                    <p:set>
                                      <p:cBhvr>
                                        <p:cTn id="19" dur="1" fill="hold">
                                          <p:stCondLst>
                                            <p:cond delay="0"/>
                                          </p:stCondLst>
                                        </p:cTn>
                                        <p:tgtEl>
                                          <p:spTgt spid="96406"/>
                                        </p:tgtEl>
                                        <p:attrNameLst>
                                          <p:attrName>style.visibility</p:attrName>
                                        </p:attrNameLst>
                                      </p:cBhvr>
                                      <p:to>
                                        <p:strVal val="visible"/>
                                      </p:to>
                                    </p:set>
                                    <p:animEffect transition="in" filter="strips(upLeft)">
                                      <p:cBhvr>
                                        <p:cTn id="20" dur="500"/>
                                        <p:tgtEl>
                                          <p:spTgt spid="96406"/>
                                        </p:tgtEl>
                                      </p:cBhvr>
                                    </p:animEffect>
                                  </p:childTnLst>
                                  <p:subTnLst>
                                    <p:set>
                                      <p:cBhvr override="childStyle">
                                        <p:cTn dur="1" fill="hold" display="0" masterRel="nextClick" afterEffect="1"/>
                                        <p:tgtEl>
                                          <p:spTgt spid="96406"/>
                                        </p:tgtEl>
                                        <p:attrNameLst>
                                          <p:attrName>style.visibility</p:attrName>
                                        </p:attrNameLst>
                                      </p:cBhvr>
                                      <p:to>
                                        <p:strVal val="hidden"/>
                                      </p:to>
                                    </p:set>
                                    <p:audio>
                                      <p:cMediaNode>
                                        <p:cTn display="0" masterRel="sameClick">
                                          <p:stCondLst>
                                            <p:cond evt="begin" delay="0">
                                              <p:tn val="18"/>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nodeType="clickEffect">
                                  <p:stCondLst>
                                    <p:cond delay="0"/>
                                  </p:stCondLst>
                                  <p:childTnLst>
                                    <p:set>
                                      <p:cBhvr>
                                        <p:cTn id="24" dur="1" fill="hold">
                                          <p:stCondLst>
                                            <p:cond delay="0"/>
                                          </p:stCondLst>
                                        </p:cTn>
                                        <p:tgtEl>
                                          <p:spTgt spid="96439"/>
                                        </p:tgtEl>
                                        <p:attrNameLst>
                                          <p:attrName>style.visibility</p:attrName>
                                        </p:attrNameLst>
                                      </p:cBhvr>
                                      <p:to>
                                        <p:strVal val="visible"/>
                                      </p:to>
                                    </p:set>
                                    <p:animEffect transition="in" filter="strips(upRight)">
                                      <p:cBhvr>
                                        <p:cTn id="25" dur="500"/>
                                        <p:tgtEl>
                                          <p:spTgt spid="96439"/>
                                        </p:tgtEl>
                                      </p:cBhvr>
                                    </p:animEffect>
                                  </p:childTnLst>
                                  <p:subTnLst>
                                    <p:set>
                                      <p:cBhvr override="childStyle">
                                        <p:cTn dur="1" fill="hold" display="0" masterRel="nextClick" afterEffect="1"/>
                                        <p:tgtEl>
                                          <p:spTgt spid="96439"/>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9" fill="hold" nodeType="clickEffect">
                                  <p:stCondLst>
                                    <p:cond delay="0"/>
                                  </p:stCondLst>
                                  <p:childTnLst>
                                    <p:set>
                                      <p:cBhvr>
                                        <p:cTn id="29" dur="1" fill="hold">
                                          <p:stCondLst>
                                            <p:cond delay="0"/>
                                          </p:stCondLst>
                                        </p:cTn>
                                        <p:tgtEl>
                                          <p:spTgt spid="96441"/>
                                        </p:tgtEl>
                                        <p:attrNameLst>
                                          <p:attrName>style.visibility</p:attrName>
                                        </p:attrNameLst>
                                      </p:cBhvr>
                                      <p:to>
                                        <p:strVal val="visible"/>
                                      </p:to>
                                    </p:set>
                                    <p:animEffect transition="in" filter="strips(upLeft)">
                                      <p:cBhvr>
                                        <p:cTn id="30" dur="500"/>
                                        <p:tgtEl>
                                          <p:spTgt spid="96441"/>
                                        </p:tgtEl>
                                      </p:cBhvr>
                                    </p:animEffect>
                                  </p:childTnLst>
                                  <p:subTnLst>
                                    <p:set>
                                      <p:cBhvr override="childStyle">
                                        <p:cTn dur="1" fill="hold" display="0" masterRel="nextClick" afterEffect="1"/>
                                        <p:tgtEl>
                                          <p:spTgt spid="96441"/>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96418"/>
                                        </p:tgtEl>
                                        <p:attrNameLst>
                                          <p:attrName>style.visibility</p:attrName>
                                        </p:attrNameLst>
                                      </p:cBhvr>
                                      <p:to>
                                        <p:strVal val="visible"/>
                                      </p:to>
                                    </p:set>
                                    <p:animEffect transition="in" filter="strips(upRight)">
                                      <p:cBhvr>
                                        <p:cTn id="35" dur="500"/>
                                        <p:tgtEl>
                                          <p:spTgt spid="96418"/>
                                        </p:tgtEl>
                                      </p:cBhvr>
                                    </p:animEffect>
                                  </p:childTnLst>
                                  <p:subTnLst>
                                    <p:set>
                                      <p:cBhvr override="childStyle">
                                        <p:cTn dur="1" fill="hold" display="0" masterRel="nextClick" afterEffect="1"/>
                                        <p:tgtEl>
                                          <p:spTgt spid="96418"/>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9" fill="hold" grpId="0" nodeType="clickEffect">
                                  <p:stCondLst>
                                    <p:cond delay="0"/>
                                  </p:stCondLst>
                                  <p:childTnLst>
                                    <p:set>
                                      <p:cBhvr>
                                        <p:cTn id="39" dur="1" fill="hold">
                                          <p:stCondLst>
                                            <p:cond delay="0"/>
                                          </p:stCondLst>
                                        </p:cTn>
                                        <p:tgtEl>
                                          <p:spTgt spid="96419"/>
                                        </p:tgtEl>
                                        <p:attrNameLst>
                                          <p:attrName>style.visibility</p:attrName>
                                        </p:attrNameLst>
                                      </p:cBhvr>
                                      <p:to>
                                        <p:strVal val="visible"/>
                                      </p:to>
                                    </p:set>
                                    <p:animEffect transition="in" filter="strips(upLeft)">
                                      <p:cBhvr>
                                        <p:cTn id="40" dur="500"/>
                                        <p:tgtEl>
                                          <p:spTgt spid="96419"/>
                                        </p:tgtEl>
                                      </p:cBhvr>
                                    </p:animEffect>
                                  </p:childTnLst>
                                  <p:subTnLst>
                                    <p:set>
                                      <p:cBhvr override="childStyle">
                                        <p:cTn dur="1" fill="hold" display="0" masterRel="nextClick" afterEffect="1"/>
                                        <p:tgtEl>
                                          <p:spTgt spid="96419"/>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2" name="whoosh.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96420"/>
                                        </p:tgtEl>
                                        <p:attrNameLst>
                                          <p:attrName>style.visibility</p:attrName>
                                        </p:attrNameLst>
                                      </p:cBhvr>
                                      <p:to>
                                        <p:strVal val="visible"/>
                                      </p:to>
                                    </p:set>
                                    <p:animEffect transition="in" filter="dissolve">
                                      <p:cBhvr>
                                        <p:cTn id="45" dur="500"/>
                                        <p:tgtEl>
                                          <p:spTgt spid="96420"/>
                                        </p:tgtEl>
                                      </p:cBhvr>
                                    </p:animEffect>
                                  </p:childTnLst>
                                </p:cTn>
                              </p:par>
                            </p:childTnLst>
                          </p:cTn>
                        </p:par>
                        <p:par>
                          <p:cTn id="46" fill="hold" nodeType="afterGroup">
                            <p:stCondLst>
                              <p:cond delay="500"/>
                            </p:stCondLst>
                            <p:childTnLst>
                              <p:par>
                                <p:cTn id="47" presetID="9" presetClass="entr" presetSubtype="0" fill="hold" grpId="0" nodeType="afterEffect">
                                  <p:stCondLst>
                                    <p:cond delay="0"/>
                                  </p:stCondLst>
                                  <p:childTnLst>
                                    <p:set>
                                      <p:cBhvr>
                                        <p:cTn id="48" dur="1" fill="hold">
                                          <p:stCondLst>
                                            <p:cond delay="0"/>
                                          </p:stCondLst>
                                        </p:cTn>
                                        <p:tgtEl>
                                          <p:spTgt spid="96421"/>
                                        </p:tgtEl>
                                        <p:attrNameLst>
                                          <p:attrName>style.visibility</p:attrName>
                                        </p:attrNameLst>
                                      </p:cBhvr>
                                      <p:to>
                                        <p:strVal val="visible"/>
                                      </p:to>
                                    </p:set>
                                    <p:animEffect transition="in" filter="dissolve">
                                      <p:cBhvr>
                                        <p:cTn id="49" dur="500"/>
                                        <p:tgtEl>
                                          <p:spTgt spid="96421"/>
                                        </p:tgtEl>
                                      </p:cBhvr>
                                    </p:animEffect>
                                  </p:childTnLst>
                                </p:cTn>
                              </p:par>
                            </p:childTnLst>
                          </p:cTn>
                        </p:par>
                        <p:par>
                          <p:cTn id="50" fill="hold" nodeType="afterGroup">
                            <p:stCondLst>
                              <p:cond delay="1000"/>
                            </p:stCondLst>
                            <p:childTnLst>
                              <p:par>
                                <p:cTn id="51" presetID="17" presetClass="entr" presetSubtype="1" fill="hold" grpId="0" nodeType="afterEffect">
                                  <p:stCondLst>
                                    <p:cond delay="0"/>
                                  </p:stCondLst>
                                  <p:childTnLst>
                                    <p:set>
                                      <p:cBhvr>
                                        <p:cTn id="52" dur="1" fill="hold">
                                          <p:stCondLst>
                                            <p:cond delay="0"/>
                                          </p:stCondLst>
                                        </p:cTn>
                                        <p:tgtEl>
                                          <p:spTgt spid="96432"/>
                                        </p:tgtEl>
                                        <p:attrNameLst>
                                          <p:attrName>style.visibility</p:attrName>
                                        </p:attrNameLst>
                                      </p:cBhvr>
                                      <p:to>
                                        <p:strVal val="visible"/>
                                      </p:to>
                                    </p:set>
                                    <p:anim calcmode="lin" valueType="num">
                                      <p:cBhvr>
                                        <p:cTn id="53" dur="500" fill="hold"/>
                                        <p:tgtEl>
                                          <p:spTgt spid="96432"/>
                                        </p:tgtEl>
                                        <p:attrNameLst>
                                          <p:attrName>ppt_x</p:attrName>
                                        </p:attrNameLst>
                                      </p:cBhvr>
                                      <p:tavLst>
                                        <p:tav tm="0">
                                          <p:val>
                                            <p:strVal val="#ppt_x"/>
                                          </p:val>
                                        </p:tav>
                                        <p:tav tm="100000">
                                          <p:val>
                                            <p:strVal val="#ppt_x"/>
                                          </p:val>
                                        </p:tav>
                                      </p:tavLst>
                                    </p:anim>
                                    <p:anim calcmode="lin" valueType="num">
                                      <p:cBhvr>
                                        <p:cTn id="54" dur="500" fill="hold"/>
                                        <p:tgtEl>
                                          <p:spTgt spid="96432"/>
                                        </p:tgtEl>
                                        <p:attrNameLst>
                                          <p:attrName>ppt_y</p:attrName>
                                        </p:attrNameLst>
                                      </p:cBhvr>
                                      <p:tavLst>
                                        <p:tav tm="0">
                                          <p:val>
                                            <p:strVal val="#ppt_y-#ppt_h/2"/>
                                          </p:val>
                                        </p:tav>
                                        <p:tav tm="100000">
                                          <p:val>
                                            <p:strVal val="#ppt_y"/>
                                          </p:val>
                                        </p:tav>
                                      </p:tavLst>
                                    </p:anim>
                                    <p:anim calcmode="lin" valueType="num">
                                      <p:cBhvr>
                                        <p:cTn id="55" dur="500" fill="hold"/>
                                        <p:tgtEl>
                                          <p:spTgt spid="96432"/>
                                        </p:tgtEl>
                                        <p:attrNameLst>
                                          <p:attrName>ppt_w</p:attrName>
                                        </p:attrNameLst>
                                      </p:cBhvr>
                                      <p:tavLst>
                                        <p:tav tm="0">
                                          <p:val>
                                            <p:strVal val="#ppt_w"/>
                                          </p:val>
                                        </p:tav>
                                        <p:tav tm="100000">
                                          <p:val>
                                            <p:strVal val="#ppt_w"/>
                                          </p:val>
                                        </p:tav>
                                      </p:tavLst>
                                    </p:anim>
                                    <p:anim calcmode="lin" valueType="num">
                                      <p:cBhvr>
                                        <p:cTn id="56" dur="500" fill="hold"/>
                                        <p:tgtEl>
                                          <p:spTgt spid="9643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1"/>
                                            </p:cond>
                                          </p:stCondLst>
                                          <p:endCondLst>
                                            <p:cond evt="onStopAudio" delay="0">
                                              <p:tgtEl>
                                                <p:sldTgt/>
                                              </p:tgtEl>
                                            </p:cond>
                                          </p:endCondLst>
                                        </p:cTn>
                                        <p:tgtEl>
                                          <p:sndTgt r:embed="rId3" name="cashreg.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up)">
                                      <p:cBhvr>
                                        <p:cTn id="61" dur="500"/>
                                        <p:tgtEl>
                                          <p:spTgt spid="2"/>
                                        </p:tgtEl>
                                      </p:cBhvr>
                                    </p:animEffect>
                                  </p:childTnLst>
                                  <p:subTnLst>
                                    <p:audio>
                                      <p:cMediaNode>
                                        <p:cTn display="0" masterRel="sameClick">
                                          <p:stCondLst>
                                            <p:cond evt="begin" delay="0">
                                              <p:tn val="59"/>
                                            </p:cond>
                                          </p:stCondLst>
                                          <p:endCondLst>
                                            <p:cond evt="onStopAudio" delay="0">
                                              <p:tgtEl>
                                                <p:sldTgt/>
                                              </p:tgtEl>
                                            </p:cond>
                                          </p:endCondLst>
                                        </p:cTn>
                                        <p:tgtEl>
                                          <p:sndTgt r:embed="rId4" name="type.wav"/>
                                        </p:tgtEl>
                                      </p:cMediaNode>
                                    </p:audio>
                                  </p:sub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16" fill="hold" nodeType="clickEffect">
                                  <p:stCondLst>
                                    <p:cond delay="0"/>
                                  </p:stCondLst>
                                  <p:childTnLst>
                                    <p:set>
                                      <p:cBhvr>
                                        <p:cTn id="65" dur="1" fill="hold">
                                          <p:stCondLst>
                                            <p:cond delay="0"/>
                                          </p:stCondLst>
                                        </p:cTn>
                                        <p:tgtEl>
                                          <p:spTgt spid="96443"/>
                                        </p:tgtEl>
                                        <p:attrNameLst>
                                          <p:attrName>style.visibility</p:attrName>
                                        </p:attrNameLst>
                                      </p:cBhvr>
                                      <p:to>
                                        <p:strVal val="visible"/>
                                      </p:to>
                                    </p:set>
                                    <p:anim calcmode="lin" valueType="num">
                                      <p:cBhvr>
                                        <p:cTn id="66" dur="500" fill="hold"/>
                                        <p:tgtEl>
                                          <p:spTgt spid="96443"/>
                                        </p:tgtEl>
                                        <p:attrNameLst>
                                          <p:attrName>ppt_w</p:attrName>
                                        </p:attrNameLst>
                                      </p:cBhvr>
                                      <p:tavLst>
                                        <p:tav tm="0">
                                          <p:val>
                                            <p:fltVal val="0"/>
                                          </p:val>
                                        </p:tav>
                                        <p:tav tm="100000">
                                          <p:val>
                                            <p:strVal val="#ppt_w"/>
                                          </p:val>
                                        </p:tav>
                                      </p:tavLst>
                                    </p:anim>
                                    <p:anim calcmode="lin" valueType="num">
                                      <p:cBhvr>
                                        <p:cTn id="67" dur="500" fill="hold"/>
                                        <p:tgtEl>
                                          <p:spTgt spid="9644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96443"/>
                                        </p:tgtEl>
                                        <p:attrNameLst>
                                          <p:attrName>style.visibility</p:attrName>
                                        </p:attrNameLst>
                                      </p:cBhvr>
                                      <p:to>
                                        <p:strVal val="hidden"/>
                                      </p:to>
                                    </p:set>
                                    <p:audio>
                                      <p:cMediaNode>
                                        <p:cTn display="0" masterRel="sameClick">
                                          <p:stCondLst>
                                            <p:cond evt="begin" delay="0">
                                              <p:tn val="64"/>
                                            </p:cond>
                                          </p:stCondLst>
                                          <p:endCondLst>
                                            <p:cond evt="onStopAudio" delay="0">
                                              <p:tgtEl>
                                                <p:sldTgt/>
                                              </p:tgtEl>
                                            </p:cond>
                                          </p:endCondLst>
                                        </p:cTn>
                                        <p:tgtEl>
                                          <p:sndTgt r:embed="rId5" name="laser.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96445"/>
                                        </p:tgtEl>
                                        <p:attrNameLst>
                                          <p:attrName>style.visibility</p:attrName>
                                        </p:attrNameLst>
                                      </p:cBhvr>
                                      <p:to>
                                        <p:strVal val="visible"/>
                                      </p:to>
                                    </p:set>
                                    <p:animEffect transition="in" filter="strips(downRight)">
                                      <p:cBhvr>
                                        <p:cTn id="72" dur="500"/>
                                        <p:tgtEl>
                                          <p:spTgt spid="96445"/>
                                        </p:tgtEl>
                                      </p:cBhvr>
                                    </p:animEffect>
                                  </p:childTnLst>
                                  <p:subTnLst>
                                    <p:audio>
                                      <p:cMediaNode>
                                        <p:cTn display="0" masterRel="sameClick">
                                          <p:stCondLst>
                                            <p:cond evt="begin" delay="0">
                                              <p:tn val="70"/>
                                            </p:cond>
                                          </p:stCondLst>
                                          <p:endCondLst>
                                            <p:cond evt="onStopAudio" delay="0">
                                              <p:tgtEl>
                                                <p:sldTgt/>
                                              </p:tgtEl>
                                            </p:cond>
                                          </p:endCondLst>
                                        </p:cTn>
                                        <p:tgtEl>
                                          <p:sndTgt r:embed="rId6" name="chimes.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18432"/>
                                        </p:tgtEl>
                                        <p:attrNameLst>
                                          <p:attrName>style.visibility</p:attrName>
                                        </p:attrNameLst>
                                      </p:cBhvr>
                                      <p:to>
                                        <p:strVal val="visible"/>
                                      </p:to>
                                    </p:set>
                                    <p:animEffect transition="in" filter="wipe(up)">
                                      <p:cBhvr>
                                        <p:cTn id="77" dur="500"/>
                                        <p:tgtEl>
                                          <p:spTgt spid="1843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8433"/>
                                        </p:tgtEl>
                                        <p:attrNameLst>
                                          <p:attrName>style.visibility</p:attrName>
                                        </p:attrNameLst>
                                      </p:cBhvr>
                                      <p:to>
                                        <p:strVal val="visible"/>
                                      </p:to>
                                    </p:set>
                                    <p:animEffect transition="in" filter="wipe(left)">
                                      <p:cBhvr>
                                        <p:cTn id="82" dur="500"/>
                                        <p:tgtEl>
                                          <p:spTgt spid="18433"/>
                                        </p:tgtEl>
                                      </p:cBhvr>
                                    </p:animEffect>
                                  </p:childTnLst>
                                  <p:subTnLst>
                                    <p:audio>
                                      <p:cMediaNode>
                                        <p:cTn display="0" masterRel="sameClick">
                                          <p:stCondLst>
                                            <p:cond evt="begin" delay="0">
                                              <p:tn val="80"/>
                                            </p:cond>
                                          </p:stCondLst>
                                          <p:endCondLst>
                                            <p:cond evt="onStopAudio" delay="0">
                                              <p:tgtEl>
                                                <p:sldTgt/>
                                              </p:tgtEl>
                                            </p:cond>
                                          </p:endCondLst>
                                        </p:cTn>
                                        <p:tgtEl>
                                          <p:sndTgt r:embed="rId4" name="type.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8457"/>
                                        </p:tgtEl>
                                        <p:attrNameLst>
                                          <p:attrName>style.visibility</p:attrName>
                                        </p:attrNameLst>
                                      </p:cBhvr>
                                      <p:to>
                                        <p:strVal val="visible"/>
                                      </p:to>
                                    </p:set>
                                    <p:animEffect transition="in" filter="wipe(left)">
                                      <p:cBhvr>
                                        <p:cTn id="87" dur="500"/>
                                        <p:tgtEl>
                                          <p:spTgt spid="1845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18459"/>
                                        </p:tgtEl>
                                        <p:attrNameLst>
                                          <p:attrName>style.visibility</p:attrName>
                                        </p:attrNameLst>
                                      </p:cBhvr>
                                      <p:to>
                                        <p:strVal val="visible"/>
                                      </p:to>
                                    </p:set>
                                    <p:animEffect transition="in" filter="wipe(left)">
                                      <p:cBhvr>
                                        <p:cTn id="92" dur="500"/>
                                        <p:tgtEl>
                                          <p:spTgt spid="18459"/>
                                        </p:tgtEl>
                                      </p:cBhvr>
                                    </p:animEffect>
                                  </p:childTnLst>
                                  <p:subTnLst>
                                    <p:audio>
                                      <p:cMediaNode>
                                        <p:cTn display="0" masterRel="sameClick">
                                          <p:stCondLst>
                                            <p:cond evt="begin" delay="0">
                                              <p:tn val="90"/>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06" grpId="0" animBg="1"/>
      <p:bldP spid="96418" grpId="0" animBg="1"/>
      <p:bldP spid="96419" grpId="0" animBg="1"/>
      <p:bldP spid="96420" grpId="0" animBg="1"/>
      <p:bldP spid="96421" grpId="0" animBg="1"/>
      <p:bldP spid="964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2">
            <a:extLst>
              <a:ext uri="{FF2B5EF4-FFF2-40B4-BE49-F238E27FC236}">
                <a16:creationId xmlns:a16="http://schemas.microsoft.com/office/drawing/2014/main" id="{84169B88-2977-4677-BE62-0347E150C0F8}"/>
              </a:ext>
            </a:extLst>
          </p:cNvPr>
          <p:cNvGraphicFramePr>
            <a:graphicFrameLocks/>
          </p:cNvGraphicFramePr>
          <p:nvPr>
            <p:extLst>
              <p:ext uri="{D42A27DB-BD31-4B8C-83A1-F6EECF244321}">
                <p14:modId xmlns:p14="http://schemas.microsoft.com/office/powerpoint/2010/main" val="299224549"/>
              </p:ext>
            </p:extLst>
          </p:nvPr>
        </p:nvGraphicFramePr>
        <p:xfrm>
          <a:off x="1689100" y="381000"/>
          <a:ext cx="5473700" cy="2628900"/>
        </p:xfrm>
        <a:graphic>
          <a:graphicData uri="http://schemas.openxmlformats.org/presentationml/2006/ole">
            <mc:AlternateContent xmlns:mc="http://schemas.openxmlformats.org/markup-compatibility/2006">
              <mc:Choice xmlns:v="urn:schemas-microsoft-com:vml" Requires="v">
                <p:oleObj r:id="rId3" imgW="2584372" imgH="1346246" progId="Equation.3">
                  <p:embed/>
                </p:oleObj>
              </mc:Choice>
              <mc:Fallback>
                <p:oleObj r:id="rId3" imgW="2584372" imgH="1346246" progId="Equation.3">
                  <p:embed/>
                  <p:pic>
                    <p:nvPicPr>
                      <p:cNvPr id="93186" name="Object 2">
                        <a:extLst>
                          <a:ext uri="{FF2B5EF4-FFF2-40B4-BE49-F238E27FC236}">
                            <a16:creationId xmlns:a16="http://schemas.microsoft.com/office/drawing/2014/main" id="{84169B88-2977-4677-BE62-0347E150C0F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100" y="381000"/>
                        <a:ext cx="54737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25">
            <a:extLst>
              <a:ext uri="{FF2B5EF4-FFF2-40B4-BE49-F238E27FC236}">
                <a16:creationId xmlns:a16="http://schemas.microsoft.com/office/drawing/2014/main" id="{F979332F-F872-4EE4-96A7-4BFA7AE173DD}"/>
              </a:ext>
            </a:extLst>
          </p:cNvPr>
          <p:cNvGrpSpPr>
            <a:grpSpLocks/>
          </p:cNvGrpSpPr>
          <p:nvPr/>
        </p:nvGrpSpPr>
        <p:grpSpPr bwMode="auto">
          <a:xfrm>
            <a:off x="708025" y="3048000"/>
            <a:ext cx="5921375" cy="842963"/>
            <a:chOff x="446" y="3072"/>
            <a:chExt cx="3730" cy="531"/>
          </a:xfrm>
        </p:grpSpPr>
        <p:sp>
          <p:nvSpPr>
            <p:cNvPr id="36879" name="Rectangle 21">
              <a:extLst>
                <a:ext uri="{FF2B5EF4-FFF2-40B4-BE49-F238E27FC236}">
                  <a16:creationId xmlns:a16="http://schemas.microsoft.com/office/drawing/2014/main" id="{A9021A1A-D393-47CA-A4B3-927C43D2AD9F}"/>
                </a:ext>
              </a:extLst>
            </p:cNvPr>
            <p:cNvSpPr>
              <a:spLocks noChangeArrowheads="1"/>
            </p:cNvSpPr>
            <p:nvPr/>
          </p:nvSpPr>
          <p:spPr bwMode="auto">
            <a:xfrm>
              <a:off x="446" y="3168"/>
              <a:ext cx="24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ea typeface="华文中宋" panose="02010600040101010101" pitchFamily="2" charset="-122"/>
                  <a:cs typeface="Times New Roman" panose="02020603050405020304" pitchFamily="18" charset="0"/>
                </a:rPr>
                <a:t>且有                                    ；</a:t>
              </a:r>
            </a:p>
          </p:txBody>
        </p:sp>
        <p:graphicFrame>
          <p:nvGraphicFramePr>
            <p:cNvPr id="36880" name="Object 22">
              <a:extLst>
                <a:ext uri="{FF2B5EF4-FFF2-40B4-BE49-F238E27FC236}">
                  <a16:creationId xmlns:a16="http://schemas.microsoft.com/office/drawing/2014/main" id="{24BE4B00-94AC-44A4-BD02-744B883DA352}"/>
                </a:ext>
              </a:extLst>
            </p:cNvPr>
            <p:cNvGraphicFramePr>
              <a:graphicFrameLocks/>
            </p:cNvGraphicFramePr>
            <p:nvPr>
              <p:extLst>
                <p:ext uri="{D42A27DB-BD31-4B8C-83A1-F6EECF244321}">
                  <p14:modId xmlns:p14="http://schemas.microsoft.com/office/powerpoint/2010/main" val="615186938"/>
                </p:ext>
              </p:extLst>
            </p:nvPr>
          </p:nvGraphicFramePr>
          <p:xfrm>
            <a:off x="882" y="3072"/>
            <a:ext cx="1728" cy="531"/>
          </p:xfrm>
          <a:graphic>
            <a:graphicData uri="http://schemas.openxmlformats.org/presentationml/2006/ole">
              <mc:AlternateContent xmlns:mc="http://schemas.openxmlformats.org/markup-compatibility/2006">
                <mc:Choice xmlns:v="urn:schemas-microsoft-com:vml" Requires="v">
                  <p:oleObj r:id="rId5" imgW="1498704" imgH="431846" progId="Equation.3">
                    <p:embed/>
                  </p:oleObj>
                </mc:Choice>
                <mc:Fallback>
                  <p:oleObj r:id="rId5" imgW="1498704" imgH="431846" progId="Equation.3">
                    <p:embed/>
                    <p:pic>
                      <p:nvPicPr>
                        <p:cNvPr id="36880" name="Object 22">
                          <a:extLst>
                            <a:ext uri="{FF2B5EF4-FFF2-40B4-BE49-F238E27FC236}">
                              <a16:creationId xmlns:a16="http://schemas.microsoft.com/office/drawing/2014/main" id="{24BE4B00-94AC-44A4-BD02-744B883DA352}"/>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 y="3072"/>
                          <a:ext cx="1728"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81" name="Object 23">
              <a:extLst>
                <a:ext uri="{FF2B5EF4-FFF2-40B4-BE49-F238E27FC236}">
                  <a16:creationId xmlns:a16="http://schemas.microsoft.com/office/drawing/2014/main" id="{971DDF9F-B1BC-436A-AF6F-F3B2F83ABB81}"/>
                </a:ext>
              </a:extLst>
            </p:cNvPr>
            <p:cNvGraphicFramePr>
              <a:graphicFrameLocks/>
            </p:cNvGraphicFramePr>
            <p:nvPr/>
          </p:nvGraphicFramePr>
          <p:xfrm>
            <a:off x="2736" y="3247"/>
            <a:ext cx="1440" cy="257"/>
          </p:xfrm>
          <a:graphic>
            <a:graphicData uri="http://schemas.openxmlformats.org/presentationml/2006/ole">
              <mc:AlternateContent xmlns:mc="http://schemas.openxmlformats.org/markup-compatibility/2006">
                <mc:Choice xmlns:v="urn:schemas-microsoft-com:vml" Requires="v">
                  <p:oleObj r:id="rId7" imgW="946331" imgH="184127" progId="Equation.3">
                    <p:embed/>
                  </p:oleObj>
                </mc:Choice>
                <mc:Fallback>
                  <p:oleObj r:id="rId7" imgW="946331" imgH="184127" progId="Equation.3">
                    <p:embed/>
                    <p:pic>
                      <p:nvPicPr>
                        <p:cNvPr id="36881" name="Object 23">
                          <a:extLst>
                            <a:ext uri="{FF2B5EF4-FFF2-40B4-BE49-F238E27FC236}">
                              <a16:creationId xmlns:a16="http://schemas.microsoft.com/office/drawing/2014/main" id="{971DDF9F-B1BC-436A-AF6F-F3B2F83ABB8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6" y="3247"/>
                          <a:ext cx="144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6868" name="Rectangle 24">
            <a:extLst>
              <a:ext uri="{FF2B5EF4-FFF2-40B4-BE49-F238E27FC236}">
                <a16:creationId xmlns:a16="http://schemas.microsoft.com/office/drawing/2014/main" id="{3F5F2BD6-1712-4B54-B440-14CEE404DB7A}"/>
              </a:ext>
            </a:extLst>
          </p:cNvPr>
          <p:cNvSpPr>
            <a:spLocks noChangeArrowheads="1"/>
          </p:cNvSpPr>
          <p:nvPr/>
        </p:nvSpPr>
        <p:spPr bwMode="auto">
          <a:xfrm>
            <a:off x="4953000" y="0"/>
            <a:ext cx="419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en-US" altLang="zh-CN" sz="1800" b="1">
                <a:cs typeface="Times New Roman" panose="02020603050405020304" pitchFamily="18" charset="0"/>
              </a:rPr>
              <a:t>§2 Gaussian Elimination – The Method</a:t>
            </a:r>
          </a:p>
        </p:txBody>
      </p:sp>
      <p:graphicFrame>
        <p:nvGraphicFramePr>
          <p:cNvPr id="93210" name="Object 26">
            <a:extLst>
              <a:ext uri="{FF2B5EF4-FFF2-40B4-BE49-F238E27FC236}">
                <a16:creationId xmlns:a16="http://schemas.microsoft.com/office/drawing/2014/main" id="{989FFF8A-2353-46D0-9F3A-7EC0AA583905}"/>
              </a:ext>
            </a:extLst>
          </p:cNvPr>
          <p:cNvGraphicFramePr>
            <a:graphicFrameLocks/>
          </p:cNvGraphicFramePr>
          <p:nvPr>
            <p:extLst>
              <p:ext uri="{D42A27DB-BD31-4B8C-83A1-F6EECF244321}">
                <p14:modId xmlns:p14="http://schemas.microsoft.com/office/powerpoint/2010/main" val="3122511343"/>
              </p:ext>
            </p:extLst>
          </p:nvPr>
        </p:nvGraphicFramePr>
        <p:xfrm>
          <a:off x="1905000" y="3944938"/>
          <a:ext cx="4657725" cy="1389062"/>
        </p:xfrm>
        <a:graphic>
          <a:graphicData uri="http://schemas.openxmlformats.org/presentationml/2006/ole">
            <mc:AlternateContent xmlns:mc="http://schemas.openxmlformats.org/markup-compatibility/2006">
              <mc:Choice xmlns:v="urn:schemas-microsoft-com:vml" Requires="v">
                <p:oleObj r:id="rId9" imgW="2184607" imgH="679565" progId="Equation.3">
                  <p:embed/>
                </p:oleObj>
              </mc:Choice>
              <mc:Fallback>
                <p:oleObj r:id="rId9" imgW="2184607" imgH="679565" progId="Equation.3">
                  <p:embed/>
                  <p:pic>
                    <p:nvPicPr>
                      <p:cNvPr id="93210" name="Object 26">
                        <a:extLst>
                          <a:ext uri="{FF2B5EF4-FFF2-40B4-BE49-F238E27FC236}">
                            <a16:creationId xmlns:a16="http://schemas.microsoft.com/office/drawing/2014/main" id="{989FFF8A-2353-46D0-9F3A-7EC0AA583905}"/>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3944938"/>
                        <a:ext cx="4657725" cy="138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Group 28">
            <a:extLst>
              <a:ext uri="{FF2B5EF4-FFF2-40B4-BE49-F238E27FC236}">
                <a16:creationId xmlns:a16="http://schemas.microsoft.com/office/drawing/2014/main" id="{73AA3D72-BB3C-484F-8564-76052085F0F5}"/>
              </a:ext>
            </a:extLst>
          </p:cNvPr>
          <p:cNvGrpSpPr>
            <a:grpSpLocks/>
          </p:cNvGrpSpPr>
          <p:nvPr/>
        </p:nvGrpSpPr>
        <p:grpSpPr bwMode="auto">
          <a:xfrm>
            <a:off x="479425" y="5715000"/>
            <a:ext cx="2736850" cy="461963"/>
            <a:chOff x="398" y="1754"/>
            <a:chExt cx="1669" cy="291"/>
          </a:xfrm>
        </p:grpSpPr>
        <p:sp>
          <p:nvSpPr>
            <p:cNvPr id="36877" name="Text Box 29">
              <a:extLst>
                <a:ext uri="{FF2B5EF4-FFF2-40B4-BE49-F238E27FC236}">
                  <a16:creationId xmlns:a16="http://schemas.microsoft.com/office/drawing/2014/main" id="{39E6AB5D-4D10-4593-A6EB-F6FCB63F590D}"/>
                </a:ext>
              </a:extLst>
            </p:cNvPr>
            <p:cNvSpPr txBox="1">
              <a:spLocks noChangeArrowheads="1"/>
            </p:cNvSpPr>
            <p:nvPr/>
          </p:nvSpPr>
          <p:spPr bwMode="auto">
            <a:xfrm>
              <a:off x="398" y="1754"/>
              <a:ext cx="16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充分性对    成立。</a:t>
              </a:r>
            </a:p>
          </p:txBody>
        </p:sp>
        <p:graphicFrame>
          <p:nvGraphicFramePr>
            <p:cNvPr id="36878" name="Object 30">
              <a:extLst>
                <a:ext uri="{FF2B5EF4-FFF2-40B4-BE49-F238E27FC236}">
                  <a16:creationId xmlns:a16="http://schemas.microsoft.com/office/drawing/2014/main" id="{D1098473-711E-4716-961F-9B35610B849F}"/>
                </a:ext>
              </a:extLst>
            </p:cNvPr>
            <p:cNvGraphicFramePr>
              <a:graphicFrameLocks/>
            </p:cNvGraphicFramePr>
            <p:nvPr/>
          </p:nvGraphicFramePr>
          <p:xfrm>
            <a:off x="1248" y="1776"/>
            <a:ext cx="181" cy="231"/>
          </p:xfrm>
          <a:graphic>
            <a:graphicData uri="http://schemas.openxmlformats.org/presentationml/2006/ole">
              <mc:AlternateContent xmlns:mc="http://schemas.openxmlformats.org/markup-compatibility/2006">
                <mc:Choice xmlns:v="urn:schemas-microsoft-com:vml" Requires="v">
                  <p:oleObj r:id="rId11" imgW="76304" imgH="114300" progId="Equation.3">
                    <p:embed/>
                  </p:oleObj>
                </mc:Choice>
                <mc:Fallback>
                  <p:oleObj r:id="rId11" imgW="76304" imgH="114300" progId="Equation.3">
                    <p:embed/>
                    <p:pic>
                      <p:nvPicPr>
                        <p:cNvPr id="36878" name="Object 30">
                          <a:extLst>
                            <a:ext uri="{FF2B5EF4-FFF2-40B4-BE49-F238E27FC236}">
                              <a16:creationId xmlns:a16="http://schemas.microsoft.com/office/drawing/2014/main" id="{D1098473-711E-4716-961F-9B35610B849F}"/>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8" y="1776"/>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Group 36">
            <a:extLst>
              <a:ext uri="{FF2B5EF4-FFF2-40B4-BE49-F238E27FC236}">
                <a16:creationId xmlns:a16="http://schemas.microsoft.com/office/drawing/2014/main" id="{E5591B0E-0368-430B-8656-DC0C663BDE8E}"/>
              </a:ext>
            </a:extLst>
          </p:cNvPr>
          <p:cNvGrpSpPr>
            <a:grpSpLocks/>
          </p:cNvGrpSpPr>
          <p:nvPr/>
        </p:nvGrpSpPr>
        <p:grpSpPr bwMode="auto">
          <a:xfrm>
            <a:off x="538163" y="5257800"/>
            <a:ext cx="8210550" cy="506413"/>
            <a:chOff x="339" y="3360"/>
            <a:chExt cx="5082" cy="319"/>
          </a:xfrm>
        </p:grpSpPr>
        <p:sp>
          <p:nvSpPr>
            <p:cNvPr id="36872" name="Text Box 35">
              <a:extLst>
                <a:ext uri="{FF2B5EF4-FFF2-40B4-BE49-F238E27FC236}">
                  <a16:creationId xmlns:a16="http://schemas.microsoft.com/office/drawing/2014/main" id="{56437CBA-DB86-438A-900A-2EE5003EA596}"/>
                </a:ext>
              </a:extLst>
            </p:cNvPr>
            <p:cNvSpPr txBox="1">
              <a:spLocks noChangeArrowheads="1"/>
            </p:cNvSpPr>
            <p:nvPr/>
          </p:nvSpPr>
          <p:spPr bwMode="auto">
            <a:xfrm>
              <a:off x="2547" y="3373"/>
              <a:ext cx="28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及上式，则有             ，即引理的</a:t>
              </a:r>
            </a:p>
          </p:txBody>
        </p:sp>
        <p:graphicFrame>
          <p:nvGraphicFramePr>
            <p:cNvPr id="36873" name="Object 27">
              <a:extLst>
                <a:ext uri="{FF2B5EF4-FFF2-40B4-BE49-F238E27FC236}">
                  <a16:creationId xmlns:a16="http://schemas.microsoft.com/office/drawing/2014/main" id="{09A63A09-91F0-4455-84A2-9F0F5AE834E6}"/>
                </a:ext>
              </a:extLst>
            </p:cNvPr>
            <p:cNvGraphicFramePr>
              <a:graphicFrameLocks/>
            </p:cNvGraphicFramePr>
            <p:nvPr/>
          </p:nvGraphicFramePr>
          <p:xfrm>
            <a:off x="3792" y="3360"/>
            <a:ext cx="624" cy="296"/>
          </p:xfrm>
          <a:graphic>
            <a:graphicData uri="http://schemas.openxmlformats.org/presentationml/2006/ole">
              <mc:AlternateContent xmlns:mc="http://schemas.openxmlformats.org/markup-compatibility/2006">
                <mc:Choice xmlns:v="urn:schemas-microsoft-com:vml" Requires="v">
                  <p:oleObj r:id="rId13" imgW="450772" imgH="184127" progId="Equation.3">
                    <p:embed/>
                  </p:oleObj>
                </mc:Choice>
                <mc:Fallback>
                  <p:oleObj r:id="rId13" imgW="450772" imgH="184127" progId="Equation.3">
                    <p:embed/>
                    <p:pic>
                      <p:nvPicPr>
                        <p:cNvPr id="36873" name="Object 27">
                          <a:extLst>
                            <a:ext uri="{FF2B5EF4-FFF2-40B4-BE49-F238E27FC236}">
                              <a16:creationId xmlns:a16="http://schemas.microsoft.com/office/drawing/2014/main" id="{09A63A09-91F0-4455-84A2-9F0F5AE834E6}"/>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3360"/>
                          <a:ext cx="62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74" name="Object 32">
              <a:extLst>
                <a:ext uri="{FF2B5EF4-FFF2-40B4-BE49-F238E27FC236}">
                  <a16:creationId xmlns:a16="http://schemas.microsoft.com/office/drawing/2014/main" id="{2C758F01-48CE-411C-BDBA-3A0AEE01C27A}"/>
                </a:ext>
              </a:extLst>
            </p:cNvPr>
            <p:cNvGraphicFramePr>
              <a:graphicFrameLocks/>
            </p:cNvGraphicFramePr>
            <p:nvPr/>
          </p:nvGraphicFramePr>
          <p:xfrm>
            <a:off x="771" y="3408"/>
            <a:ext cx="768" cy="271"/>
          </p:xfrm>
          <a:graphic>
            <a:graphicData uri="http://schemas.openxmlformats.org/presentationml/2006/ole">
              <mc:AlternateContent xmlns:mc="http://schemas.openxmlformats.org/markup-compatibility/2006">
                <mc:Choice xmlns:v="urn:schemas-microsoft-com:vml" Requires="v">
                  <p:oleObj r:id="rId15" imgW="387324" imgH="165008" progId="Equation.3">
                    <p:embed/>
                  </p:oleObj>
                </mc:Choice>
                <mc:Fallback>
                  <p:oleObj r:id="rId15" imgW="387324" imgH="165008" progId="Equation.3">
                    <p:embed/>
                    <p:pic>
                      <p:nvPicPr>
                        <p:cNvPr id="36874" name="Object 32">
                          <a:extLst>
                            <a:ext uri="{FF2B5EF4-FFF2-40B4-BE49-F238E27FC236}">
                              <a16:creationId xmlns:a16="http://schemas.microsoft.com/office/drawing/2014/main" id="{2C758F01-48CE-411C-BDBA-3A0AEE01C27A}"/>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1" y="3408"/>
                          <a:ext cx="76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875" name="Object 33">
              <a:extLst>
                <a:ext uri="{FF2B5EF4-FFF2-40B4-BE49-F238E27FC236}">
                  <a16:creationId xmlns:a16="http://schemas.microsoft.com/office/drawing/2014/main" id="{5B3E822C-AF69-4D83-82CF-448D73C47FD5}"/>
                </a:ext>
              </a:extLst>
            </p:cNvPr>
            <p:cNvGraphicFramePr>
              <a:graphicFrameLocks/>
            </p:cNvGraphicFramePr>
            <p:nvPr/>
          </p:nvGraphicFramePr>
          <p:xfrm>
            <a:off x="1491" y="3408"/>
            <a:ext cx="1104" cy="252"/>
          </p:xfrm>
          <a:graphic>
            <a:graphicData uri="http://schemas.openxmlformats.org/presentationml/2006/ole">
              <mc:AlternateContent xmlns:mc="http://schemas.openxmlformats.org/markup-compatibility/2006">
                <mc:Choice xmlns:v="urn:schemas-microsoft-com:vml" Requires="v">
                  <p:oleObj r:id="rId17" imgW="831876" imgH="145888" progId="Equation.3">
                    <p:embed/>
                  </p:oleObj>
                </mc:Choice>
                <mc:Fallback>
                  <p:oleObj r:id="rId17" imgW="831876" imgH="145888" progId="Equation.3">
                    <p:embed/>
                    <p:pic>
                      <p:nvPicPr>
                        <p:cNvPr id="36875" name="Object 33">
                          <a:extLst>
                            <a:ext uri="{FF2B5EF4-FFF2-40B4-BE49-F238E27FC236}">
                              <a16:creationId xmlns:a16="http://schemas.microsoft.com/office/drawing/2014/main" id="{5B3E822C-AF69-4D83-82CF-448D73C47FD5}"/>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91" y="3408"/>
                          <a:ext cx="11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76" name="Rectangle 34">
              <a:extLst>
                <a:ext uri="{FF2B5EF4-FFF2-40B4-BE49-F238E27FC236}">
                  <a16:creationId xmlns:a16="http://schemas.microsoft.com/office/drawing/2014/main" id="{4B257FEC-98D2-490D-A970-BAD48EBB6F16}"/>
                </a:ext>
              </a:extLst>
            </p:cNvPr>
            <p:cNvSpPr>
              <a:spLocks noChangeArrowheads="1"/>
            </p:cNvSpPr>
            <p:nvPr/>
          </p:nvSpPr>
          <p:spPr bwMode="auto">
            <a:xfrm>
              <a:off x="339" y="3360"/>
              <a:ext cx="4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由设</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wipe(left)">
                                      <p:cBhvr>
                                        <p:cTn id="7" dur="500"/>
                                        <p:tgtEl>
                                          <p:spTgt spid="9318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93210"/>
                                        </p:tgtEl>
                                        <p:attrNameLst>
                                          <p:attrName>style.visibility</p:attrName>
                                        </p:attrNameLst>
                                      </p:cBhvr>
                                      <p:to>
                                        <p:strVal val="visible"/>
                                      </p:to>
                                    </p:set>
                                    <p:animEffect transition="in" filter="barn(inVertical)">
                                      <p:cBhvr>
                                        <p:cTn id="17" dur="500"/>
                                        <p:tgtEl>
                                          <p:spTgt spid="93210"/>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a:extLst>
              <a:ext uri="{FF2B5EF4-FFF2-40B4-BE49-F238E27FC236}">
                <a16:creationId xmlns:a16="http://schemas.microsoft.com/office/drawing/2014/main" id="{B8682AD9-711F-40AC-9C03-A1CA776124AC}"/>
              </a:ext>
            </a:extLst>
          </p:cNvPr>
          <p:cNvGrpSpPr>
            <a:grpSpLocks/>
          </p:cNvGrpSpPr>
          <p:nvPr/>
        </p:nvGrpSpPr>
        <p:grpSpPr bwMode="auto">
          <a:xfrm>
            <a:off x="533400" y="381000"/>
            <a:ext cx="8324850" cy="835025"/>
            <a:chOff x="336" y="240"/>
            <a:chExt cx="5136" cy="526"/>
          </a:xfrm>
        </p:grpSpPr>
        <p:sp>
          <p:nvSpPr>
            <p:cNvPr id="37911" name="Text Box 20">
              <a:extLst>
                <a:ext uri="{FF2B5EF4-FFF2-40B4-BE49-F238E27FC236}">
                  <a16:creationId xmlns:a16="http://schemas.microsoft.com/office/drawing/2014/main" id="{CC1AE916-45D7-4566-BD05-A2D4BB4D08E6}"/>
                </a:ext>
              </a:extLst>
            </p:cNvPr>
            <p:cNvSpPr txBox="1">
              <a:spLocks noChangeArrowheads="1"/>
            </p:cNvSpPr>
            <p:nvPr/>
          </p:nvSpPr>
          <p:spPr bwMode="auto">
            <a:xfrm>
              <a:off x="336" y="243"/>
              <a:ext cx="513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en-US" altLang="zh-CN" sz="2400" b="1" dirty="0">
                  <a:ea typeface="华文中宋" panose="02010600040101010101" pitchFamily="2" charset="-122"/>
                  <a:cs typeface="Times New Roman" panose="02020603050405020304" pitchFamily="18" charset="0"/>
                </a:rPr>
                <a:t>       </a:t>
              </a:r>
              <a:r>
                <a:rPr lang="zh-CN" altLang="en-US" sz="2400" b="1" dirty="0">
                  <a:solidFill>
                    <a:srgbClr val="FF0000"/>
                  </a:solidFill>
                  <a:ea typeface="华文中宋" panose="02010600040101010101" pitchFamily="2" charset="-122"/>
                  <a:cs typeface="Times New Roman" panose="02020603050405020304" pitchFamily="18" charset="0"/>
                </a:rPr>
                <a:t>必要性</a:t>
              </a:r>
              <a:r>
                <a:rPr lang="zh-CN" altLang="en-US" sz="2400" b="1" dirty="0">
                  <a:ea typeface="华文中宋" panose="02010600040101010101" pitchFamily="2" charset="-122"/>
                  <a:cs typeface="Times New Roman" panose="02020603050405020304" pitchFamily="18" charset="0"/>
                </a:rPr>
                <a:t>成立是显然的</a:t>
              </a:r>
              <a:r>
                <a:rPr lang="en-US" altLang="zh-CN" sz="2400" b="1" dirty="0">
                  <a:ea typeface="华文中宋" panose="02010600040101010101" pitchFamily="2" charset="-122"/>
                  <a:cs typeface="Times New Roman" panose="02020603050405020304" pitchFamily="18" charset="0"/>
                </a:rPr>
                <a:t>,</a:t>
              </a:r>
              <a:r>
                <a:rPr lang="zh-CN" altLang="en-US" sz="2400" b="1" dirty="0">
                  <a:ea typeface="华文中宋" panose="02010600040101010101" pitchFamily="2" charset="-122"/>
                  <a:cs typeface="Times New Roman" panose="02020603050405020304" pitchFamily="18" charset="0"/>
                </a:rPr>
                <a:t>由假设                                          利用</a:t>
              </a:r>
            </a:p>
            <a:p>
              <a:pPr eaLnBrk="1" hangingPunct="1">
                <a:spcBef>
                  <a:spcPct val="0"/>
                </a:spcBef>
                <a:buFontTx/>
                <a:buNone/>
                <a:defRPr/>
              </a:pPr>
              <a:r>
                <a:rPr lang="zh-CN" altLang="en-US" sz="2400" b="1" dirty="0">
                  <a:ea typeface="华文中宋" panose="02010600040101010101" pitchFamily="2" charset="-122"/>
                  <a:cs typeface="Times New Roman" panose="02020603050405020304" pitchFamily="18" charset="0"/>
                </a:rPr>
                <a:t>上式亦可推出                                           </a:t>
              </a:r>
              <a:r>
                <a:rPr lang="en-US" altLang="zh-CN" sz="2400" b="1" dirty="0">
                  <a:ea typeface="华文中宋" panose="02010600040101010101" pitchFamily="2" charset="-122"/>
                  <a:cs typeface="Times New Roman" panose="02020603050405020304" pitchFamily="18" charset="0"/>
                </a:rPr>
                <a:t>.   </a:t>
              </a:r>
            </a:p>
          </p:txBody>
        </p:sp>
        <p:graphicFrame>
          <p:nvGraphicFramePr>
            <p:cNvPr id="37912" name="Object 7">
              <a:extLst>
                <a:ext uri="{FF2B5EF4-FFF2-40B4-BE49-F238E27FC236}">
                  <a16:creationId xmlns:a16="http://schemas.microsoft.com/office/drawing/2014/main" id="{20577F27-6B6A-4C01-88F2-4899AF496719}"/>
                </a:ext>
              </a:extLst>
            </p:cNvPr>
            <p:cNvGraphicFramePr>
              <a:graphicFrameLocks/>
            </p:cNvGraphicFramePr>
            <p:nvPr/>
          </p:nvGraphicFramePr>
          <p:xfrm>
            <a:off x="1584" y="505"/>
            <a:ext cx="720" cy="254"/>
          </p:xfrm>
          <a:graphic>
            <a:graphicData uri="http://schemas.openxmlformats.org/presentationml/2006/ole">
              <mc:AlternateContent xmlns:mc="http://schemas.openxmlformats.org/markup-compatibility/2006">
                <mc:Choice xmlns:v="urn:schemas-microsoft-com:vml" Requires="v">
                  <p:oleObj r:id="rId5" imgW="387324" imgH="165008" progId="Equation.3">
                    <p:embed/>
                  </p:oleObj>
                </mc:Choice>
                <mc:Fallback>
                  <p:oleObj r:id="rId5" imgW="387324" imgH="165008" progId="Equation.3">
                    <p:embed/>
                    <p:pic>
                      <p:nvPicPr>
                        <p:cNvPr id="37912" name="Object 7">
                          <a:extLst>
                            <a:ext uri="{FF2B5EF4-FFF2-40B4-BE49-F238E27FC236}">
                              <a16:creationId xmlns:a16="http://schemas.microsoft.com/office/drawing/2014/main" id="{20577F27-6B6A-4C01-88F2-4899AF49671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505"/>
                          <a:ext cx="72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913" name="Object 11">
              <a:extLst>
                <a:ext uri="{FF2B5EF4-FFF2-40B4-BE49-F238E27FC236}">
                  <a16:creationId xmlns:a16="http://schemas.microsoft.com/office/drawing/2014/main" id="{6E6AFBBF-D39A-44DC-91EC-D945E25691F3}"/>
                </a:ext>
              </a:extLst>
            </p:cNvPr>
            <p:cNvGraphicFramePr>
              <a:graphicFrameLocks/>
            </p:cNvGraphicFramePr>
            <p:nvPr/>
          </p:nvGraphicFramePr>
          <p:xfrm>
            <a:off x="2256" y="520"/>
            <a:ext cx="1248" cy="225"/>
          </p:xfrm>
          <a:graphic>
            <a:graphicData uri="http://schemas.openxmlformats.org/presentationml/2006/ole">
              <mc:AlternateContent xmlns:mc="http://schemas.openxmlformats.org/markup-compatibility/2006">
                <mc:Choice xmlns:v="urn:schemas-microsoft-com:vml" Requires="v">
                  <p:oleObj r:id="rId7" imgW="831876" imgH="145888" progId="Equation.3">
                    <p:embed/>
                  </p:oleObj>
                </mc:Choice>
                <mc:Fallback>
                  <p:oleObj r:id="rId7" imgW="831876" imgH="145888" progId="Equation.3">
                    <p:embed/>
                    <p:pic>
                      <p:nvPicPr>
                        <p:cNvPr id="37913" name="Object 11">
                          <a:extLst>
                            <a:ext uri="{FF2B5EF4-FFF2-40B4-BE49-F238E27FC236}">
                              <a16:creationId xmlns:a16="http://schemas.microsoft.com/office/drawing/2014/main" id="{6E6AFBBF-D39A-44DC-91EC-D945E25691F3}"/>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520"/>
                          <a:ext cx="124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7914" name="Group 22">
              <a:extLst>
                <a:ext uri="{FF2B5EF4-FFF2-40B4-BE49-F238E27FC236}">
                  <a16:creationId xmlns:a16="http://schemas.microsoft.com/office/drawing/2014/main" id="{8E1589EF-321F-4633-AA60-C0BAB4AA6989}"/>
                </a:ext>
              </a:extLst>
            </p:cNvPr>
            <p:cNvGrpSpPr>
              <a:grpSpLocks/>
            </p:cNvGrpSpPr>
            <p:nvPr/>
          </p:nvGrpSpPr>
          <p:grpSpPr bwMode="auto">
            <a:xfrm>
              <a:off x="3048" y="240"/>
              <a:ext cx="1983" cy="313"/>
              <a:chOff x="2520" y="3312"/>
              <a:chExt cx="1983" cy="313"/>
            </a:xfrm>
          </p:grpSpPr>
          <p:graphicFrame>
            <p:nvGraphicFramePr>
              <p:cNvPr id="37915" name="Object 10">
                <a:extLst>
                  <a:ext uri="{FF2B5EF4-FFF2-40B4-BE49-F238E27FC236}">
                    <a16:creationId xmlns:a16="http://schemas.microsoft.com/office/drawing/2014/main" id="{117B4D38-6AA4-4854-BC60-7A20CF729DB2}"/>
                  </a:ext>
                </a:extLst>
              </p:cNvPr>
              <p:cNvGraphicFramePr>
                <a:graphicFrameLocks/>
              </p:cNvGraphicFramePr>
              <p:nvPr/>
            </p:nvGraphicFramePr>
            <p:xfrm>
              <a:off x="2520" y="3312"/>
              <a:ext cx="768" cy="313"/>
            </p:xfrm>
            <a:graphic>
              <a:graphicData uri="http://schemas.openxmlformats.org/presentationml/2006/ole">
                <mc:AlternateContent xmlns:mc="http://schemas.openxmlformats.org/markup-compatibility/2006">
                  <mc:Choice xmlns:v="urn:schemas-microsoft-com:vml" Requires="v">
                    <p:oleObj r:id="rId9" imgW="425476" imgH="184127" progId="Equation.3">
                      <p:embed/>
                    </p:oleObj>
                  </mc:Choice>
                  <mc:Fallback>
                    <p:oleObj r:id="rId9" imgW="425476" imgH="184127" progId="Equation.3">
                      <p:embed/>
                      <p:pic>
                        <p:nvPicPr>
                          <p:cNvPr id="37915" name="Object 10">
                            <a:extLst>
                              <a:ext uri="{FF2B5EF4-FFF2-40B4-BE49-F238E27FC236}">
                                <a16:creationId xmlns:a16="http://schemas.microsoft.com/office/drawing/2014/main" id="{117B4D38-6AA4-4854-BC60-7A20CF729DB2}"/>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0" y="3312"/>
                            <a:ext cx="76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916" name="Object 14">
                <a:extLst>
                  <a:ext uri="{FF2B5EF4-FFF2-40B4-BE49-F238E27FC236}">
                    <a16:creationId xmlns:a16="http://schemas.microsoft.com/office/drawing/2014/main" id="{9782E882-6AD7-496A-B788-5B97EB76921C}"/>
                  </a:ext>
                </a:extLst>
              </p:cNvPr>
              <p:cNvGraphicFramePr>
                <a:graphicFrameLocks/>
              </p:cNvGraphicFramePr>
              <p:nvPr/>
            </p:nvGraphicFramePr>
            <p:xfrm>
              <a:off x="3258" y="3360"/>
              <a:ext cx="1245" cy="222"/>
            </p:xfrm>
            <a:graphic>
              <a:graphicData uri="http://schemas.openxmlformats.org/presentationml/2006/ole">
                <mc:AlternateContent xmlns:mc="http://schemas.openxmlformats.org/markup-compatibility/2006">
                  <mc:Choice xmlns:v="urn:schemas-microsoft-com:vml" Requires="v">
                    <p:oleObj r:id="rId11" imgW="831876" imgH="145888" progId="Equation.3">
                      <p:embed/>
                    </p:oleObj>
                  </mc:Choice>
                  <mc:Fallback>
                    <p:oleObj r:id="rId11" imgW="831876" imgH="145888" progId="Equation.3">
                      <p:embed/>
                      <p:pic>
                        <p:nvPicPr>
                          <p:cNvPr id="37916" name="Object 14">
                            <a:extLst>
                              <a:ext uri="{FF2B5EF4-FFF2-40B4-BE49-F238E27FC236}">
                                <a16:creationId xmlns:a16="http://schemas.microsoft.com/office/drawing/2014/main" id="{9782E882-6AD7-496A-B788-5B97EB76921C}"/>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58" y="3360"/>
                            <a:ext cx="124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4" name="Group 39">
            <a:extLst>
              <a:ext uri="{FF2B5EF4-FFF2-40B4-BE49-F238E27FC236}">
                <a16:creationId xmlns:a16="http://schemas.microsoft.com/office/drawing/2014/main" id="{E7D42B43-2C5A-43F0-93F1-F48F9A681BB4}"/>
              </a:ext>
            </a:extLst>
          </p:cNvPr>
          <p:cNvGrpSpPr>
            <a:grpSpLocks/>
          </p:cNvGrpSpPr>
          <p:nvPr/>
        </p:nvGrpSpPr>
        <p:grpSpPr bwMode="auto">
          <a:xfrm>
            <a:off x="838200" y="1279525"/>
            <a:ext cx="7837488" cy="1198563"/>
            <a:chOff x="528" y="806"/>
            <a:chExt cx="4917" cy="755"/>
          </a:xfrm>
        </p:grpSpPr>
        <p:sp>
          <p:nvSpPr>
            <p:cNvPr id="37908" name="Rectangle 23">
              <a:extLst>
                <a:ext uri="{FF2B5EF4-FFF2-40B4-BE49-F238E27FC236}">
                  <a16:creationId xmlns:a16="http://schemas.microsoft.com/office/drawing/2014/main" id="{DC9E0DC0-6607-4959-A630-A8DA95389592}"/>
                </a:ext>
              </a:extLst>
            </p:cNvPr>
            <p:cNvSpPr>
              <a:spLocks noChangeArrowheads="1"/>
            </p:cNvSpPr>
            <p:nvPr/>
          </p:nvSpPr>
          <p:spPr bwMode="auto">
            <a:xfrm>
              <a:off x="528" y="806"/>
              <a:ext cx="23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dirty="0">
                  <a:ea typeface="华文中宋" panose="02010600040101010101" pitchFamily="2" charset="-122"/>
                  <a:cs typeface="Times New Roman" panose="02020603050405020304" pitchFamily="18" charset="0"/>
                </a:rPr>
                <a:t>推论    如果</a:t>
              </a:r>
              <a:r>
                <a:rPr lang="en-US" altLang="zh-CN" sz="2400" b="1" i="1" dirty="0">
                  <a:ea typeface="华文中宋" panose="02010600040101010101" pitchFamily="2" charset="-122"/>
                  <a:cs typeface="Times New Roman" panose="02020603050405020304" pitchFamily="18" charset="0"/>
                </a:rPr>
                <a:t>A</a:t>
              </a:r>
              <a:r>
                <a:rPr lang="zh-CN" altLang="en-US" sz="2400" b="1" dirty="0">
                  <a:ea typeface="华文中宋" panose="02010600040101010101" pitchFamily="2" charset="-122"/>
                  <a:cs typeface="Times New Roman" panose="02020603050405020304" pitchFamily="18" charset="0"/>
                </a:rPr>
                <a:t>的顺序主子式</a:t>
              </a:r>
            </a:p>
          </p:txBody>
        </p:sp>
        <p:sp>
          <p:nvSpPr>
            <p:cNvPr id="37909" name="Rectangle 24">
              <a:extLst>
                <a:ext uri="{FF2B5EF4-FFF2-40B4-BE49-F238E27FC236}">
                  <a16:creationId xmlns:a16="http://schemas.microsoft.com/office/drawing/2014/main" id="{A9E9FB30-082A-443B-A38D-783E2550AB12}"/>
                </a:ext>
              </a:extLst>
            </p:cNvPr>
            <p:cNvSpPr>
              <a:spLocks noChangeArrowheads="1"/>
            </p:cNvSpPr>
            <p:nvPr/>
          </p:nvSpPr>
          <p:spPr bwMode="auto">
            <a:xfrm>
              <a:off x="842" y="1273"/>
              <a:ext cx="3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则</a:t>
              </a:r>
            </a:p>
          </p:txBody>
        </p:sp>
        <p:graphicFrame>
          <p:nvGraphicFramePr>
            <p:cNvPr id="37910" name="Object 25">
              <a:extLst>
                <a:ext uri="{FF2B5EF4-FFF2-40B4-BE49-F238E27FC236}">
                  <a16:creationId xmlns:a16="http://schemas.microsoft.com/office/drawing/2014/main" id="{C5756FC4-C103-4C65-BA90-75DEBB9A08B4}"/>
                </a:ext>
              </a:extLst>
            </p:cNvPr>
            <p:cNvGraphicFramePr>
              <a:graphicFrameLocks/>
            </p:cNvGraphicFramePr>
            <p:nvPr/>
          </p:nvGraphicFramePr>
          <p:xfrm>
            <a:off x="2832" y="841"/>
            <a:ext cx="2613" cy="254"/>
          </p:xfrm>
          <a:graphic>
            <a:graphicData uri="http://schemas.openxmlformats.org/presentationml/2006/ole">
              <mc:AlternateContent xmlns:mc="http://schemas.openxmlformats.org/markup-compatibility/2006">
                <mc:Choice xmlns:v="urn:schemas-microsoft-com:vml" Requires="v">
                  <p:oleObj r:id="rId13" imgW="1555931" imgH="165008" progId="Equation.3">
                    <p:embed/>
                  </p:oleObj>
                </mc:Choice>
                <mc:Fallback>
                  <p:oleObj r:id="rId13" imgW="1555931" imgH="165008" progId="Equation.3">
                    <p:embed/>
                    <p:pic>
                      <p:nvPicPr>
                        <p:cNvPr id="37910" name="Object 25">
                          <a:extLst>
                            <a:ext uri="{FF2B5EF4-FFF2-40B4-BE49-F238E27FC236}">
                              <a16:creationId xmlns:a16="http://schemas.microsoft.com/office/drawing/2014/main" id="{C5756FC4-C103-4C65-BA90-75DEBB9A08B4}"/>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2" y="841"/>
                          <a:ext cx="261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94234" name="Object 26">
            <a:extLst>
              <a:ext uri="{FF2B5EF4-FFF2-40B4-BE49-F238E27FC236}">
                <a16:creationId xmlns:a16="http://schemas.microsoft.com/office/drawing/2014/main" id="{5D2EC5D0-27BA-44BE-8CED-3388312F23A4}"/>
              </a:ext>
            </a:extLst>
          </p:cNvPr>
          <p:cNvGraphicFramePr>
            <a:graphicFrameLocks/>
          </p:cNvGraphicFramePr>
          <p:nvPr>
            <p:extLst>
              <p:ext uri="{D42A27DB-BD31-4B8C-83A1-F6EECF244321}">
                <p14:modId xmlns:p14="http://schemas.microsoft.com/office/powerpoint/2010/main" val="2829342173"/>
              </p:ext>
            </p:extLst>
          </p:nvPr>
        </p:nvGraphicFramePr>
        <p:xfrm>
          <a:off x="2667000" y="2017713"/>
          <a:ext cx="2709863" cy="917575"/>
        </p:xfrm>
        <a:graphic>
          <a:graphicData uri="http://schemas.openxmlformats.org/presentationml/2006/ole">
            <mc:AlternateContent xmlns:mc="http://schemas.openxmlformats.org/markup-compatibility/2006">
              <mc:Choice xmlns:v="urn:schemas-microsoft-com:vml" Requires="v">
                <p:oleObj r:id="rId15" imgW="990704" imgH="457200" progId="Equation.3">
                  <p:embed/>
                </p:oleObj>
              </mc:Choice>
              <mc:Fallback>
                <p:oleObj r:id="rId15" imgW="990704" imgH="457200" progId="Equation.3">
                  <p:embed/>
                  <p:pic>
                    <p:nvPicPr>
                      <p:cNvPr id="94234" name="Object 26">
                        <a:extLst>
                          <a:ext uri="{FF2B5EF4-FFF2-40B4-BE49-F238E27FC236}">
                            <a16:creationId xmlns:a16="http://schemas.microsoft.com/office/drawing/2014/main" id="{5D2EC5D0-27BA-44BE-8CED-3388312F23A4}"/>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67000" y="2017713"/>
                        <a:ext cx="2709863"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893" name="Rectangle 28">
            <a:extLst>
              <a:ext uri="{FF2B5EF4-FFF2-40B4-BE49-F238E27FC236}">
                <a16:creationId xmlns:a16="http://schemas.microsoft.com/office/drawing/2014/main" id="{B466BE7C-A584-4738-BBFE-1045BFE61700}"/>
              </a:ext>
            </a:extLst>
          </p:cNvPr>
          <p:cNvSpPr>
            <a:spLocks noChangeArrowheads="1"/>
          </p:cNvSpPr>
          <p:nvPr/>
        </p:nvSpPr>
        <p:spPr bwMode="auto">
          <a:xfrm>
            <a:off x="4953000" y="0"/>
            <a:ext cx="419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§2 Gaussian Elimination – The Method</a:t>
            </a:r>
          </a:p>
        </p:txBody>
      </p:sp>
      <p:sp>
        <p:nvSpPr>
          <p:cNvPr id="94237" name="Text Box 29">
            <a:extLst>
              <a:ext uri="{FF2B5EF4-FFF2-40B4-BE49-F238E27FC236}">
                <a16:creationId xmlns:a16="http://schemas.microsoft.com/office/drawing/2014/main" id="{F069966E-2954-4F87-B9A2-0998BBAC96D9}"/>
              </a:ext>
            </a:extLst>
          </p:cNvPr>
          <p:cNvSpPr txBox="1">
            <a:spLocks noChangeArrowheads="1"/>
          </p:cNvSpPr>
          <p:nvPr/>
        </p:nvSpPr>
        <p:spPr bwMode="auto">
          <a:xfrm>
            <a:off x="609600" y="2895600"/>
            <a:ext cx="80010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5000"/>
              </a:lnSpc>
              <a:spcBef>
                <a:spcPct val="0"/>
              </a:spcBef>
              <a:buFontTx/>
              <a:buNone/>
              <a:defRPr/>
            </a:pP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若</a:t>
            </a:r>
            <a:r>
              <a:rPr lang="en-US" altLang="zh-CN" sz="2400" b="1" i="1">
                <a:ea typeface="华文中宋" panose="02010600040101010101" pitchFamily="2" charset="-122"/>
                <a:cs typeface="Times New Roman" panose="02020603050405020304" pitchFamily="18" charset="0"/>
              </a:rPr>
              <a:t>A</a:t>
            </a:r>
            <a:r>
              <a:rPr lang="zh-CN" altLang="en-US" sz="2400" b="1">
                <a:ea typeface="华文中宋" panose="02010600040101010101" pitchFamily="2" charset="-122"/>
                <a:cs typeface="Times New Roman" panose="02020603050405020304" pitchFamily="18" charset="0"/>
              </a:rPr>
              <a:t>的所有</a:t>
            </a:r>
            <a:r>
              <a:rPr lang="zh-CN" altLang="en-US" sz="2400" b="1">
                <a:solidFill>
                  <a:schemeClr val="accent2"/>
                </a:solidFill>
                <a:ea typeface="华文中宋" panose="02010600040101010101" pitchFamily="2" charset="-122"/>
                <a:cs typeface="Times New Roman" panose="02020603050405020304" pitchFamily="18" charset="0"/>
              </a:rPr>
              <a:t>顺序主子式</a:t>
            </a:r>
            <a:r>
              <a:rPr lang="zh-CN" altLang="en-US" sz="2400" b="1">
                <a:ea typeface="华文中宋" panose="02010600040101010101" pitchFamily="2" charset="-122"/>
                <a:cs typeface="Times New Roman" panose="02020603050405020304" pitchFamily="18" charset="0"/>
              </a:rPr>
              <a:t> </a:t>
            </a:r>
            <a:r>
              <a:rPr lang="en-US" altLang="zh-CN" sz="2000" b="1">
                <a:solidFill>
                  <a:srgbClr val="008000"/>
                </a:solidFill>
                <a:ea typeface="华文中宋" panose="02010600040101010101" pitchFamily="2" charset="-122"/>
                <a:cs typeface="Times New Roman" panose="02020603050405020304" pitchFamily="18" charset="0"/>
              </a:rPr>
              <a:t>/* determinant of leading principal submatrices */</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均不为</a:t>
            </a:r>
            <a:r>
              <a:rPr lang="en-US" altLang="zh-CN" sz="2400" b="1">
                <a:ea typeface="华文中宋" panose="02010600040101010101" pitchFamily="2" charset="-122"/>
                <a:cs typeface="Times New Roman" panose="02020603050405020304" pitchFamily="18" charset="0"/>
              </a:rPr>
              <a:t>0</a:t>
            </a:r>
            <a:r>
              <a:rPr lang="zh-CN" altLang="en-US" sz="2400" b="1">
                <a:ea typeface="华文中宋" panose="02010600040101010101" pitchFamily="2" charset="-122"/>
                <a:cs typeface="Times New Roman" panose="02020603050405020304" pitchFamily="18" charset="0"/>
              </a:rPr>
              <a:t>，则高斯消元无需换行即可进行到底，得到唯一解。</a:t>
            </a:r>
          </a:p>
        </p:txBody>
      </p:sp>
      <p:grpSp>
        <p:nvGrpSpPr>
          <p:cNvPr id="5" name="Group 30">
            <a:extLst>
              <a:ext uri="{FF2B5EF4-FFF2-40B4-BE49-F238E27FC236}">
                <a16:creationId xmlns:a16="http://schemas.microsoft.com/office/drawing/2014/main" id="{9853E36F-FFBB-4B62-9E6E-DD445B7D54DF}"/>
              </a:ext>
            </a:extLst>
          </p:cNvPr>
          <p:cNvGrpSpPr>
            <a:grpSpLocks/>
          </p:cNvGrpSpPr>
          <p:nvPr/>
        </p:nvGrpSpPr>
        <p:grpSpPr bwMode="auto">
          <a:xfrm>
            <a:off x="2743200" y="4648200"/>
            <a:ext cx="3505200" cy="1676400"/>
            <a:chOff x="1728" y="3024"/>
            <a:chExt cx="2208" cy="1056"/>
          </a:xfrm>
        </p:grpSpPr>
        <p:sp>
          <p:nvSpPr>
            <p:cNvPr id="37906" name="AutoShape 31">
              <a:extLst>
                <a:ext uri="{FF2B5EF4-FFF2-40B4-BE49-F238E27FC236}">
                  <a16:creationId xmlns:a16="http://schemas.microsoft.com/office/drawing/2014/main" id="{B353289D-AF75-4207-A405-6733A4B42B50}"/>
                </a:ext>
              </a:extLst>
            </p:cNvPr>
            <p:cNvSpPr>
              <a:spLocks noChangeArrowheads="1"/>
            </p:cNvSpPr>
            <p:nvPr/>
          </p:nvSpPr>
          <p:spPr bwMode="auto">
            <a:xfrm>
              <a:off x="1728" y="3024"/>
              <a:ext cx="2208" cy="1056"/>
            </a:xfrm>
            <a:prstGeom prst="wedgeEllipseCallout">
              <a:avLst>
                <a:gd name="adj1" fmla="val -19477"/>
                <a:gd name="adj2" fmla="val -124810"/>
              </a:avLst>
            </a:prstGeom>
            <a:gradFill rotWithShape="0">
              <a:gsLst>
                <a:gs pos="0">
                  <a:srgbClr val="C0C0C0"/>
                </a:gs>
                <a:gs pos="100000">
                  <a:schemeClr val="bg1"/>
                </a:gs>
              </a:gsLst>
              <a:lin ang="2700000" scaled="1"/>
            </a:gra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zh-CN" sz="2400">
                <a:ea typeface="华文中宋" panose="02010600040101010101" pitchFamily="2" charset="-122"/>
                <a:cs typeface="Times New Roman" panose="02020603050405020304" pitchFamily="18" charset="0"/>
              </a:endParaRPr>
            </a:p>
          </p:txBody>
        </p:sp>
        <p:graphicFrame>
          <p:nvGraphicFramePr>
            <p:cNvPr id="37907" name="Object 32">
              <a:extLst>
                <a:ext uri="{FF2B5EF4-FFF2-40B4-BE49-F238E27FC236}">
                  <a16:creationId xmlns:a16="http://schemas.microsoft.com/office/drawing/2014/main" id="{D5C919DD-B08A-40BE-9835-CE40ACF9BCB7}"/>
                </a:ext>
              </a:extLst>
            </p:cNvPr>
            <p:cNvGraphicFramePr>
              <a:graphicFrameLocks/>
            </p:cNvGraphicFramePr>
            <p:nvPr/>
          </p:nvGraphicFramePr>
          <p:xfrm>
            <a:off x="1872" y="3168"/>
            <a:ext cx="1680" cy="784"/>
          </p:xfrm>
          <a:graphic>
            <a:graphicData uri="http://schemas.openxmlformats.org/presentationml/2006/ole">
              <mc:AlternateContent xmlns:mc="http://schemas.openxmlformats.org/markup-compatibility/2006">
                <mc:Choice xmlns:v="urn:schemas-microsoft-com:vml" Requires="v">
                  <p:oleObj r:id="rId17" imgW="1524000" imgH="711200" progId="Equation.3">
                    <p:embed/>
                  </p:oleObj>
                </mc:Choice>
                <mc:Fallback>
                  <p:oleObj r:id="rId17" imgW="1524000" imgH="711200" progId="Equation.3">
                    <p:embed/>
                    <p:pic>
                      <p:nvPicPr>
                        <p:cNvPr id="37907" name="Object 32">
                          <a:extLst>
                            <a:ext uri="{FF2B5EF4-FFF2-40B4-BE49-F238E27FC236}">
                              <a16:creationId xmlns:a16="http://schemas.microsoft.com/office/drawing/2014/main" id="{D5C919DD-B08A-40BE-9835-CE40ACF9BCB7}"/>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72" y="3168"/>
                          <a:ext cx="1680" cy="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 name="Group 40">
            <a:extLst>
              <a:ext uri="{FF2B5EF4-FFF2-40B4-BE49-F238E27FC236}">
                <a16:creationId xmlns:a16="http://schemas.microsoft.com/office/drawing/2014/main" id="{4FF97D3D-75F7-4C5A-B29C-F7F2F1266221}"/>
              </a:ext>
            </a:extLst>
          </p:cNvPr>
          <p:cNvGrpSpPr>
            <a:grpSpLocks/>
          </p:cNvGrpSpPr>
          <p:nvPr/>
        </p:nvGrpSpPr>
        <p:grpSpPr bwMode="auto">
          <a:xfrm>
            <a:off x="228600" y="4572000"/>
            <a:ext cx="8915400" cy="1828800"/>
            <a:chOff x="144" y="2784"/>
            <a:chExt cx="5616" cy="1152"/>
          </a:xfrm>
        </p:grpSpPr>
        <p:sp>
          <p:nvSpPr>
            <p:cNvPr id="37903" name="Rectangle 35" descr="Rectangle: Click to edit Master text styles&#10;Second level&#10;Third level&#10;Fourth level&#10;Fifth level">
              <a:extLst>
                <a:ext uri="{FF2B5EF4-FFF2-40B4-BE49-F238E27FC236}">
                  <a16:creationId xmlns:a16="http://schemas.microsoft.com/office/drawing/2014/main" id="{27DDD069-4C89-4D6D-A35D-31F06899C5C1}"/>
                </a:ext>
              </a:extLst>
            </p:cNvPr>
            <p:cNvSpPr>
              <a:spLocks noChangeArrowheads="1"/>
            </p:cNvSpPr>
            <p:nvPr/>
          </p:nvSpPr>
          <p:spPr bwMode="auto">
            <a:xfrm>
              <a:off x="144" y="2784"/>
              <a:ext cx="5616"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en-US" altLang="zh-CN" sz="2400" b="1" dirty="0">
                  <a:ea typeface="华文中宋" panose="02010600040101010101" pitchFamily="2" charset="-122"/>
                  <a:cs typeface="Times New Roman" panose="02020603050405020304" pitchFamily="18" charset="0"/>
                </a:rPr>
                <a:t>  </a:t>
              </a:r>
              <a:r>
                <a:rPr lang="en-US" altLang="zh-CN" sz="2400" b="1" dirty="0" err="1">
                  <a:solidFill>
                    <a:srgbClr val="0000FF"/>
                  </a:solidFill>
                  <a:ea typeface="华文中宋" panose="02010600040101010101" pitchFamily="2" charset="-122"/>
                  <a:cs typeface="Times New Roman" panose="02020603050405020304" pitchFamily="18" charset="0"/>
                </a:rPr>
                <a:t>Guass</a:t>
              </a:r>
              <a:r>
                <a:rPr lang="zh-CN" altLang="en-US" sz="2400" b="1" dirty="0">
                  <a:solidFill>
                    <a:srgbClr val="0000FF"/>
                  </a:solidFill>
                  <a:ea typeface="华文中宋" panose="02010600040101010101" pitchFamily="2" charset="-122"/>
                  <a:cs typeface="Times New Roman" panose="02020603050405020304" pitchFamily="18" charset="0"/>
                </a:rPr>
                <a:t>法的问题</a:t>
              </a:r>
              <a:r>
                <a:rPr lang="zh-CN" altLang="en-US" sz="2400" b="1" dirty="0">
                  <a:ea typeface="华文中宋" panose="02010600040101010101" pitchFamily="2" charset="-122"/>
                  <a:cs typeface="Times New Roman" panose="02020603050405020304" pitchFamily="18" charset="0"/>
                </a:rPr>
                <a:t>：在消元过程中可能出现                的情况，这</a:t>
              </a:r>
            </a:p>
            <a:p>
              <a:pPr eaLnBrk="1" hangingPunct="1">
                <a:buClr>
                  <a:schemeClr val="hlink"/>
                </a:buClr>
                <a:buSzPct val="110000"/>
                <a:buFont typeface="Wingdings" panose="05000000000000000000" pitchFamily="2" charset="2"/>
                <a:buNone/>
                <a:defRPr/>
              </a:pPr>
              <a:r>
                <a:rPr lang="zh-CN" altLang="en-US" sz="2400" b="1" dirty="0">
                  <a:ea typeface="华文中宋" panose="02010600040101010101" pitchFamily="2" charset="-122"/>
                  <a:cs typeface="Times New Roman" panose="02020603050405020304" pitchFamily="18" charset="0"/>
                </a:rPr>
                <a:t>   时消去法将无法进行；即使主元素               但很小时，用其做</a:t>
              </a:r>
            </a:p>
            <a:p>
              <a:pPr eaLnBrk="1" hangingPunct="1">
                <a:buClr>
                  <a:schemeClr val="hlink"/>
                </a:buClr>
                <a:buSzPct val="110000"/>
                <a:buFont typeface="Wingdings" panose="05000000000000000000" pitchFamily="2" charset="2"/>
                <a:buNone/>
                <a:defRPr/>
              </a:pPr>
              <a:r>
                <a:rPr lang="zh-CN" altLang="en-US" sz="2400" b="1" dirty="0">
                  <a:ea typeface="华文中宋" panose="02010600040101010101" pitchFamily="2" charset="-122"/>
                  <a:cs typeface="Times New Roman" panose="02020603050405020304" pitchFamily="18" charset="0"/>
                </a:rPr>
                <a:t>   除数，会导致其他元素数量级的严重增长和舍入误差的扩散，最后也使得计算解不可靠。</a:t>
              </a:r>
            </a:p>
          </p:txBody>
        </p:sp>
        <p:graphicFrame>
          <p:nvGraphicFramePr>
            <p:cNvPr id="37904" name="Object 36">
              <a:extLst>
                <a:ext uri="{FF2B5EF4-FFF2-40B4-BE49-F238E27FC236}">
                  <a16:creationId xmlns:a16="http://schemas.microsoft.com/office/drawing/2014/main" id="{525099E2-4B67-4015-83A5-607F91C72268}"/>
                </a:ext>
              </a:extLst>
            </p:cNvPr>
            <p:cNvGraphicFramePr>
              <a:graphicFrameLocks/>
            </p:cNvGraphicFramePr>
            <p:nvPr/>
          </p:nvGraphicFramePr>
          <p:xfrm>
            <a:off x="3264" y="3072"/>
            <a:ext cx="614" cy="292"/>
          </p:xfrm>
          <a:graphic>
            <a:graphicData uri="http://schemas.openxmlformats.org/presentationml/2006/ole">
              <mc:AlternateContent xmlns:mc="http://schemas.openxmlformats.org/markup-compatibility/2006">
                <mc:Choice xmlns:v="urn:schemas-microsoft-com:vml" Requires="v">
                  <p:oleObj r:id="rId19" imgW="450772" imgH="184127" progId="Equation.3">
                    <p:embed/>
                  </p:oleObj>
                </mc:Choice>
                <mc:Fallback>
                  <p:oleObj r:id="rId19" imgW="450772" imgH="184127" progId="Equation.3">
                    <p:embed/>
                    <p:pic>
                      <p:nvPicPr>
                        <p:cNvPr id="37904" name="Object 36">
                          <a:extLst>
                            <a:ext uri="{FF2B5EF4-FFF2-40B4-BE49-F238E27FC236}">
                              <a16:creationId xmlns:a16="http://schemas.microsoft.com/office/drawing/2014/main" id="{525099E2-4B67-4015-83A5-607F91C72268}"/>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64" y="3072"/>
                          <a:ext cx="61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7905" name="Object 37">
              <a:extLst>
                <a:ext uri="{FF2B5EF4-FFF2-40B4-BE49-F238E27FC236}">
                  <a16:creationId xmlns:a16="http://schemas.microsoft.com/office/drawing/2014/main" id="{7D8956B1-E99E-401A-BF73-FED8ADE3E437}"/>
                </a:ext>
              </a:extLst>
            </p:cNvPr>
            <p:cNvGraphicFramePr>
              <a:graphicFrameLocks/>
            </p:cNvGraphicFramePr>
            <p:nvPr/>
          </p:nvGraphicFramePr>
          <p:xfrm>
            <a:off x="3840" y="2784"/>
            <a:ext cx="576" cy="273"/>
          </p:xfrm>
          <a:graphic>
            <a:graphicData uri="http://schemas.openxmlformats.org/presentationml/2006/ole">
              <mc:AlternateContent xmlns:mc="http://schemas.openxmlformats.org/markup-compatibility/2006">
                <mc:Choice xmlns:v="urn:schemas-microsoft-com:vml" Requires="v">
                  <p:oleObj r:id="rId21" imgW="450772" imgH="184127" progId="Equation.3">
                    <p:embed/>
                  </p:oleObj>
                </mc:Choice>
                <mc:Fallback>
                  <p:oleObj r:id="rId21" imgW="450772" imgH="184127" progId="Equation.3">
                    <p:embed/>
                    <p:pic>
                      <p:nvPicPr>
                        <p:cNvPr id="37905" name="Object 37">
                          <a:extLst>
                            <a:ext uri="{FF2B5EF4-FFF2-40B4-BE49-F238E27FC236}">
                              <a16:creationId xmlns:a16="http://schemas.microsoft.com/office/drawing/2014/main" id="{7D8956B1-E99E-401A-BF73-FED8ADE3E437}"/>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40" y="2784"/>
                          <a:ext cx="57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7" name="Group 42">
            <a:extLst>
              <a:ext uri="{FF2B5EF4-FFF2-40B4-BE49-F238E27FC236}">
                <a16:creationId xmlns:a16="http://schemas.microsoft.com/office/drawing/2014/main" id="{9930D4A0-140A-44E1-8552-00297A6B12F2}"/>
              </a:ext>
            </a:extLst>
          </p:cNvPr>
          <p:cNvGrpSpPr>
            <a:grpSpLocks/>
          </p:cNvGrpSpPr>
          <p:nvPr/>
        </p:nvGrpSpPr>
        <p:grpSpPr bwMode="auto">
          <a:xfrm>
            <a:off x="684213" y="1258888"/>
            <a:ext cx="1144587" cy="533400"/>
            <a:chOff x="480" y="793"/>
            <a:chExt cx="672" cy="336"/>
          </a:xfrm>
        </p:grpSpPr>
        <p:sp>
          <p:nvSpPr>
            <p:cNvPr id="37901" name="AutoShape 27">
              <a:extLst>
                <a:ext uri="{FF2B5EF4-FFF2-40B4-BE49-F238E27FC236}">
                  <a16:creationId xmlns:a16="http://schemas.microsoft.com/office/drawing/2014/main" id="{EACDCC00-E70F-402F-B26D-221A69040C65}"/>
                </a:ext>
              </a:extLst>
            </p:cNvPr>
            <p:cNvSpPr>
              <a:spLocks noChangeArrowheads="1"/>
            </p:cNvSpPr>
            <p:nvPr/>
          </p:nvSpPr>
          <p:spPr bwMode="auto">
            <a:xfrm>
              <a:off x="480" y="793"/>
              <a:ext cx="672" cy="336"/>
            </a:xfrm>
            <a:prstGeom prst="bevel">
              <a:avLst>
                <a:gd name="adj" fmla="val 12500"/>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zh-CN" sz="2400" b="1">
                <a:ea typeface="华文中宋" panose="02010600040101010101" pitchFamily="2" charset="-122"/>
                <a:cs typeface="Times New Roman" panose="02020603050405020304" pitchFamily="18" charset="0"/>
              </a:endParaRPr>
            </a:p>
          </p:txBody>
        </p:sp>
        <p:sp>
          <p:nvSpPr>
            <p:cNvPr id="37902" name="Rectangle 41">
              <a:extLst>
                <a:ext uri="{FF2B5EF4-FFF2-40B4-BE49-F238E27FC236}">
                  <a16:creationId xmlns:a16="http://schemas.microsoft.com/office/drawing/2014/main" id="{79AA8BC9-6700-4846-84F5-54F6872712A6}"/>
                </a:ext>
              </a:extLst>
            </p:cNvPr>
            <p:cNvSpPr>
              <a:spLocks noChangeArrowheads="1"/>
            </p:cNvSpPr>
            <p:nvPr/>
          </p:nvSpPr>
          <p:spPr bwMode="auto">
            <a:xfrm>
              <a:off x="576" y="816"/>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推论</a:t>
              </a:r>
            </a:p>
          </p:txBody>
        </p:sp>
      </p:grpSp>
      <p:grpSp>
        <p:nvGrpSpPr>
          <p:cNvPr id="8" name="Group 44">
            <a:extLst>
              <a:ext uri="{FF2B5EF4-FFF2-40B4-BE49-F238E27FC236}">
                <a16:creationId xmlns:a16="http://schemas.microsoft.com/office/drawing/2014/main" id="{9354A218-26FD-4B4A-B29E-7790B19317BC}"/>
              </a:ext>
            </a:extLst>
          </p:cNvPr>
          <p:cNvGrpSpPr>
            <a:grpSpLocks/>
          </p:cNvGrpSpPr>
          <p:nvPr/>
        </p:nvGrpSpPr>
        <p:grpSpPr bwMode="auto">
          <a:xfrm>
            <a:off x="609600" y="2895600"/>
            <a:ext cx="1082675" cy="609600"/>
            <a:chOff x="384" y="1824"/>
            <a:chExt cx="672" cy="384"/>
          </a:xfrm>
        </p:grpSpPr>
        <p:sp>
          <p:nvSpPr>
            <p:cNvPr id="37899" name="AutoShape 33" descr="白色大理石">
              <a:extLst>
                <a:ext uri="{FF2B5EF4-FFF2-40B4-BE49-F238E27FC236}">
                  <a16:creationId xmlns:a16="http://schemas.microsoft.com/office/drawing/2014/main" id="{E3D5FAF1-6A8E-4ACA-B6B4-9C6A9A49AB93}"/>
                </a:ext>
              </a:extLst>
            </p:cNvPr>
            <p:cNvSpPr>
              <a:spLocks noChangeArrowheads="1"/>
            </p:cNvSpPr>
            <p:nvPr/>
          </p:nvSpPr>
          <p:spPr bwMode="auto">
            <a:xfrm>
              <a:off x="384" y="1824"/>
              <a:ext cx="672" cy="384"/>
            </a:xfrm>
            <a:prstGeom prst="bevel">
              <a:avLst>
                <a:gd name="adj" fmla="val 12500"/>
              </a:avLst>
            </a:prstGeom>
            <a:blipFill dpi="0" rotWithShape="0">
              <a:blip r:embed="rId2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zh-CN" sz="2800" b="1">
                <a:ea typeface="华文中宋" panose="02010600040101010101" pitchFamily="2" charset="-122"/>
                <a:cs typeface="Times New Roman" panose="02020603050405020304" pitchFamily="18" charset="0"/>
              </a:endParaRPr>
            </a:p>
          </p:txBody>
        </p:sp>
        <p:sp>
          <p:nvSpPr>
            <p:cNvPr id="37900" name="Rectangle 43">
              <a:extLst>
                <a:ext uri="{FF2B5EF4-FFF2-40B4-BE49-F238E27FC236}">
                  <a16:creationId xmlns:a16="http://schemas.microsoft.com/office/drawing/2014/main" id="{2278E705-1FC2-43F7-89C0-C0A2004C2234}"/>
                </a:ext>
              </a:extLst>
            </p:cNvPr>
            <p:cNvSpPr>
              <a:spLocks noChangeArrowheads="1"/>
            </p:cNvSpPr>
            <p:nvPr/>
          </p:nvSpPr>
          <p:spPr bwMode="auto">
            <a:xfrm>
              <a:off x="432" y="1833"/>
              <a:ext cx="5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800" b="1">
                  <a:ea typeface="华文中宋" panose="02010600040101010101" pitchFamily="2" charset="-122"/>
                  <a:cs typeface="Times New Roman" panose="02020603050405020304" pitchFamily="18" charset="0"/>
                </a:rPr>
                <a:t>定理</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ppt_h/2"/>
                                          </p:val>
                                        </p:tav>
                                        <p:tav tm="100000">
                                          <p:val>
                                            <p:strVal val="#ppt_y"/>
                                          </p:val>
                                        </p:tav>
                                      </p:tavLst>
                                    </p:anim>
                                    <p:anim calcmode="lin" valueType="num">
                                      <p:cBhvr>
                                        <p:cTn id="14" dur="500" fill="hold"/>
                                        <p:tgtEl>
                                          <p:spTgt spid="7"/>
                                        </p:tgtEl>
                                        <p:attrNameLst>
                                          <p:attrName>ppt_w</p:attrName>
                                        </p:attrNameLst>
                                      </p:cBhvr>
                                      <p:tavLst>
                                        <p:tav tm="0">
                                          <p:val>
                                            <p:strVal val="#ppt_w"/>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94234"/>
                                        </p:tgtEl>
                                        <p:attrNameLst>
                                          <p:attrName>style.visibility</p:attrName>
                                        </p:attrNameLst>
                                      </p:cBhvr>
                                      <p:to>
                                        <p:strVal val="visible"/>
                                      </p:to>
                                    </p:set>
                                    <p:anim calcmode="lin" valueType="num">
                                      <p:cBhvr>
                                        <p:cTn id="25" dur="500" fill="hold"/>
                                        <p:tgtEl>
                                          <p:spTgt spid="94234"/>
                                        </p:tgtEl>
                                        <p:attrNameLst>
                                          <p:attrName>ppt_w</p:attrName>
                                        </p:attrNameLst>
                                      </p:cBhvr>
                                      <p:tavLst>
                                        <p:tav tm="0">
                                          <p:val>
                                            <p:fltVal val="0"/>
                                          </p:val>
                                        </p:tav>
                                        <p:tav tm="100000">
                                          <p:val>
                                            <p:strVal val="#ppt_w"/>
                                          </p:val>
                                        </p:tav>
                                      </p:tavLst>
                                    </p:anim>
                                    <p:anim calcmode="lin" valueType="num">
                                      <p:cBhvr>
                                        <p:cTn id="26" dur="500" fill="hold"/>
                                        <p:tgtEl>
                                          <p:spTgt spid="9423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2"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ppt_x</p:attrName>
                                        </p:attrNameLst>
                                      </p:cBhvr>
                                      <p:tavLst>
                                        <p:tav tm="0">
                                          <p:val>
                                            <p:strVal val="#ppt_x"/>
                                          </p:val>
                                        </p:tav>
                                        <p:tav tm="100000">
                                          <p:val>
                                            <p:strVal val="#ppt_x"/>
                                          </p:val>
                                        </p:tav>
                                      </p:tavLst>
                                    </p:anim>
                                    <p:anim calcmode="lin" valueType="num">
                                      <p:cBhvr>
                                        <p:cTn id="32" dur="500" fill="hold"/>
                                        <p:tgtEl>
                                          <p:spTgt spid="8"/>
                                        </p:tgtEl>
                                        <p:attrNameLst>
                                          <p:attrName>ppt_y</p:attrName>
                                        </p:attrNameLst>
                                      </p:cBhvr>
                                      <p:tavLst>
                                        <p:tav tm="0">
                                          <p:val>
                                            <p:strVal val="#ppt_y-#ppt_h/2"/>
                                          </p:val>
                                        </p:tav>
                                        <p:tav tm="100000">
                                          <p:val>
                                            <p:strVal val="#ppt_y"/>
                                          </p:val>
                                        </p:tav>
                                      </p:tavLst>
                                    </p:anim>
                                    <p:anim calcmode="lin" valueType="num">
                                      <p:cBhvr>
                                        <p:cTn id="33" dur="500" fill="hold"/>
                                        <p:tgtEl>
                                          <p:spTgt spid="8"/>
                                        </p:tgtEl>
                                        <p:attrNameLst>
                                          <p:attrName>ppt_w</p:attrName>
                                        </p:attrNameLst>
                                      </p:cBhvr>
                                      <p:tavLst>
                                        <p:tav tm="0">
                                          <p:val>
                                            <p:strVal val="#ppt_w"/>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94237"/>
                                        </p:tgtEl>
                                        <p:attrNameLst>
                                          <p:attrName>style.visibility</p:attrName>
                                        </p:attrNameLst>
                                      </p:cBhvr>
                                      <p:to>
                                        <p:strVal val="visible"/>
                                      </p:to>
                                    </p:set>
                                    <p:animEffect transition="in" filter="strips(downRight)">
                                      <p:cBhvr>
                                        <p:cTn id="39" dur="500"/>
                                        <p:tgtEl>
                                          <p:spTgt spid="9423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up)">
                                      <p:cBhvr>
                                        <p:cTn id="4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up)">
                                      <p:cBhvr>
                                        <p:cTn id="49" dur="500"/>
                                        <p:tgtEl>
                                          <p:spTgt spid="6"/>
                                        </p:tgtEl>
                                      </p:cBhvr>
                                    </p:animEffect>
                                  </p:childTnLst>
                                  <p:subTnLst>
                                    <p:audio>
                                      <p:cMediaNode>
                                        <p:cTn display="0" masterRel="sameClick">
                                          <p:stCondLst>
                                            <p:cond evt="begin" delay="0">
                                              <p:tn val="47"/>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93" name="Text Box 325">
            <a:extLst>
              <a:ext uri="{FF2B5EF4-FFF2-40B4-BE49-F238E27FC236}">
                <a16:creationId xmlns:a16="http://schemas.microsoft.com/office/drawing/2014/main" id="{ADA61431-F8A7-40C4-8CC1-FFB139C72705}"/>
              </a:ext>
            </a:extLst>
          </p:cNvPr>
          <p:cNvSpPr txBox="1">
            <a:spLocks noChangeArrowheads="1"/>
          </p:cNvSpPr>
          <p:nvPr/>
        </p:nvSpPr>
        <p:spPr bwMode="auto">
          <a:xfrm>
            <a:off x="381000" y="3810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en-US" altLang="zh-CN" sz="2400"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 </a:t>
            </a:r>
            <a:r>
              <a:rPr lang="en-US" altLang="zh-CN" sz="2400" b="1">
                <a:ea typeface="华文中宋" panose="02010600040101010101" pitchFamily="2" charset="-122"/>
                <a:cs typeface="Times New Roman" panose="02020603050405020304" pitchFamily="18" charset="0"/>
              </a:rPr>
              <a:t>§3</a:t>
            </a:r>
            <a:r>
              <a:rPr lang="en-US" altLang="zh-CN" sz="28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选主元消去法 </a:t>
            </a:r>
            <a:r>
              <a:rPr lang="en-US" altLang="zh-CN" sz="2000" b="1">
                <a:solidFill>
                  <a:srgbClr val="008000"/>
                </a:solidFill>
                <a:ea typeface="华文中宋" panose="02010600040101010101" pitchFamily="2" charset="-122"/>
                <a:cs typeface="Times New Roman" panose="02020603050405020304" pitchFamily="18" charset="0"/>
              </a:rPr>
              <a:t>/* Pivoting  Strategies */</a:t>
            </a:r>
          </a:p>
        </p:txBody>
      </p:sp>
      <p:grpSp>
        <p:nvGrpSpPr>
          <p:cNvPr id="2" name="Group 329">
            <a:extLst>
              <a:ext uri="{FF2B5EF4-FFF2-40B4-BE49-F238E27FC236}">
                <a16:creationId xmlns:a16="http://schemas.microsoft.com/office/drawing/2014/main" id="{1363FF52-D83F-4118-83FB-3AD9A51A3962}"/>
              </a:ext>
            </a:extLst>
          </p:cNvPr>
          <p:cNvGrpSpPr>
            <a:grpSpLocks/>
          </p:cNvGrpSpPr>
          <p:nvPr/>
        </p:nvGrpSpPr>
        <p:grpSpPr bwMode="auto">
          <a:xfrm>
            <a:off x="381000" y="914400"/>
            <a:ext cx="5559425" cy="792163"/>
            <a:chOff x="240" y="576"/>
            <a:chExt cx="3437" cy="499"/>
          </a:xfrm>
        </p:grpSpPr>
        <p:sp>
          <p:nvSpPr>
            <p:cNvPr id="38937" name="Text Box 327">
              <a:extLst>
                <a:ext uri="{FF2B5EF4-FFF2-40B4-BE49-F238E27FC236}">
                  <a16:creationId xmlns:a16="http://schemas.microsoft.com/office/drawing/2014/main" id="{E6C2EDC0-28BF-4A8F-8CA1-9F9B45C026E0}"/>
                </a:ext>
              </a:extLst>
            </p:cNvPr>
            <p:cNvSpPr txBox="1">
              <a:spLocks noChangeArrowheads="1"/>
            </p:cNvSpPr>
            <p:nvPr/>
          </p:nvSpPr>
          <p:spPr bwMode="auto">
            <a:xfrm>
              <a:off x="240" y="672"/>
              <a:ext cx="196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defRPr/>
              </a:pPr>
              <a:r>
                <a:rPr lang="zh-CN" altLang="en-US" sz="2400" b="1">
                  <a:solidFill>
                    <a:schemeClr val="accent2"/>
                  </a:solidFill>
                  <a:ea typeface="华文中宋" panose="02010600040101010101" pitchFamily="2" charset="-122"/>
                  <a:cs typeface="Times New Roman" panose="02020603050405020304" pitchFamily="18" charset="0"/>
                </a:rPr>
                <a:t>例：</a:t>
              </a:r>
              <a:r>
                <a:rPr lang="zh-CN" altLang="en-US" sz="2400" b="1">
                  <a:ea typeface="华文中宋" panose="02010600040101010101" pitchFamily="2" charset="-122"/>
                  <a:cs typeface="Times New Roman" panose="02020603050405020304" pitchFamily="18" charset="0"/>
                </a:rPr>
                <a:t>单精度解方程组</a:t>
              </a:r>
            </a:p>
          </p:txBody>
        </p:sp>
        <p:graphicFrame>
          <p:nvGraphicFramePr>
            <p:cNvPr id="38938" name="Object 328">
              <a:extLst>
                <a:ext uri="{FF2B5EF4-FFF2-40B4-BE49-F238E27FC236}">
                  <a16:creationId xmlns:a16="http://schemas.microsoft.com/office/drawing/2014/main" id="{35A0FE2D-211C-4A44-85AE-FD615A4D9E95}"/>
                </a:ext>
              </a:extLst>
            </p:cNvPr>
            <p:cNvGraphicFramePr>
              <a:graphicFrameLocks/>
            </p:cNvGraphicFramePr>
            <p:nvPr/>
          </p:nvGraphicFramePr>
          <p:xfrm>
            <a:off x="2112" y="576"/>
            <a:ext cx="1565" cy="499"/>
          </p:xfrm>
          <a:graphic>
            <a:graphicData uri="http://schemas.openxmlformats.org/presentationml/2006/ole">
              <mc:AlternateContent xmlns:mc="http://schemas.openxmlformats.org/markup-compatibility/2006">
                <mc:Choice xmlns:v="urn:schemas-microsoft-com:vml" Requires="v">
                  <p:oleObj r:id="rId7" imgW="1511300" imgH="482600" progId="Equation.3">
                    <p:embed/>
                  </p:oleObj>
                </mc:Choice>
                <mc:Fallback>
                  <p:oleObj r:id="rId7" imgW="1511300" imgH="482600" progId="Equation.3">
                    <p:embed/>
                    <p:pic>
                      <p:nvPicPr>
                        <p:cNvPr id="38938" name="Object 328">
                          <a:extLst>
                            <a:ext uri="{FF2B5EF4-FFF2-40B4-BE49-F238E27FC236}">
                              <a16:creationId xmlns:a16="http://schemas.microsoft.com/office/drawing/2014/main" id="{35A0FE2D-211C-4A44-85AE-FD615A4D9E95}"/>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 y="576"/>
                          <a:ext cx="156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361">
            <a:extLst>
              <a:ext uri="{FF2B5EF4-FFF2-40B4-BE49-F238E27FC236}">
                <a16:creationId xmlns:a16="http://schemas.microsoft.com/office/drawing/2014/main" id="{11610BAC-1929-448B-A712-146C2E85AEB4}"/>
              </a:ext>
            </a:extLst>
          </p:cNvPr>
          <p:cNvGrpSpPr>
            <a:grpSpLocks/>
          </p:cNvGrpSpPr>
          <p:nvPr/>
        </p:nvGrpSpPr>
        <p:grpSpPr bwMode="auto">
          <a:xfrm>
            <a:off x="381000" y="1752600"/>
            <a:ext cx="8229600" cy="876300"/>
            <a:chOff x="240" y="1104"/>
            <a:chExt cx="5184" cy="552"/>
          </a:xfrm>
        </p:grpSpPr>
        <p:sp>
          <p:nvSpPr>
            <p:cNvPr id="38932" name="Text Box 331">
              <a:extLst>
                <a:ext uri="{FF2B5EF4-FFF2-40B4-BE49-F238E27FC236}">
                  <a16:creationId xmlns:a16="http://schemas.microsoft.com/office/drawing/2014/main" id="{A91C0743-F851-4124-8156-3BFF09D603D8}"/>
                </a:ext>
              </a:extLst>
            </p:cNvPr>
            <p:cNvSpPr txBox="1">
              <a:spLocks noChangeArrowheads="1"/>
            </p:cNvSpPr>
            <p:nvPr/>
          </p:nvSpPr>
          <p:spPr bwMode="auto">
            <a:xfrm>
              <a:off x="240" y="1296"/>
              <a:ext cx="518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defRPr/>
              </a:pPr>
              <a:r>
                <a:rPr lang="en-US" altLang="zh-CN" sz="2400" b="1">
                  <a:solidFill>
                    <a:srgbClr val="008000"/>
                  </a:solidFill>
                  <a:ea typeface="华文中宋" panose="02010600040101010101" pitchFamily="2" charset="-122"/>
                  <a:cs typeface="Times New Roman" panose="02020603050405020304" pitchFamily="18" charset="0"/>
                </a:rPr>
                <a:t>/* </a:t>
              </a:r>
              <a:r>
                <a:rPr lang="zh-CN" altLang="en-US" sz="2400" b="1">
                  <a:solidFill>
                    <a:srgbClr val="008000"/>
                  </a:solidFill>
                  <a:ea typeface="华文中宋" panose="02010600040101010101" pitchFamily="2" charset="-122"/>
                  <a:cs typeface="Times New Roman" panose="02020603050405020304" pitchFamily="18" charset="0"/>
                </a:rPr>
                <a:t>精确解为                                        和                                      *</a:t>
              </a:r>
              <a:r>
                <a:rPr lang="en-US" altLang="zh-CN" sz="2400" b="1">
                  <a:solidFill>
                    <a:srgbClr val="008000"/>
                  </a:solidFill>
                  <a:ea typeface="华文中宋" panose="02010600040101010101" pitchFamily="2" charset="-122"/>
                  <a:cs typeface="Times New Roman" panose="02020603050405020304" pitchFamily="18" charset="0"/>
                </a:rPr>
                <a:t>/</a:t>
              </a:r>
            </a:p>
          </p:txBody>
        </p:sp>
        <p:graphicFrame>
          <p:nvGraphicFramePr>
            <p:cNvPr id="38933" name="Object 332">
              <a:extLst>
                <a:ext uri="{FF2B5EF4-FFF2-40B4-BE49-F238E27FC236}">
                  <a16:creationId xmlns:a16="http://schemas.microsoft.com/office/drawing/2014/main" id="{184E4058-D155-4470-A424-EE428F6BC493}"/>
                </a:ext>
              </a:extLst>
            </p:cNvPr>
            <p:cNvGraphicFramePr>
              <a:graphicFrameLocks/>
            </p:cNvGraphicFramePr>
            <p:nvPr/>
          </p:nvGraphicFramePr>
          <p:xfrm>
            <a:off x="1290" y="1152"/>
            <a:ext cx="1899" cy="504"/>
          </p:xfrm>
          <a:graphic>
            <a:graphicData uri="http://schemas.openxmlformats.org/presentationml/2006/ole">
              <mc:AlternateContent xmlns:mc="http://schemas.openxmlformats.org/markup-compatibility/2006">
                <mc:Choice xmlns:v="urn:schemas-microsoft-com:vml" Requires="v">
                  <p:oleObj r:id="rId9" imgW="1816100" imgH="482600" progId="Equation.3">
                    <p:embed/>
                  </p:oleObj>
                </mc:Choice>
                <mc:Fallback>
                  <p:oleObj r:id="rId9" imgW="1816100" imgH="482600" progId="Equation.3">
                    <p:embed/>
                    <p:pic>
                      <p:nvPicPr>
                        <p:cNvPr id="38933" name="Object 332">
                          <a:extLst>
                            <a:ext uri="{FF2B5EF4-FFF2-40B4-BE49-F238E27FC236}">
                              <a16:creationId xmlns:a16="http://schemas.microsoft.com/office/drawing/2014/main" id="{184E4058-D155-4470-A424-EE428F6BC493}"/>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0" y="1152"/>
                          <a:ext cx="1899"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34" name="Text Box 333">
              <a:extLst>
                <a:ext uri="{FF2B5EF4-FFF2-40B4-BE49-F238E27FC236}">
                  <a16:creationId xmlns:a16="http://schemas.microsoft.com/office/drawing/2014/main" id="{6151BA44-D289-4FE7-A6B3-EE860EA7606A}"/>
                </a:ext>
              </a:extLst>
            </p:cNvPr>
            <p:cNvSpPr txBox="1">
              <a:spLocks noChangeArrowheads="1"/>
            </p:cNvSpPr>
            <p:nvPr/>
          </p:nvSpPr>
          <p:spPr bwMode="auto">
            <a:xfrm>
              <a:off x="2462" y="110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sz="1600" b="1">
                  <a:solidFill>
                    <a:srgbClr val="008000"/>
                  </a:solidFill>
                  <a:ea typeface="华文中宋" panose="02010600040101010101" pitchFamily="2" charset="-122"/>
                  <a:cs typeface="Times New Roman" panose="02020603050405020304" pitchFamily="18" charset="0"/>
                </a:rPr>
                <a:t>8</a:t>
              </a:r>
              <a:r>
                <a:rPr lang="zh-CN" altLang="en-US" sz="1600" b="1">
                  <a:solidFill>
                    <a:srgbClr val="008000"/>
                  </a:solidFill>
                  <a:ea typeface="华文中宋" panose="02010600040101010101" pitchFamily="2" charset="-122"/>
                  <a:cs typeface="Times New Roman" panose="02020603050405020304" pitchFamily="18" charset="0"/>
                </a:rPr>
                <a:t>个</a:t>
              </a:r>
            </a:p>
          </p:txBody>
        </p:sp>
        <p:graphicFrame>
          <p:nvGraphicFramePr>
            <p:cNvPr id="38935" name="Object 334">
              <a:extLst>
                <a:ext uri="{FF2B5EF4-FFF2-40B4-BE49-F238E27FC236}">
                  <a16:creationId xmlns:a16="http://schemas.microsoft.com/office/drawing/2014/main" id="{91818492-C739-434E-8A47-AF5F3162291A}"/>
                </a:ext>
              </a:extLst>
            </p:cNvPr>
            <p:cNvGraphicFramePr>
              <a:graphicFrameLocks/>
            </p:cNvGraphicFramePr>
            <p:nvPr/>
          </p:nvGraphicFramePr>
          <p:xfrm>
            <a:off x="3388" y="1152"/>
            <a:ext cx="1837" cy="419"/>
          </p:xfrm>
          <a:graphic>
            <a:graphicData uri="http://schemas.openxmlformats.org/presentationml/2006/ole">
              <mc:AlternateContent xmlns:mc="http://schemas.openxmlformats.org/markup-compatibility/2006">
                <mc:Choice xmlns:v="urn:schemas-microsoft-com:vml" Requires="v">
                  <p:oleObj r:id="rId11" imgW="1727200" imgH="393700" progId="Equation.3">
                    <p:embed/>
                  </p:oleObj>
                </mc:Choice>
                <mc:Fallback>
                  <p:oleObj r:id="rId11" imgW="1727200" imgH="393700" progId="Equation.3">
                    <p:embed/>
                    <p:pic>
                      <p:nvPicPr>
                        <p:cNvPr id="38935" name="Object 334">
                          <a:extLst>
                            <a:ext uri="{FF2B5EF4-FFF2-40B4-BE49-F238E27FC236}">
                              <a16:creationId xmlns:a16="http://schemas.microsoft.com/office/drawing/2014/main" id="{91818492-C739-434E-8A47-AF5F3162291A}"/>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88" y="1152"/>
                          <a:ext cx="1837"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36" name="Text Box 336">
              <a:extLst>
                <a:ext uri="{FF2B5EF4-FFF2-40B4-BE49-F238E27FC236}">
                  <a16:creationId xmlns:a16="http://schemas.microsoft.com/office/drawing/2014/main" id="{3DB1B803-38C3-46E5-8986-2918CB387180}"/>
                </a:ext>
              </a:extLst>
            </p:cNvPr>
            <p:cNvSpPr txBox="1">
              <a:spLocks noChangeArrowheads="1"/>
            </p:cNvSpPr>
            <p:nvPr/>
          </p:nvSpPr>
          <p:spPr bwMode="auto">
            <a:xfrm>
              <a:off x="4464" y="110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sz="1600" b="1">
                  <a:solidFill>
                    <a:srgbClr val="008000"/>
                  </a:solidFill>
                  <a:ea typeface="华文中宋" panose="02010600040101010101" pitchFamily="2" charset="-122"/>
                  <a:cs typeface="Times New Roman" panose="02020603050405020304" pitchFamily="18" charset="0"/>
                </a:rPr>
                <a:t>8</a:t>
              </a:r>
              <a:r>
                <a:rPr lang="zh-CN" altLang="en-US" sz="1600" b="1">
                  <a:solidFill>
                    <a:srgbClr val="008000"/>
                  </a:solidFill>
                  <a:ea typeface="华文中宋" panose="02010600040101010101" pitchFamily="2" charset="-122"/>
                  <a:cs typeface="Times New Roman" panose="02020603050405020304" pitchFamily="18" charset="0"/>
                </a:rPr>
                <a:t>个</a:t>
              </a:r>
            </a:p>
          </p:txBody>
        </p:sp>
      </p:grpSp>
      <p:grpSp>
        <p:nvGrpSpPr>
          <p:cNvPr id="4" name="Group 360">
            <a:extLst>
              <a:ext uri="{FF2B5EF4-FFF2-40B4-BE49-F238E27FC236}">
                <a16:creationId xmlns:a16="http://schemas.microsoft.com/office/drawing/2014/main" id="{5E70BF74-376D-4673-BB11-ACF335483E6C}"/>
              </a:ext>
            </a:extLst>
          </p:cNvPr>
          <p:cNvGrpSpPr>
            <a:grpSpLocks/>
          </p:cNvGrpSpPr>
          <p:nvPr/>
        </p:nvGrpSpPr>
        <p:grpSpPr bwMode="auto">
          <a:xfrm>
            <a:off x="892175" y="3276600"/>
            <a:ext cx="4541838" cy="1316038"/>
            <a:chOff x="562" y="2064"/>
            <a:chExt cx="2861" cy="829"/>
          </a:xfrm>
        </p:grpSpPr>
        <p:graphicFrame>
          <p:nvGraphicFramePr>
            <p:cNvPr id="38928" name="Object 342">
              <a:extLst>
                <a:ext uri="{FF2B5EF4-FFF2-40B4-BE49-F238E27FC236}">
                  <a16:creationId xmlns:a16="http://schemas.microsoft.com/office/drawing/2014/main" id="{1BAC11FE-D49C-440D-8B9E-37E51556CB26}"/>
                </a:ext>
              </a:extLst>
            </p:cNvPr>
            <p:cNvGraphicFramePr>
              <a:graphicFrameLocks/>
            </p:cNvGraphicFramePr>
            <p:nvPr/>
          </p:nvGraphicFramePr>
          <p:xfrm>
            <a:off x="571" y="2064"/>
            <a:ext cx="1316" cy="251"/>
          </p:xfrm>
          <a:graphic>
            <a:graphicData uri="http://schemas.openxmlformats.org/presentationml/2006/ole">
              <mc:AlternateContent xmlns:mc="http://schemas.openxmlformats.org/markup-compatibility/2006">
                <mc:Choice xmlns:v="urn:schemas-microsoft-com:vml" Requires="v">
                  <p:oleObj r:id="rId13" imgW="1156202" imgH="228699" progId="Equation.3">
                    <p:embed/>
                  </p:oleObj>
                </mc:Choice>
                <mc:Fallback>
                  <p:oleObj r:id="rId13" imgW="1156202" imgH="228699" progId="Equation.3">
                    <p:embed/>
                    <p:pic>
                      <p:nvPicPr>
                        <p:cNvPr id="38928" name="Object 342">
                          <a:extLst>
                            <a:ext uri="{FF2B5EF4-FFF2-40B4-BE49-F238E27FC236}">
                              <a16:creationId xmlns:a16="http://schemas.microsoft.com/office/drawing/2014/main" id="{1BAC11FE-D49C-440D-8B9E-37E51556CB26}"/>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 y="2064"/>
                          <a:ext cx="131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8929" name="Object 345">
              <a:extLst>
                <a:ext uri="{FF2B5EF4-FFF2-40B4-BE49-F238E27FC236}">
                  <a16:creationId xmlns:a16="http://schemas.microsoft.com/office/drawing/2014/main" id="{8157BC4E-0033-441A-AEA7-DCC66D4B178F}"/>
                </a:ext>
              </a:extLst>
            </p:cNvPr>
            <p:cNvGraphicFramePr>
              <a:graphicFrameLocks/>
            </p:cNvGraphicFramePr>
            <p:nvPr/>
          </p:nvGraphicFramePr>
          <p:xfrm>
            <a:off x="562" y="2208"/>
            <a:ext cx="2861" cy="407"/>
          </p:xfrm>
          <a:graphic>
            <a:graphicData uri="http://schemas.openxmlformats.org/presentationml/2006/ole">
              <mc:AlternateContent xmlns:mc="http://schemas.openxmlformats.org/markup-compatibility/2006">
                <mc:Choice xmlns:v="urn:schemas-microsoft-com:vml" Requires="v">
                  <p:oleObj r:id="rId15" imgW="2678537" imgH="380835" progId="Equation.3">
                    <p:embed/>
                  </p:oleObj>
                </mc:Choice>
                <mc:Fallback>
                  <p:oleObj r:id="rId15" imgW="2678537" imgH="380835" progId="Equation.3">
                    <p:embed/>
                    <p:pic>
                      <p:nvPicPr>
                        <p:cNvPr id="38929" name="Object 345">
                          <a:extLst>
                            <a:ext uri="{FF2B5EF4-FFF2-40B4-BE49-F238E27FC236}">
                              <a16:creationId xmlns:a16="http://schemas.microsoft.com/office/drawing/2014/main" id="{8157BC4E-0033-441A-AEA7-DCC66D4B178F}"/>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2" y="2208"/>
                          <a:ext cx="286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8930" name="Text Box 346">
              <a:extLst>
                <a:ext uri="{FF2B5EF4-FFF2-40B4-BE49-F238E27FC236}">
                  <a16:creationId xmlns:a16="http://schemas.microsoft.com/office/drawing/2014/main" id="{29E5812D-3206-4864-8DDD-1D0B88DF6AC3}"/>
                </a:ext>
              </a:extLst>
            </p:cNvPr>
            <p:cNvSpPr txBox="1">
              <a:spLocks noChangeArrowheads="1"/>
            </p:cNvSpPr>
            <p:nvPr/>
          </p:nvSpPr>
          <p:spPr bwMode="auto">
            <a:xfrm>
              <a:off x="1873" y="216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sz="1600" b="1">
                  <a:ea typeface="华文中宋" panose="02010600040101010101" pitchFamily="2" charset="-122"/>
                  <a:cs typeface="Times New Roman" panose="02020603050405020304" pitchFamily="18" charset="0"/>
                </a:rPr>
                <a:t>8</a:t>
              </a:r>
              <a:r>
                <a:rPr lang="zh-CN" altLang="en-US" sz="1600" b="1">
                  <a:ea typeface="华文中宋" panose="02010600040101010101" pitchFamily="2" charset="-122"/>
                  <a:cs typeface="Times New Roman" panose="02020603050405020304" pitchFamily="18" charset="0"/>
                </a:rPr>
                <a:t>个</a:t>
              </a:r>
            </a:p>
          </p:txBody>
        </p:sp>
        <p:graphicFrame>
          <p:nvGraphicFramePr>
            <p:cNvPr id="38931" name="Object 350">
              <a:extLst>
                <a:ext uri="{FF2B5EF4-FFF2-40B4-BE49-F238E27FC236}">
                  <a16:creationId xmlns:a16="http://schemas.microsoft.com/office/drawing/2014/main" id="{BF621950-316F-495E-A18D-39C465E3CADF}"/>
                </a:ext>
              </a:extLst>
            </p:cNvPr>
            <p:cNvGraphicFramePr>
              <a:graphicFrameLocks/>
            </p:cNvGraphicFramePr>
            <p:nvPr/>
          </p:nvGraphicFramePr>
          <p:xfrm>
            <a:off x="571" y="2640"/>
            <a:ext cx="1822" cy="253"/>
          </p:xfrm>
          <a:graphic>
            <a:graphicData uri="http://schemas.openxmlformats.org/presentationml/2006/ole">
              <mc:AlternateContent xmlns:mc="http://schemas.openxmlformats.org/markup-compatibility/2006">
                <mc:Choice xmlns:v="urn:schemas-microsoft-com:vml" Requires="v">
                  <p:oleObj r:id="rId17" imgW="1334079" imgH="228699" progId="Equation.3">
                    <p:embed/>
                  </p:oleObj>
                </mc:Choice>
                <mc:Fallback>
                  <p:oleObj r:id="rId17" imgW="1334079" imgH="228699" progId="Equation.3">
                    <p:embed/>
                    <p:pic>
                      <p:nvPicPr>
                        <p:cNvPr id="38931" name="Object 350">
                          <a:extLst>
                            <a:ext uri="{FF2B5EF4-FFF2-40B4-BE49-F238E27FC236}">
                              <a16:creationId xmlns:a16="http://schemas.microsoft.com/office/drawing/2014/main" id="{BF621950-316F-495E-A18D-39C465E3CADF}"/>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1" y="2640"/>
                          <a:ext cx="182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33120" name="Object 352">
            <a:extLst>
              <a:ext uri="{FF2B5EF4-FFF2-40B4-BE49-F238E27FC236}">
                <a16:creationId xmlns:a16="http://schemas.microsoft.com/office/drawing/2014/main" id="{9E291C5B-2775-42B9-9C1C-25D339A815C6}"/>
              </a:ext>
            </a:extLst>
          </p:cNvPr>
          <p:cNvGraphicFramePr>
            <a:graphicFrameLocks/>
          </p:cNvGraphicFramePr>
          <p:nvPr>
            <p:extLst>
              <p:ext uri="{D42A27DB-BD31-4B8C-83A1-F6EECF244321}">
                <p14:modId xmlns:p14="http://schemas.microsoft.com/office/powerpoint/2010/main" val="4071503041"/>
              </p:ext>
            </p:extLst>
          </p:nvPr>
        </p:nvGraphicFramePr>
        <p:xfrm>
          <a:off x="838200" y="4800600"/>
          <a:ext cx="2724150" cy="806450"/>
        </p:xfrm>
        <a:graphic>
          <a:graphicData uri="http://schemas.openxmlformats.org/presentationml/2006/ole">
            <mc:AlternateContent xmlns:mc="http://schemas.openxmlformats.org/markup-compatibility/2006">
              <mc:Choice xmlns:v="urn:schemas-microsoft-com:vml" Requires="v">
                <p:oleObj r:id="rId19" imgW="1549400" imgH="482600" progId="Equation.3">
                  <p:embed/>
                </p:oleObj>
              </mc:Choice>
              <mc:Fallback>
                <p:oleObj r:id="rId19" imgW="1549400" imgH="482600" progId="Equation.3">
                  <p:embed/>
                  <p:pic>
                    <p:nvPicPr>
                      <p:cNvPr id="33120" name="Object 352">
                        <a:extLst>
                          <a:ext uri="{FF2B5EF4-FFF2-40B4-BE49-F238E27FC236}">
                            <a16:creationId xmlns:a16="http://schemas.microsoft.com/office/drawing/2014/main" id="{9E291C5B-2775-42B9-9C1C-25D339A815C6}"/>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8200" y="4800600"/>
                        <a:ext cx="27241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3122" name="Object 354">
            <a:extLst>
              <a:ext uri="{FF2B5EF4-FFF2-40B4-BE49-F238E27FC236}">
                <a16:creationId xmlns:a16="http://schemas.microsoft.com/office/drawing/2014/main" id="{6ABD5EBD-BC3F-4E3C-9B44-0D1C9E5DF25D}"/>
              </a:ext>
            </a:extLst>
          </p:cNvPr>
          <p:cNvGraphicFramePr>
            <a:graphicFrameLocks/>
          </p:cNvGraphicFramePr>
          <p:nvPr>
            <p:extLst>
              <p:ext uri="{D42A27DB-BD31-4B8C-83A1-F6EECF244321}">
                <p14:modId xmlns:p14="http://schemas.microsoft.com/office/powerpoint/2010/main" val="3225493008"/>
              </p:ext>
            </p:extLst>
          </p:nvPr>
        </p:nvGraphicFramePr>
        <p:xfrm>
          <a:off x="838200" y="5943600"/>
          <a:ext cx="2298700" cy="360363"/>
        </p:xfrm>
        <a:graphic>
          <a:graphicData uri="http://schemas.openxmlformats.org/presentationml/2006/ole">
            <mc:AlternateContent xmlns:mc="http://schemas.openxmlformats.org/markup-compatibility/2006">
              <mc:Choice xmlns:v="urn:schemas-microsoft-com:vml" Requires="v">
                <p:oleObj r:id="rId21" imgW="1306965" imgH="215713" progId="Equation.3">
                  <p:embed/>
                </p:oleObj>
              </mc:Choice>
              <mc:Fallback>
                <p:oleObj r:id="rId21" imgW="1306965" imgH="215713" progId="Equation.3">
                  <p:embed/>
                  <p:pic>
                    <p:nvPicPr>
                      <p:cNvPr id="33122" name="Object 354">
                        <a:extLst>
                          <a:ext uri="{FF2B5EF4-FFF2-40B4-BE49-F238E27FC236}">
                            <a16:creationId xmlns:a16="http://schemas.microsoft.com/office/drawing/2014/main" id="{6ABD5EBD-BC3F-4E3C-9B44-0D1C9E5DF25D}"/>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8200" y="5943600"/>
                        <a:ext cx="22987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3123" name="Oval 355">
            <a:extLst>
              <a:ext uri="{FF2B5EF4-FFF2-40B4-BE49-F238E27FC236}">
                <a16:creationId xmlns:a16="http://schemas.microsoft.com/office/drawing/2014/main" id="{89AE0F6F-0FC8-47DA-A83E-AF01F2EF8FBE}"/>
              </a:ext>
            </a:extLst>
          </p:cNvPr>
          <p:cNvSpPr>
            <a:spLocks noChangeArrowheads="1"/>
          </p:cNvSpPr>
          <p:nvPr/>
        </p:nvSpPr>
        <p:spPr bwMode="auto">
          <a:xfrm>
            <a:off x="2819400" y="5943600"/>
            <a:ext cx="381000" cy="3810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3124" name="Oval 356">
            <a:extLst>
              <a:ext uri="{FF2B5EF4-FFF2-40B4-BE49-F238E27FC236}">
                <a16:creationId xmlns:a16="http://schemas.microsoft.com/office/drawing/2014/main" id="{59D6319A-FDB6-4235-9E2E-8E82C2246050}"/>
              </a:ext>
            </a:extLst>
          </p:cNvPr>
          <p:cNvSpPr>
            <a:spLocks noChangeArrowheads="1"/>
          </p:cNvSpPr>
          <p:nvPr/>
        </p:nvSpPr>
        <p:spPr bwMode="auto">
          <a:xfrm>
            <a:off x="2590800" y="3200400"/>
            <a:ext cx="457200" cy="457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3125" name="Oval 357">
            <a:extLst>
              <a:ext uri="{FF2B5EF4-FFF2-40B4-BE49-F238E27FC236}">
                <a16:creationId xmlns:a16="http://schemas.microsoft.com/office/drawing/2014/main" id="{277A1078-8254-4E75-9028-3C80FDF70AA0}"/>
              </a:ext>
            </a:extLst>
          </p:cNvPr>
          <p:cNvSpPr>
            <a:spLocks noChangeArrowheads="1"/>
          </p:cNvSpPr>
          <p:nvPr/>
        </p:nvSpPr>
        <p:spPr bwMode="auto">
          <a:xfrm>
            <a:off x="1295400" y="4724400"/>
            <a:ext cx="457200" cy="457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3126" name="AutoShape 358">
            <a:extLst>
              <a:ext uri="{FF2B5EF4-FFF2-40B4-BE49-F238E27FC236}">
                <a16:creationId xmlns:a16="http://schemas.microsoft.com/office/drawing/2014/main" id="{B29A4D79-BE13-4458-A045-C51824C23EDB}"/>
              </a:ext>
            </a:extLst>
          </p:cNvPr>
          <p:cNvSpPr>
            <a:spLocks noChangeArrowheads="1"/>
          </p:cNvSpPr>
          <p:nvPr/>
        </p:nvSpPr>
        <p:spPr bwMode="auto">
          <a:xfrm>
            <a:off x="4267200" y="4419600"/>
            <a:ext cx="4191000" cy="1600200"/>
          </a:xfrm>
          <a:prstGeom prst="wedgeEllipseCallout">
            <a:avLst>
              <a:gd name="adj1" fmla="val -109847"/>
              <a:gd name="adj2" fmla="val -18153"/>
            </a:avLst>
          </a:prstGeom>
          <a:gradFill rotWithShape="0">
            <a:gsLst>
              <a:gs pos="0">
                <a:srgbClr val="C0C0C0"/>
              </a:gs>
              <a:gs pos="100000">
                <a:schemeClr val="bg1"/>
              </a:gs>
            </a:gsLst>
            <a:lin ang="0" scaled="1"/>
          </a:gradFill>
          <a:ln w="9525">
            <a:solidFill>
              <a:schemeClr val="tx1"/>
            </a:solidFill>
            <a:miter lim="800000"/>
            <a:headEnd/>
            <a:tailEnd/>
          </a:ln>
        </p:spPr>
        <p:txBody>
          <a:bodyPr lIns="0" r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0"/>
              </a:spcBef>
              <a:buFontTx/>
              <a:buNone/>
              <a:defRPr/>
            </a:pPr>
            <a:r>
              <a:rPr lang="zh-CN" altLang="en-US" sz="2400" b="1">
                <a:ea typeface="华文中宋" panose="02010600040101010101" pitchFamily="2" charset="-122"/>
                <a:cs typeface="Times New Roman" panose="02020603050405020304" pitchFamily="18" charset="0"/>
              </a:rPr>
              <a:t>小主元 </a:t>
            </a:r>
            <a:r>
              <a:rPr lang="en-US" altLang="zh-CN" sz="2000" b="1">
                <a:solidFill>
                  <a:srgbClr val="008000"/>
                </a:solidFill>
                <a:ea typeface="华文中宋" panose="02010600040101010101" pitchFamily="2" charset="-122"/>
                <a:cs typeface="Times New Roman" panose="02020603050405020304" pitchFamily="18" charset="0"/>
              </a:rPr>
              <a:t>/* Small pivot element */</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可能导致计算失败。</a:t>
            </a:r>
          </a:p>
        </p:txBody>
      </p:sp>
      <p:sp>
        <p:nvSpPr>
          <p:cNvPr id="38924" name="Rectangle 359">
            <a:extLst>
              <a:ext uri="{FF2B5EF4-FFF2-40B4-BE49-F238E27FC236}">
                <a16:creationId xmlns:a16="http://schemas.microsoft.com/office/drawing/2014/main" id="{FF0BF0D0-C18B-47D9-8EEA-9BC8CF79F64F}"/>
              </a:ext>
            </a:extLst>
          </p:cNvPr>
          <p:cNvSpPr>
            <a:spLocks noChangeArrowheads="1"/>
          </p:cNvSpPr>
          <p:nvPr/>
        </p:nvSpPr>
        <p:spPr bwMode="auto">
          <a:xfrm>
            <a:off x="4114800" y="0"/>
            <a:ext cx="502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§3 Gaussian Elimination – Pivoting  Strategies</a:t>
            </a:r>
          </a:p>
        </p:txBody>
      </p:sp>
      <p:grpSp>
        <p:nvGrpSpPr>
          <p:cNvPr id="5" name="Group 363">
            <a:extLst>
              <a:ext uri="{FF2B5EF4-FFF2-40B4-BE49-F238E27FC236}">
                <a16:creationId xmlns:a16="http://schemas.microsoft.com/office/drawing/2014/main" id="{5B458396-6E9E-4126-A83A-51180770C915}"/>
              </a:ext>
            </a:extLst>
          </p:cNvPr>
          <p:cNvGrpSpPr>
            <a:grpSpLocks/>
          </p:cNvGrpSpPr>
          <p:nvPr/>
        </p:nvGrpSpPr>
        <p:grpSpPr bwMode="auto">
          <a:xfrm>
            <a:off x="533400" y="2667000"/>
            <a:ext cx="5943600" cy="496888"/>
            <a:chOff x="336" y="1680"/>
            <a:chExt cx="3744" cy="313"/>
          </a:xfrm>
        </p:grpSpPr>
        <p:sp>
          <p:nvSpPr>
            <p:cNvPr id="38926" name="Text Box 341">
              <a:extLst>
                <a:ext uri="{FF2B5EF4-FFF2-40B4-BE49-F238E27FC236}">
                  <a16:creationId xmlns:a16="http://schemas.microsoft.com/office/drawing/2014/main" id="{8943AE06-A391-48F2-81B1-B85BAE6BBC13}"/>
                </a:ext>
              </a:extLst>
            </p:cNvPr>
            <p:cNvSpPr txBox="1">
              <a:spLocks noChangeArrowheads="1"/>
            </p:cNvSpPr>
            <p:nvPr/>
          </p:nvSpPr>
          <p:spPr bwMode="auto">
            <a:xfrm>
              <a:off x="576" y="1728"/>
              <a:ext cx="350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defRPr/>
              </a:pPr>
              <a:r>
                <a:rPr lang="zh-CN" altLang="en-US" sz="2400" b="1">
                  <a:ea typeface="华文中宋" panose="02010600040101010101" pitchFamily="2" charset="-122"/>
                  <a:cs typeface="Times New Roman" panose="02020603050405020304" pitchFamily="18" charset="0"/>
                </a:rPr>
                <a:t>算法</a:t>
              </a:r>
              <a:r>
                <a:rPr lang="en-US" altLang="zh-CN" sz="2400" b="1">
                  <a:ea typeface="华文中宋" panose="02010600040101010101" pitchFamily="2" charset="-122"/>
                  <a:cs typeface="Times New Roman" panose="02020603050405020304" pitchFamily="18" charset="0"/>
                </a:rPr>
                <a:t>1</a:t>
              </a:r>
              <a:r>
                <a:rPr lang="zh-CN" altLang="en-US" sz="2400" b="1">
                  <a:ea typeface="华文中宋" panose="02010600040101010101" pitchFamily="2" charset="-122"/>
                  <a:cs typeface="Times New Roman" panose="02020603050405020304" pitchFamily="18" charset="0"/>
                </a:rPr>
                <a:t>：用</a:t>
              </a:r>
              <a:r>
                <a:rPr lang="en-US" altLang="zh-CN" sz="2400" b="1">
                  <a:ea typeface="华文中宋" panose="02010600040101010101" pitchFamily="2" charset="-122"/>
                  <a:cs typeface="Times New Roman" panose="02020603050405020304" pitchFamily="18" charset="0"/>
                </a:rPr>
                <a:t>Gaussian Elimination</a:t>
              </a:r>
              <a:r>
                <a:rPr lang="zh-CN" altLang="en-US" sz="2400" b="1">
                  <a:ea typeface="华文中宋" panose="02010600040101010101" pitchFamily="2" charset="-122"/>
                  <a:cs typeface="Times New Roman" panose="02020603050405020304" pitchFamily="18" charset="0"/>
                </a:rPr>
                <a:t>计算：</a:t>
              </a:r>
            </a:p>
          </p:txBody>
        </p:sp>
        <p:pic>
          <p:nvPicPr>
            <p:cNvPr id="38927" name="Picture 362" descr="toolbox">
              <a:extLst>
                <a:ext uri="{FF2B5EF4-FFF2-40B4-BE49-F238E27FC236}">
                  <a16:creationId xmlns:a16="http://schemas.microsoft.com/office/drawing/2014/main" id="{4B4943C6-1216-4890-9A50-DF76BB860C2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6" y="1680"/>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093"/>
                                        </p:tgtEl>
                                        <p:attrNameLst>
                                          <p:attrName>style.visibility</p:attrName>
                                        </p:attrNameLst>
                                      </p:cBhvr>
                                      <p:to>
                                        <p:strVal val="visible"/>
                                      </p:to>
                                    </p:set>
                                    <p:animEffect transition="in" filter="wipe(left)">
                                      <p:cBhvr>
                                        <p:cTn id="7" dur="500"/>
                                        <p:tgtEl>
                                          <p:spTgt spid="33093"/>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strips(downRight)">
                                      <p:cBhvr>
                                        <p:cTn id="27" dur="500"/>
                                        <p:tgtEl>
                                          <p:spTgt spid="4"/>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120"/>
                                        </p:tgtEl>
                                        <p:attrNameLst>
                                          <p:attrName>style.visibility</p:attrName>
                                        </p:attrNameLst>
                                      </p:cBhvr>
                                      <p:to>
                                        <p:strVal val="visible"/>
                                      </p:to>
                                    </p:set>
                                    <p:animEffect transition="in" filter="wipe(left)">
                                      <p:cBhvr>
                                        <p:cTn id="32" dur="500"/>
                                        <p:tgtEl>
                                          <p:spTgt spid="33120"/>
                                        </p:tgtEl>
                                      </p:cBhvr>
                                    </p:animEffect>
                                  </p:childTnLst>
                                  <p:subTnLst>
                                    <p:audio>
                                      <p:cMediaNode>
                                        <p:cTn display="0" masterRel="sameClick">
                                          <p:stCondLst>
                                            <p:cond evt="begin" delay="0">
                                              <p:tn val="30"/>
                                            </p:cond>
                                          </p:stCondLst>
                                          <p:endCondLst>
                                            <p:cond evt="onStopAudio" delay="0">
                                              <p:tgtEl>
                                                <p:sldTgt/>
                                              </p:tgtEl>
                                            </p:cond>
                                          </p:endCondLst>
                                        </p:cTn>
                                        <p:tgtEl>
                                          <p:sndTgt r:embed="rId4"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122"/>
                                        </p:tgtEl>
                                        <p:attrNameLst>
                                          <p:attrName>style.visibility</p:attrName>
                                        </p:attrNameLst>
                                      </p:cBhvr>
                                      <p:to>
                                        <p:strVal val="visible"/>
                                      </p:to>
                                    </p:set>
                                    <p:animEffect transition="in" filter="wipe(left)">
                                      <p:cBhvr>
                                        <p:cTn id="37" dur="500"/>
                                        <p:tgtEl>
                                          <p:spTgt spid="33122"/>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312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16" fill="hold" grpId="0" nodeType="clickEffect">
                                  <p:stCondLst>
                                    <p:cond delay="0"/>
                                  </p:stCondLst>
                                  <p:childTnLst>
                                    <p:set>
                                      <p:cBhvr>
                                        <p:cTn id="45" dur="1" fill="hold">
                                          <p:stCondLst>
                                            <p:cond delay="0"/>
                                          </p:stCondLst>
                                        </p:cTn>
                                        <p:tgtEl>
                                          <p:spTgt spid="33124"/>
                                        </p:tgtEl>
                                        <p:attrNameLst>
                                          <p:attrName>style.visibility</p:attrName>
                                        </p:attrNameLst>
                                      </p:cBhvr>
                                      <p:to>
                                        <p:strVal val="visible"/>
                                      </p:to>
                                    </p:set>
                                    <p:anim calcmode="lin" valueType="num">
                                      <p:cBhvr>
                                        <p:cTn id="46" dur="500" fill="hold"/>
                                        <p:tgtEl>
                                          <p:spTgt spid="33124"/>
                                        </p:tgtEl>
                                        <p:attrNameLst>
                                          <p:attrName>ppt_w</p:attrName>
                                        </p:attrNameLst>
                                      </p:cBhvr>
                                      <p:tavLst>
                                        <p:tav tm="0">
                                          <p:val>
                                            <p:fltVal val="0"/>
                                          </p:val>
                                        </p:tav>
                                        <p:tav tm="100000">
                                          <p:val>
                                            <p:strVal val="#ppt_w"/>
                                          </p:val>
                                        </p:tav>
                                      </p:tavLst>
                                    </p:anim>
                                    <p:anim calcmode="lin" valueType="num">
                                      <p:cBhvr>
                                        <p:cTn id="47" dur="500" fill="hold"/>
                                        <p:tgtEl>
                                          <p:spTgt spid="3312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4"/>
                                            </p:cond>
                                          </p:stCondLst>
                                          <p:endCondLst>
                                            <p:cond evt="onStopAudio" delay="0">
                                              <p:tgtEl>
                                                <p:sldTgt/>
                                              </p:tgtEl>
                                            </p:cond>
                                          </p:endCondLst>
                                        </p:cTn>
                                        <p:tgtEl>
                                          <p:sndTgt r:embed="rId5" name="laser.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grpId="0" nodeType="clickEffect">
                                  <p:stCondLst>
                                    <p:cond delay="0"/>
                                  </p:stCondLst>
                                  <p:childTnLst>
                                    <p:set>
                                      <p:cBhvr>
                                        <p:cTn id="51" dur="1" fill="hold">
                                          <p:stCondLst>
                                            <p:cond delay="0"/>
                                          </p:stCondLst>
                                        </p:cTn>
                                        <p:tgtEl>
                                          <p:spTgt spid="33125"/>
                                        </p:tgtEl>
                                        <p:attrNameLst>
                                          <p:attrName>style.visibility</p:attrName>
                                        </p:attrNameLst>
                                      </p:cBhvr>
                                      <p:to>
                                        <p:strVal val="visible"/>
                                      </p:to>
                                    </p:set>
                                    <p:anim calcmode="lin" valueType="num">
                                      <p:cBhvr>
                                        <p:cTn id="52" dur="500" fill="hold"/>
                                        <p:tgtEl>
                                          <p:spTgt spid="33125"/>
                                        </p:tgtEl>
                                        <p:attrNameLst>
                                          <p:attrName>ppt_w</p:attrName>
                                        </p:attrNameLst>
                                      </p:cBhvr>
                                      <p:tavLst>
                                        <p:tav tm="0">
                                          <p:val>
                                            <p:fltVal val="0"/>
                                          </p:val>
                                        </p:tav>
                                        <p:tav tm="100000">
                                          <p:val>
                                            <p:strVal val="#ppt_w"/>
                                          </p:val>
                                        </p:tav>
                                      </p:tavLst>
                                    </p:anim>
                                    <p:anim calcmode="lin" valueType="num">
                                      <p:cBhvr>
                                        <p:cTn id="53" dur="500" fill="hold"/>
                                        <p:tgtEl>
                                          <p:spTgt spid="3312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0"/>
                                            </p:cond>
                                          </p:stCondLst>
                                          <p:endCondLst>
                                            <p:cond evt="onStopAudio" delay="0">
                                              <p:tgtEl>
                                                <p:sldTgt/>
                                              </p:tgtEl>
                                            </p:cond>
                                          </p:endCondLst>
                                        </p:cTn>
                                        <p:tgtEl>
                                          <p:sndTgt r:embed="rId5" name="laser.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3126"/>
                                        </p:tgtEl>
                                        <p:attrNameLst>
                                          <p:attrName>style.visibility</p:attrName>
                                        </p:attrNameLst>
                                      </p:cBhvr>
                                      <p:to>
                                        <p:strVal val="visible"/>
                                      </p:to>
                                    </p:set>
                                    <p:animEffect transition="in" filter="wipe(left)">
                                      <p:cBhvr>
                                        <p:cTn id="58" dur="500"/>
                                        <p:tgtEl>
                                          <p:spTgt spid="33126"/>
                                        </p:tgtEl>
                                      </p:cBhvr>
                                    </p:animEffect>
                                  </p:childTnLst>
                                  <p:subTnLst>
                                    <p:audio>
                                      <p:cMediaNode>
                                        <p:cTn display="0" masterRel="sameClick">
                                          <p:stCondLst>
                                            <p:cond evt="begin" delay="0">
                                              <p:tn val="56"/>
                                            </p:cond>
                                          </p:stCondLst>
                                          <p:endCondLst>
                                            <p:cond evt="onStopAudio" delay="0">
                                              <p:tgtEl>
                                                <p:sldTgt/>
                                              </p:tgtEl>
                                            </p:cond>
                                          </p:endCondLst>
                                        </p:cTn>
                                        <p:tgtEl>
                                          <p:sndTgt r:embed="rId6"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93" grpId="0"/>
      <p:bldP spid="33123" grpId="0" animBg="1"/>
      <p:bldP spid="33124" grpId="0" animBg="1"/>
      <p:bldP spid="33125" grpId="0" animBg="1"/>
      <p:bldP spid="331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688" name="Object 2048">
            <a:extLst>
              <a:ext uri="{FF2B5EF4-FFF2-40B4-BE49-F238E27FC236}">
                <a16:creationId xmlns:a16="http://schemas.microsoft.com/office/drawing/2014/main" id="{2E896DF6-CB2C-46A4-AB76-09D11F7DB329}"/>
              </a:ext>
            </a:extLst>
          </p:cNvPr>
          <p:cNvGraphicFramePr>
            <a:graphicFrameLocks/>
          </p:cNvGraphicFramePr>
          <p:nvPr>
            <p:extLst>
              <p:ext uri="{D42A27DB-BD31-4B8C-83A1-F6EECF244321}">
                <p14:modId xmlns:p14="http://schemas.microsoft.com/office/powerpoint/2010/main" val="636865297"/>
              </p:ext>
            </p:extLst>
          </p:nvPr>
        </p:nvGraphicFramePr>
        <p:xfrm>
          <a:off x="1219200" y="838200"/>
          <a:ext cx="1684338" cy="857250"/>
        </p:xfrm>
        <a:graphic>
          <a:graphicData uri="http://schemas.openxmlformats.org/presentationml/2006/ole">
            <mc:AlternateContent xmlns:mc="http://schemas.openxmlformats.org/markup-compatibility/2006">
              <mc:Choice xmlns:v="urn:schemas-microsoft-com:vml" Requires="v">
                <p:oleObj r:id="rId6" imgW="863600" imgH="482600" progId="Equation.3">
                  <p:embed/>
                </p:oleObj>
              </mc:Choice>
              <mc:Fallback>
                <p:oleObj r:id="rId6" imgW="863600" imgH="482600" progId="Equation.3">
                  <p:embed/>
                  <p:pic>
                    <p:nvPicPr>
                      <p:cNvPr id="114688" name="Object 2048">
                        <a:extLst>
                          <a:ext uri="{FF2B5EF4-FFF2-40B4-BE49-F238E27FC236}">
                            <a16:creationId xmlns:a16="http://schemas.microsoft.com/office/drawing/2014/main" id="{2E896DF6-CB2C-46A4-AB76-09D11F7DB32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838200"/>
                        <a:ext cx="168433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4689" name="Object 2049">
            <a:extLst>
              <a:ext uri="{FF2B5EF4-FFF2-40B4-BE49-F238E27FC236}">
                <a16:creationId xmlns:a16="http://schemas.microsoft.com/office/drawing/2014/main" id="{C4D67EC6-FB6B-4939-B612-4D070D8CE6E6}"/>
              </a:ext>
            </a:extLst>
          </p:cNvPr>
          <p:cNvGraphicFramePr>
            <a:graphicFrameLocks/>
          </p:cNvGraphicFramePr>
          <p:nvPr>
            <p:extLst>
              <p:ext uri="{D42A27DB-BD31-4B8C-83A1-F6EECF244321}">
                <p14:modId xmlns:p14="http://schemas.microsoft.com/office/powerpoint/2010/main" val="2303942161"/>
              </p:ext>
            </p:extLst>
          </p:nvPr>
        </p:nvGraphicFramePr>
        <p:xfrm>
          <a:off x="2819400" y="1752600"/>
          <a:ext cx="2600325" cy="384175"/>
        </p:xfrm>
        <a:graphic>
          <a:graphicData uri="http://schemas.openxmlformats.org/presentationml/2006/ole">
            <mc:AlternateContent xmlns:mc="http://schemas.openxmlformats.org/markup-compatibility/2006">
              <mc:Choice xmlns:v="urn:schemas-microsoft-com:vml" Requires="v">
                <p:oleObj r:id="rId8" imgW="1332343" imgH="215713" progId="Equation.3">
                  <p:embed/>
                </p:oleObj>
              </mc:Choice>
              <mc:Fallback>
                <p:oleObj r:id="rId8" imgW="1332343" imgH="215713" progId="Equation.3">
                  <p:embed/>
                  <p:pic>
                    <p:nvPicPr>
                      <p:cNvPr id="114689" name="Object 2049">
                        <a:extLst>
                          <a:ext uri="{FF2B5EF4-FFF2-40B4-BE49-F238E27FC236}">
                            <a16:creationId xmlns:a16="http://schemas.microsoft.com/office/drawing/2014/main" id="{C4D67EC6-FB6B-4939-B612-4D070D8CE6E6}"/>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1752600"/>
                        <a:ext cx="26003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0117" name="Oval 2053">
            <a:extLst>
              <a:ext uri="{FF2B5EF4-FFF2-40B4-BE49-F238E27FC236}">
                <a16:creationId xmlns:a16="http://schemas.microsoft.com/office/drawing/2014/main" id="{35AB2B95-F662-4BAA-B27A-80603B9D8E2A}"/>
              </a:ext>
            </a:extLst>
          </p:cNvPr>
          <p:cNvSpPr>
            <a:spLocks noChangeArrowheads="1"/>
          </p:cNvSpPr>
          <p:nvPr/>
        </p:nvSpPr>
        <p:spPr bwMode="auto">
          <a:xfrm>
            <a:off x="1447800" y="1295400"/>
            <a:ext cx="381000" cy="3810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aphicFrame>
        <p:nvGraphicFramePr>
          <p:cNvPr id="114690" name="Object 2050">
            <a:extLst>
              <a:ext uri="{FF2B5EF4-FFF2-40B4-BE49-F238E27FC236}">
                <a16:creationId xmlns:a16="http://schemas.microsoft.com/office/drawing/2014/main" id="{A931307A-81A8-4486-BB58-E2CAE19BA352}"/>
              </a:ext>
            </a:extLst>
          </p:cNvPr>
          <p:cNvGraphicFramePr>
            <a:graphicFrameLocks/>
          </p:cNvGraphicFramePr>
          <p:nvPr>
            <p:extLst>
              <p:ext uri="{D42A27DB-BD31-4B8C-83A1-F6EECF244321}">
                <p14:modId xmlns:p14="http://schemas.microsoft.com/office/powerpoint/2010/main" val="393637183"/>
              </p:ext>
            </p:extLst>
          </p:nvPr>
        </p:nvGraphicFramePr>
        <p:xfrm>
          <a:off x="5562600" y="838200"/>
          <a:ext cx="1906588" cy="812800"/>
        </p:xfrm>
        <a:graphic>
          <a:graphicData uri="http://schemas.openxmlformats.org/presentationml/2006/ole">
            <mc:AlternateContent xmlns:mc="http://schemas.openxmlformats.org/markup-compatibility/2006">
              <mc:Choice xmlns:v="urn:schemas-microsoft-com:vml" Requires="v">
                <p:oleObj r:id="rId10" imgW="978325" imgH="457399" progId="Equation.3">
                  <p:embed/>
                </p:oleObj>
              </mc:Choice>
              <mc:Fallback>
                <p:oleObj r:id="rId10" imgW="978325" imgH="457399" progId="Equation.3">
                  <p:embed/>
                  <p:pic>
                    <p:nvPicPr>
                      <p:cNvPr id="114690" name="Object 2050">
                        <a:extLst>
                          <a:ext uri="{FF2B5EF4-FFF2-40B4-BE49-F238E27FC236}">
                            <a16:creationId xmlns:a16="http://schemas.microsoft.com/office/drawing/2014/main" id="{A931307A-81A8-4486-BB58-E2CAE19BA352}"/>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838200"/>
                        <a:ext cx="19065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2055">
            <a:extLst>
              <a:ext uri="{FF2B5EF4-FFF2-40B4-BE49-F238E27FC236}">
                <a16:creationId xmlns:a16="http://schemas.microsoft.com/office/drawing/2014/main" id="{B1162A32-8FE1-4EEF-A63F-DB5E5CC9BC28}"/>
              </a:ext>
            </a:extLst>
          </p:cNvPr>
          <p:cNvGrpSpPr>
            <a:grpSpLocks/>
          </p:cNvGrpSpPr>
          <p:nvPr/>
        </p:nvGrpSpPr>
        <p:grpSpPr bwMode="auto">
          <a:xfrm>
            <a:off x="3124200" y="838200"/>
            <a:ext cx="2279650" cy="812800"/>
            <a:chOff x="1968" y="288"/>
            <a:chExt cx="1436" cy="512"/>
          </a:xfrm>
        </p:grpSpPr>
        <p:graphicFrame>
          <p:nvGraphicFramePr>
            <p:cNvPr id="39970" name="Object 2059">
              <a:extLst>
                <a:ext uri="{FF2B5EF4-FFF2-40B4-BE49-F238E27FC236}">
                  <a16:creationId xmlns:a16="http://schemas.microsoft.com/office/drawing/2014/main" id="{86A4EDB6-0C1A-433A-89B8-A980E25D3C88}"/>
                </a:ext>
              </a:extLst>
            </p:cNvPr>
            <p:cNvGraphicFramePr>
              <a:graphicFrameLocks/>
            </p:cNvGraphicFramePr>
            <p:nvPr/>
          </p:nvGraphicFramePr>
          <p:xfrm>
            <a:off x="1968" y="288"/>
            <a:ext cx="1436" cy="512"/>
          </p:xfrm>
          <a:graphic>
            <a:graphicData uri="http://schemas.openxmlformats.org/presentationml/2006/ole">
              <mc:AlternateContent xmlns:mc="http://schemas.openxmlformats.org/markup-compatibility/2006">
                <mc:Choice xmlns:v="urn:schemas-microsoft-com:vml" Requires="v">
                  <p:oleObj r:id="rId12" imgW="1168907" imgH="457399" progId="Equation.3">
                    <p:embed/>
                  </p:oleObj>
                </mc:Choice>
                <mc:Fallback>
                  <p:oleObj r:id="rId12" imgW="1168907" imgH="457399" progId="Equation.3">
                    <p:embed/>
                    <p:pic>
                      <p:nvPicPr>
                        <p:cNvPr id="39970" name="Object 2059">
                          <a:extLst>
                            <a:ext uri="{FF2B5EF4-FFF2-40B4-BE49-F238E27FC236}">
                              <a16:creationId xmlns:a16="http://schemas.microsoft.com/office/drawing/2014/main" id="{86A4EDB6-0C1A-433A-89B8-A980E25D3C88}"/>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68" y="288"/>
                          <a:ext cx="143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9971" name="Oval 2057">
              <a:extLst>
                <a:ext uri="{FF2B5EF4-FFF2-40B4-BE49-F238E27FC236}">
                  <a16:creationId xmlns:a16="http://schemas.microsoft.com/office/drawing/2014/main" id="{0B8B3533-45FB-4F8C-B913-E8656FA807A4}"/>
                </a:ext>
              </a:extLst>
            </p:cNvPr>
            <p:cNvSpPr>
              <a:spLocks noChangeArrowheads="1"/>
            </p:cNvSpPr>
            <p:nvPr/>
          </p:nvSpPr>
          <p:spPr bwMode="auto">
            <a:xfrm>
              <a:off x="2471" y="288"/>
              <a:ext cx="240" cy="24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sp>
        <p:nvSpPr>
          <p:cNvPr id="90122" name="Text Box 2058">
            <a:extLst>
              <a:ext uri="{FF2B5EF4-FFF2-40B4-BE49-F238E27FC236}">
                <a16:creationId xmlns:a16="http://schemas.microsoft.com/office/drawing/2014/main" id="{030046AD-F110-4828-9FF0-0AEFED8E1044}"/>
              </a:ext>
            </a:extLst>
          </p:cNvPr>
          <p:cNvSpPr txBox="1">
            <a:spLocks noChangeArrowheads="1"/>
          </p:cNvSpPr>
          <p:nvPr/>
        </p:nvSpPr>
        <p:spPr bwMode="auto">
          <a:xfrm>
            <a:off x="5410200" y="1752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sz="2800" b="1">
                <a:solidFill>
                  <a:srgbClr val="FF0000"/>
                </a:solidFill>
                <a:ea typeface="华文中宋" panose="02010600040101010101" pitchFamily="2" charset="-122"/>
                <a:cs typeface="Times New Roman" panose="02020603050405020304" pitchFamily="18" charset="0"/>
                <a:sym typeface="Wingdings" panose="05000000000000000000" pitchFamily="2" charset="2"/>
              </a:rPr>
              <a:t></a:t>
            </a:r>
            <a:endParaRPr lang="en-US" altLang="zh-CN" sz="2800" b="1">
              <a:solidFill>
                <a:srgbClr val="FF0000"/>
              </a:solidFill>
              <a:ea typeface="华文中宋" panose="02010600040101010101" pitchFamily="2" charset="-122"/>
              <a:cs typeface="Times New Roman" panose="02020603050405020304" pitchFamily="18" charset="0"/>
            </a:endParaRPr>
          </a:p>
        </p:txBody>
      </p:sp>
      <p:graphicFrame>
        <p:nvGraphicFramePr>
          <p:cNvPr id="114691" name="Object 2051">
            <a:extLst>
              <a:ext uri="{FF2B5EF4-FFF2-40B4-BE49-F238E27FC236}">
                <a16:creationId xmlns:a16="http://schemas.microsoft.com/office/drawing/2014/main" id="{7ECD88D7-FBA3-40F6-9699-23A1DEB105B9}"/>
              </a:ext>
            </a:extLst>
          </p:cNvPr>
          <p:cNvGraphicFramePr>
            <a:graphicFrameLocks/>
          </p:cNvGraphicFramePr>
          <p:nvPr>
            <p:extLst>
              <p:ext uri="{D42A27DB-BD31-4B8C-83A1-F6EECF244321}">
                <p14:modId xmlns:p14="http://schemas.microsoft.com/office/powerpoint/2010/main" val="2647079264"/>
              </p:ext>
            </p:extLst>
          </p:nvPr>
        </p:nvGraphicFramePr>
        <p:xfrm>
          <a:off x="2819400" y="2641600"/>
          <a:ext cx="3144838" cy="406400"/>
        </p:xfrm>
        <a:graphic>
          <a:graphicData uri="http://schemas.openxmlformats.org/presentationml/2006/ole">
            <mc:AlternateContent xmlns:mc="http://schemas.openxmlformats.org/markup-compatibility/2006">
              <mc:Choice xmlns:v="urn:schemas-microsoft-com:vml" Requires="v">
                <p:oleObj r:id="rId14" imgW="1555931" imgH="165008" progId="Equation.3">
                  <p:embed/>
                </p:oleObj>
              </mc:Choice>
              <mc:Fallback>
                <p:oleObj r:id="rId14" imgW="1555931" imgH="165008" progId="Equation.3">
                  <p:embed/>
                  <p:pic>
                    <p:nvPicPr>
                      <p:cNvPr id="114691" name="Object 2051">
                        <a:extLst>
                          <a:ext uri="{FF2B5EF4-FFF2-40B4-BE49-F238E27FC236}">
                            <a16:creationId xmlns:a16="http://schemas.microsoft.com/office/drawing/2014/main" id="{7ECD88D7-FBA3-40F6-9699-23A1DEB105B9}"/>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19400" y="2641600"/>
                        <a:ext cx="31448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Group 2068">
            <a:extLst>
              <a:ext uri="{FF2B5EF4-FFF2-40B4-BE49-F238E27FC236}">
                <a16:creationId xmlns:a16="http://schemas.microsoft.com/office/drawing/2014/main" id="{20114B13-1EBB-448D-BE67-9E08EB9DCD88}"/>
              </a:ext>
            </a:extLst>
          </p:cNvPr>
          <p:cNvGrpSpPr>
            <a:grpSpLocks/>
          </p:cNvGrpSpPr>
          <p:nvPr/>
        </p:nvGrpSpPr>
        <p:grpSpPr bwMode="auto">
          <a:xfrm>
            <a:off x="685800" y="3124200"/>
            <a:ext cx="6013450" cy="482600"/>
            <a:chOff x="432" y="2112"/>
            <a:chExt cx="3788" cy="304"/>
          </a:xfrm>
        </p:grpSpPr>
        <p:sp>
          <p:nvSpPr>
            <p:cNvPr id="39967" name="Text Box 2065">
              <a:extLst>
                <a:ext uri="{FF2B5EF4-FFF2-40B4-BE49-F238E27FC236}">
                  <a16:creationId xmlns:a16="http://schemas.microsoft.com/office/drawing/2014/main" id="{6BA6A03E-EAC2-433C-A25C-B3C9381D5DC8}"/>
                </a:ext>
              </a:extLst>
            </p:cNvPr>
            <p:cNvSpPr txBox="1">
              <a:spLocks noChangeArrowheads="1"/>
            </p:cNvSpPr>
            <p:nvPr/>
          </p:nvSpPr>
          <p:spPr bwMode="auto">
            <a:xfrm>
              <a:off x="432" y="2125"/>
              <a:ext cx="378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dirty="0">
                  <a:ea typeface="华文中宋" panose="02010600040101010101" pitchFamily="2" charset="-122"/>
                  <a:cs typeface="Times New Roman" panose="02020603050405020304" pitchFamily="18" charset="0"/>
                </a:rPr>
                <a:t>在这里对于两种算法    相同，   却不相同。</a:t>
              </a:r>
            </a:p>
          </p:txBody>
        </p:sp>
        <p:graphicFrame>
          <p:nvGraphicFramePr>
            <p:cNvPr id="39968" name="Object 2057">
              <a:extLst>
                <a:ext uri="{FF2B5EF4-FFF2-40B4-BE49-F238E27FC236}">
                  <a16:creationId xmlns:a16="http://schemas.microsoft.com/office/drawing/2014/main" id="{7BAA3C27-9AD2-40D0-BDD8-88D9DD6EC923}"/>
                </a:ext>
              </a:extLst>
            </p:cNvPr>
            <p:cNvGraphicFramePr>
              <a:graphicFrameLocks/>
            </p:cNvGraphicFramePr>
            <p:nvPr/>
          </p:nvGraphicFramePr>
          <p:xfrm>
            <a:off x="2928" y="2112"/>
            <a:ext cx="288" cy="262"/>
          </p:xfrm>
          <a:graphic>
            <a:graphicData uri="http://schemas.openxmlformats.org/presentationml/2006/ole">
              <mc:AlternateContent xmlns:mc="http://schemas.openxmlformats.org/markup-compatibility/2006">
                <mc:Choice xmlns:v="urn:schemas-microsoft-com:vml" Requires="v">
                  <p:oleObj r:id="rId16" imgW="152607" imgH="158773" progId="Equation.3">
                    <p:embed/>
                  </p:oleObj>
                </mc:Choice>
                <mc:Fallback>
                  <p:oleObj r:id="rId16" imgW="152607" imgH="158773" progId="Equation.3">
                    <p:embed/>
                    <p:pic>
                      <p:nvPicPr>
                        <p:cNvPr id="39968" name="Object 2057">
                          <a:extLst>
                            <a:ext uri="{FF2B5EF4-FFF2-40B4-BE49-F238E27FC236}">
                              <a16:creationId xmlns:a16="http://schemas.microsoft.com/office/drawing/2014/main" id="{7BAA3C27-9AD2-40D0-BDD8-88D9DD6EC923}"/>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28" y="2112"/>
                          <a:ext cx="288"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9969" name="Object 2058">
              <a:extLst>
                <a:ext uri="{FF2B5EF4-FFF2-40B4-BE49-F238E27FC236}">
                  <a16:creationId xmlns:a16="http://schemas.microsoft.com/office/drawing/2014/main" id="{61E7BBA2-4FA4-41BB-AB25-CD97E672E7B2}"/>
                </a:ext>
              </a:extLst>
            </p:cNvPr>
            <p:cNvGraphicFramePr>
              <a:graphicFrameLocks/>
            </p:cNvGraphicFramePr>
            <p:nvPr/>
          </p:nvGraphicFramePr>
          <p:xfrm>
            <a:off x="2208" y="2112"/>
            <a:ext cx="231" cy="280"/>
          </p:xfrm>
          <a:graphic>
            <a:graphicData uri="http://schemas.openxmlformats.org/presentationml/2006/ole">
              <mc:AlternateContent xmlns:mc="http://schemas.openxmlformats.org/markup-compatibility/2006">
                <mc:Choice xmlns:v="urn:schemas-microsoft-com:vml" Requires="v">
                  <p:oleObj r:id="rId18" imgW="120676" imgH="158773" progId="Equation.3">
                    <p:embed/>
                  </p:oleObj>
                </mc:Choice>
                <mc:Fallback>
                  <p:oleObj r:id="rId18" imgW="120676" imgH="158773" progId="Equation.3">
                    <p:embed/>
                    <p:pic>
                      <p:nvPicPr>
                        <p:cNvPr id="39969" name="Object 2058">
                          <a:extLst>
                            <a:ext uri="{FF2B5EF4-FFF2-40B4-BE49-F238E27FC236}">
                              <a16:creationId xmlns:a16="http://schemas.microsoft.com/office/drawing/2014/main" id="{61E7BBA2-4FA4-41BB-AB25-CD97E672E7B2}"/>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08" y="2112"/>
                          <a:ext cx="23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90133" name="Text Box 2069">
            <a:extLst>
              <a:ext uri="{FF2B5EF4-FFF2-40B4-BE49-F238E27FC236}">
                <a16:creationId xmlns:a16="http://schemas.microsoft.com/office/drawing/2014/main" id="{2AE1D4DC-F8A8-41EB-B155-BEF6CA9B2067}"/>
              </a:ext>
            </a:extLst>
          </p:cNvPr>
          <p:cNvSpPr txBox="1">
            <a:spLocks noChangeArrowheads="1"/>
          </p:cNvSpPr>
          <p:nvPr/>
        </p:nvSpPr>
        <p:spPr bwMode="auto">
          <a:xfrm>
            <a:off x="1317625" y="3581400"/>
            <a:ext cx="2530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当用算法</a:t>
            </a:r>
            <a:r>
              <a:rPr lang="en-US" altLang="zh-CN" sz="2400" b="1">
                <a:ea typeface="华文中宋" panose="02010600040101010101" pitchFamily="2" charset="-122"/>
                <a:cs typeface="Times New Roman" panose="02020603050405020304" pitchFamily="18" charset="0"/>
              </a:rPr>
              <a:t>1</a:t>
            </a:r>
            <a:r>
              <a:rPr lang="zh-CN" altLang="en-US" sz="2400" b="1">
                <a:ea typeface="华文中宋" panose="02010600040101010101" pitchFamily="2" charset="-122"/>
                <a:cs typeface="Times New Roman" panose="02020603050405020304" pitchFamily="18" charset="0"/>
              </a:rPr>
              <a:t>时，有</a:t>
            </a:r>
          </a:p>
        </p:txBody>
      </p:sp>
      <p:graphicFrame>
        <p:nvGraphicFramePr>
          <p:cNvPr id="114692" name="Object 2052">
            <a:extLst>
              <a:ext uri="{FF2B5EF4-FFF2-40B4-BE49-F238E27FC236}">
                <a16:creationId xmlns:a16="http://schemas.microsoft.com/office/drawing/2014/main" id="{14120C90-03A5-493B-8F17-459511D1212E}"/>
              </a:ext>
            </a:extLst>
          </p:cNvPr>
          <p:cNvGraphicFramePr>
            <a:graphicFrameLocks/>
          </p:cNvGraphicFramePr>
          <p:nvPr>
            <p:extLst>
              <p:ext uri="{D42A27DB-BD31-4B8C-83A1-F6EECF244321}">
                <p14:modId xmlns:p14="http://schemas.microsoft.com/office/powerpoint/2010/main" val="1593997471"/>
              </p:ext>
            </p:extLst>
          </p:nvPr>
        </p:nvGraphicFramePr>
        <p:xfrm>
          <a:off x="1905000" y="4038600"/>
          <a:ext cx="1906588" cy="881063"/>
        </p:xfrm>
        <a:graphic>
          <a:graphicData uri="http://schemas.openxmlformats.org/presentationml/2006/ole">
            <mc:AlternateContent xmlns:mc="http://schemas.openxmlformats.org/markup-compatibility/2006">
              <mc:Choice xmlns:v="urn:schemas-microsoft-com:vml" Requires="v">
                <p:oleObj r:id="rId20" imgW="914400" imgH="431846" progId="Equation.3">
                  <p:embed/>
                </p:oleObj>
              </mc:Choice>
              <mc:Fallback>
                <p:oleObj r:id="rId20" imgW="914400" imgH="431846" progId="Equation.3">
                  <p:embed/>
                  <p:pic>
                    <p:nvPicPr>
                      <p:cNvPr id="114692" name="Object 2052">
                        <a:extLst>
                          <a:ext uri="{FF2B5EF4-FFF2-40B4-BE49-F238E27FC236}">
                            <a16:creationId xmlns:a16="http://schemas.microsoft.com/office/drawing/2014/main" id="{14120C90-03A5-493B-8F17-459511D1212E}"/>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05000" y="4038600"/>
                        <a:ext cx="1906588"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4693" name="Object 2053">
            <a:extLst>
              <a:ext uri="{FF2B5EF4-FFF2-40B4-BE49-F238E27FC236}">
                <a16:creationId xmlns:a16="http://schemas.microsoft.com/office/drawing/2014/main" id="{F03B9592-270B-42B2-8E80-9C5DF81B5285}"/>
              </a:ext>
            </a:extLst>
          </p:cNvPr>
          <p:cNvGraphicFramePr>
            <a:graphicFrameLocks/>
          </p:cNvGraphicFramePr>
          <p:nvPr>
            <p:extLst>
              <p:ext uri="{D42A27DB-BD31-4B8C-83A1-F6EECF244321}">
                <p14:modId xmlns:p14="http://schemas.microsoft.com/office/powerpoint/2010/main" val="1831600893"/>
              </p:ext>
            </p:extLst>
          </p:nvPr>
        </p:nvGraphicFramePr>
        <p:xfrm>
          <a:off x="5770563" y="4191000"/>
          <a:ext cx="1857375" cy="407988"/>
        </p:xfrm>
        <a:graphic>
          <a:graphicData uri="http://schemas.openxmlformats.org/presentationml/2006/ole">
            <mc:AlternateContent xmlns:mc="http://schemas.openxmlformats.org/markup-compatibility/2006">
              <mc:Choice xmlns:v="urn:schemas-microsoft-com:vml" Requires="v">
                <p:oleObj r:id="rId22" imgW="889104" imgH="165008" progId="Equation.3">
                  <p:embed/>
                </p:oleObj>
              </mc:Choice>
              <mc:Fallback>
                <p:oleObj r:id="rId22" imgW="889104" imgH="165008" progId="Equation.3">
                  <p:embed/>
                  <p:pic>
                    <p:nvPicPr>
                      <p:cNvPr id="114693" name="Object 2053">
                        <a:extLst>
                          <a:ext uri="{FF2B5EF4-FFF2-40B4-BE49-F238E27FC236}">
                            <a16:creationId xmlns:a16="http://schemas.microsoft.com/office/drawing/2014/main" id="{F03B9592-270B-42B2-8E80-9C5DF81B5285}"/>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70563" y="4191000"/>
                        <a:ext cx="18573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 name="Group 2074">
            <a:extLst>
              <a:ext uri="{FF2B5EF4-FFF2-40B4-BE49-F238E27FC236}">
                <a16:creationId xmlns:a16="http://schemas.microsoft.com/office/drawing/2014/main" id="{5D9C0F77-5163-4E31-8695-16EC32ED1763}"/>
              </a:ext>
            </a:extLst>
          </p:cNvPr>
          <p:cNvGrpSpPr>
            <a:grpSpLocks/>
          </p:cNvGrpSpPr>
          <p:nvPr/>
        </p:nvGrpSpPr>
        <p:grpSpPr bwMode="auto">
          <a:xfrm>
            <a:off x="4114800" y="4038600"/>
            <a:ext cx="1295400" cy="654050"/>
            <a:chOff x="2592" y="2870"/>
            <a:chExt cx="816" cy="412"/>
          </a:xfrm>
        </p:grpSpPr>
        <p:sp>
          <p:nvSpPr>
            <p:cNvPr id="39965" name="Text Box 2071">
              <a:extLst>
                <a:ext uri="{FF2B5EF4-FFF2-40B4-BE49-F238E27FC236}">
                  <a16:creationId xmlns:a16="http://schemas.microsoft.com/office/drawing/2014/main" id="{265FC70F-3021-44E0-8C72-F7FE7FDC1D21}"/>
                </a:ext>
              </a:extLst>
            </p:cNvPr>
            <p:cNvSpPr txBox="1">
              <a:spLocks noChangeArrowheads="1"/>
            </p:cNvSpPr>
            <p:nvPr/>
          </p:nvSpPr>
          <p:spPr bwMode="auto">
            <a:xfrm>
              <a:off x="2665" y="2870"/>
              <a:ext cx="5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000" b="1">
                  <a:ea typeface="华文中宋" panose="02010600040101010101" pitchFamily="2" charset="-122"/>
                  <a:cs typeface="Times New Roman" panose="02020603050405020304" pitchFamily="18" charset="0"/>
                </a:rPr>
                <a:t>相减得</a:t>
              </a:r>
            </a:p>
          </p:txBody>
        </p:sp>
        <p:sp>
          <p:nvSpPr>
            <p:cNvPr id="39966" name="AutoShape 2073">
              <a:extLst>
                <a:ext uri="{FF2B5EF4-FFF2-40B4-BE49-F238E27FC236}">
                  <a16:creationId xmlns:a16="http://schemas.microsoft.com/office/drawing/2014/main" id="{9D1B589A-07ED-4A72-AA70-0F2669A69027}"/>
                </a:ext>
              </a:extLst>
            </p:cNvPr>
            <p:cNvSpPr>
              <a:spLocks noChangeArrowheads="1"/>
            </p:cNvSpPr>
            <p:nvPr/>
          </p:nvSpPr>
          <p:spPr bwMode="auto">
            <a:xfrm>
              <a:off x="2592" y="3024"/>
              <a:ext cx="816" cy="258"/>
            </a:xfrm>
            <a:prstGeom prst="rightArrow">
              <a:avLst>
                <a:gd name="adj1" fmla="val 50000"/>
                <a:gd name="adj2" fmla="val 79055"/>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grpSp>
        <p:nvGrpSpPr>
          <p:cNvPr id="5" name="Group 2079">
            <a:extLst>
              <a:ext uri="{FF2B5EF4-FFF2-40B4-BE49-F238E27FC236}">
                <a16:creationId xmlns:a16="http://schemas.microsoft.com/office/drawing/2014/main" id="{5B025A22-039E-4CF2-AA72-600B2AAB2B3E}"/>
              </a:ext>
            </a:extLst>
          </p:cNvPr>
          <p:cNvGrpSpPr>
            <a:grpSpLocks/>
          </p:cNvGrpSpPr>
          <p:nvPr/>
        </p:nvGrpSpPr>
        <p:grpSpPr bwMode="auto">
          <a:xfrm>
            <a:off x="669925" y="4876800"/>
            <a:ext cx="2287588" cy="485775"/>
            <a:chOff x="422" y="3325"/>
            <a:chExt cx="1441" cy="306"/>
          </a:xfrm>
        </p:grpSpPr>
        <p:sp>
          <p:nvSpPr>
            <p:cNvPr id="39963" name="Text Box 2075">
              <a:extLst>
                <a:ext uri="{FF2B5EF4-FFF2-40B4-BE49-F238E27FC236}">
                  <a16:creationId xmlns:a16="http://schemas.microsoft.com/office/drawing/2014/main" id="{E3FB3A58-BCF9-41B9-A42D-832729EEBB3F}"/>
                </a:ext>
              </a:extLst>
            </p:cNvPr>
            <p:cNvSpPr txBox="1">
              <a:spLocks noChangeArrowheads="1"/>
            </p:cNvSpPr>
            <p:nvPr/>
          </p:nvSpPr>
          <p:spPr bwMode="auto">
            <a:xfrm>
              <a:off x="422" y="3325"/>
              <a:ext cx="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所以</a:t>
              </a:r>
            </a:p>
          </p:txBody>
        </p:sp>
        <p:graphicFrame>
          <p:nvGraphicFramePr>
            <p:cNvPr id="39964" name="Object 2056">
              <a:extLst>
                <a:ext uri="{FF2B5EF4-FFF2-40B4-BE49-F238E27FC236}">
                  <a16:creationId xmlns:a16="http://schemas.microsoft.com/office/drawing/2014/main" id="{82870111-2F3E-4C18-AB05-B9EC53C2BB56}"/>
                </a:ext>
              </a:extLst>
            </p:cNvPr>
            <p:cNvGraphicFramePr>
              <a:graphicFrameLocks/>
            </p:cNvGraphicFramePr>
            <p:nvPr/>
          </p:nvGraphicFramePr>
          <p:xfrm>
            <a:off x="912" y="3360"/>
            <a:ext cx="951" cy="271"/>
          </p:xfrm>
          <a:graphic>
            <a:graphicData uri="http://schemas.openxmlformats.org/presentationml/2006/ole">
              <mc:AlternateContent xmlns:mc="http://schemas.openxmlformats.org/markup-compatibility/2006">
                <mc:Choice xmlns:v="urn:schemas-microsoft-com:vml" Requires="v">
                  <p:oleObj r:id="rId24" imgW="717420" imgH="184127" progId="Equation.3">
                    <p:embed/>
                  </p:oleObj>
                </mc:Choice>
                <mc:Fallback>
                  <p:oleObj r:id="rId24" imgW="717420" imgH="184127" progId="Equation.3">
                    <p:embed/>
                    <p:pic>
                      <p:nvPicPr>
                        <p:cNvPr id="39964" name="Object 2056">
                          <a:extLst>
                            <a:ext uri="{FF2B5EF4-FFF2-40B4-BE49-F238E27FC236}">
                              <a16:creationId xmlns:a16="http://schemas.microsoft.com/office/drawing/2014/main" id="{82870111-2F3E-4C18-AB05-B9EC53C2BB56}"/>
                            </a:ext>
                          </a:extLst>
                        </p:cNvPr>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12" y="3360"/>
                          <a:ext cx="95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 name="Group 2080">
            <a:extLst>
              <a:ext uri="{FF2B5EF4-FFF2-40B4-BE49-F238E27FC236}">
                <a16:creationId xmlns:a16="http://schemas.microsoft.com/office/drawing/2014/main" id="{896A0CD0-2C41-4576-BFED-2105612D8489}"/>
              </a:ext>
            </a:extLst>
          </p:cNvPr>
          <p:cNvGrpSpPr>
            <a:grpSpLocks/>
          </p:cNvGrpSpPr>
          <p:nvPr/>
        </p:nvGrpSpPr>
        <p:grpSpPr bwMode="auto">
          <a:xfrm>
            <a:off x="1273175" y="5562600"/>
            <a:ext cx="4822825" cy="461963"/>
            <a:chOff x="528" y="3696"/>
            <a:chExt cx="3038" cy="291"/>
          </a:xfrm>
        </p:grpSpPr>
        <p:sp>
          <p:nvSpPr>
            <p:cNvPr id="39961" name="Rectangle 2077">
              <a:extLst>
                <a:ext uri="{FF2B5EF4-FFF2-40B4-BE49-F238E27FC236}">
                  <a16:creationId xmlns:a16="http://schemas.microsoft.com/office/drawing/2014/main" id="{3A020E3C-F3CF-4C5F-8D3D-68143C58A453}"/>
                </a:ext>
              </a:extLst>
            </p:cNvPr>
            <p:cNvSpPr>
              <a:spLocks noChangeArrowheads="1"/>
            </p:cNvSpPr>
            <p:nvPr/>
          </p:nvSpPr>
          <p:spPr bwMode="auto">
            <a:xfrm>
              <a:off x="528" y="3696"/>
              <a:ext cx="23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当用算法</a:t>
              </a:r>
              <a:r>
                <a:rPr lang="en-US" altLang="zh-CN" sz="2400" b="1">
                  <a:ea typeface="华文中宋" panose="02010600040101010101" pitchFamily="2" charset="-122"/>
                  <a:cs typeface="Times New Roman" panose="02020603050405020304" pitchFamily="18" charset="0"/>
                </a:rPr>
                <a:t>2</a:t>
              </a:r>
              <a:r>
                <a:rPr lang="zh-CN" altLang="en-US" sz="2400" b="1">
                  <a:ea typeface="华文中宋" panose="02010600040101010101" pitchFamily="2" charset="-122"/>
                  <a:cs typeface="Times New Roman" panose="02020603050405020304" pitchFamily="18" charset="0"/>
                </a:rPr>
                <a:t>时，同理可知有</a:t>
              </a:r>
            </a:p>
          </p:txBody>
        </p:sp>
        <p:graphicFrame>
          <p:nvGraphicFramePr>
            <p:cNvPr id="39962" name="Object 2055">
              <a:extLst>
                <a:ext uri="{FF2B5EF4-FFF2-40B4-BE49-F238E27FC236}">
                  <a16:creationId xmlns:a16="http://schemas.microsoft.com/office/drawing/2014/main" id="{23E96828-9CD8-4EB1-946F-A8C99DBBEE65}"/>
                </a:ext>
              </a:extLst>
            </p:cNvPr>
            <p:cNvGraphicFramePr>
              <a:graphicFrameLocks/>
            </p:cNvGraphicFramePr>
            <p:nvPr/>
          </p:nvGraphicFramePr>
          <p:xfrm>
            <a:off x="2880" y="3696"/>
            <a:ext cx="686" cy="271"/>
          </p:xfrm>
          <a:graphic>
            <a:graphicData uri="http://schemas.openxmlformats.org/presentationml/2006/ole">
              <mc:AlternateContent xmlns:mc="http://schemas.openxmlformats.org/markup-compatibility/2006">
                <mc:Choice xmlns:v="urn:schemas-microsoft-com:vml" Requires="v">
                  <p:oleObj r:id="rId26" imgW="501780" imgH="184127" progId="Equation.3">
                    <p:embed/>
                  </p:oleObj>
                </mc:Choice>
                <mc:Fallback>
                  <p:oleObj r:id="rId26" imgW="501780" imgH="184127" progId="Equation.3">
                    <p:embed/>
                    <p:pic>
                      <p:nvPicPr>
                        <p:cNvPr id="39962" name="Object 2055">
                          <a:extLst>
                            <a:ext uri="{FF2B5EF4-FFF2-40B4-BE49-F238E27FC236}">
                              <a16:creationId xmlns:a16="http://schemas.microsoft.com/office/drawing/2014/main" id="{23E96828-9CD8-4EB1-946F-A8C99DBBEE65}"/>
                            </a:ext>
                          </a:extLst>
                        </p:cNvPr>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880" y="3696"/>
                          <a:ext cx="68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7" name="Group 2082">
            <a:extLst>
              <a:ext uri="{FF2B5EF4-FFF2-40B4-BE49-F238E27FC236}">
                <a16:creationId xmlns:a16="http://schemas.microsoft.com/office/drawing/2014/main" id="{914193B4-1898-4F1D-98F9-F5D40E830C6A}"/>
              </a:ext>
            </a:extLst>
          </p:cNvPr>
          <p:cNvGrpSpPr>
            <a:grpSpLocks/>
          </p:cNvGrpSpPr>
          <p:nvPr/>
        </p:nvGrpSpPr>
        <p:grpSpPr bwMode="auto">
          <a:xfrm>
            <a:off x="381000" y="2209800"/>
            <a:ext cx="8305800" cy="457200"/>
            <a:chOff x="240" y="1392"/>
            <a:chExt cx="5232" cy="288"/>
          </a:xfrm>
        </p:grpSpPr>
        <p:grpSp>
          <p:nvGrpSpPr>
            <p:cNvPr id="39957" name="Group 2062">
              <a:extLst>
                <a:ext uri="{FF2B5EF4-FFF2-40B4-BE49-F238E27FC236}">
                  <a16:creationId xmlns:a16="http://schemas.microsoft.com/office/drawing/2014/main" id="{6FECE3CF-29EA-424D-BFA2-53C25AD4914E}"/>
                </a:ext>
              </a:extLst>
            </p:cNvPr>
            <p:cNvGrpSpPr>
              <a:grpSpLocks/>
            </p:cNvGrpSpPr>
            <p:nvPr/>
          </p:nvGrpSpPr>
          <p:grpSpPr bwMode="auto">
            <a:xfrm>
              <a:off x="432" y="1392"/>
              <a:ext cx="5040" cy="288"/>
              <a:chOff x="432" y="1488"/>
              <a:chExt cx="5040" cy="288"/>
            </a:xfrm>
          </p:grpSpPr>
          <p:sp>
            <p:nvSpPr>
              <p:cNvPr id="39959" name="Text Box 2059">
                <a:extLst>
                  <a:ext uri="{FF2B5EF4-FFF2-40B4-BE49-F238E27FC236}">
                    <a16:creationId xmlns:a16="http://schemas.microsoft.com/office/drawing/2014/main" id="{2E4151C6-D4DD-437D-8057-8C758D67171D}"/>
                  </a:ext>
                </a:extLst>
              </p:cNvPr>
              <p:cNvSpPr txBox="1">
                <a:spLocks noChangeArrowheads="1"/>
              </p:cNvSpPr>
              <p:nvPr/>
            </p:nvSpPr>
            <p:spPr bwMode="auto">
              <a:xfrm>
                <a:off x="432" y="1488"/>
                <a:ext cx="50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solidFill>
                      <a:srgbClr val="FF0000"/>
                    </a:solidFill>
                    <a:ea typeface="华文中宋" panose="02010600040101010101" pitchFamily="2" charset="-122"/>
                    <a:cs typeface="Times New Roman" panose="02020603050405020304" pitchFamily="18" charset="0"/>
                  </a:rPr>
                  <a:t>原因分析：</a:t>
                </a:r>
                <a:r>
                  <a:rPr lang="zh-CN" altLang="en-US" sz="2400" b="1">
                    <a:solidFill>
                      <a:schemeClr val="tx2"/>
                    </a:solidFill>
                    <a:ea typeface="华文中宋" panose="02010600040101010101" pitchFamily="2" charset="-122"/>
                    <a:cs typeface="Times New Roman" panose="02020603050405020304" pitchFamily="18" charset="0"/>
                  </a:rPr>
                  <a:t>用            表示某个算法得到的计算解，并令</a:t>
                </a:r>
              </a:p>
            </p:txBody>
          </p:sp>
          <p:graphicFrame>
            <p:nvGraphicFramePr>
              <p:cNvPr id="39960" name="Object 2054">
                <a:extLst>
                  <a:ext uri="{FF2B5EF4-FFF2-40B4-BE49-F238E27FC236}">
                    <a16:creationId xmlns:a16="http://schemas.microsoft.com/office/drawing/2014/main" id="{F5091D48-FB66-41FE-944A-ED5F1850F7CB}"/>
                  </a:ext>
                </a:extLst>
              </p:cNvPr>
              <p:cNvGraphicFramePr>
                <a:graphicFrameLocks/>
              </p:cNvGraphicFramePr>
              <p:nvPr/>
            </p:nvGraphicFramePr>
            <p:xfrm>
              <a:off x="1680" y="1488"/>
              <a:ext cx="530" cy="242"/>
            </p:xfrm>
            <a:graphic>
              <a:graphicData uri="http://schemas.openxmlformats.org/presentationml/2006/ole">
                <mc:AlternateContent xmlns:mc="http://schemas.openxmlformats.org/markup-compatibility/2006">
                  <mc:Choice xmlns:v="urn:schemas-microsoft-com:vml" Requires="v">
                    <p:oleObj r:id="rId28" imgW="431613" imgH="215806" progId="Equation.3">
                      <p:embed/>
                    </p:oleObj>
                  </mc:Choice>
                  <mc:Fallback>
                    <p:oleObj r:id="rId28" imgW="431613" imgH="215806" progId="Equation.3">
                      <p:embed/>
                      <p:pic>
                        <p:nvPicPr>
                          <p:cNvPr id="39960" name="Object 2054">
                            <a:extLst>
                              <a:ext uri="{FF2B5EF4-FFF2-40B4-BE49-F238E27FC236}">
                                <a16:creationId xmlns:a16="http://schemas.microsoft.com/office/drawing/2014/main" id="{F5091D48-FB66-41FE-944A-ED5F1850F7CB}"/>
                              </a:ext>
                            </a:extLst>
                          </p:cNvPr>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80" y="1488"/>
                            <a:ext cx="53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9958" name="Rectangle 2081">
              <a:extLst>
                <a:ext uri="{FF2B5EF4-FFF2-40B4-BE49-F238E27FC236}">
                  <a16:creationId xmlns:a16="http://schemas.microsoft.com/office/drawing/2014/main" id="{9BCBB2C5-C252-48B9-9540-BFFC6549C6F8}"/>
                </a:ext>
              </a:extLst>
            </p:cNvPr>
            <p:cNvSpPr>
              <a:spLocks noChangeArrowheads="1"/>
            </p:cNvSpPr>
            <p:nvPr/>
          </p:nvSpPr>
          <p:spPr bwMode="auto">
            <a:xfrm>
              <a:off x="240" y="1392"/>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en-US" altLang="zh-CN" sz="2400"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a:t>
              </a:r>
            </a:p>
          </p:txBody>
        </p:sp>
      </p:grpSp>
      <p:grpSp>
        <p:nvGrpSpPr>
          <p:cNvPr id="9" name="Group 2084">
            <a:extLst>
              <a:ext uri="{FF2B5EF4-FFF2-40B4-BE49-F238E27FC236}">
                <a16:creationId xmlns:a16="http://schemas.microsoft.com/office/drawing/2014/main" id="{41A395F8-0EAF-46ED-A566-5022ECEF5EAB}"/>
              </a:ext>
            </a:extLst>
          </p:cNvPr>
          <p:cNvGrpSpPr>
            <a:grpSpLocks/>
          </p:cNvGrpSpPr>
          <p:nvPr/>
        </p:nvGrpSpPr>
        <p:grpSpPr bwMode="auto">
          <a:xfrm>
            <a:off x="609600" y="381000"/>
            <a:ext cx="1679575" cy="461963"/>
            <a:chOff x="384" y="240"/>
            <a:chExt cx="1058" cy="291"/>
          </a:xfrm>
        </p:grpSpPr>
        <p:sp>
          <p:nvSpPr>
            <p:cNvPr id="39955" name="Rectangle 2060">
              <a:extLst>
                <a:ext uri="{FF2B5EF4-FFF2-40B4-BE49-F238E27FC236}">
                  <a16:creationId xmlns:a16="http://schemas.microsoft.com/office/drawing/2014/main" id="{B13201E6-C27B-494E-9EB8-88CBBC578377}"/>
                </a:ext>
              </a:extLst>
            </p:cNvPr>
            <p:cNvSpPr>
              <a:spLocks noChangeArrowheads="1"/>
            </p:cNvSpPr>
            <p:nvPr/>
          </p:nvSpPr>
          <p:spPr bwMode="auto">
            <a:xfrm>
              <a:off x="624" y="240"/>
              <a:ext cx="81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算法</a:t>
              </a:r>
              <a:r>
                <a:rPr lang="en-US" altLang="zh-CN" sz="2400" b="1">
                  <a:ea typeface="华文中宋" panose="02010600040101010101" pitchFamily="2" charset="-122"/>
                  <a:cs typeface="Times New Roman" panose="02020603050405020304" pitchFamily="18" charset="0"/>
                </a:rPr>
                <a:t>2</a:t>
              </a:r>
              <a:r>
                <a:rPr lang="zh-CN" altLang="en-US" sz="2400" b="1">
                  <a:ea typeface="华文中宋" panose="02010600040101010101" pitchFamily="2" charset="-122"/>
                  <a:cs typeface="Times New Roman" panose="02020603050405020304" pitchFamily="18" charset="0"/>
                </a:rPr>
                <a:t>：</a:t>
              </a:r>
            </a:p>
          </p:txBody>
        </p:sp>
        <p:pic>
          <p:nvPicPr>
            <p:cNvPr id="39956" name="Picture 2083" descr="toolbox">
              <a:extLst>
                <a:ext uri="{FF2B5EF4-FFF2-40B4-BE49-F238E27FC236}">
                  <a16:creationId xmlns:a16="http://schemas.microsoft.com/office/drawing/2014/main" id="{D65A54A0-DE51-431E-9C1E-D0A9208084A8}"/>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4" y="240"/>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954" name="Rectangle 2086">
            <a:extLst>
              <a:ext uri="{FF2B5EF4-FFF2-40B4-BE49-F238E27FC236}">
                <a16:creationId xmlns:a16="http://schemas.microsoft.com/office/drawing/2014/main" id="{D90D0D22-2721-4CEB-8F32-59C617909BCA}"/>
              </a:ext>
            </a:extLst>
          </p:cNvPr>
          <p:cNvSpPr>
            <a:spLocks noChangeArrowheads="1"/>
          </p:cNvSpPr>
          <p:nvPr/>
        </p:nvSpPr>
        <p:spPr bwMode="auto">
          <a:xfrm>
            <a:off x="4114800" y="0"/>
            <a:ext cx="502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§3 Gaussian Elimination – Pivoting  Strategies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4688"/>
                                        </p:tgtEl>
                                        <p:attrNameLst>
                                          <p:attrName>style.visibility</p:attrName>
                                        </p:attrNameLst>
                                      </p:cBhvr>
                                      <p:to>
                                        <p:strVal val="visible"/>
                                      </p:to>
                                    </p:set>
                                    <p:animEffect transition="in" filter="wipe(left)">
                                      <p:cBhvr>
                                        <p:cTn id="11" dur="500"/>
                                        <p:tgtEl>
                                          <p:spTgt spid="114688"/>
                                        </p:tgtEl>
                                      </p:cBhvr>
                                    </p:animEffect>
                                  </p:childTnLst>
                                  <p:subTnLs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90117"/>
                                        </p:tgtEl>
                                        <p:attrNameLst>
                                          <p:attrName>style.visibility</p:attrName>
                                        </p:attrNameLst>
                                      </p:cBhvr>
                                      <p:to>
                                        <p:strVal val="visible"/>
                                      </p:to>
                                    </p:set>
                                    <p:anim calcmode="lin" valueType="num">
                                      <p:cBhvr>
                                        <p:cTn id="16" dur="500" fill="hold"/>
                                        <p:tgtEl>
                                          <p:spTgt spid="90117"/>
                                        </p:tgtEl>
                                        <p:attrNameLst>
                                          <p:attrName>ppt_w</p:attrName>
                                        </p:attrNameLst>
                                      </p:cBhvr>
                                      <p:tavLst>
                                        <p:tav tm="0">
                                          <p:val>
                                            <p:fltVal val="0"/>
                                          </p:val>
                                        </p:tav>
                                        <p:tav tm="100000">
                                          <p:val>
                                            <p:strVal val="#ppt_w"/>
                                          </p:val>
                                        </p:tav>
                                      </p:tavLst>
                                    </p:anim>
                                    <p:anim calcmode="lin" valueType="num">
                                      <p:cBhvr>
                                        <p:cTn id="17" dur="500" fill="hold"/>
                                        <p:tgtEl>
                                          <p:spTgt spid="901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4"/>
                                            </p:cond>
                                          </p:stCondLst>
                                          <p:endCondLst>
                                            <p:cond evt="onStopAudio" delay="0">
                                              <p:tgtEl>
                                                <p:sldTgt/>
                                              </p:tgtEl>
                                            </p:cond>
                                          </p:endCondLst>
                                        </p:cTn>
                                        <p:tgtEl>
                                          <p:sndTgt r:embed="rId3"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4690"/>
                                        </p:tgtEl>
                                        <p:attrNameLst>
                                          <p:attrName>style.visibility</p:attrName>
                                        </p:attrNameLst>
                                      </p:cBhvr>
                                      <p:to>
                                        <p:strVal val="visible"/>
                                      </p:to>
                                    </p:set>
                                    <p:animEffect transition="in" filter="wipe(left)">
                                      <p:cBhvr>
                                        <p:cTn id="27" dur="500"/>
                                        <p:tgtEl>
                                          <p:spTgt spid="114690"/>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4689"/>
                                        </p:tgtEl>
                                        <p:attrNameLst>
                                          <p:attrName>style.visibility</p:attrName>
                                        </p:attrNameLst>
                                      </p:cBhvr>
                                      <p:to>
                                        <p:strVal val="visible"/>
                                      </p:to>
                                    </p:set>
                                    <p:animEffect transition="in" filter="wipe(left)">
                                      <p:cBhvr>
                                        <p:cTn id="32" dur="500"/>
                                        <p:tgtEl>
                                          <p:spTgt spid="114689"/>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0122"/>
                                        </p:tgtEl>
                                        <p:attrNameLst>
                                          <p:attrName>style.visibility</p:attrName>
                                        </p:attrNameLst>
                                      </p:cBhvr>
                                      <p:to>
                                        <p:strVal val="visible"/>
                                      </p:to>
                                    </p:set>
                                    <p:anim calcmode="lin" valueType="num">
                                      <p:cBhvr additive="base">
                                        <p:cTn id="37" dur="500" fill="hold"/>
                                        <p:tgtEl>
                                          <p:spTgt spid="90122"/>
                                        </p:tgtEl>
                                        <p:attrNameLst>
                                          <p:attrName>ppt_x</p:attrName>
                                        </p:attrNameLst>
                                      </p:cBhvr>
                                      <p:tavLst>
                                        <p:tav tm="0">
                                          <p:val>
                                            <p:strVal val="1+#ppt_w/2"/>
                                          </p:val>
                                        </p:tav>
                                        <p:tav tm="100000">
                                          <p:val>
                                            <p:strVal val="#ppt_x"/>
                                          </p:val>
                                        </p:tav>
                                      </p:tavLst>
                                    </p:anim>
                                    <p:anim calcmode="lin" valueType="num">
                                      <p:cBhvr additive="base">
                                        <p:cTn id="38" dur="500" fill="hold"/>
                                        <p:tgtEl>
                                          <p:spTgt spid="901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14691"/>
                                        </p:tgtEl>
                                        <p:attrNameLst>
                                          <p:attrName>style.visibility</p:attrName>
                                        </p:attrNameLst>
                                      </p:cBhvr>
                                      <p:to>
                                        <p:strVal val="visible"/>
                                      </p:to>
                                    </p:set>
                                    <p:animEffect transition="in" filter="wipe(left)">
                                      <p:cBhvr>
                                        <p:cTn id="48" dur="500"/>
                                        <p:tgtEl>
                                          <p:spTgt spid="114691"/>
                                        </p:tgtEl>
                                      </p:cBhvr>
                                    </p:animEffect>
                                  </p:childTnLst>
                                  <p:subTnLst>
                                    <p:audio>
                                      <p:cMediaNode>
                                        <p:cTn display="0" masterRel="sameClick">
                                          <p:stCondLst>
                                            <p:cond evt="begin" delay="0">
                                              <p:tn val="46"/>
                                            </p:cond>
                                          </p:stCondLst>
                                          <p:endCondLst>
                                            <p:cond evt="onStopAudio" delay="0">
                                              <p:tgtEl>
                                                <p:sldTgt/>
                                              </p:tgtEl>
                                            </p:cond>
                                          </p:endCondLst>
                                        </p:cTn>
                                        <p:tgtEl>
                                          <p:sndTgt r:embed="rId4" name="chimes.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ppt_x</p:attrName>
                                        </p:attrNameLst>
                                      </p:cBhvr>
                                      <p:tavLst>
                                        <p:tav tm="0">
                                          <p:val>
                                            <p:strVal val="#ppt_x-#ppt_w/2"/>
                                          </p:val>
                                        </p:tav>
                                        <p:tav tm="100000">
                                          <p:val>
                                            <p:strVal val="#ppt_x"/>
                                          </p:val>
                                        </p:tav>
                                      </p:tavLst>
                                    </p:anim>
                                    <p:anim calcmode="lin" valueType="num">
                                      <p:cBhvr>
                                        <p:cTn id="54" dur="500" fill="hold"/>
                                        <p:tgtEl>
                                          <p:spTgt spid="3"/>
                                        </p:tgtEl>
                                        <p:attrNameLst>
                                          <p:attrName>ppt_y</p:attrName>
                                        </p:attrNameLst>
                                      </p:cBhvr>
                                      <p:tavLst>
                                        <p:tav tm="0">
                                          <p:val>
                                            <p:strVal val="#ppt_y"/>
                                          </p:val>
                                        </p:tav>
                                        <p:tav tm="100000">
                                          <p:val>
                                            <p:strVal val="#ppt_y"/>
                                          </p:val>
                                        </p:tav>
                                      </p:tavLst>
                                    </p:anim>
                                    <p:anim calcmode="lin" valueType="num">
                                      <p:cBhvr>
                                        <p:cTn id="55" dur="500" fill="hold"/>
                                        <p:tgtEl>
                                          <p:spTgt spid="3"/>
                                        </p:tgtEl>
                                        <p:attrNameLst>
                                          <p:attrName>ppt_w</p:attrName>
                                        </p:attrNameLst>
                                      </p:cBhvr>
                                      <p:tavLst>
                                        <p:tav tm="0">
                                          <p:val>
                                            <p:fltVal val="0"/>
                                          </p:val>
                                        </p:tav>
                                        <p:tav tm="100000">
                                          <p:val>
                                            <p:strVal val="#ppt_w"/>
                                          </p:val>
                                        </p:tav>
                                      </p:tavLst>
                                    </p:anim>
                                    <p:anim calcmode="lin" valueType="num">
                                      <p:cBhvr>
                                        <p:cTn id="56" dur="500" fill="hold"/>
                                        <p:tgtEl>
                                          <p:spTgt spid="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1"/>
                                            </p:cond>
                                          </p:stCondLst>
                                          <p:endCondLst>
                                            <p:cond evt="onStopAudio" delay="0">
                                              <p:tgtEl>
                                                <p:sldTgt/>
                                              </p:tgtEl>
                                            </p:cond>
                                          </p:endCondLst>
                                        </p:cTn>
                                        <p:tgtEl>
                                          <p:sndTgt r:embed="rId5" name="applause.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90133"/>
                                        </p:tgtEl>
                                        <p:attrNameLst>
                                          <p:attrName>style.visibility</p:attrName>
                                        </p:attrNameLst>
                                      </p:cBhvr>
                                      <p:to>
                                        <p:strVal val="visible"/>
                                      </p:to>
                                    </p:set>
                                    <p:anim calcmode="lin" valueType="num">
                                      <p:cBhvr>
                                        <p:cTn id="61" dur="500" fill="hold"/>
                                        <p:tgtEl>
                                          <p:spTgt spid="90133"/>
                                        </p:tgtEl>
                                        <p:attrNameLst>
                                          <p:attrName>ppt_x</p:attrName>
                                        </p:attrNameLst>
                                      </p:cBhvr>
                                      <p:tavLst>
                                        <p:tav tm="0">
                                          <p:val>
                                            <p:strVal val="#ppt_x-#ppt_w/2"/>
                                          </p:val>
                                        </p:tav>
                                        <p:tav tm="100000">
                                          <p:val>
                                            <p:strVal val="#ppt_x"/>
                                          </p:val>
                                        </p:tav>
                                      </p:tavLst>
                                    </p:anim>
                                    <p:anim calcmode="lin" valueType="num">
                                      <p:cBhvr>
                                        <p:cTn id="62" dur="500" fill="hold"/>
                                        <p:tgtEl>
                                          <p:spTgt spid="90133"/>
                                        </p:tgtEl>
                                        <p:attrNameLst>
                                          <p:attrName>ppt_y</p:attrName>
                                        </p:attrNameLst>
                                      </p:cBhvr>
                                      <p:tavLst>
                                        <p:tav tm="0">
                                          <p:val>
                                            <p:strVal val="#ppt_y"/>
                                          </p:val>
                                        </p:tav>
                                        <p:tav tm="100000">
                                          <p:val>
                                            <p:strVal val="#ppt_y"/>
                                          </p:val>
                                        </p:tav>
                                      </p:tavLst>
                                    </p:anim>
                                    <p:anim calcmode="lin" valueType="num">
                                      <p:cBhvr>
                                        <p:cTn id="63" dur="500" fill="hold"/>
                                        <p:tgtEl>
                                          <p:spTgt spid="90133"/>
                                        </p:tgtEl>
                                        <p:attrNameLst>
                                          <p:attrName>ppt_w</p:attrName>
                                        </p:attrNameLst>
                                      </p:cBhvr>
                                      <p:tavLst>
                                        <p:tav tm="0">
                                          <p:val>
                                            <p:fltVal val="0"/>
                                          </p:val>
                                        </p:tav>
                                        <p:tav tm="100000">
                                          <p:val>
                                            <p:strVal val="#ppt_w"/>
                                          </p:val>
                                        </p:tav>
                                      </p:tavLst>
                                    </p:anim>
                                    <p:anim calcmode="lin" valueType="num">
                                      <p:cBhvr>
                                        <p:cTn id="64" dur="500" fill="hold"/>
                                        <p:tgtEl>
                                          <p:spTgt spid="90133"/>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14692"/>
                                        </p:tgtEl>
                                        <p:attrNameLst>
                                          <p:attrName>style.visibility</p:attrName>
                                        </p:attrNameLst>
                                      </p:cBhvr>
                                      <p:to>
                                        <p:strVal val="visible"/>
                                      </p:to>
                                    </p:set>
                                    <p:animEffect transition="in" filter="wipe(left)">
                                      <p:cBhvr>
                                        <p:cTn id="69" dur="500"/>
                                        <p:tgtEl>
                                          <p:spTgt spid="114692"/>
                                        </p:tgtEl>
                                      </p:cBhvr>
                                    </p:animEffect>
                                  </p:childTnLst>
                                  <p:subTnLst>
                                    <p:audio>
                                      <p:cMediaNode>
                                        <p:cTn display="0" masterRel="sameClick">
                                          <p:stCondLst>
                                            <p:cond evt="begin" delay="0">
                                              <p:tn val="67"/>
                                            </p:cond>
                                          </p:stCondLst>
                                          <p:endCondLst>
                                            <p:cond evt="onStopAudio" delay="0">
                                              <p:tgtEl>
                                                <p:sldTgt/>
                                              </p:tgtEl>
                                            </p:cond>
                                          </p:endCondLst>
                                        </p:cTn>
                                        <p:tgtEl>
                                          <p:sndTgt r:embed="rId4" name="chimes.wav"/>
                                        </p:tgtEl>
                                      </p:cMediaNode>
                                    </p:audio>
                                  </p:sub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left)">
                                      <p:cBhvr>
                                        <p:cTn id="74" dur="500"/>
                                        <p:tgtEl>
                                          <p:spTgt spid="4"/>
                                        </p:tgtEl>
                                      </p:cBhvr>
                                    </p:animEffect>
                                  </p:childTnLst>
                                  <p:subTnLst>
                                    <p:audio>
                                      <p:cMediaNode>
                                        <p:cTn display="0" masterRel="sameClick">
                                          <p:stCondLst>
                                            <p:cond evt="begin" delay="0">
                                              <p:tn val="72"/>
                                            </p:cond>
                                          </p:stCondLst>
                                          <p:endCondLst>
                                            <p:cond evt="onStopAudio" delay="0">
                                              <p:tgtEl>
                                                <p:sldTgt/>
                                              </p:tgtEl>
                                            </p:cond>
                                          </p:endCondLst>
                                        </p:cTn>
                                        <p:tgtEl>
                                          <p:sndTgt r:embed="rId5" name="applause.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114693"/>
                                        </p:tgtEl>
                                        <p:attrNameLst>
                                          <p:attrName>style.visibility</p:attrName>
                                        </p:attrNameLst>
                                      </p:cBhvr>
                                      <p:to>
                                        <p:strVal val="visible"/>
                                      </p:to>
                                    </p:set>
                                    <p:animEffect transition="in" filter="wipe(left)">
                                      <p:cBhvr>
                                        <p:cTn id="79" dur="500"/>
                                        <p:tgtEl>
                                          <p:spTgt spid="114693"/>
                                        </p:tgtEl>
                                      </p:cBhvr>
                                    </p:animEffect>
                                  </p:childTnLst>
                                  <p:subTnLst>
                                    <p:audio>
                                      <p:cMediaNode>
                                        <p:cTn display="0" masterRel="sameClick">
                                          <p:stCondLst>
                                            <p:cond evt="begin" delay="0">
                                              <p:tn val="77"/>
                                            </p:cond>
                                          </p:stCondLst>
                                          <p:endCondLst>
                                            <p:cond evt="onStopAudio" delay="0">
                                              <p:tgtEl>
                                                <p:sldTgt/>
                                              </p:tgtEl>
                                            </p:cond>
                                          </p:endCondLst>
                                        </p:cTn>
                                        <p:tgtEl>
                                          <p:sndTgt r:embed="rId4" name="chimes.wav"/>
                                        </p:tgtEl>
                                      </p:cMediaNode>
                                    </p:audio>
                                  </p:sub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8" fill="hold" nodeType="clickEffect">
                                  <p:stCondLst>
                                    <p:cond delay="0"/>
                                  </p:stCondLst>
                                  <p:childTnLst>
                                    <p:set>
                                      <p:cBhvr>
                                        <p:cTn id="83" dur="1" fill="hold">
                                          <p:stCondLst>
                                            <p:cond delay="0"/>
                                          </p:stCondLst>
                                        </p:cTn>
                                        <p:tgtEl>
                                          <p:spTgt spid="5"/>
                                        </p:tgtEl>
                                        <p:attrNameLst>
                                          <p:attrName>style.visibility</p:attrName>
                                        </p:attrNameLst>
                                      </p:cBhvr>
                                      <p:to>
                                        <p:strVal val="visible"/>
                                      </p:to>
                                    </p:set>
                                    <p:anim calcmode="lin" valueType="num">
                                      <p:cBhvr>
                                        <p:cTn id="84" dur="500" fill="hold"/>
                                        <p:tgtEl>
                                          <p:spTgt spid="5"/>
                                        </p:tgtEl>
                                        <p:attrNameLst>
                                          <p:attrName>ppt_x</p:attrName>
                                        </p:attrNameLst>
                                      </p:cBhvr>
                                      <p:tavLst>
                                        <p:tav tm="0">
                                          <p:val>
                                            <p:strVal val="#ppt_x-#ppt_w/2"/>
                                          </p:val>
                                        </p:tav>
                                        <p:tav tm="100000">
                                          <p:val>
                                            <p:strVal val="#ppt_x"/>
                                          </p:val>
                                        </p:tav>
                                      </p:tavLst>
                                    </p:anim>
                                    <p:anim calcmode="lin" valueType="num">
                                      <p:cBhvr>
                                        <p:cTn id="85" dur="500" fill="hold"/>
                                        <p:tgtEl>
                                          <p:spTgt spid="5"/>
                                        </p:tgtEl>
                                        <p:attrNameLst>
                                          <p:attrName>ppt_y</p:attrName>
                                        </p:attrNameLst>
                                      </p:cBhvr>
                                      <p:tavLst>
                                        <p:tav tm="0">
                                          <p:val>
                                            <p:strVal val="#ppt_y"/>
                                          </p:val>
                                        </p:tav>
                                        <p:tav tm="100000">
                                          <p:val>
                                            <p:strVal val="#ppt_y"/>
                                          </p:val>
                                        </p:tav>
                                      </p:tavLst>
                                    </p:anim>
                                    <p:anim calcmode="lin" valueType="num">
                                      <p:cBhvr>
                                        <p:cTn id="86" dur="500" fill="hold"/>
                                        <p:tgtEl>
                                          <p:spTgt spid="5"/>
                                        </p:tgtEl>
                                        <p:attrNameLst>
                                          <p:attrName>ppt_w</p:attrName>
                                        </p:attrNameLst>
                                      </p:cBhvr>
                                      <p:tavLst>
                                        <p:tav tm="0">
                                          <p:val>
                                            <p:fltVal val="0"/>
                                          </p:val>
                                        </p:tav>
                                        <p:tav tm="100000">
                                          <p:val>
                                            <p:strVal val="#ppt_w"/>
                                          </p:val>
                                        </p:tav>
                                      </p:tavLst>
                                    </p:anim>
                                    <p:anim calcmode="lin" valueType="num">
                                      <p:cBhvr>
                                        <p:cTn id="87"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8"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 calcmode="lin" valueType="num">
                                      <p:cBhvr>
                                        <p:cTn id="92" dur="500" fill="hold"/>
                                        <p:tgtEl>
                                          <p:spTgt spid="6"/>
                                        </p:tgtEl>
                                        <p:attrNameLst>
                                          <p:attrName>ppt_x</p:attrName>
                                        </p:attrNameLst>
                                      </p:cBhvr>
                                      <p:tavLst>
                                        <p:tav tm="0">
                                          <p:val>
                                            <p:strVal val="#ppt_x-#ppt_w/2"/>
                                          </p:val>
                                        </p:tav>
                                        <p:tav tm="100000">
                                          <p:val>
                                            <p:strVal val="#ppt_x"/>
                                          </p:val>
                                        </p:tav>
                                      </p:tavLst>
                                    </p:anim>
                                    <p:anim calcmode="lin" valueType="num">
                                      <p:cBhvr>
                                        <p:cTn id="93" dur="500" fill="hold"/>
                                        <p:tgtEl>
                                          <p:spTgt spid="6"/>
                                        </p:tgtEl>
                                        <p:attrNameLst>
                                          <p:attrName>ppt_y</p:attrName>
                                        </p:attrNameLst>
                                      </p:cBhvr>
                                      <p:tavLst>
                                        <p:tav tm="0">
                                          <p:val>
                                            <p:strVal val="#ppt_y"/>
                                          </p:val>
                                        </p:tav>
                                        <p:tav tm="100000">
                                          <p:val>
                                            <p:strVal val="#ppt_y"/>
                                          </p:val>
                                        </p:tav>
                                      </p:tavLst>
                                    </p:anim>
                                    <p:anim calcmode="lin" valueType="num">
                                      <p:cBhvr>
                                        <p:cTn id="94" dur="500" fill="hold"/>
                                        <p:tgtEl>
                                          <p:spTgt spid="6"/>
                                        </p:tgtEl>
                                        <p:attrNameLst>
                                          <p:attrName>ppt_w</p:attrName>
                                        </p:attrNameLst>
                                      </p:cBhvr>
                                      <p:tavLst>
                                        <p:tav tm="0">
                                          <p:val>
                                            <p:fltVal val="0"/>
                                          </p:val>
                                        </p:tav>
                                        <p:tav tm="100000">
                                          <p:val>
                                            <p:strVal val="#ppt_w"/>
                                          </p:val>
                                        </p:tav>
                                      </p:tavLst>
                                    </p:anim>
                                    <p:anim calcmode="lin" valueType="num">
                                      <p:cBhvr>
                                        <p:cTn id="95" dur="500" fill="hold"/>
                                        <p:tgtEl>
                                          <p:spTgt spid="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9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nimBg="1"/>
      <p:bldP spid="90122" grpId="0"/>
      <p:bldP spid="901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1" name="Object 3">
            <a:extLst>
              <a:ext uri="{FF2B5EF4-FFF2-40B4-BE49-F238E27FC236}">
                <a16:creationId xmlns:a16="http://schemas.microsoft.com/office/drawing/2014/main" id="{60A6ADA4-5B7A-496C-BD3D-E3D8B7B1943F}"/>
              </a:ext>
            </a:extLst>
          </p:cNvPr>
          <p:cNvGraphicFramePr>
            <a:graphicFrameLocks/>
          </p:cNvGraphicFramePr>
          <p:nvPr>
            <p:extLst>
              <p:ext uri="{D42A27DB-BD31-4B8C-83A1-F6EECF244321}">
                <p14:modId xmlns:p14="http://schemas.microsoft.com/office/powerpoint/2010/main" val="2397967573"/>
              </p:ext>
            </p:extLst>
          </p:nvPr>
        </p:nvGraphicFramePr>
        <p:xfrm>
          <a:off x="1701800" y="1524000"/>
          <a:ext cx="5056188" cy="2055813"/>
        </p:xfrm>
        <a:graphic>
          <a:graphicData uri="http://schemas.openxmlformats.org/presentationml/2006/ole">
            <mc:AlternateContent xmlns:mc="http://schemas.openxmlformats.org/markup-compatibility/2006">
              <mc:Choice xmlns:v="urn:schemas-microsoft-com:vml" Requires="v">
                <p:oleObj r:id="rId4" imgW="1803504" imgH="876161" progId="Equation.3">
                  <p:embed/>
                </p:oleObj>
              </mc:Choice>
              <mc:Fallback>
                <p:oleObj r:id="rId4" imgW="1803504" imgH="876161" progId="Equation.3">
                  <p:embed/>
                  <p:pic>
                    <p:nvPicPr>
                      <p:cNvPr id="78851" name="Object 3">
                        <a:extLst>
                          <a:ext uri="{FF2B5EF4-FFF2-40B4-BE49-F238E27FC236}">
                            <a16:creationId xmlns:a16="http://schemas.microsoft.com/office/drawing/2014/main" id="{60A6ADA4-5B7A-496C-BD3D-E3D8B7B1943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800" y="1524000"/>
                        <a:ext cx="5056188"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8852" name="Object 4">
            <a:extLst>
              <a:ext uri="{FF2B5EF4-FFF2-40B4-BE49-F238E27FC236}">
                <a16:creationId xmlns:a16="http://schemas.microsoft.com/office/drawing/2014/main" id="{C34105C1-C8D3-4583-85F9-C541DB425D49}"/>
              </a:ext>
            </a:extLst>
          </p:cNvPr>
          <p:cNvGraphicFramePr>
            <a:graphicFrameLocks/>
          </p:cNvGraphicFramePr>
          <p:nvPr>
            <p:extLst>
              <p:ext uri="{D42A27DB-BD31-4B8C-83A1-F6EECF244321}">
                <p14:modId xmlns:p14="http://schemas.microsoft.com/office/powerpoint/2010/main" val="2719020876"/>
              </p:ext>
            </p:extLst>
          </p:nvPr>
        </p:nvGraphicFramePr>
        <p:xfrm>
          <a:off x="2717800" y="4343400"/>
          <a:ext cx="3302000" cy="546100"/>
        </p:xfrm>
        <a:graphic>
          <a:graphicData uri="http://schemas.openxmlformats.org/presentationml/2006/ole">
            <mc:AlternateContent xmlns:mc="http://schemas.openxmlformats.org/markup-compatibility/2006">
              <mc:Choice xmlns:v="urn:schemas-microsoft-com:vml" Requires="v">
                <p:oleObj r:id="rId6" imgW="1232056" imgH="222365" progId="Equation.3">
                  <p:embed/>
                </p:oleObj>
              </mc:Choice>
              <mc:Fallback>
                <p:oleObj r:id="rId6" imgW="1232056" imgH="222365" progId="Equation.3">
                  <p:embed/>
                  <p:pic>
                    <p:nvPicPr>
                      <p:cNvPr id="78852" name="Object 4">
                        <a:extLst>
                          <a:ext uri="{FF2B5EF4-FFF2-40B4-BE49-F238E27FC236}">
                            <a16:creationId xmlns:a16="http://schemas.microsoft.com/office/drawing/2014/main" id="{C34105C1-C8D3-4583-85F9-C541DB425D49}"/>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7800" y="4343400"/>
                        <a:ext cx="3302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8853" name="Rectangle 5">
            <a:extLst>
              <a:ext uri="{FF2B5EF4-FFF2-40B4-BE49-F238E27FC236}">
                <a16:creationId xmlns:a16="http://schemas.microsoft.com/office/drawing/2014/main" id="{41C1E3F9-F3FA-44A8-964D-8F3FA3B3BC51}"/>
              </a:ext>
            </a:extLst>
          </p:cNvPr>
          <p:cNvSpPr>
            <a:spLocks noChangeArrowheads="1"/>
          </p:cNvSpPr>
          <p:nvPr/>
        </p:nvSpPr>
        <p:spPr bwMode="auto">
          <a:xfrm>
            <a:off x="762000" y="1066800"/>
            <a:ext cx="326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设方程组的增广矩阵为</a:t>
            </a:r>
          </a:p>
        </p:txBody>
      </p:sp>
      <p:grpSp>
        <p:nvGrpSpPr>
          <p:cNvPr id="2" name="Group 17">
            <a:extLst>
              <a:ext uri="{FF2B5EF4-FFF2-40B4-BE49-F238E27FC236}">
                <a16:creationId xmlns:a16="http://schemas.microsoft.com/office/drawing/2014/main" id="{0361CF32-1607-40E5-8E10-CED33F5946E2}"/>
              </a:ext>
            </a:extLst>
          </p:cNvPr>
          <p:cNvGrpSpPr>
            <a:grpSpLocks/>
          </p:cNvGrpSpPr>
          <p:nvPr/>
        </p:nvGrpSpPr>
        <p:grpSpPr bwMode="auto">
          <a:xfrm>
            <a:off x="685800" y="3733800"/>
            <a:ext cx="7772400" cy="762000"/>
            <a:chOff x="432" y="2352"/>
            <a:chExt cx="4896" cy="480"/>
          </a:xfrm>
        </p:grpSpPr>
        <p:sp>
          <p:nvSpPr>
            <p:cNvPr id="40973" name="Rectangle 7" descr="Rectangle: Click to edit Master text styles&#10;Second level&#10;Third level&#10;Fourth level&#10;Fifth level">
              <a:extLst>
                <a:ext uri="{FF2B5EF4-FFF2-40B4-BE49-F238E27FC236}">
                  <a16:creationId xmlns:a16="http://schemas.microsoft.com/office/drawing/2014/main" id="{81D2BD0C-ACE7-4EA4-96A6-73700CE96361}"/>
                </a:ext>
              </a:extLst>
            </p:cNvPr>
            <p:cNvSpPr>
              <a:spLocks noChangeArrowheads="1"/>
            </p:cNvSpPr>
            <p:nvPr/>
          </p:nvSpPr>
          <p:spPr bwMode="auto">
            <a:xfrm>
              <a:off x="432" y="2352"/>
              <a:ext cx="489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zh-CN" altLang="en-US" sz="2400" b="1" dirty="0">
                  <a:ea typeface="华文中宋" panose="02010600040101010101" pitchFamily="2" charset="-122"/>
                  <a:cs typeface="Times New Roman" panose="02020603050405020304" pitchFamily="18" charset="0"/>
                </a:rPr>
                <a:t>首先在   的第一列中选取绝对值最大的元素作为主元素，例如</a:t>
              </a:r>
              <a:endParaRPr lang="zh-CN" altLang="en-US" sz="2400" dirty="0">
                <a:ea typeface="华文中宋" panose="02010600040101010101" pitchFamily="2" charset="-122"/>
                <a:cs typeface="Times New Roman" panose="02020603050405020304" pitchFamily="18" charset="0"/>
              </a:endParaRPr>
            </a:p>
          </p:txBody>
        </p:sp>
        <p:graphicFrame>
          <p:nvGraphicFramePr>
            <p:cNvPr id="40974" name="Object 8">
              <a:extLst>
                <a:ext uri="{FF2B5EF4-FFF2-40B4-BE49-F238E27FC236}">
                  <a16:creationId xmlns:a16="http://schemas.microsoft.com/office/drawing/2014/main" id="{FBC2555A-4DA2-4504-B678-58B1D0037E4E}"/>
                </a:ext>
              </a:extLst>
            </p:cNvPr>
            <p:cNvGraphicFramePr>
              <a:graphicFrameLocks/>
            </p:cNvGraphicFramePr>
            <p:nvPr/>
          </p:nvGraphicFramePr>
          <p:xfrm>
            <a:off x="1056" y="2400"/>
            <a:ext cx="203" cy="203"/>
          </p:xfrm>
          <a:graphic>
            <a:graphicData uri="http://schemas.openxmlformats.org/presentationml/2006/ole">
              <mc:AlternateContent xmlns:mc="http://schemas.openxmlformats.org/markup-compatibility/2006">
                <mc:Choice xmlns:v="urn:schemas-microsoft-com:vml" Requires="v">
                  <p:oleObj r:id="rId8" imgW="107820" imgH="108065" progId="Equation.3">
                    <p:embed/>
                  </p:oleObj>
                </mc:Choice>
                <mc:Fallback>
                  <p:oleObj r:id="rId8" imgW="107820" imgH="108065" progId="Equation.3">
                    <p:embed/>
                    <p:pic>
                      <p:nvPicPr>
                        <p:cNvPr id="40974" name="Object 8">
                          <a:extLst>
                            <a:ext uri="{FF2B5EF4-FFF2-40B4-BE49-F238E27FC236}">
                              <a16:creationId xmlns:a16="http://schemas.microsoft.com/office/drawing/2014/main" id="{FBC2555A-4DA2-4504-B678-58B1D0037E4E}"/>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6" y="2400"/>
                          <a:ext cx="203"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0966" name="Rectangle 9">
            <a:extLst>
              <a:ext uri="{FF2B5EF4-FFF2-40B4-BE49-F238E27FC236}">
                <a16:creationId xmlns:a16="http://schemas.microsoft.com/office/drawing/2014/main" id="{E8F46221-2022-4732-AF98-579504A0C54F}"/>
              </a:ext>
            </a:extLst>
          </p:cNvPr>
          <p:cNvSpPr>
            <a:spLocks noChangeArrowheads="1"/>
          </p:cNvSpPr>
          <p:nvPr/>
        </p:nvSpPr>
        <p:spPr bwMode="auto">
          <a:xfrm>
            <a:off x="4114800" y="0"/>
            <a:ext cx="502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§3 Gaussian Elimination – Pivoting  Strategies</a:t>
            </a:r>
          </a:p>
        </p:txBody>
      </p:sp>
      <p:sp>
        <p:nvSpPr>
          <p:cNvPr id="78858" name="Text Box 10">
            <a:extLst>
              <a:ext uri="{FF2B5EF4-FFF2-40B4-BE49-F238E27FC236}">
                <a16:creationId xmlns:a16="http://schemas.microsoft.com/office/drawing/2014/main" id="{3A70AF9A-3709-4D50-B4D3-866B1BE682DA}"/>
              </a:ext>
            </a:extLst>
          </p:cNvPr>
          <p:cNvSpPr txBox="1">
            <a:spLocks noChangeArrowheads="1"/>
          </p:cNvSpPr>
          <p:nvPr/>
        </p:nvSpPr>
        <p:spPr bwMode="auto">
          <a:xfrm>
            <a:off x="495300" y="533400"/>
            <a:ext cx="81534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defRPr/>
            </a:pPr>
            <a:r>
              <a:rPr lang="en-US" altLang="zh-CN" sz="2400"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a:t>
            </a:r>
            <a:r>
              <a:rPr lang="en-US" altLang="zh-CN" sz="2400">
                <a:solidFill>
                  <a:schemeClr val="accent2"/>
                </a:solidFill>
                <a:ea typeface="华文中宋" panose="02010600040101010101" pitchFamily="2" charset="-122"/>
                <a:cs typeface="Times New Roman" panose="02020603050405020304" pitchFamily="18" charset="0"/>
                <a:sym typeface="Webdings" panose="05030102010509060703" pitchFamily="18" charset="2"/>
              </a:rPr>
              <a:t> </a:t>
            </a:r>
            <a:r>
              <a:rPr lang="zh-CN" altLang="en-US" sz="2400" b="1">
                <a:ea typeface="华文中宋" panose="02010600040101010101" pitchFamily="2" charset="-122"/>
                <a:cs typeface="Times New Roman" panose="02020603050405020304" pitchFamily="18" charset="0"/>
              </a:rPr>
              <a:t>列主元消去法 </a:t>
            </a:r>
            <a:r>
              <a:rPr lang="en-US" altLang="zh-CN" sz="2000" b="1">
                <a:solidFill>
                  <a:srgbClr val="008000"/>
                </a:solidFill>
                <a:ea typeface="华文中宋" panose="02010600040101010101" pitchFamily="2" charset="-122"/>
                <a:cs typeface="Times New Roman" panose="02020603050405020304" pitchFamily="18" charset="0"/>
              </a:rPr>
              <a:t>/* Partial Pivoting, or </a:t>
            </a:r>
            <a:r>
              <a:rPr lang="en-US" altLang="zh-CN" sz="2000" b="1" i="1">
                <a:solidFill>
                  <a:srgbClr val="008000"/>
                </a:solidFill>
                <a:ea typeface="华文中宋" panose="02010600040101010101" pitchFamily="2" charset="-122"/>
                <a:cs typeface="Times New Roman" panose="02020603050405020304" pitchFamily="18" charset="0"/>
              </a:rPr>
              <a:t>maximal column pivoting</a:t>
            </a:r>
            <a:r>
              <a:rPr lang="en-US" altLang="zh-CN" sz="2000" b="1">
                <a:solidFill>
                  <a:srgbClr val="008000"/>
                </a:solidFill>
                <a:ea typeface="华文中宋" panose="02010600040101010101" pitchFamily="2" charset="-122"/>
                <a:cs typeface="Times New Roman" panose="02020603050405020304" pitchFamily="18" charset="0"/>
              </a:rPr>
              <a:t> */</a:t>
            </a:r>
          </a:p>
        </p:txBody>
      </p:sp>
      <p:grpSp>
        <p:nvGrpSpPr>
          <p:cNvPr id="3" name="Group 12">
            <a:extLst>
              <a:ext uri="{FF2B5EF4-FFF2-40B4-BE49-F238E27FC236}">
                <a16:creationId xmlns:a16="http://schemas.microsoft.com/office/drawing/2014/main" id="{D9D5001A-0898-424B-AB0B-6FEA1C7A0CEE}"/>
              </a:ext>
            </a:extLst>
          </p:cNvPr>
          <p:cNvGrpSpPr>
            <a:grpSpLocks/>
          </p:cNvGrpSpPr>
          <p:nvPr/>
        </p:nvGrpSpPr>
        <p:grpSpPr bwMode="auto">
          <a:xfrm>
            <a:off x="762000" y="4937125"/>
            <a:ext cx="7848600" cy="473075"/>
            <a:chOff x="480" y="288"/>
            <a:chExt cx="4944" cy="298"/>
          </a:xfrm>
        </p:grpSpPr>
        <p:sp>
          <p:nvSpPr>
            <p:cNvPr id="40970" name="Rectangle 13">
              <a:extLst>
                <a:ext uri="{FF2B5EF4-FFF2-40B4-BE49-F238E27FC236}">
                  <a16:creationId xmlns:a16="http://schemas.microsoft.com/office/drawing/2014/main" id="{1A4AB1AD-52AB-4089-A1B2-7DDD66520320}"/>
                </a:ext>
              </a:extLst>
            </p:cNvPr>
            <p:cNvSpPr>
              <a:spLocks noChangeArrowheads="1"/>
            </p:cNvSpPr>
            <p:nvPr/>
          </p:nvSpPr>
          <p:spPr bwMode="auto">
            <a:xfrm>
              <a:off x="480" y="298"/>
              <a:ext cx="49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然后交换    的第 </a:t>
              </a:r>
              <a:r>
                <a:rPr lang="en-US" altLang="zh-CN" sz="2400" b="1">
                  <a:ea typeface="华文中宋" panose="02010600040101010101" pitchFamily="2" charset="-122"/>
                  <a:cs typeface="Times New Roman" panose="02020603050405020304" pitchFamily="18" charset="0"/>
                </a:rPr>
                <a:t>1 </a:t>
              </a:r>
              <a:r>
                <a:rPr lang="zh-CN" altLang="en-US" sz="2400" b="1">
                  <a:ea typeface="华文中宋" panose="02010600040101010101" pitchFamily="2" charset="-122"/>
                  <a:cs typeface="Times New Roman" panose="02020603050405020304" pitchFamily="18" charset="0"/>
                </a:rPr>
                <a:t>行与第   行，经第 </a:t>
              </a:r>
              <a:r>
                <a:rPr lang="en-US" altLang="zh-CN" sz="2400" b="1">
                  <a:ea typeface="华文中宋" panose="02010600040101010101" pitchFamily="2" charset="-122"/>
                  <a:cs typeface="Times New Roman" panose="02020603050405020304" pitchFamily="18" charset="0"/>
                </a:rPr>
                <a:t>1 </a:t>
              </a:r>
              <a:r>
                <a:rPr lang="zh-CN" altLang="en-US" sz="2400" b="1">
                  <a:ea typeface="华文中宋" panose="02010600040101010101" pitchFamily="2" charset="-122"/>
                  <a:cs typeface="Times New Roman" panose="02020603050405020304" pitchFamily="18" charset="0"/>
                </a:rPr>
                <a:t>次消元计算得</a:t>
              </a:r>
            </a:p>
          </p:txBody>
        </p:sp>
        <p:graphicFrame>
          <p:nvGraphicFramePr>
            <p:cNvPr id="40971" name="Object 14">
              <a:extLst>
                <a:ext uri="{FF2B5EF4-FFF2-40B4-BE49-F238E27FC236}">
                  <a16:creationId xmlns:a16="http://schemas.microsoft.com/office/drawing/2014/main" id="{6BC2F0FC-291A-4682-9459-07F3AEA4545A}"/>
                </a:ext>
              </a:extLst>
            </p:cNvPr>
            <p:cNvGraphicFramePr>
              <a:graphicFrameLocks/>
            </p:cNvGraphicFramePr>
            <p:nvPr/>
          </p:nvGraphicFramePr>
          <p:xfrm>
            <a:off x="1335" y="336"/>
            <a:ext cx="201" cy="199"/>
          </p:xfrm>
          <a:graphic>
            <a:graphicData uri="http://schemas.openxmlformats.org/presentationml/2006/ole">
              <mc:AlternateContent xmlns:mc="http://schemas.openxmlformats.org/markup-compatibility/2006">
                <mc:Choice xmlns:v="urn:schemas-microsoft-com:vml" Requires="v">
                  <p:oleObj r:id="rId10" imgW="107820" imgH="108065" progId="Equation.3">
                    <p:embed/>
                  </p:oleObj>
                </mc:Choice>
                <mc:Fallback>
                  <p:oleObj r:id="rId10" imgW="107820" imgH="108065" progId="Equation.3">
                    <p:embed/>
                    <p:pic>
                      <p:nvPicPr>
                        <p:cNvPr id="40971" name="Object 14">
                          <a:extLst>
                            <a:ext uri="{FF2B5EF4-FFF2-40B4-BE49-F238E27FC236}">
                              <a16:creationId xmlns:a16="http://schemas.microsoft.com/office/drawing/2014/main" id="{6BC2F0FC-291A-4682-9459-07F3AEA4545A}"/>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5" y="336"/>
                          <a:ext cx="20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72" name="Object 15">
              <a:extLst>
                <a:ext uri="{FF2B5EF4-FFF2-40B4-BE49-F238E27FC236}">
                  <a16:creationId xmlns:a16="http://schemas.microsoft.com/office/drawing/2014/main" id="{6C4242AD-5AD9-4D9A-920A-089B185929CA}"/>
                </a:ext>
              </a:extLst>
            </p:cNvPr>
            <p:cNvGraphicFramePr>
              <a:graphicFrameLocks/>
            </p:cNvGraphicFramePr>
            <p:nvPr/>
          </p:nvGraphicFramePr>
          <p:xfrm>
            <a:off x="2653" y="288"/>
            <a:ext cx="169" cy="288"/>
          </p:xfrm>
          <a:graphic>
            <a:graphicData uri="http://schemas.openxmlformats.org/presentationml/2006/ole">
              <mc:AlternateContent xmlns:mc="http://schemas.openxmlformats.org/markup-compatibility/2006">
                <mc:Choice xmlns:v="urn:schemas-microsoft-com:vml" Requires="v">
                  <p:oleObj r:id="rId12" imgW="69669" imgH="158773" progId="Equation.3">
                    <p:embed/>
                  </p:oleObj>
                </mc:Choice>
                <mc:Fallback>
                  <p:oleObj r:id="rId12" imgW="69669" imgH="158773" progId="Equation.3">
                    <p:embed/>
                    <p:pic>
                      <p:nvPicPr>
                        <p:cNvPr id="40972" name="Object 15">
                          <a:extLst>
                            <a:ext uri="{FF2B5EF4-FFF2-40B4-BE49-F238E27FC236}">
                              <a16:creationId xmlns:a16="http://schemas.microsoft.com/office/drawing/2014/main" id="{6C4242AD-5AD9-4D9A-920A-089B185929CA}"/>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53" y="288"/>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78864" name="Object 16">
            <a:extLst>
              <a:ext uri="{FF2B5EF4-FFF2-40B4-BE49-F238E27FC236}">
                <a16:creationId xmlns:a16="http://schemas.microsoft.com/office/drawing/2014/main" id="{B9E5C361-57B0-4D14-A23A-4671A75E51F7}"/>
              </a:ext>
            </a:extLst>
          </p:cNvPr>
          <p:cNvGraphicFramePr>
            <a:graphicFrameLocks/>
          </p:cNvGraphicFramePr>
          <p:nvPr>
            <p:extLst>
              <p:ext uri="{D42A27DB-BD31-4B8C-83A1-F6EECF244321}">
                <p14:modId xmlns:p14="http://schemas.microsoft.com/office/powerpoint/2010/main" val="337424308"/>
              </p:ext>
            </p:extLst>
          </p:nvPr>
        </p:nvGraphicFramePr>
        <p:xfrm>
          <a:off x="2862263" y="5562600"/>
          <a:ext cx="2852737" cy="427038"/>
        </p:xfrm>
        <a:graphic>
          <a:graphicData uri="http://schemas.openxmlformats.org/presentationml/2006/ole">
            <mc:AlternateContent xmlns:mc="http://schemas.openxmlformats.org/markup-compatibility/2006">
              <mc:Choice xmlns:v="urn:schemas-microsoft-com:vml" Requires="v">
                <p:oleObj r:id="rId14" imgW="1232056" imgH="165008" progId="Equation.3">
                  <p:embed/>
                </p:oleObj>
              </mc:Choice>
              <mc:Fallback>
                <p:oleObj r:id="rId14" imgW="1232056" imgH="165008" progId="Equation.3">
                  <p:embed/>
                  <p:pic>
                    <p:nvPicPr>
                      <p:cNvPr id="78864" name="Object 16">
                        <a:extLst>
                          <a:ext uri="{FF2B5EF4-FFF2-40B4-BE49-F238E27FC236}">
                            <a16:creationId xmlns:a16="http://schemas.microsoft.com/office/drawing/2014/main" id="{B9E5C361-57B0-4D14-A23A-4671A75E51F7}"/>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62263" y="5562600"/>
                        <a:ext cx="28527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8"/>
                                        </p:tgtEl>
                                        <p:attrNameLst>
                                          <p:attrName>style.visibility</p:attrName>
                                        </p:attrNameLst>
                                      </p:cBhvr>
                                      <p:to>
                                        <p:strVal val="visible"/>
                                      </p:to>
                                    </p:set>
                                    <p:animEffect transition="in" filter="wipe(left)">
                                      <p:cBhvr>
                                        <p:cTn id="7" dur="500"/>
                                        <p:tgtEl>
                                          <p:spTgt spid="78858"/>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 calcmode="lin" valueType="num">
                                      <p:cBhvr additive="base">
                                        <p:cTn id="12" dur="500" fill="hold"/>
                                        <p:tgtEl>
                                          <p:spTgt spid="78853"/>
                                        </p:tgtEl>
                                        <p:attrNameLst>
                                          <p:attrName>ppt_x</p:attrName>
                                        </p:attrNameLst>
                                      </p:cBhvr>
                                      <p:tavLst>
                                        <p:tav tm="0">
                                          <p:val>
                                            <p:strVal val="0-#ppt_w/2"/>
                                          </p:val>
                                        </p:tav>
                                        <p:tav tm="100000">
                                          <p:val>
                                            <p:strVal val="#ppt_x"/>
                                          </p:val>
                                        </p:tav>
                                      </p:tavLst>
                                    </p:anim>
                                    <p:anim calcmode="lin" valueType="num">
                                      <p:cBhvr additive="base">
                                        <p:cTn id="13" dur="500" fill="hold"/>
                                        <p:tgtEl>
                                          <p:spTgt spid="7885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78851"/>
                                        </p:tgtEl>
                                        <p:attrNameLst>
                                          <p:attrName>style.visibility</p:attrName>
                                        </p:attrNameLst>
                                      </p:cBhvr>
                                      <p:to>
                                        <p:strVal val="visible"/>
                                      </p:to>
                                    </p:set>
                                    <p:anim calcmode="lin" valueType="num">
                                      <p:cBhvr>
                                        <p:cTn id="18" dur="500" fill="hold"/>
                                        <p:tgtEl>
                                          <p:spTgt spid="78851"/>
                                        </p:tgtEl>
                                        <p:attrNameLst>
                                          <p:attrName>ppt_w</p:attrName>
                                        </p:attrNameLst>
                                      </p:cBhvr>
                                      <p:tavLst>
                                        <p:tav tm="0">
                                          <p:val>
                                            <p:fltVal val="0"/>
                                          </p:val>
                                        </p:tav>
                                        <p:tav tm="100000">
                                          <p:val>
                                            <p:strVal val="#ppt_w"/>
                                          </p:val>
                                        </p:tav>
                                      </p:tavLst>
                                    </p:anim>
                                    <p:anim calcmode="lin" valueType="num">
                                      <p:cBhvr>
                                        <p:cTn id="19" dur="500" fill="hold"/>
                                        <p:tgtEl>
                                          <p:spTgt spid="7885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6"/>
                                            </p:cond>
                                          </p:stCondLst>
                                          <p:endCondLst>
                                            <p:cond evt="onStopAudio" delay="0">
                                              <p:tgtEl>
                                                <p:sldTgt/>
                                              </p:tgtEl>
                                            </p:cond>
                                          </p:endCondLst>
                                        </p:cTn>
                                        <p:tgtEl>
                                          <p:sndTgt r:embed="rId3" name="chimes.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78852"/>
                                        </p:tgtEl>
                                        <p:attrNameLst>
                                          <p:attrName>style.visibility</p:attrName>
                                        </p:attrNameLst>
                                      </p:cBhvr>
                                      <p:to>
                                        <p:strVal val="visible"/>
                                      </p:to>
                                    </p:set>
                                    <p:anim calcmode="lin" valueType="num">
                                      <p:cBhvr>
                                        <p:cTn id="29" dur="500" fill="hold"/>
                                        <p:tgtEl>
                                          <p:spTgt spid="78852"/>
                                        </p:tgtEl>
                                        <p:attrNameLst>
                                          <p:attrName>ppt_w</p:attrName>
                                        </p:attrNameLst>
                                      </p:cBhvr>
                                      <p:tavLst>
                                        <p:tav tm="0">
                                          <p:val>
                                            <p:fltVal val="0"/>
                                          </p:val>
                                        </p:tav>
                                        <p:tav tm="100000">
                                          <p:val>
                                            <p:strVal val="#ppt_w"/>
                                          </p:val>
                                        </p:tav>
                                      </p:tavLst>
                                    </p:anim>
                                    <p:anim calcmode="lin" valueType="num">
                                      <p:cBhvr>
                                        <p:cTn id="30" dur="500" fill="hold"/>
                                        <p:tgtEl>
                                          <p:spTgt spid="7885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7"/>
                                            </p:cond>
                                          </p:stCondLst>
                                          <p:endCondLst>
                                            <p:cond evt="onStopAudio" delay="0">
                                              <p:tgtEl>
                                                <p:sldTgt/>
                                              </p:tgtEl>
                                            </p:cond>
                                          </p:endCondLst>
                                        </p:cTn>
                                        <p:tgtEl>
                                          <p:sndTgt r:embed="rId2"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slide(fromLeft)">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78864"/>
                                        </p:tgtEl>
                                        <p:attrNameLst>
                                          <p:attrName>style.visibility</p:attrName>
                                        </p:attrNameLst>
                                      </p:cBhvr>
                                      <p:to>
                                        <p:strVal val="visible"/>
                                      </p:to>
                                    </p:set>
                                    <p:animEffect transition="in" filter="dissolve">
                                      <p:cBhvr>
                                        <p:cTn id="40" dur="500"/>
                                        <p:tgtEl>
                                          <p:spTgt spid="78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P spid="788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a:extLst>
              <a:ext uri="{FF2B5EF4-FFF2-40B4-BE49-F238E27FC236}">
                <a16:creationId xmlns:a16="http://schemas.microsoft.com/office/drawing/2014/main" id="{F9DF584D-BB96-4F6C-8BA1-4C2152506306}"/>
              </a:ext>
            </a:extLst>
          </p:cNvPr>
          <p:cNvGraphicFramePr>
            <a:graphicFrameLocks/>
          </p:cNvGraphicFramePr>
          <p:nvPr>
            <p:extLst>
              <p:ext uri="{D42A27DB-BD31-4B8C-83A1-F6EECF244321}">
                <p14:modId xmlns:p14="http://schemas.microsoft.com/office/powerpoint/2010/main" val="3476793308"/>
              </p:ext>
            </p:extLst>
          </p:nvPr>
        </p:nvGraphicFramePr>
        <p:xfrm>
          <a:off x="1143000" y="1295400"/>
          <a:ext cx="6400800" cy="2787650"/>
        </p:xfrm>
        <a:graphic>
          <a:graphicData uri="http://schemas.openxmlformats.org/presentationml/2006/ole">
            <mc:AlternateContent xmlns:mc="http://schemas.openxmlformats.org/markup-compatibility/2006">
              <mc:Choice xmlns:v="urn:schemas-microsoft-com:vml" Requires="v">
                <p:oleObj r:id="rId5" imgW="2965476" imgH="1340012" progId="Equation.3">
                  <p:embed/>
                </p:oleObj>
              </mc:Choice>
              <mc:Fallback>
                <p:oleObj r:id="rId5" imgW="2965476" imgH="1340012" progId="Equation.3">
                  <p:embed/>
                  <p:pic>
                    <p:nvPicPr>
                      <p:cNvPr id="79874" name="Object 2">
                        <a:extLst>
                          <a:ext uri="{FF2B5EF4-FFF2-40B4-BE49-F238E27FC236}">
                            <a16:creationId xmlns:a16="http://schemas.microsoft.com/office/drawing/2014/main" id="{F9DF584D-BB96-4F6C-8BA1-4C215250630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295400"/>
                        <a:ext cx="640080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22">
            <a:extLst>
              <a:ext uri="{FF2B5EF4-FFF2-40B4-BE49-F238E27FC236}">
                <a16:creationId xmlns:a16="http://schemas.microsoft.com/office/drawing/2014/main" id="{0C1335BF-B635-43BD-B305-CB61B5656A86}"/>
              </a:ext>
            </a:extLst>
          </p:cNvPr>
          <p:cNvGrpSpPr>
            <a:grpSpLocks/>
          </p:cNvGrpSpPr>
          <p:nvPr/>
        </p:nvGrpSpPr>
        <p:grpSpPr bwMode="auto">
          <a:xfrm>
            <a:off x="647700" y="533400"/>
            <a:ext cx="7848600" cy="914400"/>
            <a:chOff x="408" y="336"/>
            <a:chExt cx="4944" cy="576"/>
          </a:xfrm>
        </p:grpSpPr>
        <p:sp>
          <p:nvSpPr>
            <p:cNvPr id="42001" name="Rectangle 9" descr="Rectangle: Click to edit Master text styles&#10;Second level&#10;Third level&#10;Fourth level&#10;Fifth level">
              <a:extLst>
                <a:ext uri="{FF2B5EF4-FFF2-40B4-BE49-F238E27FC236}">
                  <a16:creationId xmlns:a16="http://schemas.microsoft.com/office/drawing/2014/main" id="{E8B8FAF9-206A-43D2-95B0-560452C9F69D}"/>
                </a:ext>
              </a:extLst>
            </p:cNvPr>
            <p:cNvSpPr>
              <a:spLocks noChangeArrowheads="1"/>
            </p:cNvSpPr>
            <p:nvPr/>
          </p:nvSpPr>
          <p:spPr bwMode="auto">
            <a:xfrm>
              <a:off x="408" y="336"/>
              <a:ext cx="49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en-US" altLang="zh-CN" sz="2400" b="1" dirty="0">
                  <a:ea typeface="华文中宋" panose="02010600040101010101" pitchFamily="2" charset="-122"/>
                  <a:cs typeface="Times New Roman" panose="02020603050405020304" pitchFamily="18" charset="0"/>
                </a:rPr>
                <a:t>       </a:t>
              </a:r>
              <a:r>
                <a:rPr lang="zh-CN" altLang="en-US" sz="2400" b="1" dirty="0">
                  <a:ea typeface="华文中宋" panose="02010600040101010101" pitchFamily="2" charset="-122"/>
                  <a:cs typeface="Times New Roman" panose="02020603050405020304" pitchFamily="18" charset="0"/>
                </a:rPr>
                <a:t>重复上述过程，设已完成第        步的选主元素，交换两行及消元计算，          约化为</a:t>
              </a:r>
            </a:p>
          </p:txBody>
        </p:sp>
        <p:graphicFrame>
          <p:nvGraphicFramePr>
            <p:cNvPr id="42002" name="Object 10">
              <a:extLst>
                <a:ext uri="{FF2B5EF4-FFF2-40B4-BE49-F238E27FC236}">
                  <a16:creationId xmlns:a16="http://schemas.microsoft.com/office/drawing/2014/main" id="{74816929-3D20-4033-BF1E-0EDFDAB86179}"/>
                </a:ext>
              </a:extLst>
            </p:cNvPr>
            <p:cNvGraphicFramePr>
              <a:graphicFrameLocks/>
            </p:cNvGraphicFramePr>
            <p:nvPr/>
          </p:nvGraphicFramePr>
          <p:xfrm>
            <a:off x="3061" y="373"/>
            <a:ext cx="480" cy="199"/>
          </p:xfrm>
          <a:graphic>
            <a:graphicData uri="http://schemas.openxmlformats.org/presentationml/2006/ole">
              <mc:AlternateContent xmlns:mc="http://schemas.openxmlformats.org/markup-compatibility/2006">
                <mc:Choice xmlns:v="urn:schemas-microsoft-com:vml" Requires="v">
                  <p:oleObj r:id="rId7" imgW="266648" imgH="114300" progId="Equation.3">
                    <p:embed/>
                  </p:oleObj>
                </mc:Choice>
                <mc:Fallback>
                  <p:oleObj r:id="rId7" imgW="266648" imgH="114300" progId="Equation.3">
                    <p:embed/>
                    <p:pic>
                      <p:nvPicPr>
                        <p:cNvPr id="42002" name="Object 10">
                          <a:extLst>
                            <a:ext uri="{FF2B5EF4-FFF2-40B4-BE49-F238E27FC236}">
                              <a16:creationId xmlns:a16="http://schemas.microsoft.com/office/drawing/2014/main" id="{74816929-3D20-4033-BF1E-0EDFDAB86179}"/>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1" y="373"/>
                          <a:ext cx="48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3" name="Object 11">
              <a:extLst>
                <a:ext uri="{FF2B5EF4-FFF2-40B4-BE49-F238E27FC236}">
                  <a16:creationId xmlns:a16="http://schemas.microsoft.com/office/drawing/2014/main" id="{12366CB3-92A3-437F-A7E9-F0E1C6989ECE}"/>
                </a:ext>
              </a:extLst>
            </p:cNvPr>
            <p:cNvGraphicFramePr>
              <a:graphicFrameLocks/>
            </p:cNvGraphicFramePr>
            <p:nvPr/>
          </p:nvGraphicFramePr>
          <p:xfrm>
            <a:off x="1922" y="639"/>
            <a:ext cx="550" cy="206"/>
          </p:xfrm>
          <a:graphic>
            <a:graphicData uri="http://schemas.openxmlformats.org/presentationml/2006/ole">
              <mc:AlternateContent xmlns:mc="http://schemas.openxmlformats.org/markup-compatibility/2006">
                <mc:Choice xmlns:v="urn:schemas-microsoft-com:vml" Requires="v">
                  <p:oleObj r:id="rId9" imgW="374469" imgH="145888" progId="Equation.3">
                    <p:embed/>
                  </p:oleObj>
                </mc:Choice>
                <mc:Fallback>
                  <p:oleObj r:id="rId9" imgW="374469" imgH="145888" progId="Equation.3">
                    <p:embed/>
                    <p:pic>
                      <p:nvPicPr>
                        <p:cNvPr id="42003" name="Object 11">
                          <a:extLst>
                            <a:ext uri="{FF2B5EF4-FFF2-40B4-BE49-F238E27FC236}">
                              <a16:creationId xmlns:a16="http://schemas.microsoft.com/office/drawing/2014/main" id="{12366CB3-92A3-437F-A7E9-F0E1C6989ECE}"/>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2" y="639"/>
                          <a:ext cx="5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1988" name="Rectangle 12">
            <a:extLst>
              <a:ext uri="{FF2B5EF4-FFF2-40B4-BE49-F238E27FC236}">
                <a16:creationId xmlns:a16="http://schemas.microsoft.com/office/drawing/2014/main" id="{D632FD85-F088-4F76-A5EF-7059DEA1B453}"/>
              </a:ext>
            </a:extLst>
          </p:cNvPr>
          <p:cNvSpPr>
            <a:spLocks noChangeArrowheads="1"/>
          </p:cNvSpPr>
          <p:nvPr/>
        </p:nvSpPr>
        <p:spPr bwMode="auto">
          <a:xfrm>
            <a:off x="4114800" y="0"/>
            <a:ext cx="502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§3 Gaussian Elimination – Pivoting  Strategies</a:t>
            </a:r>
          </a:p>
        </p:txBody>
      </p:sp>
      <p:grpSp>
        <p:nvGrpSpPr>
          <p:cNvPr id="3" name="Group 21">
            <a:extLst>
              <a:ext uri="{FF2B5EF4-FFF2-40B4-BE49-F238E27FC236}">
                <a16:creationId xmlns:a16="http://schemas.microsoft.com/office/drawing/2014/main" id="{703BE340-FD33-4D3F-BFC8-504919E9A9A2}"/>
              </a:ext>
            </a:extLst>
          </p:cNvPr>
          <p:cNvGrpSpPr>
            <a:grpSpLocks/>
          </p:cNvGrpSpPr>
          <p:nvPr/>
        </p:nvGrpSpPr>
        <p:grpSpPr bwMode="auto">
          <a:xfrm>
            <a:off x="533400" y="4059238"/>
            <a:ext cx="7924800" cy="512762"/>
            <a:chOff x="336" y="2557"/>
            <a:chExt cx="4992" cy="323"/>
          </a:xfrm>
        </p:grpSpPr>
        <p:sp>
          <p:nvSpPr>
            <p:cNvPr id="41996" name="Rectangle 16">
              <a:extLst>
                <a:ext uri="{FF2B5EF4-FFF2-40B4-BE49-F238E27FC236}">
                  <a16:creationId xmlns:a16="http://schemas.microsoft.com/office/drawing/2014/main" id="{D459DF0A-B0BB-4AF7-BAE3-CCE4AAFAB953}"/>
                </a:ext>
              </a:extLst>
            </p:cNvPr>
            <p:cNvSpPr>
              <a:spLocks noChangeArrowheads="1"/>
            </p:cNvSpPr>
            <p:nvPr/>
          </p:nvSpPr>
          <p:spPr bwMode="auto">
            <a:xfrm>
              <a:off x="336" y="2557"/>
              <a:ext cx="49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en-US" altLang="zh-CN" sz="2400" b="1" dirty="0">
                  <a:ea typeface="华文中宋" panose="02010600040101010101" pitchFamily="2" charset="-122"/>
                  <a:cs typeface="Times New Roman" panose="02020603050405020304" pitchFamily="18" charset="0"/>
                </a:rPr>
                <a:t> </a:t>
              </a:r>
              <a:r>
                <a:rPr lang="zh-CN" altLang="en-US" sz="2400" b="1" dirty="0">
                  <a:ea typeface="华文中宋" panose="02010600040101010101" pitchFamily="2" charset="-122"/>
                  <a:cs typeface="Times New Roman" panose="02020603050405020304" pitchFamily="18" charset="0"/>
                </a:rPr>
                <a:t>其中       的元素仍记为    ，     的元素仍记为    。</a:t>
              </a:r>
            </a:p>
          </p:txBody>
        </p:sp>
        <p:graphicFrame>
          <p:nvGraphicFramePr>
            <p:cNvPr id="41997" name="Object 17">
              <a:extLst>
                <a:ext uri="{FF2B5EF4-FFF2-40B4-BE49-F238E27FC236}">
                  <a16:creationId xmlns:a16="http://schemas.microsoft.com/office/drawing/2014/main" id="{E58823A0-FE53-43FE-8D68-98540007853B}"/>
                </a:ext>
              </a:extLst>
            </p:cNvPr>
            <p:cNvGraphicFramePr>
              <a:graphicFrameLocks/>
            </p:cNvGraphicFramePr>
            <p:nvPr/>
          </p:nvGraphicFramePr>
          <p:xfrm>
            <a:off x="864" y="2592"/>
            <a:ext cx="288" cy="207"/>
          </p:xfrm>
          <a:graphic>
            <a:graphicData uri="http://schemas.openxmlformats.org/presentationml/2006/ole">
              <mc:AlternateContent xmlns:mc="http://schemas.openxmlformats.org/markup-compatibility/2006">
                <mc:Choice xmlns:v="urn:schemas-microsoft-com:vml" Requires="v">
                  <p:oleObj r:id="rId11" imgW="235131" imgH="127185" progId="Equation.3">
                    <p:embed/>
                  </p:oleObj>
                </mc:Choice>
                <mc:Fallback>
                  <p:oleObj r:id="rId11" imgW="235131" imgH="127185" progId="Equation.3">
                    <p:embed/>
                    <p:pic>
                      <p:nvPicPr>
                        <p:cNvPr id="41997" name="Object 17">
                          <a:extLst>
                            <a:ext uri="{FF2B5EF4-FFF2-40B4-BE49-F238E27FC236}">
                              <a16:creationId xmlns:a16="http://schemas.microsoft.com/office/drawing/2014/main" id="{E58823A0-FE53-43FE-8D68-98540007853B}"/>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4" y="2592"/>
                          <a:ext cx="28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8" name="Object 18">
              <a:extLst>
                <a:ext uri="{FF2B5EF4-FFF2-40B4-BE49-F238E27FC236}">
                  <a16:creationId xmlns:a16="http://schemas.microsoft.com/office/drawing/2014/main" id="{B65C3E3B-E17A-4AB3-AF80-015378BA2474}"/>
                </a:ext>
              </a:extLst>
            </p:cNvPr>
            <p:cNvGraphicFramePr>
              <a:graphicFrameLocks/>
            </p:cNvGraphicFramePr>
            <p:nvPr/>
          </p:nvGraphicFramePr>
          <p:xfrm>
            <a:off x="2304" y="2592"/>
            <a:ext cx="212" cy="288"/>
          </p:xfrm>
          <a:graphic>
            <a:graphicData uri="http://schemas.openxmlformats.org/presentationml/2006/ole">
              <mc:AlternateContent xmlns:mc="http://schemas.openxmlformats.org/markup-compatibility/2006">
                <mc:Choice xmlns:v="urn:schemas-microsoft-com:vml" Requires="v">
                  <p:oleObj r:id="rId13" imgW="120676" imgH="184127" progId="Equation.3">
                    <p:embed/>
                  </p:oleObj>
                </mc:Choice>
                <mc:Fallback>
                  <p:oleObj r:id="rId13" imgW="120676" imgH="184127" progId="Equation.3">
                    <p:embed/>
                    <p:pic>
                      <p:nvPicPr>
                        <p:cNvPr id="41998" name="Object 18">
                          <a:extLst>
                            <a:ext uri="{FF2B5EF4-FFF2-40B4-BE49-F238E27FC236}">
                              <a16:creationId xmlns:a16="http://schemas.microsoft.com/office/drawing/2014/main" id="{B65C3E3B-E17A-4AB3-AF80-015378BA2474}"/>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04" y="25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9" name="Object 19">
              <a:extLst>
                <a:ext uri="{FF2B5EF4-FFF2-40B4-BE49-F238E27FC236}">
                  <a16:creationId xmlns:a16="http://schemas.microsoft.com/office/drawing/2014/main" id="{2B3A8B48-1E36-45C0-960A-1C5CA9F7EC11}"/>
                </a:ext>
              </a:extLst>
            </p:cNvPr>
            <p:cNvGraphicFramePr>
              <a:graphicFrameLocks/>
            </p:cNvGraphicFramePr>
            <p:nvPr/>
          </p:nvGraphicFramePr>
          <p:xfrm>
            <a:off x="2592" y="2592"/>
            <a:ext cx="288" cy="231"/>
          </p:xfrm>
          <a:graphic>
            <a:graphicData uri="http://schemas.openxmlformats.org/presentationml/2006/ole">
              <mc:AlternateContent xmlns:mc="http://schemas.openxmlformats.org/markup-compatibility/2006">
                <mc:Choice xmlns:v="urn:schemas-microsoft-com:vml" Requires="v">
                  <p:oleObj r:id="rId15" imgW="190344" imgH="145888" progId="Equation.3">
                    <p:embed/>
                  </p:oleObj>
                </mc:Choice>
                <mc:Fallback>
                  <p:oleObj r:id="rId15" imgW="190344" imgH="145888" progId="Equation.3">
                    <p:embed/>
                    <p:pic>
                      <p:nvPicPr>
                        <p:cNvPr id="41999" name="Object 19">
                          <a:extLst>
                            <a:ext uri="{FF2B5EF4-FFF2-40B4-BE49-F238E27FC236}">
                              <a16:creationId xmlns:a16="http://schemas.microsoft.com/office/drawing/2014/main" id="{2B3A8B48-1E36-45C0-960A-1C5CA9F7EC11}"/>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2" y="259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2000" name="Object 20">
              <a:extLst>
                <a:ext uri="{FF2B5EF4-FFF2-40B4-BE49-F238E27FC236}">
                  <a16:creationId xmlns:a16="http://schemas.microsoft.com/office/drawing/2014/main" id="{2FA3E053-9751-49FB-AE39-9A23F34103EB}"/>
                </a:ext>
              </a:extLst>
            </p:cNvPr>
            <p:cNvGraphicFramePr>
              <a:graphicFrameLocks/>
            </p:cNvGraphicFramePr>
            <p:nvPr/>
          </p:nvGraphicFramePr>
          <p:xfrm>
            <a:off x="4080" y="2592"/>
            <a:ext cx="259" cy="272"/>
          </p:xfrm>
          <a:graphic>
            <a:graphicData uri="http://schemas.openxmlformats.org/presentationml/2006/ole">
              <mc:AlternateContent xmlns:mc="http://schemas.openxmlformats.org/markup-compatibility/2006">
                <mc:Choice xmlns:v="urn:schemas-microsoft-com:vml" Requires="v">
                  <p:oleObj r:id="rId17" imgW="88744" imgH="165008" progId="Equation.3">
                    <p:embed/>
                  </p:oleObj>
                </mc:Choice>
                <mc:Fallback>
                  <p:oleObj r:id="rId17" imgW="88744" imgH="165008" progId="Equation.3">
                    <p:embed/>
                    <p:pic>
                      <p:nvPicPr>
                        <p:cNvPr id="42000" name="Object 20">
                          <a:extLst>
                            <a:ext uri="{FF2B5EF4-FFF2-40B4-BE49-F238E27FC236}">
                              <a16:creationId xmlns:a16="http://schemas.microsoft.com/office/drawing/2014/main" id="{2FA3E053-9751-49FB-AE39-9A23F34103EB}"/>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80" y="2592"/>
                          <a:ext cx="2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79898" name="Object 26">
            <a:extLst>
              <a:ext uri="{FF2B5EF4-FFF2-40B4-BE49-F238E27FC236}">
                <a16:creationId xmlns:a16="http://schemas.microsoft.com/office/drawing/2014/main" id="{C573D308-7526-47D7-9258-8CA28FF855B7}"/>
              </a:ext>
            </a:extLst>
          </p:cNvPr>
          <p:cNvGraphicFramePr>
            <a:graphicFrameLocks/>
          </p:cNvGraphicFramePr>
          <p:nvPr>
            <p:extLst>
              <p:ext uri="{D42A27DB-BD31-4B8C-83A1-F6EECF244321}">
                <p14:modId xmlns:p14="http://schemas.microsoft.com/office/powerpoint/2010/main" val="1555761246"/>
              </p:ext>
            </p:extLst>
          </p:nvPr>
        </p:nvGraphicFramePr>
        <p:xfrm>
          <a:off x="2590800" y="5410200"/>
          <a:ext cx="3155950" cy="528638"/>
        </p:xfrm>
        <a:graphic>
          <a:graphicData uri="http://schemas.openxmlformats.org/presentationml/2006/ole">
            <mc:AlternateContent xmlns:mc="http://schemas.openxmlformats.org/markup-compatibility/2006">
              <mc:Choice xmlns:v="urn:schemas-microsoft-com:vml" Requires="v">
                <p:oleObj r:id="rId19" imgW="1257352" imgH="222365" progId="Equation.3">
                  <p:embed/>
                </p:oleObj>
              </mc:Choice>
              <mc:Fallback>
                <p:oleObj r:id="rId19" imgW="1257352" imgH="222365" progId="Equation.3">
                  <p:embed/>
                  <p:pic>
                    <p:nvPicPr>
                      <p:cNvPr id="79898" name="Object 26">
                        <a:extLst>
                          <a:ext uri="{FF2B5EF4-FFF2-40B4-BE49-F238E27FC236}">
                            <a16:creationId xmlns:a16="http://schemas.microsoft.com/office/drawing/2014/main" id="{C573D308-7526-47D7-9258-8CA28FF855B7}"/>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90800" y="5410200"/>
                        <a:ext cx="3155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 name="Group 28">
            <a:extLst>
              <a:ext uri="{FF2B5EF4-FFF2-40B4-BE49-F238E27FC236}">
                <a16:creationId xmlns:a16="http://schemas.microsoft.com/office/drawing/2014/main" id="{A5E2AC2A-ECC9-4C0E-B77F-F8B2C26DDA95}"/>
              </a:ext>
            </a:extLst>
          </p:cNvPr>
          <p:cNvGrpSpPr>
            <a:grpSpLocks/>
          </p:cNvGrpSpPr>
          <p:nvPr/>
        </p:nvGrpSpPr>
        <p:grpSpPr bwMode="auto">
          <a:xfrm>
            <a:off x="685800" y="4572000"/>
            <a:ext cx="7416800" cy="914400"/>
            <a:chOff x="432" y="2880"/>
            <a:chExt cx="4672" cy="576"/>
          </a:xfrm>
        </p:grpSpPr>
        <p:sp>
          <p:nvSpPr>
            <p:cNvPr id="41992" name="Rectangle 23">
              <a:extLst>
                <a:ext uri="{FF2B5EF4-FFF2-40B4-BE49-F238E27FC236}">
                  <a16:creationId xmlns:a16="http://schemas.microsoft.com/office/drawing/2014/main" id="{531367F2-61D4-4DE0-B80F-B443D289B992}"/>
                </a:ext>
              </a:extLst>
            </p:cNvPr>
            <p:cNvSpPr>
              <a:spLocks noChangeArrowheads="1"/>
            </p:cNvSpPr>
            <p:nvPr/>
          </p:nvSpPr>
          <p:spPr bwMode="auto">
            <a:xfrm>
              <a:off x="432" y="2880"/>
              <a:ext cx="4672"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zh-CN" altLang="en-US" sz="2400" b="1" dirty="0">
                  <a:ea typeface="华文中宋" panose="02010600040101010101" pitchFamily="2" charset="-122"/>
                  <a:cs typeface="Times New Roman" panose="02020603050405020304" pitchFamily="18" charset="0"/>
                </a:rPr>
                <a:t>第   步选主元素（在       右下角方阵的第 </a:t>
              </a:r>
              <a:r>
                <a:rPr lang="en-US" altLang="zh-CN" sz="2400" b="1" dirty="0">
                  <a:ea typeface="华文中宋" panose="02010600040101010101" pitchFamily="2" charset="-122"/>
                  <a:cs typeface="Times New Roman" panose="02020603050405020304" pitchFamily="18" charset="0"/>
                </a:rPr>
                <a:t>1 </a:t>
              </a:r>
              <a:r>
                <a:rPr lang="zh-CN" altLang="en-US" sz="2400" b="1" dirty="0">
                  <a:ea typeface="华文中宋" panose="02010600040101010101" pitchFamily="2" charset="-122"/>
                  <a:cs typeface="Times New Roman" panose="02020603050405020304" pitchFamily="18" charset="0"/>
                </a:rPr>
                <a:t>列内选），</a:t>
              </a:r>
            </a:p>
            <a:p>
              <a:pPr eaLnBrk="1" hangingPunct="1">
                <a:buClr>
                  <a:schemeClr val="hlink"/>
                </a:buClr>
                <a:buSzPct val="110000"/>
                <a:buFont typeface="Wingdings" panose="05000000000000000000" pitchFamily="2" charset="2"/>
                <a:buNone/>
                <a:defRPr/>
              </a:pPr>
              <a:r>
                <a:rPr lang="zh-CN" altLang="en-US" sz="2400" b="1" dirty="0">
                  <a:ea typeface="华文中宋" panose="02010600040101010101" pitchFamily="2" charset="-122"/>
                  <a:cs typeface="Times New Roman" panose="02020603050405020304" pitchFamily="18" charset="0"/>
                </a:rPr>
                <a:t>即确定   ，使</a:t>
              </a:r>
            </a:p>
          </p:txBody>
        </p:sp>
        <p:graphicFrame>
          <p:nvGraphicFramePr>
            <p:cNvPr id="41993" name="Object 24">
              <a:extLst>
                <a:ext uri="{FF2B5EF4-FFF2-40B4-BE49-F238E27FC236}">
                  <a16:creationId xmlns:a16="http://schemas.microsoft.com/office/drawing/2014/main" id="{67597C6F-CDC0-449A-9A9F-55CB766D2685}"/>
                </a:ext>
              </a:extLst>
            </p:cNvPr>
            <p:cNvGraphicFramePr>
              <a:graphicFrameLocks/>
            </p:cNvGraphicFramePr>
            <p:nvPr/>
          </p:nvGraphicFramePr>
          <p:xfrm>
            <a:off x="672" y="2928"/>
            <a:ext cx="188" cy="240"/>
          </p:xfrm>
          <a:graphic>
            <a:graphicData uri="http://schemas.openxmlformats.org/presentationml/2006/ole">
              <mc:AlternateContent xmlns:mc="http://schemas.openxmlformats.org/markup-compatibility/2006">
                <mc:Choice xmlns:v="urn:schemas-microsoft-com:vml" Requires="v">
                  <p:oleObj r:id="rId21" imgW="76304" imgH="114300" progId="Equation.3">
                    <p:embed/>
                  </p:oleObj>
                </mc:Choice>
                <mc:Fallback>
                  <p:oleObj r:id="rId21" imgW="76304" imgH="114300" progId="Equation.3">
                    <p:embed/>
                    <p:pic>
                      <p:nvPicPr>
                        <p:cNvPr id="41993" name="Object 24">
                          <a:extLst>
                            <a:ext uri="{FF2B5EF4-FFF2-40B4-BE49-F238E27FC236}">
                              <a16:creationId xmlns:a16="http://schemas.microsoft.com/office/drawing/2014/main" id="{67597C6F-CDC0-449A-9A9F-55CB766D2685}"/>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2" y="2928"/>
                          <a:ext cx="1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4" name="Object 25">
              <a:extLst>
                <a:ext uri="{FF2B5EF4-FFF2-40B4-BE49-F238E27FC236}">
                  <a16:creationId xmlns:a16="http://schemas.microsoft.com/office/drawing/2014/main" id="{5E57CAAE-3942-42A8-9BD4-843013E26D3E}"/>
                </a:ext>
              </a:extLst>
            </p:cNvPr>
            <p:cNvGraphicFramePr>
              <a:graphicFrameLocks/>
            </p:cNvGraphicFramePr>
            <p:nvPr/>
          </p:nvGraphicFramePr>
          <p:xfrm>
            <a:off x="2256" y="2928"/>
            <a:ext cx="273" cy="196"/>
          </p:xfrm>
          <a:graphic>
            <a:graphicData uri="http://schemas.openxmlformats.org/presentationml/2006/ole">
              <mc:AlternateContent xmlns:mc="http://schemas.openxmlformats.org/markup-compatibility/2006">
                <mc:Choice xmlns:v="urn:schemas-microsoft-com:vml" Requires="v">
                  <p:oleObj r:id="rId23" imgW="235131" imgH="127185" progId="Equation.3">
                    <p:embed/>
                  </p:oleObj>
                </mc:Choice>
                <mc:Fallback>
                  <p:oleObj r:id="rId23" imgW="235131" imgH="127185" progId="Equation.3">
                    <p:embed/>
                    <p:pic>
                      <p:nvPicPr>
                        <p:cNvPr id="41994" name="Object 25">
                          <a:extLst>
                            <a:ext uri="{FF2B5EF4-FFF2-40B4-BE49-F238E27FC236}">
                              <a16:creationId xmlns:a16="http://schemas.microsoft.com/office/drawing/2014/main" id="{5E57CAAE-3942-42A8-9BD4-843013E26D3E}"/>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56" y="2928"/>
                          <a:ext cx="273"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5" name="Object 27">
              <a:extLst>
                <a:ext uri="{FF2B5EF4-FFF2-40B4-BE49-F238E27FC236}">
                  <a16:creationId xmlns:a16="http://schemas.microsoft.com/office/drawing/2014/main" id="{78BB7713-5429-4FEE-BA93-C3896536BCB6}"/>
                </a:ext>
              </a:extLst>
            </p:cNvPr>
            <p:cNvGraphicFramePr>
              <a:graphicFrameLocks/>
            </p:cNvGraphicFramePr>
            <p:nvPr/>
          </p:nvGraphicFramePr>
          <p:xfrm>
            <a:off x="1056" y="3168"/>
            <a:ext cx="192" cy="288"/>
          </p:xfrm>
          <a:graphic>
            <a:graphicData uri="http://schemas.openxmlformats.org/presentationml/2006/ole">
              <mc:AlternateContent xmlns:mc="http://schemas.openxmlformats.org/markup-compatibility/2006">
                <mc:Choice xmlns:v="urn:schemas-microsoft-com:vml" Requires="v">
                  <p:oleObj r:id="rId25" imgW="88744" imgH="165008" progId="Equation.3">
                    <p:embed/>
                  </p:oleObj>
                </mc:Choice>
                <mc:Fallback>
                  <p:oleObj r:id="rId25" imgW="88744" imgH="165008" progId="Equation.3">
                    <p:embed/>
                    <p:pic>
                      <p:nvPicPr>
                        <p:cNvPr id="41995" name="Object 27">
                          <a:extLst>
                            <a:ext uri="{FF2B5EF4-FFF2-40B4-BE49-F238E27FC236}">
                              <a16:creationId xmlns:a16="http://schemas.microsoft.com/office/drawing/2014/main" id="{78BB7713-5429-4FEE-BA93-C3896536BCB6}"/>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56" y="316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79874"/>
                                        </p:tgtEl>
                                        <p:attrNameLst>
                                          <p:attrName>style.visibility</p:attrName>
                                        </p:attrNameLst>
                                      </p:cBhvr>
                                      <p:to>
                                        <p:strVal val="visible"/>
                                      </p:to>
                                    </p:set>
                                    <p:anim calcmode="lin" valueType="num">
                                      <p:cBhvr>
                                        <p:cTn id="12" dur="500" fill="hold"/>
                                        <p:tgtEl>
                                          <p:spTgt spid="79874"/>
                                        </p:tgtEl>
                                        <p:attrNameLst>
                                          <p:attrName>ppt_w</p:attrName>
                                        </p:attrNameLst>
                                      </p:cBhvr>
                                      <p:tavLst>
                                        <p:tav tm="0">
                                          <p:val>
                                            <p:fltVal val="0"/>
                                          </p:val>
                                        </p:tav>
                                        <p:tav tm="100000">
                                          <p:val>
                                            <p:strVal val="#ppt_w"/>
                                          </p:val>
                                        </p:tav>
                                      </p:tavLst>
                                    </p:anim>
                                    <p:anim calcmode="lin" valueType="num">
                                      <p:cBhvr>
                                        <p:cTn id="13" dur="500" fill="hold"/>
                                        <p:tgtEl>
                                          <p:spTgt spid="7987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79898"/>
                                        </p:tgtEl>
                                        <p:attrNameLst>
                                          <p:attrName>style.visibility</p:attrName>
                                        </p:attrNameLst>
                                      </p:cBhvr>
                                      <p:to>
                                        <p:strVal val="visible"/>
                                      </p:to>
                                    </p:set>
                                    <p:anim calcmode="lin" valueType="num">
                                      <p:cBhvr>
                                        <p:cTn id="28" dur="500" fill="hold"/>
                                        <p:tgtEl>
                                          <p:spTgt spid="79898"/>
                                        </p:tgtEl>
                                        <p:attrNameLst>
                                          <p:attrName>ppt_w</p:attrName>
                                        </p:attrNameLst>
                                      </p:cBhvr>
                                      <p:tavLst>
                                        <p:tav tm="0">
                                          <p:val>
                                            <p:fltVal val="0"/>
                                          </p:val>
                                        </p:tav>
                                        <p:tav tm="100000">
                                          <p:val>
                                            <p:strVal val="#ppt_w"/>
                                          </p:val>
                                        </p:tav>
                                      </p:tavLst>
                                    </p:anim>
                                    <p:anim calcmode="lin" valueType="num">
                                      <p:cBhvr>
                                        <p:cTn id="29" dur="500" fill="hold"/>
                                        <p:tgtEl>
                                          <p:spTgt spid="7989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6"/>
                                            </p:cond>
                                          </p:stCondLst>
                                          <p:endCondLst>
                                            <p:cond evt="onStopAudio" delay="0">
                                              <p:tgtEl>
                                                <p:sldTgt/>
                                              </p:tgtEl>
                                            </p:cond>
                                          </p:endCondLst>
                                        </p:cTn>
                                        <p:tgtEl>
                                          <p:sndTgt r:embed="rId4"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0898" name="Object 2">
            <a:extLst>
              <a:ext uri="{FF2B5EF4-FFF2-40B4-BE49-F238E27FC236}">
                <a16:creationId xmlns:a16="http://schemas.microsoft.com/office/drawing/2014/main" id="{251F144E-1C54-416B-B79F-1D30CE41BBE3}"/>
              </a:ext>
            </a:extLst>
          </p:cNvPr>
          <p:cNvGraphicFramePr>
            <a:graphicFrameLocks/>
          </p:cNvGraphicFramePr>
          <p:nvPr>
            <p:extLst>
              <p:ext uri="{D42A27DB-BD31-4B8C-83A1-F6EECF244321}">
                <p14:modId xmlns:p14="http://schemas.microsoft.com/office/powerpoint/2010/main" val="4163540414"/>
              </p:ext>
            </p:extLst>
          </p:nvPr>
        </p:nvGraphicFramePr>
        <p:xfrm>
          <a:off x="1676400" y="1752600"/>
          <a:ext cx="5664200" cy="2073275"/>
        </p:xfrm>
        <a:graphic>
          <a:graphicData uri="http://schemas.openxmlformats.org/presentationml/2006/ole">
            <mc:AlternateContent xmlns:mc="http://schemas.openxmlformats.org/markup-compatibility/2006">
              <mc:Choice xmlns:v="urn:schemas-microsoft-com:vml" Requires="v">
                <p:oleObj r:id="rId4" imgW="1974772" imgH="876161" progId="Equation.3">
                  <p:embed/>
                </p:oleObj>
              </mc:Choice>
              <mc:Fallback>
                <p:oleObj r:id="rId4" imgW="1974772" imgH="876161" progId="Equation.3">
                  <p:embed/>
                  <p:pic>
                    <p:nvPicPr>
                      <p:cNvPr id="80898" name="Object 2">
                        <a:extLst>
                          <a:ext uri="{FF2B5EF4-FFF2-40B4-BE49-F238E27FC236}">
                            <a16:creationId xmlns:a16="http://schemas.microsoft.com/office/drawing/2014/main" id="{251F144E-1C54-416B-B79F-1D30CE41BBE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752600"/>
                        <a:ext cx="56642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21">
            <a:extLst>
              <a:ext uri="{FF2B5EF4-FFF2-40B4-BE49-F238E27FC236}">
                <a16:creationId xmlns:a16="http://schemas.microsoft.com/office/drawing/2014/main" id="{22AA9C56-92AB-4E67-9160-42421FD72471}"/>
              </a:ext>
            </a:extLst>
          </p:cNvPr>
          <p:cNvGrpSpPr>
            <a:grpSpLocks/>
          </p:cNvGrpSpPr>
          <p:nvPr/>
        </p:nvGrpSpPr>
        <p:grpSpPr bwMode="auto">
          <a:xfrm>
            <a:off x="762000" y="609600"/>
            <a:ext cx="8153400" cy="1371600"/>
            <a:chOff x="480" y="432"/>
            <a:chExt cx="5136" cy="864"/>
          </a:xfrm>
        </p:grpSpPr>
        <p:sp>
          <p:nvSpPr>
            <p:cNvPr id="43017" name="Rectangle 11" descr="Rectangle: Click to edit Master text styles&#10;Second level&#10;Third level&#10;Fourth level&#10;Fifth level">
              <a:extLst>
                <a:ext uri="{FF2B5EF4-FFF2-40B4-BE49-F238E27FC236}">
                  <a16:creationId xmlns:a16="http://schemas.microsoft.com/office/drawing/2014/main" id="{A8D5279E-9F3B-45A7-9AC9-5D1EF4C48F99}"/>
                </a:ext>
              </a:extLst>
            </p:cNvPr>
            <p:cNvSpPr>
              <a:spLocks noChangeArrowheads="1"/>
            </p:cNvSpPr>
            <p:nvPr/>
          </p:nvSpPr>
          <p:spPr bwMode="auto">
            <a:xfrm>
              <a:off x="480" y="432"/>
              <a:ext cx="5136"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Clr>
                  <a:schemeClr val="hlink"/>
                </a:buClr>
                <a:buSzPct val="110000"/>
                <a:buFont typeface="Wingdings" panose="05000000000000000000" pitchFamily="2" charset="2"/>
                <a:buNone/>
                <a:defRPr/>
              </a:pPr>
              <a:r>
                <a:rPr lang="en-US" altLang="zh-CN" sz="2400" b="1" dirty="0">
                  <a:ea typeface="华文中宋" panose="02010600040101010101" pitchFamily="2" charset="-122"/>
                  <a:cs typeface="Times New Roman" panose="02020603050405020304" pitchFamily="18" charset="0"/>
                </a:rPr>
                <a:t> </a:t>
              </a:r>
              <a:r>
                <a:rPr lang="zh-CN" altLang="en-US" sz="2400" b="1" dirty="0">
                  <a:ea typeface="华文中宋" panose="02010600040101010101" pitchFamily="2" charset="-122"/>
                  <a:cs typeface="Times New Roman" panose="02020603050405020304" pitchFamily="18" charset="0"/>
                </a:rPr>
                <a:t>交换                  第   行与    行的元素，再进行消元计算，</a:t>
              </a:r>
            </a:p>
            <a:p>
              <a:pPr eaLnBrk="1" hangingPunct="1">
                <a:lnSpc>
                  <a:spcPct val="130000"/>
                </a:lnSpc>
                <a:buClr>
                  <a:schemeClr val="hlink"/>
                </a:buClr>
                <a:buSzPct val="110000"/>
                <a:buFont typeface="Wingdings" panose="05000000000000000000" pitchFamily="2" charset="2"/>
                <a:buNone/>
                <a:defRPr/>
              </a:pPr>
              <a:r>
                <a:rPr lang="zh-CN" altLang="en-US" sz="2400" b="1" dirty="0">
                  <a:ea typeface="华文中宋" panose="02010600040101010101" pitchFamily="2" charset="-122"/>
                  <a:cs typeface="Times New Roman" panose="02020603050405020304" pitchFamily="18" charset="0"/>
                </a:rPr>
                <a:t>最后将原方程组化为</a:t>
              </a:r>
            </a:p>
          </p:txBody>
        </p:sp>
        <p:graphicFrame>
          <p:nvGraphicFramePr>
            <p:cNvPr id="43018" name="Object 14">
              <a:extLst>
                <a:ext uri="{FF2B5EF4-FFF2-40B4-BE49-F238E27FC236}">
                  <a16:creationId xmlns:a16="http://schemas.microsoft.com/office/drawing/2014/main" id="{3DB36270-E0D3-4EE0-BCBC-9E28353A2651}"/>
                </a:ext>
              </a:extLst>
            </p:cNvPr>
            <p:cNvGraphicFramePr>
              <a:graphicFrameLocks/>
            </p:cNvGraphicFramePr>
            <p:nvPr/>
          </p:nvGraphicFramePr>
          <p:xfrm>
            <a:off x="2544" y="480"/>
            <a:ext cx="224" cy="336"/>
          </p:xfrm>
          <a:graphic>
            <a:graphicData uri="http://schemas.openxmlformats.org/presentationml/2006/ole">
              <mc:AlternateContent xmlns:mc="http://schemas.openxmlformats.org/markup-compatibility/2006">
                <mc:Choice xmlns:v="urn:schemas-microsoft-com:vml" Requires="v">
                  <p:oleObj r:id="rId6" imgW="88744" imgH="165008" progId="Equation.3">
                    <p:embed/>
                  </p:oleObj>
                </mc:Choice>
                <mc:Fallback>
                  <p:oleObj r:id="rId6" imgW="88744" imgH="165008" progId="Equation.3">
                    <p:embed/>
                    <p:pic>
                      <p:nvPicPr>
                        <p:cNvPr id="43018" name="Object 14">
                          <a:extLst>
                            <a:ext uri="{FF2B5EF4-FFF2-40B4-BE49-F238E27FC236}">
                              <a16:creationId xmlns:a16="http://schemas.microsoft.com/office/drawing/2014/main" id="{3DB36270-E0D3-4EE0-BCBC-9E28353A2651}"/>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4" y="480"/>
                          <a:ext cx="2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9" name="Object 16">
              <a:extLst>
                <a:ext uri="{FF2B5EF4-FFF2-40B4-BE49-F238E27FC236}">
                  <a16:creationId xmlns:a16="http://schemas.microsoft.com/office/drawing/2014/main" id="{343AAAD4-77C1-48AF-99BC-CCF3868AD134}"/>
                </a:ext>
              </a:extLst>
            </p:cNvPr>
            <p:cNvGraphicFramePr>
              <a:graphicFrameLocks/>
            </p:cNvGraphicFramePr>
            <p:nvPr/>
          </p:nvGraphicFramePr>
          <p:xfrm>
            <a:off x="1008" y="528"/>
            <a:ext cx="768" cy="243"/>
          </p:xfrm>
          <a:graphic>
            <a:graphicData uri="http://schemas.openxmlformats.org/presentationml/2006/ole">
              <mc:AlternateContent xmlns:mc="http://schemas.openxmlformats.org/markup-compatibility/2006">
                <mc:Choice xmlns:v="urn:schemas-microsoft-com:vml" Requires="v">
                  <p:oleObj r:id="rId8" imgW="660607" imgH="165008" progId="Equation.3">
                    <p:embed/>
                  </p:oleObj>
                </mc:Choice>
                <mc:Fallback>
                  <p:oleObj r:id="rId8" imgW="660607" imgH="165008" progId="Equation.3">
                    <p:embed/>
                    <p:pic>
                      <p:nvPicPr>
                        <p:cNvPr id="43019" name="Object 16">
                          <a:extLst>
                            <a:ext uri="{FF2B5EF4-FFF2-40B4-BE49-F238E27FC236}">
                              <a16:creationId xmlns:a16="http://schemas.microsoft.com/office/drawing/2014/main" id="{343AAAD4-77C1-48AF-99BC-CCF3868AD13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 y="528"/>
                          <a:ext cx="76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20" name="Object 17">
              <a:extLst>
                <a:ext uri="{FF2B5EF4-FFF2-40B4-BE49-F238E27FC236}">
                  <a16:creationId xmlns:a16="http://schemas.microsoft.com/office/drawing/2014/main" id="{BB0E6FD8-0934-4873-8199-CFDB95649B8B}"/>
                </a:ext>
              </a:extLst>
            </p:cNvPr>
            <p:cNvGraphicFramePr>
              <a:graphicFrameLocks/>
            </p:cNvGraphicFramePr>
            <p:nvPr/>
          </p:nvGraphicFramePr>
          <p:xfrm>
            <a:off x="1986" y="528"/>
            <a:ext cx="188" cy="240"/>
          </p:xfrm>
          <a:graphic>
            <a:graphicData uri="http://schemas.openxmlformats.org/presentationml/2006/ole">
              <mc:AlternateContent xmlns:mc="http://schemas.openxmlformats.org/markup-compatibility/2006">
                <mc:Choice xmlns:v="urn:schemas-microsoft-com:vml" Requires="v">
                  <p:oleObj r:id="rId10" imgW="76304" imgH="114300" progId="Equation.3">
                    <p:embed/>
                  </p:oleObj>
                </mc:Choice>
                <mc:Fallback>
                  <p:oleObj r:id="rId10" imgW="76304" imgH="114300" progId="Equation.3">
                    <p:embed/>
                    <p:pic>
                      <p:nvPicPr>
                        <p:cNvPr id="43020" name="Object 17">
                          <a:extLst>
                            <a:ext uri="{FF2B5EF4-FFF2-40B4-BE49-F238E27FC236}">
                              <a16:creationId xmlns:a16="http://schemas.microsoft.com/office/drawing/2014/main" id="{BB0E6FD8-0934-4873-8199-CFDB95649B8B}"/>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6" y="528"/>
                          <a:ext cx="18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3012" name="Rectangle 19">
            <a:extLst>
              <a:ext uri="{FF2B5EF4-FFF2-40B4-BE49-F238E27FC236}">
                <a16:creationId xmlns:a16="http://schemas.microsoft.com/office/drawing/2014/main" id="{0FE4D0E3-4CFC-480F-92CB-80246EC7941B}"/>
              </a:ext>
            </a:extLst>
          </p:cNvPr>
          <p:cNvSpPr>
            <a:spLocks noChangeArrowheads="1"/>
          </p:cNvSpPr>
          <p:nvPr/>
        </p:nvSpPr>
        <p:spPr bwMode="auto">
          <a:xfrm>
            <a:off x="4114800" y="0"/>
            <a:ext cx="502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§3 Gaussian Elimination – Pivoting  Strategies</a:t>
            </a:r>
          </a:p>
        </p:txBody>
      </p:sp>
      <p:sp>
        <p:nvSpPr>
          <p:cNvPr id="80918" name="Rectangle 22">
            <a:extLst>
              <a:ext uri="{FF2B5EF4-FFF2-40B4-BE49-F238E27FC236}">
                <a16:creationId xmlns:a16="http://schemas.microsoft.com/office/drawing/2014/main" id="{64EC5202-B95A-42B6-A175-451A09A01A7A}"/>
              </a:ext>
            </a:extLst>
          </p:cNvPr>
          <p:cNvSpPr>
            <a:spLocks noGrp="1" noChangeArrowheads="1"/>
          </p:cNvSpPr>
          <p:nvPr>
            <p:ph idx="1"/>
          </p:nvPr>
        </p:nvSpPr>
        <p:spPr>
          <a:xfrm>
            <a:off x="609600" y="3862388"/>
            <a:ext cx="2514600" cy="609600"/>
          </a:xfrm>
        </p:spPr>
        <p:txBody>
          <a:bodyPr/>
          <a:lstStyle/>
          <a:p>
            <a:pPr eaLnBrk="1" hangingPunct="1">
              <a:buFontTx/>
              <a:buNone/>
            </a:pPr>
            <a:r>
              <a:rPr lang="en-US" altLang="zh-CN" sz="2400" b="1">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a:latin typeface="Times New Roman" panose="02020603050405020304" pitchFamily="18" charset="0"/>
                <a:ea typeface="华文中宋" panose="02010600040101010101" pitchFamily="2" charset="-122"/>
                <a:cs typeface="Times New Roman" panose="02020603050405020304" pitchFamily="18" charset="0"/>
              </a:rPr>
              <a:t>回代求解，得</a:t>
            </a:r>
          </a:p>
        </p:txBody>
      </p:sp>
      <p:grpSp>
        <p:nvGrpSpPr>
          <p:cNvPr id="3" name="Group 27">
            <a:extLst>
              <a:ext uri="{FF2B5EF4-FFF2-40B4-BE49-F238E27FC236}">
                <a16:creationId xmlns:a16="http://schemas.microsoft.com/office/drawing/2014/main" id="{653BC065-B21D-4D96-A315-51DF83239A73}"/>
              </a:ext>
            </a:extLst>
          </p:cNvPr>
          <p:cNvGrpSpPr>
            <a:grpSpLocks/>
          </p:cNvGrpSpPr>
          <p:nvPr/>
        </p:nvGrpSpPr>
        <p:grpSpPr bwMode="auto">
          <a:xfrm>
            <a:off x="1550988" y="4419600"/>
            <a:ext cx="6145212" cy="1631950"/>
            <a:chOff x="977" y="2784"/>
            <a:chExt cx="3871" cy="1028"/>
          </a:xfrm>
        </p:grpSpPr>
        <p:graphicFrame>
          <p:nvGraphicFramePr>
            <p:cNvPr id="43015" name="Object 24">
              <a:extLst>
                <a:ext uri="{FF2B5EF4-FFF2-40B4-BE49-F238E27FC236}">
                  <a16:creationId xmlns:a16="http://schemas.microsoft.com/office/drawing/2014/main" id="{D9C2F6C9-242F-47A4-AC15-ACE7211FF900}"/>
                </a:ext>
              </a:extLst>
            </p:cNvPr>
            <p:cNvGraphicFramePr>
              <a:graphicFrameLocks/>
            </p:cNvGraphicFramePr>
            <p:nvPr/>
          </p:nvGraphicFramePr>
          <p:xfrm>
            <a:off x="977" y="2784"/>
            <a:ext cx="2239" cy="1028"/>
          </p:xfrm>
          <a:graphic>
            <a:graphicData uri="http://schemas.openxmlformats.org/presentationml/2006/ole">
              <mc:AlternateContent xmlns:mc="http://schemas.openxmlformats.org/markup-compatibility/2006">
                <mc:Choice xmlns:v="urn:schemas-microsoft-com:vml" Requires="v">
                  <p:oleObj r:id="rId12" imgW="1492069" imgH="654212" progId="Equation.3">
                    <p:embed/>
                  </p:oleObj>
                </mc:Choice>
                <mc:Fallback>
                  <p:oleObj r:id="rId12" imgW="1492069" imgH="654212" progId="Equation.3">
                    <p:embed/>
                    <p:pic>
                      <p:nvPicPr>
                        <p:cNvPr id="43015" name="Object 24">
                          <a:extLst>
                            <a:ext uri="{FF2B5EF4-FFF2-40B4-BE49-F238E27FC236}">
                              <a16:creationId xmlns:a16="http://schemas.microsoft.com/office/drawing/2014/main" id="{D9C2F6C9-242F-47A4-AC15-ACE7211FF900}"/>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7" y="2784"/>
                          <a:ext cx="2239" cy="1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3016" name="Object 25">
              <a:extLst>
                <a:ext uri="{FF2B5EF4-FFF2-40B4-BE49-F238E27FC236}">
                  <a16:creationId xmlns:a16="http://schemas.microsoft.com/office/drawing/2014/main" id="{FDC92D32-225C-4ACC-8D36-7D89C35D22C2}"/>
                </a:ext>
              </a:extLst>
            </p:cNvPr>
            <p:cNvGraphicFramePr>
              <a:graphicFrameLocks/>
            </p:cNvGraphicFramePr>
            <p:nvPr/>
          </p:nvGraphicFramePr>
          <p:xfrm>
            <a:off x="3552" y="3119"/>
            <a:ext cx="1296" cy="257"/>
          </p:xfrm>
          <a:graphic>
            <a:graphicData uri="http://schemas.openxmlformats.org/presentationml/2006/ole">
              <mc:AlternateContent xmlns:mc="http://schemas.openxmlformats.org/markup-compatibility/2006">
                <mc:Choice xmlns:v="urn:schemas-microsoft-com:vml" Requires="v">
                  <p:oleObj r:id="rId14" imgW="965407" imgH="145888" progId="Equation.3">
                    <p:embed/>
                  </p:oleObj>
                </mc:Choice>
                <mc:Fallback>
                  <p:oleObj r:id="rId14" imgW="965407" imgH="145888" progId="Equation.3">
                    <p:embed/>
                    <p:pic>
                      <p:nvPicPr>
                        <p:cNvPr id="43016" name="Object 25">
                          <a:extLst>
                            <a:ext uri="{FF2B5EF4-FFF2-40B4-BE49-F238E27FC236}">
                              <a16:creationId xmlns:a16="http://schemas.microsoft.com/office/drawing/2014/main" id="{FDC92D32-225C-4ACC-8D36-7D89C35D22C2}"/>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52" y="3119"/>
                          <a:ext cx="129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80898"/>
                                        </p:tgtEl>
                                        <p:attrNameLst>
                                          <p:attrName>style.visibility</p:attrName>
                                        </p:attrNameLst>
                                      </p:cBhvr>
                                      <p:to>
                                        <p:strVal val="visible"/>
                                      </p:to>
                                    </p:set>
                                    <p:anim calcmode="lin" valueType="num">
                                      <p:cBhvr>
                                        <p:cTn id="12" dur="500" fill="hold"/>
                                        <p:tgtEl>
                                          <p:spTgt spid="80898"/>
                                        </p:tgtEl>
                                        <p:attrNameLst>
                                          <p:attrName>ppt_w</p:attrName>
                                        </p:attrNameLst>
                                      </p:cBhvr>
                                      <p:tavLst>
                                        <p:tav tm="0">
                                          <p:val>
                                            <p:fltVal val="0"/>
                                          </p:val>
                                        </p:tav>
                                        <p:tav tm="100000">
                                          <p:val>
                                            <p:strVal val="#ppt_w"/>
                                          </p:val>
                                        </p:tav>
                                      </p:tavLst>
                                    </p:anim>
                                    <p:anim calcmode="lin" valueType="num">
                                      <p:cBhvr>
                                        <p:cTn id="13" dur="500" fill="hold"/>
                                        <p:tgtEl>
                                          <p:spTgt spid="8089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0918">
                                            <p:txEl>
                                              <p:pRg st="0" end="0"/>
                                            </p:txEl>
                                          </p:spTgt>
                                        </p:tgtEl>
                                        <p:attrNameLst>
                                          <p:attrName>style.visibility</p:attrName>
                                        </p:attrNameLst>
                                      </p:cBhvr>
                                      <p:to>
                                        <p:strVal val="visible"/>
                                      </p:to>
                                    </p:set>
                                    <p:animEffect transition="in" filter="wipe(left)">
                                      <p:cBhvr>
                                        <p:cTn id="18" dur="500"/>
                                        <p:tgtEl>
                                          <p:spTgt spid="80918">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subTnLst>
                                    <p:audio>
                                      <p:cMediaNode>
                                        <p:cTn display="0" masterRel="sameClick">
                                          <p:stCondLst>
                                            <p:cond evt="begin" delay="0">
                                              <p:tn val="21"/>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8"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a:extLst>
              <a:ext uri="{FF2B5EF4-FFF2-40B4-BE49-F238E27FC236}">
                <a16:creationId xmlns:a16="http://schemas.microsoft.com/office/drawing/2014/main" id="{52A87331-3F5D-4378-92E7-8AD6F9F64078}"/>
              </a:ext>
            </a:extLst>
          </p:cNvPr>
          <p:cNvSpPr>
            <a:spLocks noGrp="1" noChangeArrowheads="1"/>
          </p:cNvSpPr>
          <p:nvPr>
            <p:ph idx="1"/>
          </p:nvPr>
        </p:nvSpPr>
        <p:spPr>
          <a:xfrm>
            <a:off x="685800" y="609600"/>
            <a:ext cx="5181600" cy="457200"/>
          </a:xfrm>
        </p:spPr>
        <p:txBody>
          <a:bodyPr/>
          <a:lstStyle/>
          <a:p>
            <a:pPr eaLnBrk="1" hangingPunct="1"/>
            <a:r>
              <a:rPr lang="zh-CN" altLang="en-US" sz="2400" b="1">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例</a:t>
            </a:r>
            <a:r>
              <a:rPr lang="zh-CN" altLang="en-US" sz="2400" b="1">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a:latin typeface="Times New Roman" panose="02020603050405020304" pitchFamily="18" charset="0"/>
                <a:ea typeface="华文中宋" panose="02010600040101010101" pitchFamily="2" charset="-122"/>
                <a:cs typeface="Times New Roman" panose="02020603050405020304" pitchFamily="18" charset="0"/>
              </a:rPr>
              <a:t>用列主元消去法解方程组</a:t>
            </a:r>
          </a:p>
        </p:txBody>
      </p:sp>
      <p:grpSp>
        <p:nvGrpSpPr>
          <p:cNvPr id="2" name="Group 16">
            <a:extLst>
              <a:ext uri="{FF2B5EF4-FFF2-40B4-BE49-F238E27FC236}">
                <a16:creationId xmlns:a16="http://schemas.microsoft.com/office/drawing/2014/main" id="{57DFF169-2752-43CC-BD3A-B29BA38B5FCB}"/>
              </a:ext>
            </a:extLst>
          </p:cNvPr>
          <p:cNvGrpSpPr>
            <a:grpSpLocks/>
          </p:cNvGrpSpPr>
          <p:nvPr/>
        </p:nvGrpSpPr>
        <p:grpSpPr bwMode="auto">
          <a:xfrm>
            <a:off x="2825750" y="990600"/>
            <a:ext cx="4489450" cy="1473200"/>
            <a:chOff x="1296" y="624"/>
            <a:chExt cx="2828" cy="928"/>
          </a:xfrm>
        </p:grpSpPr>
        <p:graphicFrame>
          <p:nvGraphicFramePr>
            <p:cNvPr id="44059" name="Object 5">
              <a:extLst>
                <a:ext uri="{FF2B5EF4-FFF2-40B4-BE49-F238E27FC236}">
                  <a16:creationId xmlns:a16="http://schemas.microsoft.com/office/drawing/2014/main" id="{4453840D-E5CC-458B-BF74-805E42CACB33}"/>
                </a:ext>
              </a:extLst>
            </p:cNvPr>
            <p:cNvGraphicFramePr>
              <a:graphicFrameLocks/>
            </p:cNvGraphicFramePr>
            <p:nvPr/>
          </p:nvGraphicFramePr>
          <p:xfrm>
            <a:off x="1296" y="672"/>
            <a:ext cx="1728" cy="880"/>
          </p:xfrm>
          <a:graphic>
            <a:graphicData uri="http://schemas.openxmlformats.org/presentationml/2006/ole">
              <mc:AlternateContent xmlns:mc="http://schemas.openxmlformats.org/markup-compatibility/2006">
                <mc:Choice xmlns:v="urn:schemas-microsoft-com:vml" Requires="v">
                  <p:oleObj r:id="rId6" imgW="1339876" imgH="654212" progId="Equation.3">
                    <p:embed/>
                  </p:oleObj>
                </mc:Choice>
                <mc:Fallback>
                  <p:oleObj r:id="rId6" imgW="1339876" imgH="654212" progId="Equation.3">
                    <p:embed/>
                    <p:pic>
                      <p:nvPicPr>
                        <p:cNvPr id="44059" name="Object 5">
                          <a:extLst>
                            <a:ext uri="{FF2B5EF4-FFF2-40B4-BE49-F238E27FC236}">
                              <a16:creationId xmlns:a16="http://schemas.microsoft.com/office/drawing/2014/main" id="{4453840D-E5CC-458B-BF74-805E42CACB33}"/>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 y="672"/>
                          <a:ext cx="1728"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60" name="Object 6">
              <a:extLst>
                <a:ext uri="{FF2B5EF4-FFF2-40B4-BE49-F238E27FC236}">
                  <a16:creationId xmlns:a16="http://schemas.microsoft.com/office/drawing/2014/main" id="{B66DEDED-8499-4A21-8145-C60F25AB0C56}"/>
                </a:ext>
              </a:extLst>
            </p:cNvPr>
            <p:cNvGraphicFramePr>
              <a:graphicFrameLocks/>
            </p:cNvGraphicFramePr>
            <p:nvPr/>
          </p:nvGraphicFramePr>
          <p:xfrm>
            <a:off x="3936" y="624"/>
            <a:ext cx="187" cy="288"/>
          </p:xfrm>
          <a:graphic>
            <a:graphicData uri="http://schemas.openxmlformats.org/presentationml/2006/ole">
              <mc:AlternateContent xmlns:mc="http://schemas.openxmlformats.org/markup-compatibility/2006">
                <mc:Choice xmlns:v="urn:schemas-microsoft-com:vml" Requires="v">
                  <p:oleObj r:id="rId8" imgW="76304" imgH="158773" progId="Equation.3">
                    <p:embed/>
                  </p:oleObj>
                </mc:Choice>
                <mc:Fallback>
                  <p:oleObj r:id="rId8" imgW="76304" imgH="158773" progId="Equation.3">
                    <p:embed/>
                    <p:pic>
                      <p:nvPicPr>
                        <p:cNvPr id="44060" name="Object 6">
                          <a:extLst>
                            <a:ext uri="{FF2B5EF4-FFF2-40B4-BE49-F238E27FC236}">
                              <a16:creationId xmlns:a16="http://schemas.microsoft.com/office/drawing/2014/main" id="{B66DEDED-8499-4A21-8145-C60F25AB0C56}"/>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6" y="624"/>
                          <a:ext cx="1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61" name="Object 7">
              <a:extLst>
                <a:ext uri="{FF2B5EF4-FFF2-40B4-BE49-F238E27FC236}">
                  <a16:creationId xmlns:a16="http://schemas.microsoft.com/office/drawing/2014/main" id="{7AB9FDA9-543C-4523-9558-0B975B9380B9}"/>
                </a:ext>
              </a:extLst>
            </p:cNvPr>
            <p:cNvGraphicFramePr>
              <a:graphicFrameLocks/>
            </p:cNvGraphicFramePr>
            <p:nvPr/>
          </p:nvGraphicFramePr>
          <p:xfrm>
            <a:off x="3936" y="912"/>
            <a:ext cx="186" cy="288"/>
          </p:xfrm>
          <a:graphic>
            <a:graphicData uri="http://schemas.openxmlformats.org/presentationml/2006/ole">
              <mc:AlternateContent xmlns:mc="http://schemas.openxmlformats.org/markup-compatibility/2006">
                <mc:Choice xmlns:v="urn:schemas-microsoft-com:vml" Requires="v">
                  <p:oleObj r:id="rId10" imgW="76304" imgH="158773" progId="Equation.3">
                    <p:embed/>
                  </p:oleObj>
                </mc:Choice>
                <mc:Fallback>
                  <p:oleObj r:id="rId10" imgW="76304" imgH="158773" progId="Equation.3">
                    <p:embed/>
                    <p:pic>
                      <p:nvPicPr>
                        <p:cNvPr id="44061" name="Object 7">
                          <a:extLst>
                            <a:ext uri="{FF2B5EF4-FFF2-40B4-BE49-F238E27FC236}">
                              <a16:creationId xmlns:a16="http://schemas.microsoft.com/office/drawing/2014/main" id="{7AB9FDA9-543C-4523-9558-0B975B9380B9}"/>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6" y="912"/>
                          <a:ext cx="1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62" name="Object 8">
              <a:extLst>
                <a:ext uri="{FF2B5EF4-FFF2-40B4-BE49-F238E27FC236}">
                  <a16:creationId xmlns:a16="http://schemas.microsoft.com/office/drawing/2014/main" id="{1A4C2154-FABC-4ED1-A456-C89A7C4241FE}"/>
                </a:ext>
              </a:extLst>
            </p:cNvPr>
            <p:cNvGraphicFramePr>
              <a:graphicFrameLocks/>
            </p:cNvGraphicFramePr>
            <p:nvPr/>
          </p:nvGraphicFramePr>
          <p:xfrm>
            <a:off x="3936" y="1200"/>
            <a:ext cx="188" cy="307"/>
          </p:xfrm>
          <a:graphic>
            <a:graphicData uri="http://schemas.openxmlformats.org/presentationml/2006/ole">
              <mc:AlternateContent xmlns:mc="http://schemas.openxmlformats.org/markup-compatibility/2006">
                <mc:Choice xmlns:v="urn:schemas-microsoft-com:vml" Requires="v">
                  <p:oleObj r:id="rId12" imgW="76304" imgH="165008" progId="Equation.3">
                    <p:embed/>
                  </p:oleObj>
                </mc:Choice>
                <mc:Fallback>
                  <p:oleObj r:id="rId12" imgW="76304" imgH="165008" progId="Equation.3">
                    <p:embed/>
                    <p:pic>
                      <p:nvPicPr>
                        <p:cNvPr id="44062" name="Object 8">
                          <a:extLst>
                            <a:ext uri="{FF2B5EF4-FFF2-40B4-BE49-F238E27FC236}">
                              <a16:creationId xmlns:a16="http://schemas.microsoft.com/office/drawing/2014/main" id="{1A4C2154-FABC-4ED1-A456-C89A7C4241FE}"/>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6" y="1200"/>
                          <a:ext cx="18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4036" name="Rectangle 10">
            <a:extLst>
              <a:ext uri="{FF2B5EF4-FFF2-40B4-BE49-F238E27FC236}">
                <a16:creationId xmlns:a16="http://schemas.microsoft.com/office/drawing/2014/main" id="{DFBC02B3-5C5B-459A-BC27-83090AEAAC77}"/>
              </a:ext>
            </a:extLst>
          </p:cNvPr>
          <p:cNvSpPr>
            <a:spLocks noChangeArrowheads="1"/>
          </p:cNvSpPr>
          <p:nvPr/>
        </p:nvSpPr>
        <p:spPr bwMode="auto">
          <a:xfrm>
            <a:off x="4114800" y="0"/>
            <a:ext cx="502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§3 Gaussian Elimination – Pivoting  Strategies</a:t>
            </a:r>
          </a:p>
        </p:txBody>
      </p:sp>
      <p:grpSp>
        <p:nvGrpSpPr>
          <p:cNvPr id="3" name="Group 35">
            <a:extLst>
              <a:ext uri="{FF2B5EF4-FFF2-40B4-BE49-F238E27FC236}">
                <a16:creationId xmlns:a16="http://schemas.microsoft.com/office/drawing/2014/main" id="{B81F80B5-3BB1-408D-8F13-902F4AF617F8}"/>
              </a:ext>
            </a:extLst>
          </p:cNvPr>
          <p:cNvGrpSpPr>
            <a:grpSpLocks/>
          </p:cNvGrpSpPr>
          <p:nvPr/>
        </p:nvGrpSpPr>
        <p:grpSpPr bwMode="auto">
          <a:xfrm>
            <a:off x="914400" y="2419350"/>
            <a:ext cx="7329488" cy="455613"/>
            <a:chOff x="576" y="1524"/>
            <a:chExt cx="4617" cy="287"/>
          </a:xfrm>
        </p:grpSpPr>
        <p:sp>
          <p:nvSpPr>
            <p:cNvPr id="44057" name="Rectangle 11">
              <a:extLst>
                <a:ext uri="{FF2B5EF4-FFF2-40B4-BE49-F238E27FC236}">
                  <a16:creationId xmlns:a16="http://schemas.microsoft.com/office/drawing/2014/main" id="{B1DBDDD6-384F-4606-82ED-EC5A3BBFA078}"/>
                </a:ext>
              </a:extLst>
            </p:cNvPr>
            <p:cNvSpPr>
              <a:spLocks noChangeArrowheads="1"/>
            </p:cNvSpPr>
            <p:nvPr/>
          </p:nvSpPr>
          <p:spPr bwMode="auto">
            <a:xfrm>
              <a:off x="576" y="1524"/>
              <a:ext cx="461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50000"/>
                </a:spcBef>
                <a:buClr>
                  <a:schemeClr val="hlink"/>
                </a:buClr>
                <a:buSzPct val="110000"/>
                <a:buFont typeface="Wingdings" panose="05000000000000000000" pitchFamily="2" charset="2"/>
                <a:buNone/>
                <a:defRPr/>
              </a:pPr>
              <a:r>
                <a:rPr lang="en-US" altLang="zh-CN" sz="2400" b="1" dirty="0">
                  <a:ea typeface="华文中宋" panose="02010600040101010101" pitchFamily="2" charset="-122"/>
                  <a:cs typeface="Times New Roman" panose="02020603050405020304" pitchFamily="18" charset="0"/>
                </a:rPr>
                <a:t>       </a:t>
              </a:r>
              <a:r>
                <a:rPr lang="zh-CN" altLang="en-US" sz="2400" b="1" dirty="0">
                  <a:ea typeface="华文中宋" panose="02010600040101010101" pitchFamily="2" charset="-122"/>
                  <a:cs typeface="Times New Roman" panose="02020603050405020304" pitchFamily="18" charset="0"/>
                </a:rPr>
                <a:t>进行行交换                    ，再消元得</a:t>
              </a:r>
            </a:p>
          </p:txBody>
        </p:sp>
        <p:graphicFrame>
          <p:nvGraphicFramePr>
            <p:cNvPr id="44058" name="Object 13">
              <a:extLst>
                <a:ext uri="{FF2B5EF4-FFF2-40B4-BE49-F238E27FC236}">
                  <a16:creationId xmlns:a16="http://schemas.microsoft.com/office/drawing/2014/main" id="{F965FC3A-239F-4F5E-B644-1BB0AB454A88}"/>
                </a:ext>
              </a:extLst>
            </p:cNvPr>
            <p:cNvGraphicFramePr>
              <a:graphicFrameLocks/>
            </p:cNvGraphicFramePr>
            <p:nvPr/>
          </p:nvGraphicFramePr>
          <p:xfrm>
            <a:off x="2016" y="1536"/>
            <a:ext cx="866" cy="272"/>
          </p:xfrm>
          <a:graphic>
            <a:graphicData uri="http://schemas.openxmlformats.org/presentationml/2006/ole">
              <mc:AlternateContent xmlns:mc="http://schemas.openxmlformats.org/markup-compatibility/2006">
                <mc:Choice xmlns:v="urn:schemas-microsoft-com:vml" Requires="v">
                  <p:oleObj r:id="rId14" imgW="425476" imgH="158773" progId="Equation.3">
                    <p:embed/>
                  </p:oleObj>
                </mc:Choice>
                <mc:Fallback>
                  <p:oleObj r:id="rId14" imgW="425476" imgH="158773" progId="Equation.3">
                    <p:embed/>
                    <p:pic>
                      <p:nvPicPr>
                        <p:cNvPr id="44058" name="Object 13">
                          <a:extLst>
                            <a:ext uri="{FF2B5EF4-FFF2-40B4-BE49-F238E27FC236}">
                              <a16:creationId xmlns:a16="http://schemas.microsoft.com/office/drawing/2014/main" id="{F965FC3A-239F-4F5E-B644-1BB0AB454A88}"/>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16" y="1536"/>
                          <a:ext cx="86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82958" name="Object 14">
            <a:extLst>
              <a:ext uri="{FF2B5EF4-FFF2-40B4-BE49-F238E27FC236}">
                <a16:creationId xmlns:a16="http://schemas.microsoft.com/office/drawing/2014/main" id="{BE8C58F4-0364-4636-9014-D7078AFB29B8}"/>
              </a:ext>
            </a:extLst>
          </p:cNvPr>
          <p:cNvGraphicFramePr>
            <a:graphicFrameLocks/>
          </p:cNvGraphicFramePr>
          <p:nvPr>
            <p:extLst>
              <p:ext uri="{D42A27DB-BD31-4B8C-83A1-F6EECF244321}">
                <p14:modId xmlns:p14="http://schemas.microsoft.com/office/powerpoint/2010/main" val="1775850024"/>
              </p:ext>
            </p:extLst>
          </p:nvPr>
        </p:nvGraphicFramePr>
        <p:xfrm>
          <a:off x="2743200" y="2971800"/>
          <a:ext cx="3062288" cy="1262063"/>
        </p:xfrm>
        <a:graphic>
          <a:graphicData uri="http://schemas.openxmlformats.org/presentationml/2006/ole">
            <mc:AlternateContent xmlns:mc="http://schemas.openxmlformats.org/markup-compatibility/2006">
              <mc:Choice xmlns:v="urn:schemas-microsoft-com:vml" Requires="v">
                <p:oleObj r:id="rId16" imgW="1339876" imgH="654212" progId="Equation.3">
                  <p:embed/>
                </p:oleObj>
              </mc:Choice>
              <mc:Fallback>
                <p:oleObj r:id="rId16" imgW="1339876" imgH="654212" progId="Equation.3">
                  <p:embed/>
                  <p:pic>
                    <p:nvPicPr>
                      <p:cNvPr id="82958" name="Object 14">
                        <a:extLst>
                          <a:ext uri="{FF2B5EF4-FFF2-40B4-BE49-F238E27FC236}">
                            <a16:creationId xmlns:a16="http://schemas.microsoft.com/office/drawing/2014/main" id="{BE8C58F4-0364-4636-9014-D7078AFB29B8}"/>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43200" y="2971800"/>
                        <a:ext cx="30622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 name="Group 30">
            <a:extLst>
              <a:ext uri="{FF2B5EF4-FFF2-40B4-BE49-F238E27FC236}">
                <a16:creationId xmlns:a16="http://schemas.microsoft.com/office/drawing/2014/main" id="{B8246142-67D4-459F-A53D-3B3BF92E1E61}"/>
              </a:ext>
            </a:extLst>
          </p:cNvPr>
          <p:cNvGrpSpPr>
            <a:grpSpLocks/>
          </p:cNvGrpSpPr>
          <p:nvPr/>
        </p:nvGrpSpPr>
        <p:grpSpPr bwMode="auto">
          <a:xfrm>
            <a:off x="228600" y="1219200"/>
            <a:ext cx="1973263" cy="685800"/>
            <a:chOff x="144" y="768"/>
            <a:chExt cx="1243" cy="432"/>
          </a:xfrm>
        </p:grpSpPr>
        <p:sp>
          <p:nvSpPr>
            <p:cNvPr id="44053" name="AutoShape 18">
              <a:extLst>
                <a:ext uri="{FF2B5EF4-FFF2-40B4-BE49-F238E27FC236}">
                  <a16:creationId xmlns:a16="http://schemas.microsoft.com/office/drawing/2014/main" id="{27873DE9-CF75-412D-9E9C-FDCCB4D880DF}"/>
                </a:ext>
              </a:extLst>
            </p:cNvPr>
            <p:cNvSpPr>
              <a:spLocks noChangeArrowheads="1"/>
            </p:cNvSpPr>
            <p:nvPr/>
          </p:nvSpPr>
          <p:spPr bwMode="auto">
            <a:xfrm>
              <a:off x="192" y="816"/>
              <a:ext cx="1152" cy="384"/>
            </a:xfrm>
            <a:prstGeom prst="wedgeRectCallout">
              <a:avLst>
                <a:gd name="adj1" fmla="val 89671"/>
                <a:gd name="adj2" fmla="val 23699"/>
              </a:avLst>
            </a:prstGeom>
            <a:solidFill>
              <a:srgbClr val="CCFFFF"/>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zh-CN" sz="2400">
                <a:ea typeface="华文中宋" panose="02010600040101010101" pitchFamily="2" charset="-122"/>
                <a:cs typeface="Times New Roman" panose="02020603050405020304" pitchFamily="18" charset="0"/>
              </a:endParaRPr>
            </a:p>
          </p:txBody>
        </p:sp>
        <p:grpSp>
          <p:nvGrpSpPr>
            <p:cNvPr id="44054" name="Group 20">
              <a:extLst>
                <a:ext uri="{FF2B5EF4-FFF2-40B4-BE49-F238E27FC236}">
                  <a16:creationId xmlns:a16="http://schemas.microsoft.com/office/drawing/2014/main" id="{F4050372-4E9A-4CC1-9565-6450A4E732F1}"/>
                </a:ext>
              </a:extLst>
            </p:cNvPr>
            <p:cNvGrpSpPr>
              <a:grpSpLocks/>
            </p:cNvGrpSpPr>
            <p:nvPr/>
          </p:nvGrpSpPr>
          <p:grpSpPr bwMode="auto">
            <a:xfrm>
              <a:off x="144" y="768"/>
              <a:ext cx="1243" cy="432"/>
              <a:chOff x="144" y="768"/>
              <a:chExt cx="1243" cy="432"/>
            </a:xfrm>
          </p:grpSpPr>
          <p:graphicFrame>
            <p:nvGraphicFramePr>
              <p:cNvPr id="44055" name="Object 12">
                <a:extLst>
                  <a:ext uri="{FF2B5EF4-FFF2-40B4-BE49-F238E27FC236}">
                    <a16:creationId xmlns:a16="http://schemas.microsoft.com/office/drawing/2014/main" id="{E6844695-614C-422C-9BDF-83607CED79BF}"/>
                  </a:ext>
                </a:extLst>
              </p:cNvPr>
              <p:cNvGraphicFramePr>
                <a:graphicFrameLocks/>
              </p:cNvGraphicFramePr>
              <p:nvPr/>
            </p:nvGraphicFramePr>
            <p:xfrm>
              <a:off x="471" y="924"/>
              <a:ext cx="585" cy="276"/>
            </p:xfrm>
            <a:graphic>
              <a:graphicData uri="http://schemas.openxmlformats.org/presentationml/2006/ole">
                <mc:AlternateContent xmlns:mc="http://schemas.openxmlformats.org/markup-compatibility/2006">
                  <mc:Choice xmlns:v="urn:schemas-microsoft-com:vml" Requires="v">
                    <p:oleObj r:id="rId18" imgW="393544" imgH="158773" progId="Equation.3">
                      <p:embed/>
                    </p:oleObj>
                  </mc:Choice>
                  <mc:Fallback>
                    <p:oleObj r:id="rId18" imgW="393544" imgH="158773" progId="Equation.3">
                      <p:embed/>
                      <p:pic>
                        <p:nvPicPr>
                          <p:cNvPr id="44055" name="Object 12">
                            <a:extLst>
                              <a:ext uri="{FF2B5EF4-FFF2-40B4-BE49-F238E27FC236}">
                                <a16:creationId xmlns:a16="http://schemas.microsoft.com/office/drawing/2014/main" id="{E6844695-614C-422C-9BDF-83607CED79BF}"/>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1" y="924"/>
                            <a:ext cx="58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56" name="Rectangle 19">
                <a:extLst>
                  <a:ext uri="{FF2B5EF4-FFF2-40B4-BE49-F238E27FC236}">
                    <a16:creationId xmlns:a16="http://schemas.microsoft.com/office/drawing/2014/main" id="{582D84A6-6661-4F70-8C04-3ACE6BB6B45C}"/>
                  </a:ext>
                </a:extLst>
              </p:cNvPr>
              <p:cNvSpPr>
                <a:spLocks noChangeArrowheads="1"/>
              </p:cNvSpPr>
              <p:nvPr/>
            </p:nvSpPr>
            <p:spPr bwMode="auto">
              <a:xfrm>
                <a:off x="144" y="768"/>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000" b="1">
                    <a:ea typeface="华文中宋" panose="02010600040101010101" pitchFamily="2" charset="-122"/>
                    <a:cs typeface="Times New Roman" panose="02020603050405020304" pitchFamily="18" charset="0"/>
                  </a:rPr>
                  <a:t>第一次的主元为</a:t>
                </a:r>
              </a:p>
            </p:txBody>
          </p:sp>
        </p:grpSp>
      </p:grpSp>
      <p:grpSp>
        <p:nvGrpSpPr>
          <p:cNvPr id="6" name="Group 33">
            <a:extLst>
              <a:ext uri="{FF2B5EF4-FFF2-40B4-BE49-F238E27FC236}">
                <a16:creationId xmlns:a16="http://schemas.microsoft.com/office/drawing/2014/main" id="{37F44744-A440-4D10-8D9A-12D22714C937}"/>
              </a:ext>
            </a:extLst>
          </p:cNvPr>
          <p:cNvGrpSpPr>
            <a:grpSpLocks/>
          </p:cNvGrpSpPr>
          <p:nvPr/>
        </p:nvGrpSpPr>
        <p:grpSpPr bwMode="auto">
          <a:xfrm>
            <a:off x="381000" y="3276600"/>
            <a:ext cx="2057400" cy="685800"/>
            <a:chOff x="240" y="2064"/>
            <a:chExt cx="1296" cy="432"/>
          </a:xfrm>
        </p:grpSpPr>
        <p:sp>
          <p:nvSpPr>
            <p:cNvPr id="44051" name="AutoShape 21">
              <a:extLst>
                <a:ext uri="{FF2B5EF4-FFF2-40B4-BE49-F238E27FC236}">
                  <a16:creationId xmlns:a16="http://schemas.microsoft.com/office/drawing/2014/main" id="{9D99B07F-3C1C-4D15-8E12-B0219E827CDE}"/>
                </a:ext>
              </a:extLst>
            </p:cNvPr>
            <p:cNvSpPr>
              <a:spLocks noChangeArrowheads="1"/>
            </p:cNvSpPr>
            <p:nvPr/>
          </p:nvSpPr>
          <p:spPr bwMode="auto">
            <a:xfrm>
              <a:off x="240" y="2064"/>
              <a:ext cx="1296" cy="384"/>
            </a:xfrm>
            <a:prstGeom prst="wedgeRectCallout">
              <a:avLst>
                <a:gd name="adj1" fmla="val 82407"/>
                <a:gd name="adj2" fmla="val 58856"/>
              </a:avLst>
            </a:prstGeom>
            <a:solidFill>
              <a:srgbClr val="CCFFFF"/>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000" b="1">
                  <a:ea typeface="华文中宋" panose="02010600040101010101" pitchFamily="2" charset="-122"/>
                  <a:cs typeface="Times New Roman" panose="02020603050405020304" pitchFamily="18" charset="0"/>
                </a:rPr>
                <a:t>第二次的主元为</a:t>
              </a:r>
            </a:p>
          </p:txBody>
        </p:sp>
        <p:graphicFrame>
          <p:nvGraphicFramePr>
            <p:cNvPr id="44052" name="Object 22">
              <a:extLst>
                <a:ext uri="{FF2B5EF4-FFF2-40B4-BE49-F238E27FC236}">
                  <a16:creationId xmlns:a16="http://schemas.microsoft.com/office/drawing/2014/main" id="{19BDD19D-A976-45B3-8CC9-A8DB92595609}"/>
                </a:ext>
              </a:extLst>
            </p:cNvPr>
            <p:cNvGraphicFramePr>
              <a:graphicFrameLocks/>
            </p:cNvGraphicFramePr>
            <p:nvPr/>
          </p:nvGraphicFramePr>
          <p:xfrm>
            <a:off x="480" y="2225"/>
            <a:ext cx="786" cy="271"/>
          </p:xfrm>
          <a:graphic>
            <a:graphicData uri="http://schemas.openxmlformats.org/presentationml/2006/ole">
              <mc:AlternateContent xmlns:mc="http://schemas.openxmlformats.org/markup-compatibility/2006">
                <mc:Choice xmlns:v="urn:schemas-microsoft-com:vml" Requires="v">
                  <p:oleObj r:id="rId20" imgW="603380" imgH="165008" progId="Equation.3">
                    <p:embed/>
                  </p:oleObj>
                </mc:Choice>
                <mc:Fallback>
                  <p:oleObj r:id="rId20" imgW="603380" imgH="165008" progId="Equation.3">
                    <p:embed/>
                    <p:pic>
                      <p:nvPicPr>
                        <p:cNvPr id="44052" name="Object 22">
                          <a:extLst>
                            <a:ext uri="{FF2B5EF4-FFF2-40B4-BE49-F238E27FC236}">
                              <a16:creationId xmlns:a16="http://schemas.microsoft.com/office/drawing/2014/main" id="{19BDD19D-A976-45B3-8CC9-A8DB92595609}"/>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0" y="2225"/>
                          <a:ext cx="78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7" name="Group 34">
            <a:extLst>
              <a:ext uri="{FF2B5EF4-FFF2-40B4-BE49-F238E27FC236}">
                <a16:creationId xmlns:a16="http://schemas.microsoft.com/office/drawing/2014/main" id="{6D352499-F070-4444-ADF5-0A3A6A662BF3}"/>
              </a:ext>
            </a:extLst>
          </p:cNvPr>
          <p:cNvGrpSpPr>
            <a:grpSpLocks/>
          </p:cNvGrpSpPr>
          <p:nvPr/>
        </p:nvGrpSpPr>
        <p:grpSpPr bwMode="auto">
          <a:xfrm>
            <a:off x="685800" y="4268788"/>
            <a:ext cx="5181600" cy="438150"/>
            <a:chOff x="432" y="2689"/>
            <a:chExt cx="3264" cy="276"/>
          </a:xfrm>
        </p:grpSpPr>
        <p:sp>
          <p:nvSpPr>
            <p:cNvPr id="44049" name="Rectangle 23">
              <a:extLst>
                <a:ext uri="{FF2B5EF4-FFF2-40B4-BE49-F238E27FC236}">
                  <a16:creationId xmlns:a16="http://schemas.microsoft.com/office/drawing/2014/main" id="{9939B9B1-79FE-40DC-90D1-ABD7DF434775}"/>
                </a:ext>
              </a:extLst>
            </p:cNvPr>
            <p:cNvSpPr>
              <a:spLocks noChangeArrowheads="1"/>
            </p:cNvSpPr>
            <p:nvPr/>
          </p:nvSpPr>
          <p:spPr bwMode="auto">
            <a:xfrm>
              <a:off x="432" y="2691"/>
              <a:ext cx="326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50000"/>
                </a:spcBef>
                <a:buClr>
                  <a:schemeClr val="hlink"/>
                </a:buClr>
                <a:buSzPct val="110000"/>
                <a:buFont typeface="Wingdings" panose="05000000000000000000" pitchFamily="2" charset="2"/>
                <a:buNone/>
                <a:defRPr/>
              </a:pPr>
              <a:r>
                <a:rPr lang="zh-CN" altLang="en-US" sz="2400" b="1" dirty="0">
                  <a:ea typeface="华文中宋" panose="02010600040101010101" pitchFamily="2" charset="-122"/>
                  <a:cs typeface="Times New Roman" panose="02020603050405020304" pitchFamily="18" charset="0"/>
                </a:rPr>
                <a:t>进行行交换               ，再消元后得</a:t>
              </a:r>
            </a:p>
          </p:txBody>
        </p:sp>
        <p:graphicFrame>
          <p:nvGraphicFramePr>
            <p:cNvPr id="44050" name="Object 24">
              <a:extLst>
                <a:ext uri="{FF2B5EF4-FFF2-40B4-BE49-F238E27FC236}">
                  <a16:creationId xmlns:a16="http://schemas.microsoft.com/office/drawing/2014/main" id="{ADBBD2E9-FE9B-4F43-AC16-90C1EC02F482}"/>
                </a:ext>
              </a:extLst>
            </p:cNvPr>
            <p:cNvGraphicFramePr>
              <a:graphicFrameLocks/>
            </p:cNvGraphicFramePr>
            <p:nvPr/>
          </p:nvGraphicFramePr>
          <p:xfrm>
            <a:off x="1440" y="2689"/>
            <a:ext cx="768" cy="276"/>
          </p:xfrm>
          <a:graphic>
            <a:graphicData uri="http://schemas.openxmlformats.org/presentationml/2006/ole">
              <mc:AlternateContent xmlns:mc="http://schemas.openxmlformats.org/markup-compatibility/2006">
                <mc:Choice xmlns:v="urn:schemas-microsoft-com:vml" Requires="v">
                  <p:oleObj r:id="rId22" imgW="425476" imgH="165008" progId="Equation.3">
                    <p:embed/>
                  </p:oleObj>
                </mc:Choice>
                <mc:Fallback>
                  <p:oleObj r:id="rId22" imgW="425476" imgH="165008" progId="Equation.3">
                    <p:embed/>
                    <p:pic>
                      <p:nvPicPr>
                        <p:cNvPr id="44050" name="Object 24">
                          <a:extLst>
                            <a:ext uri="{FF2B5EF4-FFF2-40B4-BE49-F238E27FC236}">
                              <a16:creationId xmlns:a16="http://schemas.microsoft.com/office/drawing/2014/main" id="{ADBBD2E9-FE9B-4F43-AC16-90C1EC02F482}"/>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40" y="2689"/>
                          <a:ext cx="7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82969" name="Object 25">
            <a:extLst>
              <a:ext uri="{FF2B5EF4-FFF2-40B4-BE49-F238E27FC236}">
                <a16:creationId xmlns:a16="http://schemas.microsoft.com/office/drawing/2014/main" id="{2BC2E35B-E9B8-485E-A3A1-095E366C4590}"/>
              </a:ext>
            </a:extLst>
          </p:cNvPr>
          <p:cNvGraphicFramePr>
            <a:graphicFrameLocks/>
          </p:cNvGraphicFramePr>
          <p:nvPr>
            <p:extLst>
              <p:ext uri="{D42A27DB-BD31-4B8C-83A1-F6EECF244321}">
                <p14:modId xmlns:p14="http://schemas.microsoft.com/office/powerpoint/2010/main" val="1360666311"/>
              </p:ext>
            </p:extLst>
          </p:nvPr>
        </p:nvGraphicFramePr>
        <p:xfrm>
          <a:off x="1447800" y="4800600"/>
          <a:ext cx="3124200" cy="1227138"/>
        </p:xfrm>
        <a:graphic>
          <a:graphicData uri="http://schemas.openxmlformats.org/presentationml/2006/ole">
            <mc:AlternateContent xmlns:mc="http://schemas.openxmlformats.org/markup-compatibility/2006">
              <mc:Choice xmlns:v="urn:schemas-microsoft-com:vml" Requires="v">
                <p:oleObj r:id="rId24" imgW="1339876" imgH="654212" progId="Equation.3">
                  <p:embed/>
                </p:oleObj>
              </mc:Choice>
              <mc:Fallback>
                <p:oleObj r:id="rId24" imgW="1339876" imgH="654212" progId="Equation.3">
                  <p:embed/>
                  <p:pic>
                    <p:nvPicPr>
                      <p:cNvPr id="82969" name="Object 25">
                        <a:extLst>
                          <a:ext uri="{FF2B5EF4-FFF2-40B4-BE49-F238E27FC236}">
                            <a16:creationId xmlns:a16="http://schemas.microsoft.com/office/drawing/2014/main" id="{2BC2E35B-E9B8-485E-A3A1-095E366C4590}"/>
                          </a:ext>
                        </a:extLst>
                      </p:cNvPr>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47800" y="4800600"/>
                        <a:ext cx="312420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8" name="Group 28">
            <a:extLst>
              <a:ext uri="{FF2B5EF4-FFF2-40B4-BE49-F238E27FC236}">
                <a16:creationId xmlns:a16="http://schemas.microsoft.com/office/drawing/2014/main" id="{6A98810C-36B5-4208-A209-E8A8CA5B3C85}"/>
              </a:ext>
            </a:extLst>
          </p:cNvPr>
          <p:cNvGrpSpPr>
            <a:grpSpLocks/>
          </p:cNvGrpSpPr>
          <p:nvPr/>
        </p:nvGrpSpPr>
        <p:grpSpPr bwMode="auto">
          <a:xfrm>
            <a:off x="4495800" y="4924425"/>
            <a:ext cx="1600200" cy="866775"/>
            <a:chOff x="3456" y="3024"/>
            <a:chExt cx="1008" cy="546"/>
          </a:xfrm>
        </p:grpSpPr>
        <p:sp>
          <p:nvSpPr>
            <p:cNvPr id="44047" name="Rectangle 26">
              <a:extLst>
                <a:ext uri="{FF2B5EF4-FFF2-40B4-BE49-F238E27FC236}">
                  <a16:creationId xmlns:a16="http://schemas.microsoft.com/office/drawing/2014/main" id="{FCDD5D52-FE9E-4FE1-8CBB-E3588CAEC809}"/>
                </a:ext>
              </a:extLst>
            </p:cNvPr>
            <p:cNvSpPr>
              <a:spLocks noChangeArrowheads="1"/>
            </p:cNvSpPr>
            <p:nvPr/>
          </p:nvSpPr>
          <p:spPr bwMode="auto">
            <a:xfrm>
              <a:off x="3456" y="3024"/>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回代求解</a:t>
              </a:r>
            </a:p>
          </p:txBody>
        </p:sp>
        <p:sp>
          <p:nvSpPr>
            <p:cNvPr id="44048" name="AutoShape 27">
              <a:extLst>
                <a:ext uri="{FF2B5EF4-FFF2-40B4-BE49-F238E27FC236}">
                  <a16:creationId xmlns:a16="http://schemas.microsoft.com/office/drawing/2014/main" id="{E76A7FD4-81CA-4B0C-801C-FA0F95A89F7E}"/>
                </a:ext>
              </a:extLst>
            </p:cNvPr>
            <p:cNvSpPr>
              <a:spLocks noChangeArrowheads="1"/>
            </p:cNvSpPr>
            <p:nvPr/>
          </p:nvSpPr>
          <p:spPr bwMode="auto">
            <a:xfrm>
              <a:off x="3504" y="3264"/>
              <a:ext cx="960" cy="306"/>
            </a:xfrm>
            <a:prstGeom prst="rightArrow">
              <a:avLst>
                <a:gd name="adj1" fmla="val 50000"/>
                <a:gd name="adj2" fmla="val 78417"/>
              </a:avLst>
            </a:prstGeom>
            <a:solidFill>
              <a:srgbClr val="CCFF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graphicFrame>
        <p:nvGraphicFramePr>
          <p:cNvPr id="82973" name="Object 29">
            <a:extLst>
              <a:ext uri="{FF2B5EF4-FFF2-40B4-BE49-F238E27FC236}">
                <a16:creationId xmlns:a16="http://schemas.microsoft.com/office/drawing/2014/main" id="{9C989DC2-BA3D-4AD6-A466-DDA26814CDD3}"/>
              </a:ext>
            </a:extLst>
          </p:cNvPr>
          <p:cNvGraphicFramePr>
            <a:graphicFrameLocks/>
          </p:cNvGraphicFramePr>
          <p:nvPr>
            <p:extLst>
              <p:ext uri="{D42A27DB-BD31-4B8C-83A1-F6EECF244321}">
                <p14:modId xmlns:p14="http://schemas.microsoft.com/office/powerpoint/2010/main" val="1105026126"/>
              </p:ext>
            </p:extLst>
          </p:nvPr>
        </p:nvGraphicFramePr>
        <p:xfrm>
          <a:off x="6248400" y="4800600"/>
          <a:ext cx="1468438" cy="1385888"/>
        </p:xfrm>
        <a:graphic>
          <a:graphicData uri="http://schemas.openxmlformats.org/presentationml/2006/ole">
            <mc:AlternateContent xmlns:mc="http://schemas.openxmlformats.org/markup-compatibility/2006">
              <mc:Choice xmlns:v="urn:schemas-microsoft-com:vml" Requires="v">
                <p:oleObj r:id="rId26" imgW="609600" imgH="622208" progId="Equation.3">
                  <p:embed/>
                </p:oleObj>
              </mc:Choice>
              <mc:Fallback>
                <p:oleObj r:id="rId26" imgW="609600" imgH="622208" progId="Equation.3">
                  <p:embed/>
                  <p:pic>
                    <p:nvPicPr>
                      <p:cNvPr id="82973" name="Object 29">
                        <a:extLst>
                          <a:ext uri="{FF2B5EF4-FFF2-40B4-BE49-F238E27FC236}">
                            <a16:creationId xmlns:a16="http://schemas.microsoft.com/office/drawing/2014/main" id="{9C989DC2-BA3D-4AD6-A466-DDA26814CDD3}"/>
                          </a:ext>
                        </a:extLst>
                      </p:cNvPr>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48400" y="4800600"/>
                        <a:ext cx="1468438"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975" name="Rectangle 31">
            <a:extLst>
              <a:ext uri="{FF2B5EF4-FFF2-40B4-BE49-F238E27FC236}">
                <a16:creationId xmlns:a16="http://schemas.microsoft.com/office/drawing/2014/main" id="{E1234368-45A6-4858-BD30-8183BC8EECB3}"/>
              </a:ext>
            </a:extLst>
          </p:cNvPr>
          <p:cNvSpPr>
            <a:spLocks noChangeArrowheads="1"/>
          </p:cNvSpPr>
          <p:nvPr/>
        </p:nvSpPr>
        <p:spPr bwMode="auto">
          <a:xfrm>
            <a:off x="914400" y="2438400"/>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solidFill>
                  <a:srgbClr val="FF0000"/>
                </a:solidFill>
                <a:ea typeface="华文中宋" panose="02010600040101010101" pitchFamily="2" charset="-122"/>
                <a:cs typeface="Times New Roman" panose="02020603050405020304" pitchFamily="18" charset="0"/>
              </a:rPr>
              <a:t>解</a:t>
            </a:r>
            <a:r>
              <a:rPr lang="zh-CN" altLang="en-US" sz="2400" b="1">
                <a:ea typeface="华文中宋" panose="02010600040101010101" pitchFamily="2" charset="-122"/>
                <a:cs typeface="Times New Roman" panose="02020603050405020304" pitchFamily="18" charset="0"/>
              </a:rPr>
              <a:t>：</a:t>
            </a:r>
          </a:p>
        </p:txBody>
      </p:sp>
      <p:sp>
        <p:nvSpPr>
          <p:cNvPr id="82982" name="AutoShape 38">
            <a:extLst>
              <a:ext uri="{FF2B5EF4-FFF2-40B4-BE49-F238E27FC236}">
                <a16:creationId xmlns:a16="http://schemas.microsoft.com/office/drawing/2014/main" id="{C1B9D424-2507-464A-9CA5-7CF3BBC0BD2A}"/>
              </a:ext>
            </a:extLst>
          </p:cNvPr>
          <p:cNvSpPr>
            <a:spLocks noChangeArrowheads="1"/>
          </p:cNvSpPr>
          <p:nvPr/>
        </p:nvSpPr>
        <p:spPr bwMode="auto">
          <a:xfrm>
            <a:off x="6477000" y="3124200"/>
            <a:ext cx="2286000" cy="685800"/>
          </a:xfrm>
          <a:prstGeom prst="foldedCorner">
            <a:avLst>
              <a:gd name="adj" fmla="val 12500"/>
            </a:avLst>
          </a:prstGeom>
          <a:gradFill rotWithShape="0">
            <a:gsLst>
              <a:gs pos="0">
                <a:schemeClr val="bg1"/>
              </a:gs>
              <a:gs pos="100000">
                <a:srgbClr val="FFFFCC"/>
              </a:gs>
            </a:gsLst>
            <a:lin ang="5400000" scaled="1"/>
          </a:gra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400" b="1">
                <a:ea typeface="华文中宋" panose="02010600040101010101" pitchFamily="2" charset="-122"/>
                <a:cs typeface="Times New Roman" panose="02020603050405020304" pitchFamily="18" charset="0"/>
              </a:rPr>
              <a:t>HW: p.202  #6</a:t>
            </a:r>
          </a:p>
          <a:p>
            <a:pPr algn="ctr" eaLnBrk="1" hangingPunct="1">
              <a:spcBef>
                <a:spcPct val="0"/>
              </a:spcBef>
              <a:buFontTx/>
              <a:buNone/>
              <a:defRPr/>
            </a:pPr>
            <a:r>
              <a:rPr lang="en-US" altLang="zh-CN" sz="2400" b="1">
                <a:ea typeface="华文中宋" panose="02010600040101010101" pitchFamily="2" charset="-122"/>
                <a:cs typeface="Times New Roman" panose="02020603050405020304" pitchFamily="18" charset="0"/>
              </a:rPr>
              <a:t>#7, # 8</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blinds(vertical)">
                                      <p:cBhvr>
                                        <p:cTn id="7" dur="500"/>
                                        <p:tgtEl>
                                          <p:spTgt spid="82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82975"/>
                                        </p:tgtEl>
                                        <p:attrNameLst>
                                          <p:attrName>style.visibility</p:attrName>
                                        </p:attrNameLst>
                                      </p:cBhvr>
                                      <p:to>
                                        <p:strVal val="visible"/>
                                      </p:to>
                                    </p:set>
                                    <p:animEffect transition="in" filter="slide(fromLeft)">
                                      <p:cBhvr>
                                        <p:cTn id="17" dur="500"/>
                                        <p:tgtEl>
                                          <p:spTgt spid="829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9"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upLeft)">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2" name="lase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2958"/>
                                        </p:tgtEl>
                                        <p:attrNameLst>
                                          <p:attrName>style.visibility</p:attrName>
                                        </p:attrNameLst>
                                      </p:cBhvr>
                                      <p:to>
                                        <p:strVal val="visible"/>
                                      </p:to>
                                    </p:set>
                                    <p:animEffect transition="in" filter="dissolve">
                                      <p:cBhvr>
                                        <p:cTn id="32" dur="500"/>
                                        <p:tgtEl>
                                          <p:spTgt spid="82958"/>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9"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strips(upLeft)">
                                      <p:cBhvr>
                                        <p:cTn id="37" dur="500"/>
                                        <p:tgtEl>
                                          <p:spTgt spid="6"/>
                                        </p:tgtEl>
                                      </p:cBhvr>
                                    </p:animEffect>
                                  </p:childTnLst>
                                  <p:subTnLst>
                                    <p:audio>
                                      <p:cMediaNode>
                                        <p:cTn display="0" masterRel="sameClick">
                                          <p:stCondLst>
                                            <p:cond evt="begin" delay="0">
                                              <p:tn val="35"/>
                                            </p:cond>
                                          </p:stCondLst>
                                          <p:endCondLst>
                                            <p:cond evt="onStopAudio" delay="0">
                                              <p:tgtEl>
                                                <p:sldTgt/>
                                              </p:tgtEl>
                                            </p:cond>
                                          </p:endCondLst>
                                        </p:cTn>
                                        <p:tgtEl>
                                          <p:sndTgt r:embed="rId2" name="laser.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subTnLst>
                                    <p:audio>
                                      <p:cMediaNode>
                                        <p:cTn display="0" masterRel="sameClick">
                                          <p:stCondLst>
                                            <p:cond evt="begin" delay="0">
                                              <p:tn val="40"/>
                                            </p:cond>
                                          </p:stCondLst>
                                          <p:endCondLst>
                                            <p:cond evt="onStopAudio" delay="0">
                                              <p:tgtEl>
                                                <p:sldTgt/>
                                              </p:tgtEl>
                                            </p:cond>
                                          </p:endCondLst>
                                        </p:cTn>
                                        <p:tgtEl>
                                          <p:sndTgt r:embed="rId4"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82969"/>
                                        </p:tgtEl>
                                        <p:attrNameLst>
                                          <p:attrName>style.visibility</p:attrName>
                                        </p:attrNameLst>
                                      </p:cBhvr>
                                      <p:to>
                                        <p:strVal val="visible"/>
                                      </p:to>
                                    </p:set>
                                    <p:animEffect transition="in" filter="dissolve">
                                      <p:cBhvr>
                                        <p:cTn id="47" dur="500"/>
                                        <p:tgtEl>
                                          <p:spTgt spid="8296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subTnLst>
                                    <p:audio>
                                      <p:cMediaNode>
                                        <p:cTn display="0" masterRel="sameClick">
                                          <p:stCondLst>
                                            <p:cond evt="begin" delay="0">
                                              <p:tn val="50"/>
                                            </p:cond>
                                          </p:stCondLst>
                                          <p:endCondLst>
                                            <p:cond evt="onStopAudio" delay="0">
                                              <p:tgtEl>
                                                <p:sldTgt/>
                                              </p:tgtEl>
                                            </p:cond>
                                          </p:endCondLst>
                                        </p:cTn>
                                        <p:tgtEl>
                                          <p:sndTgt r:embed="rId4" name="type.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2973"/>
                                        </p:tgtEl>
                                        <p:attrNameLst>
                                          <p:attrName>style.visibility</p:attrName>
                                        </p:attrNameLst>
                                      </p:cBhvr>
                                      <p:to>
                                        <p:strVal val="visible"/>
                                      </p:to>
                                    </p:set>
                                    <p:animEffect transition="in" filter="wipe(left)">
                                      <p:cBhvr>
                                        <p:cTn id="57" dur="500"/>
                                        <p:tgtEl>
                                          <p:spTgt spid="82973"/>
                                        </p:tgtEl>
                                      </p:cBhvr>
                                    </p:animEffect>
                                  </p:childTnLst>
                                  <p:subTnLst>
                                    <p:audio>
                                      <p:cMediaNode>
                                        <p:cTn display="0" masterRel="sameClick">
                                          <p:stCondLst>
                                            <p:cond evt="begin" delay="0">
                                              <p:tn val="55"/>
                                            </p:cond>
                                          </p:stCondLst>
                                          <p:endCondLst>
                                            <p:cond evt="onStopAudio" delay="0">
                                              <p:tgtEl>
                                                <p:sldTgt/>
                                              </p:tgtEl>
                                            </p:cond>
                                          </p:endCondLst>
                                        </p:cTn>
                                        <p:tgtEl>
                                          <p:sndTgt r:embed="rId3" name="chimes.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82982"/>
                                        </p:tgtEl>
                                        <p:attrNameLst>
                                          <p:attrName>style.visibility</p:attrName>
                                        </p:attrNameLst>
                                      </p:cBhvr>
                                      <p:to>
                                        <p:strVal val="visible"/>
                                      </p:to>
                                    </p:set>
                                    <p:animEffect transition="in" filter="strips(downRight)">
                                      <p:cBhvr>
                                        <p:cTn id="62" dur="500"/>
                                        <p:tgtEl>
                                          <p:spTgt spid="82982"/>
                                        </p:tgtEl>
                                      </p:cBhvr>
                                    </p:animEffect>
                                  </p:childTnLst>
                                  <p:subTnLst>
                                    <p:audio>
                                      <p:cMediaNode>
                                        <p:cTn display="0" masterRel="sameClick">
                                          <p:stCondLst>
                                            <p:cond evt="begin" delay="0">
                                              <p:tn val="60"/>
                                            </p:cond>
                                          </p:stCondLst>
                                          <p:endCondLst>
                                            <p:cond evt="onStopAudio" delay="0">
                                              <p:tgtEl>
                                                <p:sldTgt/>
                                              </p:tgtEl>
                                            </p:cond>
                                          </p:endCondLst>
                                        </p:cTn>
                                        <p:tgtEl>
                                          <p:sndTgt r:embed="rId5"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P spid="82975" grpId="0"/>
      <p:bldP spid="8298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68" name="Text Box 304">
            <a:extLst>
              <a:ext uri="{FF2B5EF4-FFF2-40B4-BE49-F238E27FC236}">
                <a16:creationId xmlns:a16="http://schemas.microsoft.com/office/drawing/2014/main" id="{3700970A-793B-444C-AB4C-79A306BB9B37}"/>
              </a:ext>
            </a:extLst>
          </p:cNvPr>
          <p:cNvSpPr txBox="1">
            <a:spLocks noChangeArrowheads="1"/>
          </p:cNvSpPr>
          <p:nvPr/>
        </p:nvSpPr>
        <p:spPr bwMode="auto">
          <a:xfrm>
            <a:off x="381000" y="457200"/>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en-US" altLang="zh-CN" sz="2400"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 </a:t>
            </a:r>
            <a:r>
              <a:rPr lang="zh-CN" altLang="en-US" sz="2400" b="1">
                <a:ea typeface="华文中宋" panose="02010600040101010101" pitchFamily="2" charset="-122"/>
                <a:cs typeface="Times New Roman" panose="02020603050405020304" pitchFamily="18" charset="0"/>
              </a:rPr>
              <a:t>运算量</a:t>
            </a:r>
            <a:r>
              <a:rPr lang="zh-CN" altLang="en-US" sz="2400">
                <a:ea typeface="华文中宋" panose="02010600040101010101" pitchFamily="2" charset="-122"/>
                <a:cs typeface="Times New Roman" panose="02020603050405020304" pitchFamily="18" charset="0"/>
              </a:rPr>
              <a:t> </a:t>
            </a:r>
            <a:r>
              <a:rPr lang="en-US" altLang="zh-CN" sz="2000" b="1">
                <a:solidFill>
                  <a:srgbClr val="008000"/>
                </a:solidFill>
                <a:ea typeface="华文中宋" panose="02010600040101010101" pitchFamily="2" charset="-122"/>
                <a:cs typeface="Times New Roman" panose="02020603050405020304" pitchFamily="18" charset="0"/>
              </a:rPr>
              <a:t>/* Amount of Computation */</a:t>
            </a:r>
          </a:p>
        </p:txBody>
      </p:sp>
      <p:sp>
        <p:nvSpPr>
          <p:cNvPr id="45059" name="Rectangle 305">
            <a:extLst>
              <a:ext uri="{FF2B5EF4-FFF2-40B4-BE49-F238E27FC236}">
                <a16:creationId xmlns:a16="http://schemas.microsoft.com/office/drawing/2014/main" id="{7CE7AF48-5941-499B-9A9D-E13E10B257BC}"/>
              </a:ext>
            </a:extLst>
          </p:cNvPr>
          <p:cNvSpPr>
            <a:spLocks noChangeArrowheads="1"/>
          </p:cNvSpPr>
          <p:nvPr/>
        </p:nvSpPr>
        <p:spPr bwMode="auto">
          <a:xfrm>
            <a:off x="3733800" y="0"/>
            <a:ext cx="541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§3 Gaussian Elimination – Amount of Computation</a:t>
            </a:r>
          </a:p>
        </p:txBody>
      </p:sp>
      <p:sp>
        <p:nvSpPr>
          <p:cNvPr id="37171" name="Text Box 307">
            <a:extLst>
              <a:ext uri="{FF2B5EF4-FFF2-40B4-BE49-F238E27FC236}">
                <a16:creationId xmlns:a16="http://schemas.microsoft.com/office/drawing/2014/main" id="{9E3A50E0-BF9D-4DE9-8A36-B8BC399205A9}"/>
              </a:ext>
            </a:extLst>
          </p:cNvPr>
          <p:cNvSpPr txBox="1">
            <a:spLocks noChangeArrowheads="1"/>
          </p:cNvSpPr>
          <p:nvPr/>
        </p:nvSpPr>
        <p:spPr bwMode="auto">
          <a:xfrm>
            <a:off x="457200" y="990600"/>
            <a:ext cx="8229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6515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由于计算机中乘除 </a:t>
            </a:r>
            <a:r>
              <a:rPr lang="en-US" altLang="zh-CN" sz="2000" b="1">
                <a:solidFill>
                  <a:srgbClr val="008000"/>
                </a:solidFill>
                <a:ea typeface="华文中宋" panose="02010600040101010101" pitchFamily="2" charset="-122"/>
                <a:cs typeface="Times New Roman" panose="02020603050405020304" pitchFamily="18" charset="0"/>
              </a:rPr>
              <a:t>/* multiplications / divisions */</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运算的时间远远超过加减 </a:t>
            </a:r>
            <a:r>
              <a:rPr lang="en-US" altLang="zh-CN" sz="2000" b="1">
                <a:solidFill>
                  <a:srgbClr val="008000"/>
                </a:solidFill>
                <a:ea typeface="华文中宋" panose="02010600040101010101" pitchFamily="2" charset="-122"/>
                <a:cs typeface="Times New Roman" panose="02020603050405020304" pitchFamily="18" charset="0"/>
              </a:rPr>
              <a:t>/* additions / subtractions */ </a:t>
            </a:r>
            <a:r>
              <a:rPr lang="zh-CN" altLang="en-US" sz="2400" b="1">
                <a:ea typeface="华文中宋" panose="02010600040101010101" pitchFamily="2" charset="-122"/>
                <a:cs typeface="Times New Roman" panose="02020603050405020304" pitchFamily="18" charset="0"/>
              </a:rPr>
              <a:t>运算的时间，故估计某种算法的运算量时，往往只估计</a:t>
            </a:r>
            <a:r>
              <a:rPr lang="zh-CN" altLang="en-US" sz="2400" b="1">
                <a:solidFill>
                  <a:schemeClr val="accent2"/>
                </a:solidFill>
                <a:ea typeface="华文中宋" panose="02010600040101010101" pitchFamily="2" charset="-122"/>
                <a:cs typeface="Times New Roman" panose="02020603050405020304" pitchFamily="18" charset="0"/>
              </a:rPr>
              <a:t>乘除的次数</a:t>
            </a:r>
            <a:r>
              <a:rPr lang="zh-CN" altLang="en-US" sz="2400" b="1">
                <a:ea typeface="华文中宋" panose="02010600040101010101" pitchFamily="2" charset="-122"/>
                <a:cs typeface="Times New Roman" panose="02020603050405020304" pitchFamily="18" charset="0"/>
              </a:rPr>
              <a:t>，而且通常以乘除次数</a:t>
            </a:r>
            <a:r>
              <a:rPr lang="zh-CN" altLang="en-US" sz="2400" b="1">
                <a:ea typeface="华文中宋" panose="02010600040101010101" pitchFamily="2" charset="-122"/>
                <a:cs typeface="Times New Roman" panose="02020603050405020304" pitchFamily="18" charset="0"/>
                <a:sym typeface="Symbol" panose="05050102010706020507" pitchFamily="18" charset="2"/>
              </a:rPr>
              <a:t>的</a:t>
            </a:r>
            <a:r>
              <a:rPr lang="zh-CN" altLang="en-US" sz="2400" b="1">
                <a:solidFill>
                  <a:schemeClr val="accent2"/>
                </a:solidFill>
                <a:ea typeface="华文中宋" panose="02010600040101010101" pitchFamily="2" charset="-122"/>
                <a:cs typeface="Times New Roman" panose="02020603050405020304" pitchFamily="18" charset="0"/>
                <a:sym typeface="Symbol" panose="05050102010706020507" pitchFamily="18" charset="2"/>
              </a:rPr>
              <a:t>最高次幂</a:t>
            </a:r>
            <a:r>
              <a:rPr lang="zh-CN" altLang="en-US" sz="2400" b="1">
                <a:ea typeface="华文中宋" panose="02010600040101010101" pitchFamily="2" charset="-122"/>
                <a:cs typeface="Times New Roman" panose="02020603050405020304" pitchFamily="18" charset="0"/>
                <a:sym typeface="Symbol" panose="05050102010706020507" pitchFamily="18" charset="2"/>
              </a:rPr>
              <a:t>为运算量的</a:t>
            </a:r>
            <a:r>
              <a:rPr lang="zh-CN" altLang="en-US" sz="2400" b="1">
                <a:solidFill>
                  <a:schemeClr val="accent2"/>
                </a:solidFill>
                <a:ea typeface="华文中宋" panose="02010600040101010101" pitchFamily="2" charset="-122"/>
                <a:cs typeface="Times New Roman" panose="02020603050405020304" pitchFamily="18" charset="0"/>
                <a:sym typeface="Symbol" panose="05050102010706020507" pitchFamily="18" charset="2"/>
              </a:rPr>
              <a:t>数量级</a:t>
            </a:r>
            <a:r>
              <a:rPr lang="zh-CN" altLang="en-US" sz="2400" b="1">
                <a:ea typeface="华文中宋" panose="02010600040101010101" pitchFamily="2" charset="-122"/>
                <a:cs typeface="Times New Roman" panose="02020603050405020304" pitchFamily="18" charset="0"/>
                <a:sym typeface="Symbol" panose="05050102010706020507" pitchFamily="18" charset="2"/>
              </a:rPr>
              <a:t>。</a:t>
            </a:r>
          </a:p>
        </p:txBody>
      </p:sp>
      <p:sp>
        <p:nvSpPr>
          <p:cNvPr id="37172" name="Text Box 308">
            <a:extLst>
              <a:ext uri="{FF2B5EF4-FFF2-40B4-BE49-F238E27FC236}">
                <a16:creationId xmlns:a16="http://schemas.microsoft.com/office/drawing/2014/main" id="{9523E198-0ABE-43A8-A80F-A97B05E4ABBA}"/>
              </a:ext>
            </a:extLst>
          </p:cNvPr>
          <p:cNvSpPr txBox="1">
            <a:spLocks noChangeArrowheads="1"/>
          </p:cNvSpPr>
          <p:nvPr/>
        </p:nvSpPr>
        <p:spPr bwMode="auto">
          <a:xfrm>
            <a:off x="457200" y="2667000"/>
            <a:ext cx="3886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a:t>
            </a:r>
            <a:r>
              <a:rPr lang="en-US" altLang="zh-CN" sz="2400" b="1">
                <a:ea typeface="华文中宋" panose="02010600040101010101" pitchFamily="2" charset="-122"/>
                <a:cs typeface="Times New Roman" panose="02020603050405020304" pitchFamily="18" charset="0"/>
                <a:sym typeface="Wingdings" panose="05000000000000000000" pitchFamily="2" charset="2"/>
              </a:rPr>
              <a:t>  </a:t>
            </a:r>
            <a:r>
              <a:rPr lang="en-US" altLang="zh-CN" sz="2400" b="1">
                <a:ea typeface="华文中宋" panose="02010600040101010101" pitchFamily="2" charset="-122"/>
                <a:cs typeface="Times New Roman" panose="02020603050405020304" pitchFamily="18" charset="0"/>
              </a:rPr>
              <a:t>Gaussian Elimination:</a:t>
            </a:r>
            <a:endParaRPr lang="en-US" altLang="zh-CN" sz="2400" b="1">
              <a:ea typeface="华文中宋" panose="02010600040101010101" pitchFamily="2" charset="-122"/>
              <a:cs typeface="Times New Roman" panose="02020603050405020304" pitchFamily="18" charset="0"/>
              <a:sym typeface="Symbol" panose="05050102010706020507" pitchFamily="18" charset="2"/>
            </a:endParaRPr>
          </a:p>
        </p:txBody>
      </p:sp>
      <p:grpSp>
        <p:nvGrpSpPr>
          <p:cNvPr id="2" name="Group 352">
            <a:extLst>
              <a:ext uri="{FF2B5EF4-FFF2-40B4-BE49-F238E27FC236}">
                <a16:creationId xmlns:a16="http://schemas.microsoft.com/office/drawing/2014/main" id="{DBA17F97-15AE-4EC2-A163-4A0C64CE3E47}"/>
              </a:ext>
            </a:extLst>
          </p:cNvPr>
          <p:cNvGrpSpPr>
            <a:grpSpLocks/>
          </p:cNvGrpSpPr>
          <p:nvPr/>
        </p:nvGrpSpPr>
        <p:grpSpPr bwMode="auto">
          <a:xfrm>
            <a:off x="533400" y="3368675"/>
            <a:ext cx="5599113" cy="1812925"/>
            <a:chOff x="336" y="2064"/>
            <a:chExt cx="3527" cy="1142"/>
          </a:xfrm>
        </p:grpSpPr>
        <p:sp>
          <p:nvSpPr>
            <p:cNvPr id="45087" name="Text Box 310">
              <a:extLst>
                <a:ext uri="{FF2B5EF4-FFF2-40B4-BE49-F238E27FC236}">
                  <a16:creationId xmlns:a16="http://schemas.microsoft.com/office/drawing/2014/main" id="{F88F32AB-A9EB-412A-9177-A8B79DE35785}"/>
                </a:ext>
              </a:extLst>
            </p:cNvPr>
            <p:cNvSpPr txBox="1">
              <a:spLocks noChangeAspect="1" noChangeArrowheads="1"/>
            </p:cNvSpPr>
            <p:nvPr/>
          </p:nvSpPr>
          <p:spPr bwMode="auto">
            <a:xfrm>
              <a:off x="336" y="2069"/>
              <a:ext cx="2016"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1600" b="1" dirty="0">
                  <a:solidFill>
                    <a:schemeClr val="accent2"/>
                  </a:solidFill>
                  <a:ea typeface="华文中宋" panose="02010600040101010101" pitchFamily="2" charset="-122"/>
                  <a:cs typeface="Times New Roman" panose="02020603050405020304" pitchFamily="18" charset="0"/>
                </a:rPr>
                <a:t>Step </a:t>
              </a:r>
              <a:r>
                <a:rPr lang="en-US" altLang="zh-CN" sz="1600" b="1" i="1" dirty="0">
                  <a:solidFill>
                    <a:schemeClr val="accent2"/>
                  </a:solidFill>
                  <a:ea typeface="华文中宋" panose="02010600040101010101" pitchFamily="2" charset="-122"/>
                  <a:cs typeface="Times New Roman" panose="02020603050405020304" pitchFamily="18" charset="0"/>
                </a:rPr>
                <a:t>k</a:t>
              </a:r>
              <a:r>
                <a:rPr lang="zh-CN" altLang="en-US" sz="1600" b="1" dirty="0">
                  <a:solidFill>
                    <a:schemeClr val="accent2"/>
                  </a:solidFill>
                  <a:ea typeface="华文中宋" panose="02010600040101010101" pitchFamily="2" charset="-122"/>
                  <a:cs typeface="Times New Roman" panose="02020603050405020304" pitchFamily="18" charset="0"/>
                </a:rPr>
                <a:t>：</a:t>
              </a:r>
              <a:r>
                <a:rPr lang="zh-CN" altLang="en-US" sz="1600" b="1" dirty="0">
                  <a:ea typeface="华文中宋" panose="02010600040101010101" pitchFamily="2" charset="-122"/>
                  <a:cs typeface="Times New Roman" panose="02020603050405020304" pitchFamily="18" charset="0"/>
                </a:rPr>
                <a:t>设             ，计算因子</a:t>
              </a:r>
            </a:p>
            <a:p>
              <a:pPr eaLnBrk="1" hangingPunct="1">
                <a:spcBef>
                  <a:spcPct val="50000"/>
                </a:spcBef>
                <a:buFontTx/>
                <a:buNone/>
                <a:defRPr/>
              </a:pPr>
              <a:r>
                <a:rPr lang="zh-CN" altLang="en-US" sz="1600" b="1" dirty="0">
                  <a:ea typeface="华文中宋" panose="02010600040101010101" pitchFamily="2" charset="-122"/>
                  <a:cs typeface="Times New Roman" panose="02020603050405020304" pitchFamily="18" charset="0"/>
                </a:rPr>
                <a:t>且计算</a:t>
              </a:r>
            </a:p>
          </p:txBody>
        </p:sp>
        <p:graphicFrame>
          <p:nvGraphicFramePr>
            <p:cNvPr id="45088" name="Object 311">
              <a:extLst>
                <a:ext uri="{FF2B5EF4-FFF2-40B4-BE49-F238E27FC236}">
                  <a16:creationId xmlns:a16="http://schemas.microsoft.com/office/drawing/2014/main" id="{8FDBF40B-F6CB-4C77-96DB-FAA2D297419A}"/>
                </a:ext>
              </a:extLst>
            </p:cNvPr>
            <p:cNvGraphicFramePr>
              <a:graphicFrameLocks noChangeAspect="1"/>
            </p:cNvGraphicFramePr>
            <p:nvPr/>
          </p:nvGraphicFramePr>
          <p:xfrm>
            <a:off x="1002" y="2064"/>
            <a:ext cx="448" cy="206"/>
          </p:xfrm>
          <a:graphic>
            <a:graphicData uri="http://schemas.openxmlformats.org/presentationml/2006/ole">
              <mc:AlternateContent xmlns:mc="http://schemas.openxmlformats.org/markup-compatibility/2006">
                <mc:Choice xmlns:v="urn:schemas-microsoft-com:vml" Requires="v">
                  <p:oleObj r:id="rId7" imgW="508221" imgH="241405" progId="Equation.3">
                    <p:embed/>
                  </p:oleObj>
                </mc:Choice>
                <mc:Fallback>
                  <p:oleObj r:id="rId7" imgW="508221" imgH="241405" progId="Equation.3">
                    <p:embed/>
                    <p:pic>
                      <p:nvPicPr>
                        <p:cNvPr id="45088" name="Object 311">
                          <a:extLst>
                            <a:ext uri="{FF2B5EF4-FFF2-40B4-BE49-F238E27FC236}">
                              <a16:creationId xmlns:a16="http://schemas.microsoft.com/office/drawing/2014/main" id="{8FDBF40B-F6CB-4C77-96DB-FAA2D29741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2" y="2064"/>
                          <a:ext cx="44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89" name="Object 312">
              <a:extLst>
                <a:ext uri="{FF2B5EF4-FFF2-40B4-BE49-F238E27FC236}">
                  <a16:creationId xmlns:a16="http://schemas.microsoft.com/office/drawing/2014/main" id="{8A8E59B0-D16E-4D55-A184-EC28A7F83925}"/>
                </a:ext>
              </a:extLst>
            </p:cNvPr>
            <p:cNvGraphicFramePr>
              <a:graphicFrameLocks noChangeAspect="1"/>
            </p:cNvGraphicFramePr>
            <p:nvPr/>
          </p:nvGraphicFramePr>
          <p:xfrm>
            <a:off x="2108" y="2069"/>
            <a:ext cx="1577" cy="195"/>
          </p:xfrm>
          <a:graphic>
            <a:graphicData uri="http://schemas.openxmlformats.org/presentationml/2006/ole">
              <mc:AlternateContent xmlns:mc="http://schemas.openxmlformats.org/markup-compatibility/2006">
                <mc:Choice xmlns:v="urn:schemas-microsoft-com:vml" Requires="v">
                  <p:oleObj r:id="rId9" imgW="1981200" imgH="241300" progId="Equation.3">
                    <p:embed/>
                  </p:oleObj>
                </mc:Choice>
                <mc:Fallback>
                  <p:oleObj r:id="rId9" imgW="1981200" imgH="241300" progId="Equation.3">
                    <p:embed/>
                    <p:pic>
                      <p:nvPicPr>
                        <p:cNvPr id="45089" name="Object 312">
                          <a:extLst>
                            <a:ext uri="{FF2B5EF4-FFF2-40B4-BE49-F238E27FC236}">
                              <a16:creationId xmlns:a16="http://schemas.microsoft.com/office/drawing/2014/main" id="{8A8E59B0-D16E-4D55-A184-EC28A7F839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8" y="2069"/>
                          <a:ext cx="1577"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90" name="Object 313">
              <a:extLst>
                <a:ext uri="{FF2B5EF4-FFF2-40B4-BE49-F238E27FC236}">
                  <a16:creationId xmlns:a16="http://schemas.microsoft.com/office/drawing/2014/main" id="{6212B97C-2BB0-4CD6-B1B5-F3349D40C0F7}"/>
                </a:ext>
              </a:extLst>
            </p:cNvPr>
            <p:cNvGraphicFramePr>
              <a:graphicFrameLocks noChangeAspect="1"/>
            </p:cNvGraphicFramePr>
            <p:nvPr/>
          </p:nvGraphicFramePr>
          <p:xfrm>
            <a:off x="840" y="2266"/>
            <a:ext cx="1192" cy="554"/>
          </p:xfrm>
          <a:graphic>
            <a:graphicData uri="http://schemas.openxmlformats.org/presentationml/2006/ole">
              <mc:AlternateContent xmlns:mc="http://schemas.openxmlformats.org/markup-compatibility/2006">
                <mc:Choice xmlns:v="urn:schemas-microsoft-com:vml" Requires="v">
                  <p:oleObj r:id="rId11" imgW="1384300" imgH="723900" progId="Equation.3">
                    <p:embed/>
                  </p:oleObj>
                </mc:Choice>
                <mc:Fallback>
                  <p:oleObj r:id="rId11" imgW="1384300" imgH="723900" progId="Equation.3">
                    <p:embed/>
                    <p:pic>
                      <p:nvPicPr>
                        <p:cNvPr id="45090" name="Object 313">
                          <a:extLst>
                            <a:ext uri="{FF2B5EF4-FFF2-40B4-BE49-F238E27FC236}">
                              <a16:creationId xmlns:a16="http://schemas.microsoft.com/office/drawing/2014/main" id="{6212B97C-2BB0-4CD6-B1B5-F3349D40C0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0" y="2266"/>
                          <a:ext cx="1192"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91" name="Text Box 314">
              <a:extLst>
                <a:ext uri="{FF2B5EF4-FFF2-40B4-BE49-F238E27FC236}">
                  <a16:creationId xmlns:a16="http://schemas.microsoft.com/office/drawing/2014/main" id="{10E2B27A-B604-4C7B-A3BA-28C17BC2AE8A}"/>
                </a:ext>
              </a:extLst>
            </p:cNvPr>
            <p:cNvSpPr txBox="1">
              <a:spLocks noChangeAspect="1" noChangeArrowheads="1"/>
            </p:cNvSpPr>
            <p:nvPr/>
          </p:nvSpPr>
          <p:spPr bwMode="auto">
            <a:xfrm>
              <a:off x="370" y="2870"/>
              <a:ext cx="11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1600" b="1">
                  <a:ea typeface="华文中宋" panose="02010600040101010101" pitchFamily="2" charset="-122"/>
                  <a:cs typeface="Times New Roman" panose="02020603050405020304" pitchFamily="18" charset="0"/>
                </a:rPr>
                <a:t>共进行</a:t>
              </a:r>
              <a:r>
                <a:rPr lang="en-US" altLang="zh-CN" sz="1600" b="1" i="1">
                  <a:solidFill>
                    <a:srgbClr val="FF0000"/>
                  </a:solidFill>
                  <a:ea typeface="华文中宋" panose="02010600040101010101" pitchFamily="2" charset="-122"/>
                  <a:cs typeface="Times New Roman" panose="02020603050405020304" pitchFamily="18" charset="0"/>
                </a:rPr>
                <a:t>n</a:t>
              </a:r>
              <a:r>
                <a:rPr lang="en-US" altLang="zh-CN" sz="1600" b="1">
                  <a:solidFill>
                    <a:srgbClr val="FF0000"/>
                  </a:solidFill>
                  <a:ea typeface="华文中宋" panose="02010600040101010101" pitchFamily="2" charset="-122"/>
                  <a:cs typeface="Times New Roman" panose="02020603050405020304" pitchFamily="18" charset="0"/>
                </a:rPr>
                <a:t> </a:t>
              </a:r>
              <a:r>
                <a:rPr lang="en-US" altLang="zh-CN" sz="1600" b="1">
                  <a:solidFill>
                    <a:srgbClr val="FF0000"/>
                  </a:solidFill>
                  <a:ea typeface="华文中宋" panose="02010600040101010101" pitchFamily="2" charset="-122"/>
                  <a:cs typeface="Times New Roman" panose="02020603050405020304" pitchFamily="18" charset="0"/>
                  <a:sym typeface="Symbol" panose="05050102010706020507" pitchFamily="18" charset="2"/>
                </a:rPr>
                <a:t></a:t>
              </a:r>
              <a:r>
                <a:rPr lang="en-US" altLang="zh-CN" sz="1600" b="1">
                  <a:solidFill>
                    <a:srgbClr val="FF0000"/>
                  </a:solidFill>
                  <a:ea typeface="华文中宋" panose="02010600040101010101" pitchFamily="2" charset="-122"/>
                  <a:cs typeface="Times New Roman" panose="02020603050405020304" pitchFamily="18" charset="0"/>
                </a:rPr>
                <a:t> 1</a:t>
              </a:r>
              <a:r>
                <a:rPr lang="zh-CN" altLang="en-US" sz="1600" b="1">
                  <a:ea typeface="华文中宋" panose="02010600040101010101" pitchFamily="2" charset="-122"/>
                  <a:cs typeface="Times New Roman" panose="02020603050405020304" pitchFamily="18" charset="0"/>
                </a:rPr>
                <a:t>步</a:t>
              </a:r>
            </a:p>
          </p:txBody>
        </p:sp>
        <p:sp>
          <p:nvSpPr>
            <p:cNvPr id="45092" name="AutoShape 316">
              <a:extLst>
                <a:ext uri="{FF2B5EF4-FFF2-40B4-BE49-F238E27FC236}">
                  <a16:creationId xmlns:a16="http://schemas.microsoft.com/office/drawing/2014/main" id="{40C6C0E9-1B18-4E8B-963C-EC0F81CB73CD}"/>
                </a:ext>
              </a:extLst>
            </p:cNvPr>
            <p:cNvSpPr>
              <a:spLocks noChangeAspect="1" noChangeArrowheads="1"/>
            </p:cNvSpPr>
            <p:nvPr/>
          </p:nvSpPr>
          <p:spPr bwMode="auto">
            <a:xfrm>
              <a:off x="1478" y="2937"/>
              <a:ext cx="470" cy="101"/>
            </a:xfrm>
            <a:prstGeom prst="rightArrow">
              <a:avLst>
                <a:gd name="adj1" fmla="val 50000"/>
                <a:gd name="adj2" fmla="val 116315"/>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nvGrpSpPr>
            <p:cNvPr id="45093" name="Group 317">
              <a:extLst>
                <a:ext uri="{FF2B5EF4-FFF2-40B4-BE49-F238E27FC236}">
                  <a16:creationId xmlns:a16="http://schemas.microsoft.com/office/drawing/2014/main" id="{44F19203-7BF6-40D8-AFC8-3A8AA40DC96A}"/>
                </a:ext>
              </a:extLst>
            </p:cNvPr>
            <p:cNvGrpSpPr>
              <a:grpSpLocks noChangeAspect="1"/>
            </p:cNvGrpSpPr>
            <p:nvPr/>
          </p:nvGrpSpPr>
          <p:grpSpPr bwMode="auto">
            <a:xfrm>
              <a:off x="2083" y="2266"/>
              <a:ext cx="1780" cy="940"/>
              <a:chOff x="2880" y="2784"/>
              <a:chExt cx="2544" cy="1344"/>
            </a:xfrm>
          </p:grpSpPr>
          <p:sp>
            <p:nvSpPr>
              <p:cNvPr id="45094" name="AutoShape 318" descr="再生纸">
                <a:extLst>
                  <a:ext uri="{FF2B5EF4-FFF2-40B4-BE49-F238E27FC236}">
                    <a16:creationId xmlns:a16="http://schemas.microsoft.com/office/drawing/2014/main" id="{6C9211B5-0024-40D2-A4DE-94D23BF7B2AF}"/>
                  </a:ext>
                </a:extLst>
              </p:cNvPr>
              <p:cNvSpPr>
                <a:spLocks noChangeAspect="1" noChangeArrowheads="1"/>
              </p:cNvSpPr>
              <p:nvPr/>
            </p:nvSpPr>
            <p:spPr bwMode="auto">
              <a:xfrm>
                <a:off x="2880" y="2784"/>
                <a:ext cx="2544" cy="1344"/>
              </a:xfrm>
              <a:prstGeom prst="bevel">
                <a:avLst>
                  <a:gd name="adj" fmla="val 4477"/>
                </a:avLst>
              </a:prstGeom>
              <a:blipFill dpi="0" rotWithShape="0">
                <a:blip r:embed="rId1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aphicFrame>
            <p:nvGraphicFramePr>
              <p:cNvPr id="45095" name="Object 319">
                <a:extLst>
                  <a:ext uri="{FF2B5EF4-FFF2-40B4-BE49-F238E27FC236}">
                    <a16:creationId xmlns:a16="http://schemas.microsoft.com/office/drawing/2014/main" id="{56CC7B57-528D-406E-B5FA-00FF3AE0BDA2}"/>
                  </a:ext>
                </a:extLst>
              </p:cNvPr>
              <p:cNvGraphicFramePr>
                <a:graphicFrameLocks noChangeAspect="1"/>
              </p:cNvGraphicFramePr>
              <p:nvPr/>
            </p:nvGraphicFramePr>
            <p:xfrm>
              <a:off x="2976" y="2880"/>
              <a:ext cx="2352" cy="1151"/>
            </p:xfrm>
            <a:graphic>
              <a:graphicData uri="http://schemas.openxmlformats.org/presentationml/2006/ole">
                <mc:AlternateContent xmlns:mc="http://schemas.openxmlformats.org/markup-compatibility/2006">
                  <mc:Choice xmlns:v="urn:schemas-microsoft-com:vml" Requires="v">
                    <p:oleObj r:id="rId14" imgW="2222500" imgH="965200" progId="Equation.3">
                      <p:embed/>
                    </p:oleObj>
                  </mc:Choice>
                  <mc:Fallback>
                    <p:oleObj r:id="rId14" imgW="2222500" imgH="965200" progId="Equation.3">
                      <p:embed/>
                      <p:pic>
                        <p:nvPicPr>
                          <p:cNvPr id="45095" name="Object 319">
                            <a:extLst>
                              <a:ext uri="{FF2B5EF4-FFF2-40B4-BE49-F238E27FC236}">
                                <a16:creationId xmlns:a16="http://schemas.microsoft.com/office/drawing/2014/main" id="{56CC7B57-528D-406E-B5FA-00FF3AE0BDA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6" y="2880"/>
                            <a:ext cx="2352" cy="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4" name="Group 323">
            <a:extLst>
              <a:ext uri="{FF2B5EF4-FFF2-40B4-BE49-F238E27FC236}">
                <a16:creationId xmlns:a16="http://schemas.microsoft.com/office/drawing/2014/main" id="{9CB54CFE-B0DE-48CC-A615-0FF6B2F26268}"/>
              </a:ext>
            </a:extLst>
          </p:cNvPr>
          <p:cNvGrpSpPr>
            <a:grpSpLocks noChangeAspect="1"/>
          </p:cNvGrpSpPr>
          <p:nvPr/>
        </p:nvGrpSpPr>
        <p:grpSpPr bwMode="auto">
          <a:xfrm>
            <a:off x="685800" y="5181600"/>
            <a:ext cx="3041650" cy="1260475"/>
            <a:chOff x="1056" y="336"/>
            <a:chExt cx="2736" cy="1134"/>
          </a:xfrm>
        </p:grpSpPr>
        <p:graphicFrame>
          <p:nvGraphicFramePr>
            <p:cNvPr id="45085" name="Object 321">
              <a:extLst>
                <a:ext uri="{FF2B5EF4-FFF2-40B4-BE49-F238E27FC236}">
                  <a16:creationId xmlns:a16="http://schemas.microsoft.com/office/drawing/2014/main" id="{80CF0F4A-E3C4-4082-9736-4CBB0A20BFE5}"/>
                </a:ext>
              </a:extLst>
            </p:cNvPr>
            <p:cNvGraphicFramePr>
              <a:graphicFrameLocks noChangeAspect="1"/>
            </p:cNvGraphicFramePr>
            <p:nvPr/>
          </p:nvGraphicFramePr>
          <p:xfrm>
            <a:off x="1104" y="336"/>
            <a:ext cx="1032" cy="280"/>
          </p:xfrm>
          <a:graphic>
            <a:graphicData uri="http://schemas.openxmlformats.org/presentationml/2006/ole">
              <mc:AlternateContent xmlns:mc="http://schemas.openxmlformats.org/markup-compatibility/2006">
                <mc:Choice xmlns:v="urn:schemas-microsoft-com:vml" Requires="v">
                  <p:oleObj r:id="rId16" imgW="889000" imgH="241300" progId="Equation.3">
                    <p:embed/>
                  </p:oleObj>
                </mc:Choice>
                <mc:Fallback>
                  <p:oleObj r:id="rId16" imgW="889000" imgH="241300" progId="Equation.3">
                    <p:embed/>
                    <p:pic>
                      <p:nvPicPr>
                        <p:cNvPr id="45085" name="Object 321">
                          <a:extLst>
                            <a:ext uri="{FF2B5EF4-FFF2-40B4-BE49-F238E27FC236}">
                              <a16:creationId xmlns:a16="http://schemas.microsoft.com/office/drawing/2014/main" id="{80CF0F4A-E3C4-4082-9736-4CBB0A20BFE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04" y="336"/>
                          <a:ext cx="103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86" name="Object 322">
              <a:extLst>
                <a:ext uri="{FF2B5EF4-FFF2-40B4-BE49-F238E27FC236}">
                  <a16:creationId xmlns:a16="http://schemas.microsoft.com/office/drawing/2014/main" id="{57AF3436-EAA7-4D2B-ACF3-E1BBDB04DA80}"/>
                </a:ext>
              </a:extLst>
            </p:cNvPr>
            <p:cNvGraphicFramePr>
              <a:graphicFrameLocks noChangeAspect="1"/>
            </p:cNvGraphicFramePr>
            <p:nvPr/>
          </p:nvGraphicFramePr>
          <p:xfrm>
            <a:off x="1056" y="672"/>
            <a:ext cx="2736" cy="798"/>
          </p:xfrm>
          <a:graphic>
            <a:graphicData uri="http://schemas.openxmlformats.org/presentationml/2006/ole">
              <mc:AlternateContent xmlns:mc="http://schemas.openxmlformats.org/markup-compatibility/2006">
                <mc:Choice xmlns:v="urn:schemas-microsoft-com:vml" Requires="v">
                  <p:oleObj r:id="rId18" imgW="2411953" imgH="672808" progId="Equation.3">
                    <p:embed/>
                  </p:oleObj>
                </mc:Choice>
                <mc:Fallback>
                  <p:oleObj r:id="rId18" imgW="2411953" imgH="672808" progId="Equation.3">
                    <p:embed/>
                    <p:pic>
                      <p:nvPicPr>
                        <p:cNvPr id="45086" name="Object 322">
                          <a:extLst>
                            <a:ext uri="{FF2B5EF4-FFF2-40B4-BE49-F238E27FC236}">
                              <a16:creationId xmlns:a16="http://schemas.microsoft.com/office/drawing/2014/main" id="{57AF3436-EAA7-4D2B-ACF3-E1BBDB04DA8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6" y="672"/>
                          <a:ext cx="2736"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7188" name="AutoShape 324">
            <a:extLst>
              <a:ext uri="{FF2B5EF4-FFF2-40B4-BE49-F238E27FC236}">
                <a16:creationId xmlns:a16="http://schemas.microsoft.com/office/drawing/2014/main" id="{F780384F-4F31-4F22-87E0-B7A048F70ABC}"/>
              </a:ext>
            </a:extLst>
          </p:cNvPr>
          <p:cNvSpPr>
            <a:spLocks noChangeArrowheads="1"/>
          </p:cNvSpPr>
          <p:nvPr/>
        </p:nvSpPr>
        <p:spPr bwMode="auto">
          <a:xfrm>
            <a:off x="5410200" y="2590800"/>
            <a:ext cx="1828800" cy="533400"/>
          </a:xfrm>
          <a:prstGeom prst="wedgeEllipseCallout">
            <a:avLst>
              <a:gd name="adj1" fmla="val -99565"/>
              <a:gd name="adj2" fmla="val 118454"/>
            </a:avLst>
          </a:prstGeom>
          <a:gradFill rotWithShape="0">
            <a:gsLst>
              <a:gs pos="0">
                <a:srgbClr val="C0C0C0"/>
              </a:gs>
              <a:gs pos="100000">
                <a:schemeClr val="bg1"/>
              </a:gs>
            </a:gsLst>
            <a:lin ang="18900000" scaled="1"/>
          </a:gra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a:t>
            </a:r>
            <a:r>
              <a:rPr lang="en-US" altLang="zh-CN" sz="2000" b="1" i="1">
                <a:ea typeface="华文中宋" panose="02010600040101010101" pitchFamily="2" charset="-122"/>
                <a:cs typeface="Times New Roman" panose="02020603050405020304" pitchFamily="18" charset="0"/>
              </a:rPr>
              <a:t>n </a:t>
            </a:r>
            <a:r>
              <a:rPr lang="en-US" altLang="zh-CN" sz="2000" b="1">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a:ea typeface="华文中宋" panose="02010600040101010101" pitchFamily="2" charset="-122"/>
                <a:cs typeface="Times New Roman" panose="02020603050405020304" pitchFamily="18" charset="0"/>
              </a:rPr>
              <a:t> k</a:t>
            </a:r>
            <a:r>
              <a:rPr lang="en-US" altLang="zh-CN" sz="2000" b="1">
                <a:ea typeface="华文中宋" panose="02010600040101010101" pitchFamily="2" charset="-122"/>
                <a:cs typeface="Times New Roman" panose="02020603050405020304" pitchFamily="18" charset="0"/>
              </a:rPr>
              <a:t>) </a:t>
            </a:r>
            <a:r>
              <a:rPr lang="zh-CN" altLang="en-US" sz="2000" b="1">
                <a:ea typeface="华文中宋" panose="02010600040101010101" pitchFamily="2" charset="-122"/>
                <a:cs typeface="Times New Roman" panose="02020603050405020304" pitchFamily="18" charset="0"/>
              </a:rPr>
              <a:t>次</a:t>
            </a:r>
          </a:p>
        </p:txBody>
      </p:sp>
      <p:sp>
        <p:nvSpPr>
          <p:cNvPr id="37189" name="AutoShape 325">
            <a:extLst>
              <a:ext uri="{FF2B5EF4-FFF2-40B4-BE49-F238E27FC236}">
                <a16:creationId xmlns:a16="http://schemas.microsoft.com/office/drawing/2014/main" id="{8B46AF77-5AC5-4FF5-BFCF-33B9F31C5734}"/>
              </a:ext>
            </a:extLst>
          </p:cNvPr>
          <p:cNvSpPr>
            <a:spLocks noChangeArrowheads="1"/>
          </p:cNvSpPr>
          <p:nvPr/>
        </p:nvSpPr>
        <p:spPr bwMode="auto">
          <a:xfrm>
            <a:off x="5410200" y="2590800"/>
            <a:ext cx="1828800" cy="533400"/>
          </a:xfrm>
          <a:prstGeom prst="wedgeEllipseCallout">
            <a:avLst>
              <a:gd name="adj1" fmla="val -185593"/>
              <a:gd name="adj2" fmla="val 177681"/>
            </a:avLst>
          </a:prstGeom>
          <a:gradFill rotWithShape="0">
            <a:gsLst>
              <a:gs pos="0">
                <a:srgbClr val="C0C0C0"/>
              </a:gs>
              <a:gs pos="100000">
                <a:schemeClr val="bg1"/>
              </a:gs>
            </a:gsLst>
            <a:lin ang="18900000" scaled="1"/>
          </a:gra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a:t>
            </a:r>
            <a:r>
              <a:rPr lang="en-US" altLang="zh-CN" sz="2000" b="1" i="1">
                <a:ea typeface="华文中宋" panose="02010600040101010101" pitchFamily="2" charset="-122"/>
                <a:cs typeface="Times New Roman" panose="02020603050405020304" pitchFamily="18" charset="0"/>
              </a:rPr>
              <a:t>n </a:t>
            </a:r>
            <a:r>
              <a:rPr lang="en-US" altLang="zh-CN" sz="2000" b="1">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a:ea typeface="华文中宋" panose="02010600040101010101" pitchFamily="2" charset="-122"/>
                <a:cs typeface="Times New Roman" panose="02020603050405020304" pitchFamily="18" charset="0"/>
              </a:rPr>
              <a:t> k</a:t>
            </a:r>
            <a:r>
              <a:rPr lang="en-US" altLang="zh-CN" sz="2000" b="1">
                <a:ea typeface="华文中宋" panose="02010600040101010101" pitchFamily="2" charset="-122"/>
                <a:cs typeface="Times New Roman" panose="02020603050405020304" pitchFamily="18" charset="0"/>
              </a:rPr>
              <a:t>)</a:t>
            </a:r>
            <a:r>
              <a:rPr lang="en-US" altLang="zh-CN" sz="2000" b="1" baseline="30000">
                <a:ea typeface="华文中宋" panose="02010600040101010101" pitchFamily="2" charset="-122"/>
                <a:cs typeface="Times New Roman" panose="02020603050405020304" pitchFamily="18" charset="0"/>
              </a:rPr>
              <a:t>2</a:t>
            </a:r>
            <a:r>
              <a:rPr lang="en-US" altLang="zh-CN" sz="2000" b="1">
                <a:ea typeface="华文中宋" panose="02010600040101010101" pitchFamily="2" charset="-122"/>
                <a:cs typeface="Times New Roman" panose="02020603050405020304" pitchFamily="18" charset="0"/>
              </a:rPr>
              <a:t> </a:t>
            </a:r>
            <a:r>
              <a:rPr lang="zh-CN" altLang="en-US" sz="2000" b="1">
                <a:ea typeface="华文中宋" panose="02010600040101010101" pitchFamily="2" charset="-122"/>
                <a:cs typeface="Times New Roman" panose="02020603050405020304" pitchFamily="18" charset="0"/>
              </a:rPr>
              <a:t>次</a:t>
            </a:r>
          </a:p>
        </p:txBody>
      </p:sp>
      <p:sp>
        <p:nvSpPr>
          <p:cNvPr id="37190" name="AutoShape 326">
            <a:extLst>
              <a:ext uri="{FF2B5EF4-FFF2-40B4-BE49-F238E27FC236}">
                <a16:creationId xmlns:a16="http://schemas.microsoft.com/office/drawing/2014/main" id="{1EEE07C6-20F6-43F6-AE08-BAC8012F217D}"/>
              </a:ext>
            </a:extLst>
          </p:cNvPr>
          <p:cNvSpPr>
            <a:spLocks noChangeArrowheads="1"/>
          </p:cNvSpPr>
          <p:nvPr/>
        </p:nvSpPr>
        <p:spPr bwMode="auto">
          <a:xfrm>
            <a:off x="5410200" y="2590800"/>
            <a:ext cx="1828800" cy="533400"/>
          </a:xfrm>
          <a:prstGeom prst="wedgeEllipseCallout">
            <a:avLst>
              <a:gd name="adj1" fmla="val -185505"/>
              <a:gd name="adj2" fmla="val 239880"/>
            </a:avLst>
          </a:prstGeom>
          <a:gradFill rotWithShape="0">
            <a:gsLst>
              <a:gs pos="0">
                <a:srgbClr val="C0C0C0"/>
              </a:gs>
              <a:gs pos="100000">
                <a:schemeClr val="bg1"/>
              </a:gs>
            </a:gsLst>
            <a:lin ang="18900000" scaled="1"/>
          </a:gra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a:t>
            </a:r>
            <a:r>
              <a:rPr lang="en-US" altLang="zh-CN" sz="2000" b="1" i="1">
                <a:ea typeface="华文中宋" panose="02010600040101010101" pitchFamily="2" charset="-122"/>
                <a:cs typeface="Times New Roman" panose="02020603050405020304" pitchFamily="18" charset="0"/>
              </a:rPr>
              <a:t>n </a:t>
            </a:r>
            <a:r>
              <a:rPr lang="en-US" altLang="zh-CN" sz="2000" b="1">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a:ea typeface="华文中宋" panose="02010600040101010101" pitchFamily="2" charset="-122"/>
                <a:cs typeface="Times New Roman" panose="02020603050405020304" pitchFamily="18" charset="0"/>
              </a:rPr>
              <a:t> k</a:t>
            </a:r>
            <a:r>
              <a:rPr lang="en-US" altLang="zh-CN" sz="2000" b="1">
                <a:ea typeface="华文中宋" panose="02010600040101010101" pitchFamily="2" charset="-122"/>
                <a:cs typeface="Times New Roman" panose="02020603050405020304" pitchFamily="18" charset="0"/>
              </a:rPr>
              <a:t>) </a:t>
            </a:r>
            <a:r>
              <a:rPr lang="zh-CN" altLang="en-US" sz="2000" b="1">
                <a:ea typeface="华文中宋" panose="02010600040101010101" pitchFamily="2" charset="-122"/>
                <a:cs typeface="Times New Roman" panose="02020603050405020304" pitchFamily="18" charset="0"/>
              </a:rPr>
              <a:t>次</a:t>
            </a:r>
          </a:p>
        </p:txBody>
      </p:sp>
      <p:grpSp>
        <p:nvGrpSpPr>
          <p:cNvPr id="5" name="Group 329">
            <a:extLst>
              <a:ext uri="{FF2B5EF4-FFF2-40B4-BE49-F238E27FC236}">
                <a16:creationId xmlns:a16="http://schemas.microsoft.com/office/drawing/2014/main" id="{52E46427-6508-4245-9794-60C822FD2DE8}"/>
              </a:ext>
            </a:extLst>
          </p:cNvPr>
          <p:cNvGrpSpPr>
            <a:grpSpLocks/>
          </p:cNvGrpSpPr>
          <p:nvPr/>
        </p:nvGrpSpPr>
        <p:grpSpPr bwMode="auto">
          <a:xfrm>
            <a:off x="6324600" y="3505200"/>
            <a:ext cx="2590800" cy="1066800"/>
            <a:chOff x="3984" y="2208"/>
            <a:chExt cx="1632" cy="672"/>
          </a:xfrm>
        </p:grpSpPr>
        <p:sp>
          <p:nvSpPr>
            <p:cNvPr id="45083" name="AutoShape 327">
              <a:extLst>
                <a:ext uri="{FF2B5EF4-FFF2-40B4-BE49-F238E27FC236}">
                  <a16:creationId xmlns:a16="http://schemas.microsoft.com/office/drawing/2014/main" id="{02341066-7938-4AF2-8DB4-12060EA89C90}"/>
                </a:ext>
              </a:extLst>
            </p:cNvPr>
            <p:cNvSpPr>
              <a:spLocks/>
            </p:cNvSpPr>
            <p:nvPr/>
          </p:nvSpPr>
          <p:spPr bwMode="auto">
            <a:xfrm>
              <a:off x="3984" y="2208"/>
              <a:ext cx="144" cy="672"/>
            </a:xfrm>
            <a:prstGeom prst="rightBrace">
              <a:avLst>
                <a:gd name="adj1" fmla="val 38867"/>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45084" name="Text Box 328">
              <a:extLst>
                <a:ext uri="{FF2B5EF4-FFF2-40B4-BE49-F238E27FC236}">
                  <a16:creationId xmlns:a16="http://schemas.microsoft.com/office/drawing/2014/main" id="{751FC78A-5535-42D6-A4D0-EA36E7409995}"/>
                </a:ext>
              </a:extLst>
            </p:cNvPr>
            <p:cNvSpPr txBox="1">
              <a:spLocks noChangeArrowheads="1"/>
            </p:cNvSpPr>
            <p:nvPr/>
          </p:nvSpPr>
          <p:spPr bwMode="auto">
            <a:xfrm>
              <a:off x="4176" y="2400"/>
              <a:ext cx="14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000" b="1">
                  <a:solidFill>
                    <a:srgbClr val="FF0000"/>
                  </a:solidFill>
                  <a:ea typeface="华文中宋" panose="02010600040101010101" pitchFamily="2" charset="-122"/>
                  <a:cs typeface="Times New Roman" panose="02020603050405020304" pitchFamily="18" charset="0"/>
                </a:rPr>
                <a:t>(</a:t>
              </a:r>
              <a:r>
                <a:rPr lang="en-US" altLang="zh-CN" sz="2000" b="1" i="1">
                  <a:solidFill>
                    <a:srgbClr val="FF0000"/>
                  </a:solidFill>
                  <a:ea typeface="华文中宋" panose="02010600040101010101" pitchFamily="2" charset="-122"/>
                  <a:cs typeface="Times New Roman" panose="02020603050405020304" pitchFamily="18" charset="0"/>
                </a:rPr>
                <a:t>n </a:t>
              </a:r>
              <a:r>
                <a:rPr lang="en-US" altLang="zh-CN" sz="2000" b="1">
                  <a:solidFill>
                    <a:srgbClr val="FF0000"/>
                  </a:solidFill>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a:solidFill>
                    <a:srgbClr val="FF0000"/>
                  </a:solidFill>
                  <a:ea typeface="华文中宋" panose="02010600040101010101" pitchFamily="2" charset="-122"/>
                  <a:cs typeface="Times New Roman" panose="02020603050405020304" pitchFamily="18" charset="0"/>
                </a:rPr>
                <a:t> k</a:t>
              </a:r>
              <a:r>
                <a:rPr lang="en-US" altLang="zh-CN" sz="2000" b="1">
                  <a:solidFill>
                    <a:srgbClr val="FF0000"/>
                  </a:solidFill>
                  <a:ea typeface="华文中宋" panose="02010600040101010101" pitchFamily="2" charset="-122"/>
                  <a:cs typeface="Times New Roman" panose="02020603050405020304" pitchFamily="18" charset="0"/>
                </a:rPr>
                <a:t>) (</a:t>
              </a:r>
              <a:r>
                <a:rPr lang="en-US" altLang="zh-CN" sz="2000" b="1" i="1">
                  <a:solidFill>
                    <a:srgbClr val="FF0000"/>
                  </a:solidFill>
                  <a:ea typeface="华文中宋" panose="02010600040101010101" pitchFamily="2" charset="-122"/>
                  <a:cs typeface="Times New Roman" panose="02020603050405020304" pitchFamily="18" charset="0"/>
                </a:rPr>
                <a:t>n </a:t>
              </a:r>
              <a:r>
                <a:rPr lang="en-US" altLang="zh-CN" sz="2000" b="1">
                  <a:solidFill>
                    <a:srgbClr val="FF0000"/>
                  </a:solidFill>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a:solidFill>
                    <a:srgbClr val="FF0000"/>
                  </a:solidFill>
                  <a:ea typeface="华文中宋" panose="02010600040101010101" pitchFamily="2" charset="-122"/>
                  <a:cs typeface="Times New Roman" panose="02020603050405020304" pitchFamily="18" charset="0"/>
                </a:rPr>
                <a:t> k</a:t>
              </a:r>
              <a:r>
                <a:rPr lang="en-US" altLang="zh-CN" sz="2000" b="1">
                  <a:solidFill>
                    <a:srgbClr val="FF0000"/>
                  </a:solidFill>
                  <a:ea typeface="华文中宋" panose="02010600040101010101" pitchFamily="2" charset="-122"/>
                  <a:cs typeface="Times New Roman" panose="02020603050405020304" pitchFamily="18" charset="0"/>
                </a:rPr>
                <a:t> + 2)</a:t>
              </a:r>
              <a:r>
                <a:rPr lang="en-US" altLang="zh-CN" sz="2000" b="1">
                  <a:ea typeface="华文中宋" panose="02010600040101010101" pitchFamily="2" charset="-122"/>
                  <a:cs typeface="Times New Roman" panose="02020603050405020304" pitchFamily="18" charset="0"/>
                </a:rPr>
                <a:t> </a:t>
              </a:r>
              <a:r>
                <a:rPr lang="zh-CN" altLang="en-US" sz="2000" b="1">
                  <a:ea typeface="华文中宋" panose="02010600040101010101" pitchFamily="2" charset="-122"/>
                  <a:cs typeface="Times New Roman" panose="02020603050405020304" pitchFamily="18" charset="0"/>
                </a:rPr>
                <a:t>次</a:t>
              </a:r>
            </a:p>
          </p:txBody>
        </p:sp>
      </p:grpSp>
      <p:grpSp>
        <p:nvGrpSpPr>
          <p:cNvPr id="6" name="Group 334">
            <a:extLst>
              <a:ext uri="{FF2B5EF4-FFF2-40B4-BE49-F238E27FC236}">
                <a16:creationId xmlns:a16="http://schemas.microsoft.com/office/drawing/2014/main" id="{BAB0B641-6ACD-489B-AE2F-642469A4BE33}"/>
              </a:ext>
            </a:extLst>
          </p:cNvPr>
          <p:cNvGrpSpPr>
            <a:grpSpLocks/>
          </p:cNvGrpSpPr>
          <p:nvPr/>
        </p:nvGrpSpPr>
        <p:grpSpPr bwMode="auto">
          <a:xfrm>
            <a:off x="6553200" y="4267200"/>
            <a:ext cx="2286000" cy="1587500"/>
            <a:chOff x="4032" y="2736"/>
            <a:chExt cx="1440" cy="1000"/>
          </a:xfrm>
        </p:grpSpPr>
        <p:graphicFrame>
          <p:nvGraphicFramePr>
            <p:cNvPr id="45081" name="Object 332">
              <a:extLst>
                <a:ext uri="{FF2B5EF4-FFF2-40B4-BE49-F238E27FC236}">
                  <a16:creationId xmlns:a16="http://schemas.microsoft.com/office/drawing/2014/main" id="{23EFB273-7187-4419-9D9B-DAA1DCAFA6FE}"/>
                </a:ext>
              </a:extLst>
            </p:cNvPr>
            <p:cNvGraphicFramePr>
              <a:graphicFrameLocks/>
            </p:cNvGraphicFramePr>
            <p:nvPr/>
          </p:nvGraphicFramePr>
          <p:xfrm>
            <a:off x="4032" y="2976"/>
            <a:ext cx="1401" cy="760"/>
          </p:xfrm>
          <a:graphic>
            <a:graphicData uri="http://schemas.openxmlformats.org/presentationml/2006/ole">
              <mc:AlternateContent xmlns:mc="http://schemas.openxmlformats.org/markup-compatibility/2006">
                <mc:Choice xmlns:v="urn:schemas-microsoft-com:vml" Requires="v">
                  <p:oleObj r:id="rId20" imgW="1283257" imgH="787742" progId="Equation.3">
                    <p:embed/>
                  </p:oleObj>
                </mc:Choice>
                <mc:Fallback>
                  <p:oleObj r:id="rId20" imgW="1283257" imgH="787742" progId="Equation.3">
                    <p:embed/>
                    <p:pic>
                      <p:nvPicPr>
                        <p:cNvPr id="45081" name="Object 332">
                          <a:extLst>
                            <a:ext uri="{FF2B5EF4-FFF2-40B4-BE49-F238E27FC236}">
                              <a16:creationId xmlns:a16="http://schemas.microsoft.com/office/drawing/2014/main" id="{23EFB273-7187-4419-9D9B-DAA1DCAFA6FE}"/>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32" y="2976"/>
                          <a:ext cx="1401"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82" name="Text Box 333">
              <a:extLst>
                <a:ext uri="{FF2B5EF4-FFF2-40B4-BE49-F238E27FC236}">
                  <a16:creationId xmlns:a16="http://schemas.microsoft.com/office/drawing/2014/main" id="{445456E7-F410-4AD2-85FE-AA2D75D7EF7D}"/>
                </a:ext>
              </a:extLst>
            </p:cNvPr>
            <p:cNvSpPr txBox="1">
              <a:spLocks noChangeArrowheads="1"/>
            </p:cNvSpPr>
            <p:nvPr/>
          </p:nvSpPr>
          <p:spPr bwMode="auto">
            <a:xfrm>
              <a:off x="4128" y="2736"/>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000" b="1">
                  <a:solidFill>
                    <a:schemeClr val="accent2"/>
                  </a:solidFill>
                  <a:ea typeface="华文中宋" panose="02010600040101010101" pitchFamily="2" charset="-122"/>
                  <a:cs typeface="Times New Roman" panose="02020603050405020304" pitchFamily="18" charset="0"/>
                </a:rPr>
                <a:t>消元乘除次数：</a:t>
              </a:r>
            </a:p>
          </p:txBody>
        </p:sp>
      </p:grpSp>
      <p:sp>
        <p:nvSpPr>
          <p:cNvPr id="37199" name="AutoShape 335">
            <a:extLst>
              <a:ext uri="{FF2B5EF4-FFF2-40B4-BE49-F238E27FC236}">
                <a16:creationId xmlns:a16="http://schemas.microsoft.com/office/drawing/2014/main" id="{8AC67509-2B65-49CD-8A50-2D35E458796A}"/>
              </a:ext>
            </a:extLst>
          </p:cNvPr>
          <p:cNvSpPr>
            <a:spLocks noChangeArrowheads="1"/>
          </p:cNvSpPr>
          <p:nvPr/>
        </p:nvSpPr>
        <p:spPr bwMode="auto">
          <a:xfrm>
            <a:off x="3124200" y="5257800"/>
            <a:ext cx="1371600" cy="533400"/>
          </a:xfrm>
          <a:prstGeom prst="wedgeEllipseCallout">
            <a:avLst>
              <a:gd name="adj1" fmla="val -145833"/>
              <a:gd name="adj2" fmla="val -29167"/>
            </a:avLst>
          </a:prstGeom>
          <a:gradFill rotWithShape="0">
            <a:gsLst>
              <a:gs pos="0">
                <a:srgbClr val="C0C0C0"/>
              </a:gs>
              <a:gs pos="100000">
                <a:schemeClr val="bg1"/>
              </a:gs>
            </a:gsLst>
            <a:lin ang="18900000" scaled="1"/>
          </a:gra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1 </a:t>
            </a:r>
            <a:r>
              <a:rPr lang="zh-CN" altLang="en-US" sz="2000" b="1">
                <a:ea typeface="华文中宋" panose="02010600040101010101" pitchFamily="2" charset="-122"/>
                <a:cs typeface="Times New Roman" panose="02020603050405020304" pitchFamily="18" charset="0"/>
              </a:rPr>
              <a:t>次</a:t>
            </a:r>
          </a:p>
        </p:txBody>
      </p:sp>
      <p:sp>
        <p:nvSpPr>
          <p:cNvPr id="37200" name="AutoShape 336">
            <a:extLst>
              <a:ext uri="{FF2B5EF4-FFF2-40B4-BE49-F238E27FC236}">
                <a16:creationId xmlns:a16="http://schemas.microsoft.com/office/drawing/2014/main" id="{7A39D878-20EA-458C-B0F1-FB79375A1975}"/>
              </a:ext>
            </a:extLst>
          </p:cNvPr>
          <p:cNvSpPr>
            <a:spLocks noChangeArrowheads="1"/>
          </p:cNvSpPr>
          <p:nvPr/>
        </p:nvSpPr>
        <p:spPr bwMode="auto">
          <a:xfrm>
            <a:off x="3124200" y="5257800"/>
            <a:ext cx="2133600" cy="533400"/>
          </a:xfrm>
          <a:prstGeom prst="wedgeEllipseCallout">
            <a:avLst>
              <a:gd name="adj1" fmla="val -95463"/>
              <a:gd name="adj2" fmla="val 105954"/>
            </a:avLst>
          </a:prstGeom>
          <a:gradFill rotWithShape="0">
            <a:gsLst>
              <a:gs pos="0">
                <a:srgbClr val="C0C0C0"/>
              </a:gs>
              <a:gs pos="100000">
                <a:schemeClr val="bg1"/>
              </a:gs>
            </a:gsLst>
            <a:lin ang="18900000" scaled="1"/>
          </a:gra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a:t>
            </a:r>
            <a:r>
              <a:rPr lang="en-US" altLang="zh-CN" sz="2000" b="1" i="1">
                <a:ea typeface="华文中宋" panose="02010600040101010101" pitchFamily="2" charset="-122"/>
                <a:cs typeface="Times New Roman" panose="02020603050405020304" pitchFamily="18" charset="0"/>
              </a:rPr>
              <a:t>n </a:t>
            </a:r>
            <a:r>
              <a:rPr lang="en-US" altLang="zh-CN" sz="2000" b="1">
                <a:ea typeface="华文中宋" panose="02010600040101010101" pitchFamily="2" charset="-122"/>
                <a:cs typeface="Times New Roman" panose="02020603050405020304" pitchFamily="18" charset="0"/>
                <a:sym typeface="Symbol" panose="05050102010706020507" pitchFamily="18" charset="2"/>
              </a:rPr>
              <a:t></a:t>
            </a:r>
            <a:r>
              <a:rPr lang="en-US" altLang="zh-CN" sz="2000" b="1" i="1">
                <a:ea typeface="华文中宋" panose="02010600040101010101" pitchFamily="2" charset="-122"/>
                <a:cs typeface="Times New Roman" panose="02020603050405020304" pitchFamily="18" charset="0"/>
              </a:rPr>
              <a:t> i</a:t>
            </a:r>
            <a:r>
              <a:rPr lang="en-US" altLang="zh-CN" sz="2000" b="1">
                <a:ea typeface="华文中宋" panose="02010600040101010101" pitchFamily="2" charset="-122"/>
                <a:cs typeface="Times New Roman" panose="02020603050405020304" pitchFamily="18" charset="0"/>
              </a:rPr>
              <a:t> +1) </a:t>
            </a:r>
            <a:r>
              <a:rPr lang="zh-CN" altLang="en-US" sz="2000" b="1">
                <a:ea typeface="华文中宋" panose="02010600040101010101" pitchFamily="2" charset="-122"/>
                <a:cs typeface="Times New Roman" panose="02020603050405020304" pitchFamily="18" charset="0"/>
              </a:rPr>
              <a:t>次</a:t>
            </a:r>
          </a:p>
        </p:txBody>
      </p:sp>
      <p:grpSp>
        <p:nvGrpSpPr>
          <p:cNvPr id="7" name="Group 350">
            <a:extLst>
              <a:ext uri="{FF2B5EF4-FFF2-40B4-BE49-F238E27FC236}">
                <a16:creationId xmlns:a16="http://schemas.microsoft.com/office/drawing/2014/main" id="{71536F24-30C8-437E-ACFD-28366F75F8F9}"/>
              </a:ext>
            </a:extLst>
          </p:cNvPr>
          <p:cNvGrpSpPr>
            <a:grpSpLocks/>
          </p:cNvGrpSpPr>
          <p:nvPr/>
        </p:nvGrpSpPr>
        <p:grpSpPr bwMode="auto">
          <a:xfrm>
            <a:off x="3962400" y="5410200"/>
            <a:ext cx="2774950" cy="1062038"/>
            <a:chOff x="2496" y="3408"/>
            <a:chExt cx="1748" cy="669"/>
          </a:xfrm>
        </p:grpSpPr>
        <p:graphicFrame>
          <p:nvGraphicFramePr>
            <p:cNvPr id="45079" name="Object 338">
              <a:extLst>
                <a:ext uri="{FF2B5EF4-FFF2-40B4-BE49-F238E27FC236}">
                  <a16:creationId xmlns:a16="http://schemas.microsoft.com/office/drawing/2014/main" id="{A5AF7895-D8DE-4FFA-ACCB-683CAB4E9120}"/>
                </a:ext>
              </a:extLst>
            </p:cNvPr>
            <p:cNvGraphicFramePr>
              <a:graphicFrameLocks/>
            </p:cNvGraphicFramePr>
            <p:nvPr/>
          </p:nvGraphicFramePr>
          <p:xfrm>
            <a:off x="2496" y="3648"/>
            <a:ext cx="1748" cy="429"/>
          </p:xfrm>
          <a:graphic>
            <a:graphicData uri="http://schemas.openxmlformats.org/presentationml/2006/ole">
              <mc:AlternateContent xmlns:mc="http://schemas.openxmlformats.org/markup-compatibility/2006">
                <mc:Choice xmlns:v="urn:schemas-microsoft-com:vml" Requires="v">
                  <p:oleObj r:id="rId22" imgW="1600200" imgH="444500" progId="Equation.3">
                    <p:embed/>
                  </p:oleObj>
                </mc:Choice>
                <mc:Fallback>
                  <p:oleObj r:id="rId22" imgW="1600200" imgH="444500" progId="Equation.3">
                    <p:embed/>
                    <p:pic>
                      <p:nvPicPr>
                        <p:cNvPr id="45079" name="Object 338">
                          <a:extLst>
                            <a:ext uri="{FF2B5EF4-FFF2-40B4-BE49-F238E27FC236}">
                              <a16:creationId xmlns:a16="http://schemas.microsoft.com/office/drawing/2014/main" id="{A5AF7895-D8DE-4FFA-ACCB-683CAB4E9120}"/>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96" y="3648"/>
                          <a:ext cx="174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80" name="Text Box 339">
              <a:extLst>
                <a:ext uri="{FF2B5EF4-FFF2-40B4-BE49-F238E27FC236}">
                  <a16:creationId xmlns:a16="http://schemas.microsoft.com/office/drawing/2014/main" id="{C133B00F-50BA-4608-8D05-2CEEB9F4F8A6}"/>
                </a:ext>
              </a:extLst>
            </p:cNvPr>
            <p:cNvSpPr txBox="1">
              <a:spLocks noChangeArrowheads="1"/>
            </p:cNvSpPr>
            <p:nvPr/>
          </p:nvSpPr>
          <p:spPr bwMode="auto">
            <a:xfrm>
              <a:off x="2544" y="3408"/>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000" b="1">
                  <a:solidFill>
                    <a:schemeClr val="accent2"/>
                  </a:solidFill>
                  <a:ea typeface="华文中宋" panose="02010600040101010101" pitchFamily="2" charset="-122"/>
                  <a:cs typeface="Times New Roman" panose="02020603050405020304" pitchFamily="18" charset="0"/>
                </a:rPr>
                <a:t>回代乘除次数：</a:t>
              </a:r>
            </a:p>
          </p:txBody>
        </p:sp>
      </p:grpSp>
      <p:grpSp>
        <p:nvGrpSpPr>
          <p:cNvPr id="8" name="Group 344">
            <a:extLst>
              <a:ext uri="{FF2B5EF4-FFF2-40B4-BE49-F238E27FC236}">
                <a16:creationId xmlns:a16="http://schemas.microsoft.com/office/drawing/2014/main" id="{6CD750BF-0BFC-46F2-84DC-BEC7ACB7BC36}"/>
              </a:ext>
            </a:extLst>
          </p:cNvPr>
          <p:cNvGrpSpPr>
            <a:grpSpLocks/>
          </p:cNvGrpSpPr>
          <p:nvPr/>
        </p:nvGrpSpPr>
        <p:grpSpPr bwMode="auto">
          <a:xfrm>
            <a:off x="1241425" y="4689475"/>
            <a:ext cx="5867400" cy="1905000"/>
            <a:chOff x="336" y="2112"/>
            <a:chExt cx="3696" cy="1200"/>
          </a:xfrm>
        </p:grpSpPr>
        <p:sp>
          <p:nvSpPr>
            <p:cNvPr id="45076" name="Oval 345">
              <a:extLst>
                <a:ext uri="{FF2B5EF4-FFF2-40B4-BE49-F238E27FC236}">
                  <a16:creationId xmlns:a16="http://schemas.microsoft.com/office/drawing/2014/main" id="{D9872AFC-2DD1-4F9B-84FD-2384CE6F8FB5}"/>
                </a:ext>
              </a:extLst>
            </p:cNvPr>
            <p:cNvSpPr>
              <a:spLocks noChangeArrowheads="1"/>
            </p:cNvSpPr>
            <p:nvPr/>
          </p:nvSpPr>
          <p:spPr bwMode="auto">
            <a:xfrm>
              <a:off x="336" y="2112"/>
              <a:ext cx="3696" cy="1200"/>
            </a:xfrm>
            <a:prstGeom prst="ellipse">
              <a:avLst/>
            </a:prstGeom>
            <a:gradFill rotWithShape="0">
              <a:gsLst>
                <a:gs pos="0">
                  <a:schemeClr val="bg1"/>
                </a:gs>
                <a:gs pos="100000">
                  <a:srgbClr val="CCFFCC"/>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400" b="1">
                  <a:ea typeface="华文中宋" panose="02010600040101010101" pitchFamily="2" charset="-122"/>
                  <a:cs typeface="Times New Roman" panose="02020603050405020304" pitchFamily="18" charset="0"/>
                </a:rPr>
                <a:t>Gaussian Elimination </a:t>
              </a:r>
              <a:r>
                <a:rPr lang="zh-CN" altLang="en-US" sz="2400" b="1">
                  <a:ea typeface="华文中宋" panose="02010600040101010101" pitchFamily="2" charset="-122"/>
                  <a:cs typeface="Times New Roman" panose="02020603050405020304" pitchFamily="18" charset="0"/>
                </a:rPr>
                <a:t>的总乘除次数为</a:t>
              </a:r>
            </a:p>
            <a:p>
              <a:pPr algn="ctr" eaLnBrk="1" hangingPunct="1">
                <a:lnSpc>
                  <a:spcPct val="130000"/>
                </a:lnSpc>
                <a:spcBef>
                  <a:spcPct val="0"/>
                </a:spcBef>
                <a:buFontTx/>
                <a:buNone/>
                <a:defRPr/>
              </a:pPr>
              <a:r>
                <a:rPr lang="zh-CN" altLang="en-US" sz="2400" b="1">
                  <a:ea typeface="华文中宋" panose="02010600040101010101" pitchFamily="2" charset="-122"/>
                  <a:cs typeface="Times New Roman" panose="02020603050405020304" pitchFamily="18" charset="0"/>
                </a:rPr>
                <a:t>                        ，运算量为     级。</a:t>
              </a:r>
            </a:p>
          </p:txBody>
        </p:sp>
        <p:graphicFrame>
          <p:nvGraphicFramePr>
            <p:cNvPr id="45077" name="Object 346">
              <a:extLst>
                <a:ext uri="{FF2B5EF4-FFF2-40B4-BE49-F238E27FC236}">
                  <a16:creationId xmlns:a16="http://schemas.microsoft.com/office/drawing/2014/main" id="{265FC2DA-0F06-4338-96B1-E88CDE68504E}"/>
                </a:ext>
              </a:extLst>
            </p:cNvPr>
            <p:cNvGraphicFramePr>
              <a:graphicFrameLocks/>
            </p:cNvGraphicFramePr>
            <p:nvPr/>
          </p:nvGraphicFramePr>
          <p:xfrm>
            <a:off x="960" y="2640"/>
            <a:ext cx="1008" cy="408"/>
          </p:xfrm>
          <a:graphic>
            <a:graphicData uri="http://schemas.openxmlformats.org/presentationml/2006/ole">
              <mc:AlternateContent xmlns:mc="http://schemas.openxmlformats.org/markup-compatibility/2006">
                <mc:Choice xmlns:v="urn:schemas-microsoft-com:vml" Requires="v">
                  <p:oleObj r:id="rId24" imgW="863600" imgH="419100" progId="Equation.3">
                    <p:embed/>
                  </p:oleObj>
                </mc:Choice>
                <mc:Fallback>
                  <p:oleObj r:id="rId24" imgW="863600" imgH="419100" progId="Equation.3">
                    <p:embed/>
                    <p:pic>
                      <p:nvPicPr>
                        <p:cNvPr id="45077" name="Object 346">
                          <a:extLst>
                            <a:ext uri="{FF2B5EF4-FFF2-40B4-BE49-F238E27FC236}">
                              <a16:creationId xmlns:a16="http://schemas.microsoft.com/office/drawing/2014/main" id="{265FC2DA-0F06-4338-96B1-E88CDE68504E}"/>
                            </a:ext>
                          </a:extLst>
                        </p:cNvPr>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60" y="2640"/>
                          <a:ext cx="100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078" name="Object 347">
              <a:extLst>
                <a:ext uri="{FF2B5EF4-FFF2-40B4-BE49-F238E27FC236}">
                  <a16:creationId xmlns:a16="http://schemas.microsoft.com/office/drawing/2014/main" id="{5F6B67CD-DD12-4AD2-A54B-7D90BEF1F5F2}"/>
                </a:ext>
              </a:extLst>
            </p:cNvPr>
            <p:cNvGraphicFramePr>
              <a:graphicFrameLocks/>
            </p:cNvGraphicFramePr>
            <p:nvPr/>
          </p:nvGraphicFramePr>
          <p:xfrm>
            <a:off x="2976" y="2640"/>
            <a:ext cx="183" cy="441"/>
          </p:xfrm>
          <a:graphic>
            <a:graphicData uri="http://schemas.openxmlformats.org/presentationml/2006/ole">
              <mc:AlternateContent xmlns:mc="http://schemas.openxmlformats.org/markup-compatibility/2006">
                <mc:Choice xmlns:v="urn:schemas-microsoft-com:vml" Requires="v">
                  <p:oleObj r:id="rId26" imgW="228799" imgH="419464" progId="Equation.3">
                    <p:embed/>
                  </p:oleObj>
                </mc:Choice>
                <mc:Fallback>
                  <p:oleObj r:id="rId26" imgW="228799" imgH="419464" progId="Equation.3">
                    <p:embed/>
                    <p:pic>
                      <p:nvPicPr>
                        <p:cNvPr id="45078" name="Object 347">
                          <a:extLst>
                            <a:ext uri="{FF2B5EF4-FFF2-40B4-BE49-F238E27FC236}">
                              <a16:creationId xmlns:a16="http://schemas.microsoft.com/office/drawing/2014/main" id="{5F6B67CD-DD12-4AD2-A54B-7D90BEF1F5F2}"/>
                            </a:ext>
                          </a:extLst>
                        </p:cNvPr>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76" y="2640"/>
                          <a:ext cx="183"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37212" name="Rectangle 348">
            <a:extLst>
              <a:ext uri="{FF2B5EF4-FFF2-40B4-BE49-F238E27FC236}">
                <a16:creationId xmlns:a16="http://schemas.microsoft.com/office/drawing/2014/main" id="{25CD4242-3A77-4809-9770-31DD2AB3D201}"/>
              </a:ext>
            </a:extLst>
          </p:cNvPr>
          <p:cNvSpPr>
            <a:spLocks noChangeArrowheads="1"/>
          </p:cNvSpPr>
          <p:nvPr/>
        </p:nvSpPr>
        <p:spPr bwMode="auto">
          <a:xfrm>
            <a:off x="6781800" y="5257800"/>
            <a:ext cx="1447800" cy="685800"/>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7213" name="Rectangle 349">
            <a:extLst>
              <a:ext uri="{FF2B5EF4-FFF2-40B4-BE49-F238E27FC236}">
                <a16:creationId xmlns:a16="http://schemas.microsoft.com/office/drawing/2014/main" id="{73B40224-8C91-4215-83E1-B9DF3788A6EB}"/>
              </a:ext>
            </a:extLst>
          </p:cNvPr>
          <p:cNvSpPr>
            <a:spLocks noChangeArrowheads="1"/>
          </p:cNvSpPr>
          <p:nvPr/>
        </p:nvSpPr>
        <p:spPr bwMode="auto">
          <a:xfrm>
            <a:off x="5943600" y="5791200"/>
            <a:ext cx="838200" cy="685800"/>
          </a:xfrm>
          <a:prstGeom prst="rect">
            <a:avLst/>
          </a:prstGeom>
          <a:solidFill>
            <a:srgbClr val="CCFFCC">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37215" name="AutoShape 351">
            <a:extLst>
              <a:ext uri="{FF2B5EF4-FFF2-40B4-BE49-F238E27FC236}">
                <a16:creationId xmlns:a16="http://schemas.microsoft.com/office/drawing/2014/main" id="{5E8F70C9-FDC6-410F-A079-7D002DEBBCB0}"/>
              </a:ext>
            </a:extLst>
          </p:cNvPr>
          <p:cNvSpPr>
            <a:spLocks noChangeArrowheads="1"/>
          </p:cNvSpPr>
          <p:nvPr/>
        </p:nvSpPr>
        <p:spPr bwMode="auto">
          <a:xfrm>
            <a:off x="6477000" y="3124200"/>
            <a:ext cx="2286000" cy="685800"/>
          </a:xfrm>
          <a:prstGeom prst="foldedCorner">
            <a:avLst>
              <a:gd name="adj" fmla="val 12500"/>
            </a:avLst>
          </a:prstGeom>
          <a:gradFill rotWithShape="0">
            <a:gsLst>
              <a:gs pos="0">
                <a:schemeClr val="bg1"/>
              </a:gs>
              <a:gs pos="100000">
                <a:srgbClr val="FFFFCC"/>
              </a:gs>
            </a:gsLst>
            <a:lin ang="5400000" scaled="1"/>
          </a:gradFill>
          <a:ln w="9525">
            <a:solidFill>
              <a:schemeClr val="tx1"/>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400" b="1">
                <a:ea typeface="华文中宋" panose="02010600040101010101" pitchFamily="2" charset="-122"/>
                <a:cs typeface="Times New Roman" panose="02020603050405020304" pitchFamily="18" charset="0"/>
              </a:rPr>
              <a:t>HW: p.202  #6</a:t>
            </a:r>
          </a:p>
          <a:p>
            <a:pPr algn="ctr" eaLnBrk="1" hangingPunct="1">
              <a:spcBef>
                <a:spcPct val="0"/>
              </a:spcBef>
              <a:buFontTx/>
              <a:buNone/>
              <a:defRPr/>
            </a:pPr>
            <a:r>
              <a:rPr lang="en-US" altLang="zh-CN" sz="2400" b="1">
                <a:ea typeface="华文中宋" panose="02010600040101010101" pitchFamily="2" charset="-122"/>
                <a:cs typeface="Times New Roman" panose="02020603050405020304" pitchFamily="18" charset="0"/>
              </a:rPr>
              <a:t>#7, #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168"/>
                                        </p:tgtEl>
                                        <p:attrNameLst>
                                          <p:attrName>style.visibility</p:attrName>
                                        </p:attrNameLst>
                                      </p:cBhvr>
                                      <p:to>
                                        <p:strVal val="visible"/>
                                      </p:to>
                                    </p:set>
                                    <p:animEffect transition="in" filter="wipe(left)">
                                      <p:cBhvr>
                                        <p:cTn id="7" dur="500"/>
                                        <p:tgtEl>
                                          <p:spTgt spid="37168"/>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171"/>
                                        </p:tgtEl>
                                        <p:attrNameLst>
                                          <p:attrName>style.visibility</p:attrName>
                                        </p:attrNameLst>
                                      </p:cBhvr>
                                      <p:to>
                                        <p:strVal val="visible"/>
                                      </p:to>
                                    </p:set>
                                    <p:animEffect transition="in" filter="strips(downRight)">
                                      <p:cBhvr>
                                        <p:cTn id="12" dur="500"/>
                                        <p:tgtEl>
                                          <p:spTgt spid="37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172"/>
                                        </p:tgtEl>
                                        <p:attrNameLst>
                                          <p:attrName>style.visibility</p:attrName>
                                        </p:attrNameLst>
                                      </p:cBhvr>
                                      <p:to>
                                        <p:strVal val="visible"/>
                                      </p:to>
                                    </p:set>
                                    <p:animEffect transition="in" filter="wipe(left)">
                                      <p:cBhvr>
                                        <p:cTn id="17" dur="500"/>
                                        <p:tgtEl>
                                          <p:spTgt spid="37172"/>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37188"/>
                                        </p:tgtEl>
                                        <p:attrNameLst>
                                          <p:attrName>style.visibility</p:attrName>
                                        </p:attrNameLst>
                                      </p:cBhvr>
                                      <p:to>
                                        <p:strVal val="visible"/>
                                      </p:to>
                                    </p:set>
                                    <p:animEffect transition="in" filter="strips(upRight)">
                                      <p:cBhvr>
                                        <p:cTn id="32" dur="500"/>
                                        <p:tgtEl>
                                          <p:spTgt spid="37188"/>
                                        </p:tgtEl>
                                      </p:cBhvr>
                                    </p:animEffect>
                                  </p:childTnLst>
                                  <p:subTnLst>
                                    <p:set>
                                      <p:cBhvr override="childStyle">
                                        <p:cTn dur="1" fill="hold" display="0" masterRel="nextClick" afterEffect="1"/>
                                        <p:tgtEl>
                                          <p:spTgt spid="37188"/>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4"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37189"/>
                                        </p:tgtEl>
                                        <p:attrNameLst>
                                          <p:attrName>style.visibility</p:attrName>
                                        </p:attrNameLst>
                                      </p:cBhvr>
                                      <p:to>
                                        <p:strVal val="visible"/>
                                      </p:to>
                                    </p:set>
                                    <p:animEffect transition="in" filter="strips(upRight)">
                                      <p:cBhvr>
                                        <p:cTn id="37" dur="500"/>
                                        <p:tgtEl>
                                          <p:spTgt spid="37189"/>
                                        </p:tgtEl>
                                      </p:cBhvr>
                                    </p:animEffect>
                                  </p:childTnLst>
                                  <p:subTnLst>
                                    <p:set>
                                      <p:cBhvr override="childStyle">
                                        <p:cTn dur="1" fill="hold" display="0" masterRel="nextClick" afterEffect="1"/>
                                        <p:tgtEl>
                                          <p:spTgt spid="37189"/>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4" name="whoosh.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37190"/>
                                        </p:tgtEl>
                                        <p:attrNameLst>
                                          <p:attrName>style.visibility</p:attrName>
                                        </p:attrNameLst>
                                      </p:cBhvr>
                                      <p:to>
                                        <p:strVal val="visible"/>
                                      </p:to>
                                    </p:set>
                                    <p:animEffect transition="in" filter="strips(upRight)">
                                      <p:cBhvr>
                                        <p:cTn id="42" dur="500"/>
                                        <p:tgtEl>
                                          <p:spTgt spid="37190"/>
                                        </p:tgtEl>
                                      </p:cBhvr>
                                    </p:animEffect>
                                  </p:childTnLst>
                                  <p:subTnLst>
                                    <p:set>
                                      <p:cBhvr override="childStyle">
                                        <p:cTn dur="1" fill="hold" display="0" masterRel="nextClick" afterEffect="1"/>
                                        <p:tgtEl>
                                          <p:spTgt spid="37190"/>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4" name="whoosh.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subTnLst>
                                    <p:audio>
                                      <p:cMediaNode>
                                        <p:cTn display="0" masterRel="sameClick">
                                          <p:stCondLst>
                                            <p:cond evt="begin" delay="0">
                                              <p:tn val="45"/>
                                            </p:cond>
                                          </p:stCondLst>
                                          <p:endCondLst>
                                            <p:cond evt="onStopAudio" delay="0">
                                              <p:tgtEl>
                                                <p:sldTgt/>
                                              </p:tgtEl>
                                            </p:cond>
                                          </p:endCondLst>
                                        </p:cTn>
                                        <p:tgtEl>
                                          <p:sndTgt r:embed="rId5" name="cashreg.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up)">
                                      <p:cBhvr>
                                        <p:cTn id="52" dur="500"/>
                                        <p:tgtEl>
                                          <p:spTgt spid="6"/>
                                        </p:tgtEl>
                                      </p:cBhvr>
                                    </p:animEffect>
                                  </p:childTnLst>
                                  <p:subTnLst>
                                    <p:audio>
                                      <p:cMediaNode>
                                        <p:cTn display="0" masterRel="sameClick">
                                          <p:stCondLst>
                                            <p:cond evt="begin" delay="0">
                                              <p:tn val="50"/>
                                            </p:cond>
                                          </p:stCondLst>
                                          <p:endCondLst>
                                            <p:cond evt="onStopAudio" delay="0">
                                              <p:tgtEl>
                                                <p:sldTgt/>
                                              </p:tgtEl>
                                            </p:cond>
                                          </p:endCondLst>
                                        </p:cTn>
                                        <p:tgtEl>
                                          <p:sndTgt r:embed="rId5" name="cashreg.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7199"/>
                                        </p:tgtEl>
                                        <p:attrNameLst>
                                          <p:attrName>style.visibility</p:attrName>
                                        </p:attrNameLst>
                                      </p:cBhvr>
                                      <p:to>
                                        <p:strVal val="visible"/>
                                      </p:to>
                                    </p:set>
                                    <p:animEffect transition="in" filter="wipe(left)">
                                      <p:cBhvr>
                                        <p:cTn id="57" dur="500"/>
                                        <p:tgtEl>
                                          <p:spTgt spid="37199"/>
                                        </p:tgtEl>
                                      </p:cBhvr>
                                    </p:animEffect>
                                  </p:childTnLst>
                                  <p:subTnLst>
                                    <p:set>
                                      <p:cBhvr override="childStyle">
                                        <p:cTn dur="1" fill="hold" display="0" masterRel="nextClick" afterEffect="1"/>
                                        <p:tgtEl>
                                          <p:spTgt spid="37199"/>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4" name="whoosh.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3" fill="hold" grpId="0" nodeType="clickEffect">
                                  <p:stCondLst>
                                    <p:cond delay="0"/>
                                  </p:stCondLst>
                                  <p:childTnLst>
                                    <p:set>
                                      <p:cBhvr>
                                        <p:cTn id="61" dur="1" fill="hold">
                                          <p:stCondLst>
                                            <p:cond delay="0"/>
                                          </p:stCondLst>
                                        </p:cTn>
                                        <p:tgtEl>
                                          <p:spTgt spid="37200"/>
                                        </p:tgtEl>
                                        <p:attrNameLst>
                                          <p:attrName>style.visibility</p:attrName>
                                        </p:attrNameLst>
                                      </p:cBhvr>
                                      <p:to>
                                        <p:strVal val="visible"/>
                                      </p:to>
                                    </p:set>
                                    <p:animEffect transition="in" filter="strips(upRight)">
                                      <p:cBhvr>
                                        <p:cTn id="62" dur="500"/>
                                        <p:tgtEl>
                                          <p:spTgt spid="37200"/>
                                        </p:tgtEl>
                                      </p:cBhvr>
                                    </p:animEffect>
                                  </p:childTnLst>
                                  <p:subTnLst>
                                    <p:set>
                                      <p:cBhvr override="childStyle">
                                        <p:cTn dur="1" fill="hold" display="0" masterRel="nextClick" afterEffect="1"/>
                                        <p:tgtEl>
                                          <p:spTgt spid="37200"/>
                                        </p:tgtEl>
                                        <p:attrNameLst>
                                          <p:attrName>style.visibility</p:attrName>
                                        </p:attrNameLst>
                                      </p:cBhvr>
                                      <p:to>
                                        <p:strVal val="hidden"/>
                                      </p:to>
                                    </p:set>
                                    <p:audio>
                                      <p:cMediaNode>
                                        <p:cTn display="0" masterRel="sameClick">
                                          <p:stCondLst>
                                            <p:cond evt="begin" delay="0">
                                              <p:tn val="60"/>
                                            </p:cond>
                                          </p:stCondLst>
                                          <p:endCondLst>
                                            <p:cond evt="onStopAudio" delay="0">
                                              <p:tgtEl>
                                                <p:sldTgt/>
                                              </p:tgtEl>
                                            </p:cond>
                                          </p:endCondLst>
                                        </p:cTn>
                                        <p:tgtEl>
                                          <p:sndTgt r:embed="rId4"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up)">
                                      <p:cBhvr>
                                        <p:cTn id="67" dur="500"/>
                                        <p:tgtEl>
                                          <p:spTgt spid="7"/>
                                        </p:tgtEl>
                                      </p:cBhvr>
                                    </p:animEffect>
                                  </p:childTnLst>
                                  <p:subTnLst>
                                    <p:audio>
                                      <p:cMediaNode>
                                        <p:cTn display="0" masterRel="sameClick">
                                          <p:stCondLst>
                                            <p:cond evt="begin" delay="0">
                                              <p:tn val="65"/>
                                            </p:cond>
                                          </p:stCondLst>
                                          <p:endCondLst>
                                            <p:cond evt="onStopAudio" delay="0">
                                              <p:tgtEl>
                                                <p:sldTgt/>
                                              </p:tgtEl>
                                            </p:cond>
                                          </p:endCondLst>
                                        </p:cTn>
                                        <p:tgtEl>
                                          <p:sndTgt r:embed="rId5" name="cashreg.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7212"/>
                                        </p:tgtEl>
                                        <p:attrNameLst>
                                          <p:attrName>style.visibility</p:attrName>
                                        </p:attrNameLst>
                                      </p:cBhvr>
                                      <p:to>
                                        <p:strVal val="visible"/>
                                      </p:to>
                                    </p:set>
                                    <p:animEffect transition="in" filter="wipe(left)">
                                      <p:cBhvr>
                                        <p:cTn id="72" dur="500"/>
                                        <p:tgtEl>
                                          <p:spTgt spid="37212"/>
                                        </p:tgtEl>
                                      </p:cBhvr>
                                    </p:animEffect>
                                  </p:childTnLst>
                                  <p:subTnLst>
                                    <p:audio>
                                      <p:cMediaNode>
                                        <p:cTn display="0" masterRel="sameClick">
                                          <p:stCondLst>
                                            <p:cond evt="begin" delay="0">
                                              <p:tn val="70"/>
                                            </p:cond>
                                          </p:stCondLst>
                                          <p:endCondLst>
                                            <p:cond evt="onStopAudio" delay="0">
                                              <p:tgtEl>
                                                <p:sldTgt/>
                                              </p:tgtEl>
                                            </p:cond>
                                          </p:endCondLst>
                                        </p:cTn>
                                        <p:tgtEl>
                                          <p:sndTgt r:embed="rId4" name="whoosh.wav"/>
                                        </p:tgtEl>
                                      </p:cMediaNode>
                                    </p:audio>
                                  </p:subTnLst>
                                </p:cTn>
                              </p:par>
                            </p:childTnLst>
                          </p:cTn>
                        </p:par>
                        <p:par>
                          <p:cTn id="73" fill="hold" nodeType="afterGroup">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37213"/>
                                        </p:tgtEl>
                                        <p:attrNameLst>
                                          <p:attrName>style.visibility</p:attrName>
                                        </p:attrNameLst>
                                      </p:cBhvr>
                                      <p:to>
                                        <p:strVal val="visible"/>
                                      </p:to>
                                    </p:set>
                                    <p:animEffect transition="in" filter="wipe(left)">
                                      <p:cBhvr>
                                        <p:cTn id="76" dur="500"/>
                                        <p:tgtEl>
                                          <p:spTgt spid="37213"/>
                                        </p:tgtEl>
                                      </p:cBhvr>
                                    </p:animEffect>
                                  </p:childTnLst>
                                  <p:subTnLst>
                                    <p:audio>
                                      <p:cMediaNode>
                                        <p:cTn display="0" masterRel="sameClick">
                                          <p:stCondLst>
                                            <p:cond evt="begin" delay="0">
                                              <p:tn val="74"/>
                                            </p:cond>
                                          </p:stCondLst>
                                          <p:endCondLst>
                                            <p:cond evt="onStopAudio" delay="0">
                                              <p:tgtEl>
                                                <p:sldTgt/>
                                              </p:tgtEl>
                                            </p:cond>
                                          </p:endCondLst>
                                        </p:cTn>
                                        <p:tgtEl>
                                          <p:sndTgt r:embed="rId4" name="whoosh.wav"/>
                                        </p:tgtEl>
                                      </p:cMediaNode>
                                    </p:audio>
                                  </p:sub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16" fill="hold" nodeType="click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p:cTn id="81" dur="500" fill="hold"/>
                                        <p:tgtEl>
                                          <p:spTgt spid="8"/>
                                        </p:tgtEl>
                                        <p:attrNameLst>
                                          <p:attrName>ppt_w</p:attrName>
                                        </p:attrNameLst>
                                      </p:cBhvr>
                                      <p:tavLst>
                                        <p:tav tm="0">
                                          <p:val>
                                            <p:fltVal val="0"/>
                                          </p:val>
                                        </p:tav>
                                        <p:tav tm="100000">
                                          <p:val>
                                            <p:strVal val="#ppt_w"/>
                                          </p:val>
                                        </p:tav>
                                      </p:tavLst>
                                    </p:anim>
                                    <p:anim calcmode="lin" valueType="num">
                                      <p:cBhvr>
                                        <p:cTn id="82" dur="500" fill="hold"/>
                                        <p:tgtEl>
                                          <p:spTgt spid="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79"/>
                                            </p:cond>
                                          </p:stCondLst>
                                          <p:endCondLst>
                                            <p:cond evt="onStopAudio" delay="0">
                                              <p:tgtEl>
                                                <p:sldTgt/>
                                              </p:tgtEl>
                                            </p:cond>
                                          </p:endCondLst>
                                        </p:cTn>
                                        <p:tgtEl>
                                          <p:sndTgt r:embed="rId6" name="chimes.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18" presetClass="entr" presetSubtype="6" fill="hold" grpId="0" nodeType="clickEffect">
                                  <p:stCondLst>
                                    <p:cond delay="0"/>
                                  </p:stCondLst>
                                  <p:childTnLst>
                                    <p:set>
                                      <p:cBhvr>
                                        <p:cTn id="86" dur="1" fill="hold">
                                          <p:stCondLst>
                                            <p:cond delay="0"/>
                                          </p:stCondLst>
                                        </p:cTn>
                                        <p:tgtEl>
                                          <p:spTgt spid="37215"/>
                                        </p:tgtEl>
                                        <p:attrNameLst>
                                          <p:attrName>style.visibility</p:attrName>
                                        </p:attrNameLst>
                                      </p:cBhvr>
                                      <p:to>
                                        <p:strVal val="visible"/>
                                      </p:to>
                                    </p:set>
                                    <p:animEffect transition="in" filter="strips(downRight)">
                                      <p:cBhvr>
                                        <p:cTn id="87" dur="500"/>
                                        <p:tgtEl>
                                          <p:spTgt spid="37215"/>
                                        </p:tgtEl>
                                      </p:cBhvr>
                                    </p:animEffect>
                                  </p:childTnLst>
                                  <p:subTnLst>
                                    <p:audio>
                                      <p:cMediaNode>
                                        <p:cTn display="0" masterRel="sameClick">
                                          <p:stCondLst>
                                            <p:cond evt="begin" delay="0">
                                              <p:tn val="85"/>
                                            </p:cond>
                                          </p:stCondLst>
                                          <p:endCondLst>
                                            <p:cond evt="onStopAudio" delay="0">
                                              <p:tgtEl>
                                                <p:sldTgt/>
                                              </p:tgtEl>
                                            </p:cond>
                                          </p:endCondLst>
                                        </p:cTn>
                                        <p:tgtEl>
                                          <p:sndTgt r:embed="rId5"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68" grpId="0"/>
      <p:bldP spid="37171" grpId="0"/>
      <p:bldP spid="37172" grpId="0"/>
      <p:bldP spid="37188" grpId="0" animBg="1"/>
      <p:bldP spid="37189" grpId="0" animBg="1"/>
      <p:bldP spid="37190" grpId="0" animBg="1"/>
      <p:bldP spid="37199" grpId="0" animBg="1"/>
      <p:bldP spid="37200" grpId="0" animBg="1"/>
      <p:bldP spid="37212" grpId="0" animBg="1"/>
      <p:bldP spid="37213" grpId="0" animBg="1"/>
      <p:bldP spid="372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a:extLst>
              <a:ext uri="{FF2B5EF4-FFF2-40B4-BE49-F238E27FC236}">
                <a16:creationId xmlns:a16="http://schemas.microsoft.com/office/drawing/2014/main" id="{E5A3D9F4-503C-486A-9C79-D964C3C7DD11}"/>
              </a:ext>
            </a:extLst>
          </p:cNvPr>
          <p:cNvGrpSpPr>
            <a:grpSpLocks/>
          </p:cNvGrpSpPr>
          <p:nvPr/>
        </p:nvGrpSpPr>
        <p:grpSpPr bwMode="auto">
          <a:xfrm>
            <a:off x="1206500" y="3733800"/>
            <a:ext cx="7848600" cy="685800"/>
            <a:chOff x="624" y="2256"/>
            <a:chExt cx="4944" cy="432"/>
          </a:xfrm>
        </p:grpSpPr>
        <p:sp>
          <p:nvSpPr>
            <p:cNvPr id="18463" name="Rectangle 11" descr="Rectangle: Click to edit Master text styles&#10;Second level&#10;Third level&#10;Fourth level&#10;Fifth level">
              <a:extLst>
                <a:ext uri="{FF2B5EF4-FFF2-40B4-BE49-F238E27FC236}">
                  <a16:creationId xmlns:a16="http://schemas.microsoft.com/office/drawing/2014/main" id="{745AEDA1-C43A-4869-B207-9FA2707AF319}"/>
                </a:ext>
              </a:extLst>
            </p:cNvPr>
            <p:cNvSpPr>
              <a:spLocks noChangeArrowheads="1"/>
            </p:cNvSpPr>
            <p:nvPr/>
          </p:nvSpPr>
          <p:spPr bwMode="auto">
            <a:xfrm>
              <a:off x="624" y="2256"/>
              <a:ext cx="494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en-US" altLang="zh-CN" sz="2400" b="1">
                  <a:ea typeface="华文中宋" panose="02010600040101010101" pitchFamily="2" charset="-122"/>
                  <a:cs typeface="Times New Roman" panose="02020603050405020304" pitchFamily="18" charset="0"/>
                </a:rPr>
                <a:t>2.</a:t>
              </a:r>
            </a:p>
          </p:txBody>
        </p:sp>
        <p:graphicFrame>
          <p:nvGraphicFramePr>
            <p:cNvPr id="18464" name="Object 12">
              <a:extLst>
                <a:ext uri="{FF2B5EF4-FFF2-40B4-BE49-F238E27FC236}">
                  <a16:creationId xmlns:a16="http://schemas.microsoft.com/office/drawing/2014/main" id="{7B1868FC-DE15-4EED-A1D3-D2DBC83E8BF4}"/>
                </a:ext>
              </a:extLst>
            </p:cNvPr>
            <p:cNvGraphicFramePr>
              <a:graphicFrameLocks/>
            </p:cNvGraphicFramePr>
            <p:nvPr/>
          </p:nvGraphicFramePr>
          <p:xfrm>
            <a:off x="1016" y="2256"/>
            <a:ext cx="1912" cy="317"/>
          </p:xfrm>
          <a:graphic>
            <a:graphicData uri="http://schemas.openxmlformats.org/presentationml/2006/ole">
              <mc:AlternateContent xmlns:mc="http://schemas.openxmlformats.org/markup-compatibility/2006">
                <mc:Choice xmlns:v="urn:schemas-microsoft-com:vml" Requires="v">
                  <p:oleObj r:id="rId4" imgW="1339876" imgH="184127" progId="Equation.3">
                    <p:embed/>
                  </p:oleObj>
                </mc:Choice>
                <mc:Fallback>
                  <p:oleObj r:id="rId4" imgW="1339876" imgH="184127" progId="Equation.3">
                    <p:embed/>
                    <p:pic>
                      <p:nvPicPr>
                        <p:cNvPr id="18464" name="Object 12">
                          <a:extLst>
                            <a:ext uri="{FF2B5EF4-FFF2-40B4-BE49-F238E27FC236}">
                              <a16:creationId xmlns:a16="http://schemas.microsoft.com/office/drawing/2014/main" id="{7B1868FC-DE15-4EED-A1D3-D2DBC83E8BF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 y="2256"/>
                          <a:ext cx="191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3" name="Group 51">
            <a:extLst>
              <a:ext uri="{FF2B5EF4-FFF2-40B4-BE49-F238E27FC236}">
                <a16:creationId xmlns:a16="http://schemas.microsoft.com/office/drawing/2014/main" id="{02EDCB32-CE6A-4B33-BE77-A2B1A474FF90}"/>
              </a:ext>
            </a:extLst>
          </p:cNvPr>
          <p:cNvGrpSpPr>
            <a:grpSpLocks/>
          </p:cNvGrpSpPr>
          <p:nvPr/>
        </p:nvGrpSpPr>
        <p:grpSpPr bwMode="auto">
          <a:xfrm>
            <a:off x="1219200" y="4648200"/>
            <a:ext cx="7924800" cy="685800"/>
            <a:chOff x="624" y="2352"/>
            <a:chExt cx="4992" cy="432"/>
          </a:xfrm>
          <a:noFill/>
        </p:grpSpPr>
        <p:sp>
          <p:nvSpPr>
            <p:cNvPr id="18461" name="Rectangle 16" descr="Rectangle: Click to edit Master text styles&#10;Second level&#10;Third level&#10;Fourth level&#10;Fifth level">
              <a:extLst>
                <a:ext uri="{FF2B5EF4-FFF2-40B4-BE49-F238E27FC236}">
                  <a16:creationId xmlns:a16="http://schemas.microsoft.com/office/drawing/2014/main" id="{C970F48B-B95C-4BEB-A8F5-03008BA6D755}"/>
                </a:ext>
              </a:extLst>
            </p:cNvPr>
            <p:cNvSpPr>
              <a:spLocks noChangeArrowheads="1"/>
            </p:cNvSpPr>
            <p:nvPr/>
          </p:nvSpPr>
          <p:spPr bwMode="auto">
            <a:xfrm>
              <a:off x="624" y="2352"/>
              <a:ext cx="4992" cy="4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en-US" altLang="zh-CN" sz="2400" b="1">
                  <a:ea typeface="华文中宋" panose="02010600040101010101" pitchFamily="2" charset="-122"/>
                  <a:cs typeface="Times New Roman" panose="02020603050405020304" pitchFamily="18" charset="0"/>
                </a:rPr>
                <a:t>3.</a:t>
              </a:r>
            </a:p>
          </p:txBody>
        </p:sp>
        <p:graphicFrame>
          <p:nvGraphicFramePr>
            <p:cNvPr id="18462" name="Object 17">
              <a:extLst>
                <a:ext uri="{FF2B5EF4-FFF2-40B4-BE49-F238E27FC236}">
                  <a16:creationId xmlns:a16="http://schemas.microsoft.com/office/drawing/2014/main" id="{97F135DD-FAFE-4C83-8897-265D077A6793}"/>
                </a:ext>
              </a:extLst>
            </p:cNvPr>
            <p:cNvGraphicFramePr>
              <a:graphicFrameLocks/>
            </p:cNvGraphicFramePr>
            <p:nvPr/>
          </p:nvGraphicFramePr>
          <p:xfrm>
            <a:off x="1056" y="2368"/>
            <a:ext cx="2208" cy="290"/>
          </p:xfrm>
          <a:graphic>
            <a:graphicData uri="http://schemas.openxmlformats.org/presentationml/2006/ole">
              <mc:AlternateContent xmlns:mc="http://schemas.openxmlformats.org/markup-compatibility/2006">
                <mc:Choice xmlns:v="urn:schemas-microsoft-com:vml" Requires="v">
                  <p:oleObj r:id="rId6" imgW="1149531" imgH="184127" progId="Equation.3">
                    <p:embed/>
                  </p:oleObj>
                </mc:Choice>
                <mc:Fallback>
                  <p:oleObj r:id="rId6" imgW="1149531" imgH="184127" progId="Equation.3">
                    <p:embed/>
                    <p:pic>
                      <p:nvPicPr>
                        <p:cNvPr id="18462" name="Object 17">
                          <a:extLst>
                            <a:ext uri="{FF2B5EF4-FFF2-40B4-BE49-F238E27FC236}">
                              <a16:creationId xmlns:a16="http://schemas.microsoft.com/office/drawing/2014/main" id="{97F135DD-FAFE-4C83-8897-265D077A6793}"/>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6" y="2368"/>
                          <a:ext cx="220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Group 36">
            <a:extLst>
              <a:ext uri="{FF2B5EF4-FFF2-40B4-BE49-F238E27FC236}">
                <a16:creationId xmlns:a16="http://schemas.microsoft.com/office/drawing/2014/main" id="{BF25D8A5-B539-4C88-9F05-E51B22278AB0}"/>
              </a:ext>
            </a:extLst>
          </p:cNvPr>
          <p:cNvGrpSpPr>
            <a:grpSpLocks/>
          </p:cNvGrpSpPr>
          <p:nvPr/>
        </p:nvGrpSpPr>
        <p:grpSpPr bwMode="auto">
          <a:xfrm>
            <a:off x="850900" y="5530850"/>
            <a:ext cx="4160838" cy="488950"/>
            <a:chOff x="672" y="3072"/>
            <a:chExt cx="2621" cy="308"/>
          </a:xfrm>
        </p:grpSpPr>
        <p:sp>
          <p:nvSpPr>
            <p:cNvPr id="18459" name="Rectangle 35">
              <a:extLst>
                <a:ext uri="{FF2B5EF4-FFF2-40B4-BE49-F238E27FC236}">
                  <a16:creationId xmlns:a16="http://schemas.microsoft.com/office/drawing/2014/main" id="{33144593-6B15-4077-866D-263F4DBF260C}"/>
                </a:ext>
              </a:extLst>
            </p:cNvPr>
            <p:cNvSpPr>
              <a:spLocks noChangeArrowheads="1"/>
            </p:cNvSpPr>
            <p:nvPr/>
          </p:nvSpPr>
          <p:spPr bwMode="auto">
            <a:xfrm>
              <a:off x="672" y="3072"/>
              <a:ext cx="26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zh-CN" altLang="en-US" sz="2400" b="1" dirty="0">
                  <a:ea typeface="华文中宋" panose="02010600040101010101" pitchFamily="2" charset="-122"/>
                  <a:cs typeface="Times New Roman" panose="02020603050405020304" pitchFamily="18" charset="0"/>
                </a:rPr>
                <a:t>则称           是向量 </a:t>
              </a:r>
              <a:r>
                <a:rPr lang="ru-RU" altLang="zh-CN" sz="2400" b="1" i="1" dirty="0">
                  <a:solidFill>
                    <a:srgbClr val="FF6600"/>
                  </a:solidFill>
                  <a:ea typeface="华文中宋" panose="02010600040101010101" pitchFamily="2" charset="-122"/>
                  <a:cs typeface="Times New Roman" panose="02020603050405020304" pitchFamily="18" charset="0"/>
                </a:rPr>
                <a:t>Х</a:t>
              </a:r>
              <a:r>
                <a:rPr lang="en-US" altLang="zh-CN" sz="2400" b="1" dirty="0">
                  <a:ea typeface="华文中宋" panose="02010600040101010101" pitchFamily="2" charset="-122"/>
                  <a:cs typeface="Times New Roman" panose="02020603050405020304" pitchFamily="18" charset="0"/>
                </a:rPr>
                <a:t> </a:t>
              </a:r>
              <a:r>
                <a:rPr lang="zh-CN" altLang="en-US" sz="2400" b="1" dirty="0">
                  <a:ea typeface="华文中宋" panose="02010600040101010101" pitchFamily="2" charset="-122"/>
                  <a:cs typeface="Times New Roman" panose="02020603050405020304" pitchFamily="18" charset="0"/>
                </a:rPr>
                <a:t>的范数。</a:t>
              </a:r>
            </a:p>
          </p:txBody>
        </p:sp>
        <p:graphicFrame>
          <p:nvGraphicFramePr>
            <p:cNvPr id="18460" name="Object 18">
              <a:extLst>
                <a:ext uri="{FF2B5EF4-FFF2-40B4-BE49-F238E27FC236}">
                  <a16:creationId xmlns:a16="http://schemas.microsoft.com/office/drawing/2014/main" id="{DBE19293-4219-483C-872D-BB6F6571F282}"/>
                </a:ext>
              </a:extLst>
            </p:cNvPr>
            <p:cNvGraphicFramePr>
              <a:graphicFrameLocks/>
            </p:cNvGraphicFramePr>
            <p:nvPr/>
          </p:nvGraphicFramePr>
          <p:xfrm>
            <a:off x="1152" y="3120"/>
            <a:ext cx="503" cy="260"/>
          </p:xfrm>
          <a:graphic>
            <a:graphicData uri="http://schemas.openxmlformats.org/presentationml/2006/ole">
              <mc:AlternateContent xmlns:mc="http://schemas.openxmlformats.org/markup-compatibility/2006">
                <mc:Choice xmlns:v="urn:schemas-microsoft-com:vml" Requires="v">
                  <p:oleObj r:id="rId8" imgW="374469" imgH="145888" progId="Equation.3">
                    <p:embed/>
                  </p:oleObj>
                </mc:Choice>
                <mc:Fallback>
                  <p:oleObj r:id="rId8" imgW="374469" imgH="145888" progId="Equation.3">
                    <p:embed/>
                    <p:pic>
                      <p:nvPicPr>
                        <p:cNvPr id="18460" name="Object 18">
                          <a:extLst>
                            <a:ext uri="{FF2B5EF4-FFF2-40B4-BE49-F238E27FC236}">
                              <a16:creationId xmlns:a16="http://schemas.microsoft.com/office/drawing/2014/main" id="{DBE19293-4219-483C-872D-BB6F6571F282}"/>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2" y="3120"/>
                          <a:ext cx="50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 name="Group 62">
            <a:extLst>
              <a:ext uri="{FF2B5EF4-FFF2-40B4-BE49-F238E27FC236}">
                <a16:creationId xmlns:a16="http://schemas.microsoft.com/office/drawing/2014/main" id="{5B9AEE2D-30C1-4756-B217-98D2EDA67437}"/>
              </a:ext>
            </a:extLst>
          </p:cNvPr>
          <p:cNvGrpSpPr>
            <a:grpSpLocks/>
          </p:cNvGrpSpPr>
          <p:nvPr/>
        </p:nvGrpSpPr>
        <p:grpSpPr bwMode="auto">
          <a:xfrm>
            <a:off x="827088" y="1431942"/>
            <a:ext cx="6408737" cy="550868"/>
            <a:chOff x="576" y="901"/>
            <a:chExt cx="4128" cy="347"/>
          </a:xfrm>
        </p:grpSpPr>
        <p:sp>
          <p:nvSpPr>
            <p:cNvPr id="85012" name="Rectangle 20" descr="Rectangle: Click to edit Master text styles&#10;Second level&#10;Third level&#10;Fourth level&#10;Fifth level">
              <a:extLst>
                <a:ext uri="{FF2B5EF4-FFF2-40B4-BE49-F238E27FC236}">
                  <a16:creationId xmlns:a16="http://schemas.microsoft.com/office/drawing/2014/main" id="{4AFD365B-52AA-4F8F-A235-8F43A3842F8A}"/>
                </a:ext>
              </a:extLst>
            </p:cNvPr>
            <p:cNvSpPr>
              <a:spLocks noChangeArrowheads="1"/>
            </p:cNvSpPr>
            <p:nvPr/>
          </p:nvSpPr>
          <p:spPr bwMode="auto">
            <a:xfrm>
              <a:off x="576" y="934"/>
              <a:ext cx="4128" cy="314"/>
            </a:xfrm>
            <a:prstGeom prst="rect">
              <a:avLst/>
            </a:prstGeom>
            <a:noFill/>
            <a:ln w="9525">
              <a:noFill/>
              <a:miter lim="800000"/>
            </a:ln>
            <a:effectLst/>
          </p:spPr>
          <p:txBody>
            <a:bodyPr/>
            <a:lstStyle/>
            <a:p>
              <a:pPr marL="342900" indent="-342900" eaLnBrk="1" hangingPunct="1">
                <a:lnSpc>
                  <a:spcPct val="90000"/>
                </a:lnSpc>
                <a:spcBef>
                  <a:spcPct val="20000"/>
                </a:spcBef>
                <a:buClr>
                  <a:schemeClr val="hlink"/>
                </a:buClr>
                <a:buSzPct val="110000"/>
                <a:buFont typeface="Wingdings" pitchFamily="2" charset="2"/>
                <a:buNone/>
                <a:defRPr/>
              </a:pPr>
              <a:r>
                <a:rPr kumimoji="1" lang="zh-CN" altLang="en-US" b="1" dirty="0">
                  <a:latin typeface="Times New Roman" panose="02020603050405020304" pitchFamily="18" charset="0"/>
                  <a:ea typeface="华文中宋" panose="02010600040101010101" pitchFamily="2" charset="-122"/>
                  <a:cs typeface="Times New Roman" panose="02020603050405020304" pitchFamily="18" charset="0"/>
                </a:rPr>
                <a:t>我们用     表示</a:t>
              </a:r>
              <a:r>
                <a:rPr kumimoji="1" lang="en-US" altLang="zh-CN"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kumimoji="1" lang="en-US" altLang="zh-CN" b="1" i="1" dirty="0">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b="1" dirty="0">
                  <a:latin typeface="Times New Roman" panose="02020603050405020304" pitchFamily="18" charset="0"/>
                  <a:ea typeface="华文中宋" panose="02010600040101010101" pitchFamily="2" charset="-122"/>
                  <a:cs typeface="Times New Roman" panose="02020603050405020304" pitchFamily="18" charset="0"/>
                </a:rPr>
                <a:t>维实向量的空间。</a:t>
              </a:r>
            </a:p>
          </p:txBody>
        </p:sp>
        <p:graphicFrame>
          <p:nvGraphicFramePr>
            <p:cNvPr id="18458" name="Object 21">
              <a:extLst>
                <a:ext uri="{FF2B5EF4-FFF2-40B4-BE49-F238E27FC236}">
                  <a16:creationId xmlns:a16="http://schemas.microsoft.com/office/drawing/2014/main" id="{323B04D9-5460-4BDC-9E19-AE62CF51F25E}"/>
                </a:ext>
              </a:extLst>
            </p:cNvPr>
            <p:cNvGraphicFramePr>
              <a:graphicFrameLocks/>
            </p:cNvGraphicFramePr>
            <p:nvPr>
              <p:extLst>
                <p:ext uri="{D42A27DB-BD31-4B8C-83A1-F6EECF244321}">
                  <p14:modId xmlns:p14="http://schemas.microsoft.com/office/powerpoint/2010/main" val="627387783"/>
                </p:ext>
              </p:extLst>
            </p:nvPr>
          </p:nvGraphicFramePr>
          <p:xfrm>
            <a:off x="1026" y="901"/>
            <a:ext cx="288" cy="239"/>
          </p:xfrm>
          <a:graphic>
            <a:graphicData uri="http://schemas.openxmlformats.org/presentationml/2006/ole">
              <mc:AlternateContent xmlns:mc="http://schemas.openxmlformats.org/markup-compatibility/2006">
                <mc:Choice xmlns:v="urn:schemas-microsoft-com:vml" Requires="v">
                  <p:oleObj r:id="rId10" imgW="152607" imgH="127185" progId="Equation.3">
                    <p:embed/>
                  </p:oleObj>
                </mc:Choice>
                <mc:Fallback>
                  <p:oleObj r:id="rId10" imgW="152607" imgH="127185" progId="Equation.3">
                    <p:embed/>
                    <p:pic>
                      <p:nvPicPr>
                        <p:cNvPr id="18458" name="Object 21">
                          <a:extLst>
                            <a:ext uri="{FF2B5EF4-FFF2-40B4-BE49-F238E27FC236}">
                              <a16:creationId xmlns:a16="http://schemas.microsoft.com/office/drawing/2014/main" id="{323B04D9-5460-4BDC-9E19-AE62CF51F25E}"/>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6" y="901"/>
                          <a:ext cx="28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85014" name="Rectangle 22">
            <a:extLst>
              <a:ext uri="{FF2B5EF4-FFF2-40B4-BE49-F238E27FC236}">
                <a16:creationId xmlns:a16="http://schemas.microsoft.com/office/drawing/2014/main" id="{F6B64333-6C58-4BF5-8F1F-4223733D53CA}"/>
              </a:ext>
            </a:extLst>
          </p:cNvPr>
          <p:cNvSpPr>
            <a:spLocks noChangeArrowheads="1"/>
          </p:cNvSpPr>
          <p:nvPr/>
        </p:nvSpPr>
        <p:spPr bwMode="auto">
          <a:xfrm>
            <a:off x="685800" y="361950"/>
            <a:ext cx="8458200" cy="579438"/>
          </a:xfrm>
          <a:prstGeom prst="rect">
            <a:avLst/>
          </a:prstGeom>
          <a:noFill/>
          <a:ln w="9525">
            <a:noFill/>
            <a:miter lim="800000"/>
          </a:ln>
          <a:effectLst/>
        </p:spPr>
        <p:txBody>
          <a:bodyPr>
            <a:spAutoFit/>
          </a:bodyPr>
          <a:lstStyle/>
          <a:p>
            <a:pPr eaLnBrk="1" hangingPunct="1">
              <a:defRPr/>
            </a:pPr>
            <a:r>
              <a:rPr kumimoji="1" lang="en-US" altLang="zh-CN" sz="3200" b="1" dirty="0">
                <a:latin typeface="Times New Roman" panose="02020603050405020304" pitchFamily="18" charset="0"/>
                <a:ea typeface="华文中宋" panose="02010600040101010101" pitchFamily="2" charset="-122"/>
                <a:cs typeface="Times New Roman" panose="02020603050405020304" pitchFamily="18" charset="0"/>
              </a:rPr>
              <a:t>§1  </a:t>
            </a:r>
            <a:r>
              <a:rPr kumimoji="1" lang="zh-CN" altLang="en-US" sz="3200" b="1" dirty="0">
                <a:latin typeface="Times New Roman" panose="02020603050405020304" pitchFamily="18" charset="0"/>
                <a:ea typeface="华文中宋" panose="02010600040101010101" pitchFamily="2" charset="-122"/>
                <a:cs typeface="Times New Roman" panose="02020603050405020304" pitchFamily="18" charset="0"/>
              </a:rPr>
              <a:t>向量与矩阵范数</a:t>
            </a:r>
            <a:r>
              <a:rPr kumimoji="1" lang="en-US" altLang="zh-CN" sz="1800" b="1" dirty="0">
                <a:solidFill>
                  <a:srgbClr val="009900"/>
                </a:solidFill>
                <a:latin typeface="Times New Roman" panose="02020603050405020304" pitchFamily="18" charset="0"/>
                <a:ea typeface="华文中宋" panose="02010600040101010101" pitchFamily="2" charset="-122"/>
                <a:cs typeface="Times New Roman" panose="02020603050405020304" pitchFamily="18" charset="0"/>
              </a:rPr>
              <a:t>\*Norms of Vectors and Matrices *\</a:t>
            </a:r>
            <a:endParaRPr kumimoji="1" lang="en-US" altLang="zh-CN" sz="3200" b="1" dirty="0">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6" name="Group 55">
            <a:extLst>
              <a:ext uri="{FF2B5EF4-FFF2-40B4-BE49-F238E27FC236}">
                <a16:creationId xmlns:a16="http://schemas.microsoft.com/office/drawing/2014/main" id="{877EDA3A-79D4-4EA6-A0C2-0AE787224BA4}"/>
              </a:ext>
            </a:extLst>
          </p:cNvPr>
          <p:cNvGrpSpPr>
            <a:grpSpLocks/>
          </p:cNvGrpSpPr>
          <p:nvPr/>
        </p:nvGrpSpPr>
        <p:grpSpPr bwMode="auto">
          <a:xfrm>
            <a:off x="468313" y="1989138"/>
            <a:ext cx="7423150" cy="914400"/>
            <a:chOff x="552" y="1056"/>
            <a:chExt cx="4656" cy="576"/>
          </a:xfrm>
        </p:grpSpPr>
        <p:grpSp>
          <p:nvGrpSpPr>
            <p:cNvPr id="18452" name="Group 50">
              <a:extLst>
                <a:ext uri="{FF2B5EF4-FFF2-40B4-BE49-F238E27FC236}">
                  <a16:creationId xmlns:a16="http://schemas.microsoft.com/office/drawing/2014/main" id="{A8413326-DE20-4A6B-AB98-25E9E9EEE647}"/>
                </a:ext>
              </a:extLst>
            </p:cNvPr>
            <p:cNvGrpSpPr>
              <a:grpSpLocks/>
            </p:cNvGrpSpPr>
            <p:nvPr/>
          </p:nvGrpSpPr>
          <p:grpSpPr bwMode="auto">
            <a:xfrm>
              <a:off x="552" y="1056"/>
              <a:ext cx="4656" cy="576"/>
              <a:chOff x="528" y="1056"/>
              <a:chExt cx="4656" cy="576"/>
            </a:xfrm>
          </p:grpSpPr>
          <p:sp>
            <p:nvSpPr>
              <p:cNvPr id="18454" name="Rectangle 3" descr="Rectangle: Click to edit Master text styles&#10;Second level&#10;Third level&#10;Fourth level&#10;Fifth level">
                <a:extLst>
                  <a:ext uri="{FF2B5EF4-FFF2-40B4-BE49-F238E27FC236}">
                    <a16:creationId xmlns:a16="http://schemas.microsoft.com/office/drawing/2014/main" id="{7D0FD5FA-BD45-4211-8F61-69E492D679E1}"/>
                  </a:ext>
                </a:extLst>
              </p:cNvPr>
              <p:cNvSpPr>
                <a:spLocks noChangeArrowheads="1"/>
              </p:cNvSpPr>
              <p:nvPr/>
            </p:nvSpPr>
            <p:spPr bwMode="auto">
              <a:xfrm>
                <a:off x="528" y="1056"/>
                <a:ext cx="465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en-US" altLang="zh-CN" sz="2400" b="1" dirty="0">
                    <a:ea typeface="华文中宋" panose="02010600040101010101" pitchFamily="2" charset="-122"/>
                    <a:cs typeface="Times New Roman" panose="02020603050405020304" pitchFamily="18" charset="0"/>
                  </a:rPr>
                  <a:t>            </a:t>
                </a:r>
                <a:r>
                  <a:rPr lang="zh-CN" altLang="en-US" sz="2400" b="1" dirty="0">
                    <a:ea typeface="华文中宋" panose="02010600040101010101" pitchFamily="2" charset="-122"/>
                    <a:cs typeface="Times New Roman" panose="02020603050405020304" pitchFamily="18" charset="0"/>
                  </a:rPr>
                  <a:t>如果向量             的某个实值函数</a:t>
                </a:r>
              </a:p>
              <a:p>
                <a:pPr eaLnBrk="1" hangingPunct="1">
                  <a:buClr>
                    <a:schemeClr val="hlink"/>
                  </a:buClr>
                  <a:buSzPct val="110000"/>
                  <a:buFont typeface="Wingdings" panose="05000000000000000000" pitchFamily="2" charset="2"/>
                  <a:buNone/>
                  <a:defRPr/>
                </a:pPr>
                <a:r>
                  <a:rPr lang="zh-CN" altLang="en-US" sz="2400" b="1" dirty="0">
                    <a:ea typeface="华文中宋" panose="02010600040101010101" pitchFamily="2" charset="-122"/>
                    <a:cs typeface="Times New Roman" panose="02020603050405020304" pitchFamily="18" charset="0"/>
                  </a:rPr>
                  <a:t>      满足条件</a:t>
                </a:r>
              </a:p>
            </p:txBody>
          </p:sp>
          <p:graphicFrame>
            <p:nvGraphicFramePr>
              <p:cNvPr id="18455" name="Object 4">
                <a:extLst>
                  <a:ext uri="{FF2B5EF4-FFF2-40B4-BE49-F238E27FC236}">
                    <a16:creationId xmlns:a16="http://schemas.microsoft.com/office/drawing/2014/main" id="{393FD3B7-AF5F-42B2-963B-55B817884384}"/>
                  </a:ext>
                </a:extLst>
              </p:cNvPr>
              <p:cNvGraphicFramePr>
                <a:graphicFrameLocks/>
              </p:cNvGraphicFramePr>
              <p:nvPr/>
            </p:nvGraphicFramePr>
            <p:xfrm>
              <a:off x="1920" y="1074"/>
              <a:ext cx="624" cy="234"/>
            </p:xfrm>
            <a:graphic>
              <a:graphicData uri="http://schemas.openxmlformats.org/presentationml/2006/ole">
                <mc:AlternateContent xmlns:mc="http://schemas.openxmlformats.org/markup-compatibility/2006">
                  <mc:Choice xmlns:v="urn:schemas-microsoft-com:vml" Requires="v">
                    <p:oleObj r:id="rId12" imgW="450772" imgH="127185" progId="Equation.3">
                      <p:embed/>
                    </p:oleObj>
                  </mc:Choice>
                  <mc:Fallback>
                    <p:oleObj r:id="rId12" imgW="450772" imgH="127185" progId="Equation.3">
                      <p:embed/>
                      <p:pic>
                        <p:nvPicPr>
                          <p:cNvPr id="18455" name="Object 4">
                            <a:extLst>
                              <a:ext uri="{FF2B5EF4-FFF2-40B4-BE49-F238E27FC236}">
                                <a16:creationId xmlns:a16="http://schemas.microsoft.com/office/drawing/2014/main" id="{393FD3B7-AF5F-42B2-963B-55B817884384}"/>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 y="1074"/>
                            <a:ext cx="62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8456" name="Object 5">
                <a:extLst>
                  <a:ext uri="{FF2B5EF4-FFF2-40B4-BE49-F238E27FC236}">
                    <a16:creationId xmlns:a16="http://schemas.microsoft.com/office/drawing/2014/main" id="{F187D9B5-A6B2-4E4C-B610-0927819D5525}"/>
                  </a:ext>
                </a:extLst>
              </p:cNvPr>
              <p:cNvGraphicFramePr>
                <a:graphicFrameLocks/>
              </p:cNvGraphicFramePr>
              <p:nvPr/>
            </p:nvGraphicFramePr>
            <p:xfrm>
              <a:off x="3888" y="1104"/>
              <a:ext cx="994" cy="234"/>
            </p:xfrm>
            <a:graphic>
              <a:graphicData uri="http://schemas.openxmlformats.org/presentationml/2006/ole">
                <mc:AlternateContent xmlns:mc="http://schemas.openxmlformats.org/markup-compatibility/2006">
                  <mc:Choice xmlns:v="urn:schemas-microsoft-com:vml" Requires="v">
                    <p:oleObj r:id="rId14" imgW="799944" imgH="145888" progId="Equation.3">
                      <p:embed/>
                    </p:oleObj>
                  </mc:Choice>
                  <mc:Fallback>
                    <p:oleObj r:id="rId14" imgW="799944" imgH="145888" progId="Equation.3">
                      <p:embed/>
                      <p:pic>
                        <p:nvPicPr>
                          <p:cNvPr id="18456" name="Object 5">
                            <a:extLst>
                              <a:ext uri="{FF2B5EF4-FFF2-40B4-BE49-F238E27FC236}">
                                <a16:creationId xmlns:a16="http://schemas.microsoft.com/office/drawing/2014/main" id="{F187D9B5-A6B2-4E4C-B610-0927819D5525}"/>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8" y="1104"/>
                            <a:ext cx="99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8453" name="AutoShape 28" descr="水滴">
              <a:extLst>
                <a:ext uri="{FF2B5EF4-FFF2-40B4-BE49-F238E27FC236}">
                  <a16:creationId xmlns:a16="http://schemas.microsoft.com/office/drawing/2014/main" id="{18CE08F6-FADD-4C79-9514-473B943D954F}"/>
                </a:ext>
              </a:extLst>
            </p:cNvPr>
            <p:cNvSpPr>
              <a:spLocks noChangeArrowheads="1"/>
            </p:cNvSpPr>
            <p:nvPr/>
          </p:nvSpPr>
          <p:spPr bwMode="auto">
            <a:xfrm>
              <a:off x="552" y="1056"/>
              <a:ext cx="600" cy="314"/>
            </a:xfrm>
            <a:prstGeom prst="roundRect">
              <a:avLst>
                <a:gd name="adj" fmla="val 16667"/>
              </a:avLst>
            </a:prstGeom>
            <a:blipFill dpi="0" rotWithShape="0">
              <a:blip r:embed="rId16"/>
              <a:srcRect/>
              <a:tile tx="0" ty="0" sx="100000" sy="100000" flip="none" algn="tl"/>
            </a:blipFill>
            <a:ln w="9525">
              <a:round/>
              <a:headEnd/>
              <a:tailEnd/>
            </a:ln>
            <a:scene3d>
              <a:camera prst="legacyObliqueTopLeft"/>
              <a:lightRig rig="legacyFlat3" dir="t"/>
            </a:scene3d>
            <a:sp3d extrusionH="201600" prstMaterial="legacyMatte">
              <a:bevelT w="13500" h="13500" prst="angle"/>
              <a:bevelB w="13500" h="13500" prst="angle"/>
              <a:extrusionClr>
                <a:srgbClr val="CCFFFF"/>
              </a:extrusionClr>
              <a:contourClr>
                <a:srgbClr val="FFFFFF"/>
              </a:contourClr>
            </a:sp3d>
          </p:spPr>
          <p:txBody>
            <a:bodyPr wrap="none" anchor="ctr">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dirty="0">
                  <a:solidFill>
                    <a:schemeClr val="accent2"/>
                  </a:solidFill>
                  <a:ea typeface="华文中宋" panose="02010600040101010101" pitchFamily="2" charset="-122"/>
                  <a:cs typeface="Times New Roman" panose="02020603050405020304" pitchFamily="18" charset="0"/>
                </a:rPr>
                <a:t>定义</a:t>
              </a:r>
            </a:p>
          </p:txBody>
        </p:sp>
      </p:grpSp>
      <p:sp>
        <p:nvSpPr>
          <p:cNvPr id="18440" name="Rectangle 29">
            <a:extLst>
              <a:ext uri="{FF2B5EF4-FFF2-40B4-BE49-F238E27FC236}">
                <a16:creationId xmlns:a16="http://schemas.microsoft.com/office/drawing/2014/main" id="{2AAAF9E3-9218-4F4A-BE5D-4161143B3FE2}"/>
              </a:ext>
            </a:extLst>
          </p:cNvPr>
          <p:cNvSpPr>
            <a:spLocks noChangeArrowheads="1"/>
          </p:cNvSpPr>
          <p:nvPr/>
        </p:nvSpPr>
        <p:spPr bwMode="auto">
          <a:xfrm>
            <a:off x="3657600" y="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§1  Norms of Vectors and Matrices</a:t>
            </a:r>
          </a:p>
        </p:txBody>
      </p:sp>
      <p:sp>
        <p:nvSpPr>
          <p:cNvPr id="85048" name="Rectangle 56">
            <a:extLst>
              <a:ext uri="{FF2B5EF4-FFF2-40B4-BE49-F238E27FC236}">
                <a16:creationId xmlns:a16="http://schemas.microsoft.com/office/drawing/2014/main" id="{25E9AAF6-BA0E-4399-A354-064A40FD0F56}"/>
              </a:ext>
            </a:extLst>
          </p:cNvPr>
          <p:cNvSpPr>
            <a:spLocks noChangeArrowheads="1"/>
          </p:cNvSpPr>
          <p:nvPr/>
        </p:nvSpPr>
        <p:spPr bwMode="auto">
          <a:xfrm>
            <a:off x="4457700" y="3429000"/>
            <a:ext cx="391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a:t>
            </a:r>
            <a:r>
              <a:rPr lang="zh-CN" altLang="en-US" sz="2400" b="1">
                <a:solidFill>
                  <a:schemeClr val="accent2"/>
                </a:solidFill>
                <a:ea typeface="华文中宋" panose="02010600040101010101" pitchFamily="2" charset="-122"/>
                <a:cs typeface="Times New Roman" panose="02020603050405020304" pitchFamily="18" charset="0"/>
              </a:rPr>
              <a:t>正定性</a:t>
            </a:r>
            <a:r>
              <a:rPr lang="zh-CN" altLang="en-US" sz="2400" b="1">
                <a:ea typeface="华文中宋" panose="02010600040101010101" pitchFamily="2" charset="-122"/>
                <a:cs typeface="Times New Roman" panose="02020603050405020304" pitchFamily="18" charset="0"/>
              </a:rPr>
              <a:t> </a:t>
            </a:r>
            <a:r>
              <a:rPr lang="en-US" altLang="zh-CN" sz="2000" b="1">
                <a:solidFill>
                  <a:srgbClr val="008000"/>
                </a:solidFill>
                <a:ea typeface="华文中宋" panose="02010600040101010101" pitchFamily="2" charset="-122"/>
                <a:cs typeface="Times New Roman" panose="02020603050405020304" pitchFamily="18" charset="0"/>
              </a:rPr>
              <a:t>/* positive definite */ </a:t>
            </a:r>
            <a:r>
              <a:rPr lang="en-US" altLang="zh-CN" sz="2400" b="1">
                <a:ea typeface="华文中宋" panose="02010600040101010101" pitchFamily="2" charset="-122"/>
                <a:cs typeface="Times New Roman" panose="02020603050405020304" pitchFamily="18" charset="0"/>
              </a:rPr>
              <a:t>)</a:t>
            </a:r>
          </a:p>
        </p:txBody>
      </p:sp>
      <p:sp>
        <p:nvSpPr>
          <p:cNvPr id="85050" name="Rectangle 58">
            <a:extLst>
              <a:ext uri="{FF2B5EF4-FFF2-40B4-BE49-F238E27FC236}">
                <a16:creationId xmlns:a16="http://schemas.microsoft.com/office/drawing/2014/main" id="{FFCA2EB1-4C0C-4922-B450-FD32888870DB}"/>
              </a:ext>
            </a:extLst>
          </p:cNvPr>
          <p:cNvSpPr>
            <a:spLocks noChangeArrowheads="1"/>
          </p:cNvSpPr>
          <p:nvPr/>
        </p:nvSpPr>
        <p:spPr bwMode="auto">
          <a:xfrm>
            <a:off x="4610100" y="4191000"/>
            <a:ext cx="3473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en-US" altLang="zh-CN" sz="2400" b="1">
                <a:ea typeface="华文中宋" panose="02010600040101010101" pitchFamily="2" charset="-122"/>
                <a:cs typeface="Times New Roman" panose="02020603050405020304" pitchFamily="18" charset="0"/>
              </a:rPr>
              <a:t>(</a:t>
            </a:r>
            <a:r>
              <a:rPr lang="zh-CN" altLang="en-US" sz="2400" b="1">
                <a:solidFill>
                  <a:schemeClr val="accent2"/>
                </a:solidFill>
                <a:ea typeface="华文中宋" panose="02010600040101010101" pitchFamily="2" charset="-122"/>
                <a:cs typeface="Times New Roman" panose="02020603050405020304" pitchFamily="18" charset="0"/>
              </a:rPr>
              <a:t>齐次性</a:t>
            </a:r>
            <a:r>
              <a:rPr lang="zh-CN" altLang="en-US" sz="2400" b="1">
                <a:ea typeface="华文中宋" panose="02010600040101010101" pitchFamily="2" charset="-122"/>
                <a:cs typeface="Times New Roman" panose="02020603050405020304" pitchFamily="18" charset="0"/>
              </a:rPr>
              <a:t> </a:t>
            </a:r>
            <a:r>
              <a:rPr lang="en-US" altLang="zh-CN" sz="2000" b="1">
                <a:solidFill>
                  <a:srgbClr val="008000"/>
                </a:solidFill>
                <a:ea typeface="华文中宋" panose="02010600040101010101" pitchFamily="2" charset="-122"/>
                <a:cs typeface="Times New Roman" panose="02020603050405020304" pitchFamily="18" charset="0"/>
              </a:rPr>
              <a:t>/* homogeneous */</a:t>
            </a:r>
            <a:r>
              <a:rPr lang="en-US" altLang="zh-CN" sz="2400" b="1">
                <a:ea typeface="华文中宋" panose="02010600040101010101" pitchFamily="2" charset="-122"/>
                <a:cs typeface="Times New Roman" panose="02020603050405020304" pitchFamily="18" charset="0"/>
              </a:rPr>
              <a:t> )</a:t>
            </a:r>
          </a:p>
        </p:txBody>
      </p:sp>
      <p:sp>
        <p:nvSpPr>
          <p:cNvPr id="85051" name="Rectangle 59">
            <a:extLst>
              <a:ext uri="{FF2B5EF4-FFF2-40B4-BE49-F238E27FC236}">
                <a16:creationId xmlns:a16="http://schemas.microsoft.com/office/drawing/2014/main" id="{0E6E9D31-BC2B-48D7-9189-E1EF6F2E604D}"/>
              </a:ext>
            </a:extLst>
          </p:cNvPr>
          <p:cNvSpPr>
            <a:spLocks noChangeArrowheads="1"/>
          </p:cNvSpPr>
          <p:nvPr/>
        </p:nvSpPr>
        <p:spPr bwMode="auto">
          <a:xfrm>
            <a:off x="3695700" y="5105400"/>
            <a:ext cx="482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a:t>
            </a:r>
            <a:r>
              <a:rPr lang="zh-CN" altLang="en-US" sz="2400" b="1">
                <a:solidFill>
                  <a:schemeClr val="accent2"/>
                </a:solidFill>
                <a:ea typeface="华文中宋" panose="02010600040101010101" pitchFamily="2" charset="-122"/>
                <a:cs typeface="Times New Roman" panose="02020603050405020304" pitchFamily="18" charset="0"/>
              </a:rPr>
              <a:t>三角不等式</a:t>
            </a:r>
            <a:r>
              <a:rPr lang="zh-CN" altLang="en-US" sz="2400" b="1">
                <a:ea typeface="华文中宋" panose="02010600040101010101" pitchFamily="2" charset="-122"/>
                <a:cs typeface="Times New Roman" panose="02020603050405020304" pitchFamily="18" charset="0"/>
              </a:rPr>
              <a:t> </a:t>
            </a:r>
            <a:r>
              <a:rPr lang="en-US" altLang="zh-CN" sz="2000" b="1">
                <a:solidFill>
                  <a:srgbClr val="008000"/>
                </a:solidFill>
                <a:ea typeface="华文中宋" panose="02010600040101010101" pitchFamily="2" charset="-122"/>
                <a:cs typeface="Times New Roman" panose="02020603050405020304" pitchFamily="18" charset="0"/>
              </a:rPr>
              <a:t>/* triangle inequality */</a:t>
            </a:r>
            <a:r>
              <a:rPr lang="en-US" altLang="zh-CN" sz="2400" b="1">
                <a:ea typeface="华文中宋" panose="02010600040101010101" pitchFamily="2" charset="-122"/>
                <a:cs typeface="Times New Roman" panose="02020603050405020304" pitchFamily="18" charset="0"/>
              </a:rPr>
              <a:t> )</a:t>
            </a:r>
          </a:p>
        </p:txBody>
      </p:sp>
      <p:grpSp>
        <p:nvGrpSpPr>
          <p:cNvPr id="8" name="Group 64">
            <a:extLst>
              <a:ext uri="{FF2B5EF4-FFF2-40B4-BE49-F238E27FC236}">
                <a16:creationId xmlns:a16="http://schemas.microsoft.com/office/drawing/2014/main" id="{F48CD925-5D26-48B1-8533-0AE5DB50C0C6}"/>
              </a:ext>
            </a:extLst>
          </p:cNvPr>
          <p:cNvGrpSpPr>
            <a:grpSpLocks/>
          </p:cNvGrpSpPr>
          <p:nvPr/>
        </p:nvGrpSpPr>
        <p:grpSpPr bwMode="auto">
          <a:xfrm>
            <a:off x="990600" y="914400"/>
            <a:ext cx="3792538" cy="841375"/>
            <a:chOff x="624" y="576"/>
            <a:chExt cx="2389" cy="530"/>
          </a:xfrm>
        </p:grpSpPr>
        <p:sp>
          <p:nvSpPr>
            <p:cNvPr id="18450" name="Rectangle 60">
              <a:extLst>
                <a:ext uri="{FF2B5EF4-FFF2-40B4-BE49-F238E27FC236}">
                  <a16:creationId xmlns:a16="http://schemas.microsoft.com/office/drawing/2014/main" id="{612BBA0F-BD5F-4D37-8109-76BCFB3FC856}"/>
                </a:ext>
              </a:extLst>
            </p:cNvPr>
            <p:cNvSpPr>
              <a:spLocks noChangeArrowheads="1"/>
            </p:cNvSpPr>
            <p:nvPr/>
          </p:nvSpPr>
          <p:spPr bwMode="auto">
            <a:xfrm>
              <a:off x="624" y="576"/>
              <a:ext cx="2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en-US" altLang="zh-CN" sz="2400"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a:t>
              </a:r>
            </a:p>
          </p:txBody>
        </p:sp>
        <p:sp>
          <p:nvSpPr>
            <p:cNvPr id="18451" name="Rectangle 61">
              <a:extLst>
                <a:ext uri="{FF2B5EF4-FFF2-40B4-BE49-F238E27FC236}">
                  <a16:creationId xmlns:a16="http://schemas.microsoft.com/office/drawing/2014/main" id="{ED976B57-417B-49A4-8589-5E8A5C3432B1}"/>
                </a:ext>
              </a:extLst>
            </p:cNvPr>
            <p:cNvSpPr>
              <a:spLocks noChangeArrowheads="1"/>
            </p:cNvSpPr>
            <p:nvPr/>
          </p:nvSpPr>
          <p:spPr bwMode="auto">
            <a:xfrm>
              <a:off x="864" y="583"/>
              <a:ext cx="214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dirty="0">
                  <a:ea typeface="华文中宋" panose="02010600040101010101" pitchFamily="2" charset="-122"/>
                  <a:cs typeface="Times New Roman" panose="02020603050405020304" pitchFamily="18" charset="0"/>
                </a:rPr>
                <a:t>向量范数</a:t>
              </a:r>
              <a:r>
                <a:rPr lang="en-US" altLang="zh-CN" sz="2000" b="1" dirty="0">
                  <a:solidFill>
                    <a:srgbClr val="008000"/>
                  </a:solidFill>
                  <a:ea typeface="华文中宋" panose="02010600040101010101" pitchFamily="2" charset="-122"/>
                  <a:cs typeface="Times New Roman" panose="02020603050405020304" pitchFamily="18" charset="0"/>
                </a:rPr>
                <a:t>/* Vector norms */</a:t>
              </a:r>
              <a:endParaRPr lang="en-US" altLang="zh-CN" b="1" dirty="0">
                <a:ea typeface="华文中宋" panose="02010600040101010101" pitchFamily="2" charset="-122"/>
                <a:cs typeface="Times New Roman" panose="02020603050405020304" pitchFamily="18" charset="0"/>
              </a:endParaRPr>
            </a:p>
            <a:p>
              <a:pPr eaLnBrk="1" hangingPunct="1">
                <a:spcBef>
                  <a:spcPct val="0"/>
                </a:spcBef>
                <a:buFontTx/>
                <a:buNone/>
                <a:defRPr/>
              </a:pPr>
              <a:endParaRPr lang="en-US" altLang="zh-CN" sz="2400" b="1" dirty="0">
                <a:ea typeface="华文中宋" panose="02010600040101010101" pitchFamily="2" charset="-122"/>
                <a:cs typeface="Times New Roman" panose="02020603050405020304" pitchFamily="18" charset="0"/>
              </a:endParaRPr>
            </a:p>
          </p:txBody>
        </p:sp>
      </p:grpSp>
      <p:grpSp>
        <p:nvGrpSpPr>
          <p:cNvPr id="9" name="Group 68">
            <a:extLst>
              <a:ext uri="{FF2B5EF4-FFF2-40B4-BE49-F238E27FC236}">
                <a16:creationId xmlns:a16="http://schemas.microsoft.com/office/drawing/2014/main" id="{DDBC0FCA-2259-42A5-8B7E-F3CAEB12585C}"/>
              </a:ext>
            </a:extLst>
          </p:cNvPr>
          <p:cNvGrpSpPr>
            <a:grpSpLocks/>
          </p:cNvGrpSpPr>
          <p:nvPr/>
        </p:nvGrpSpPr>
        <p:grpSpPr bwMode="auto">
          <a:xfrm>
            <a:off x="1219200" y="2895600"/>
            <a:ext cx="5311775" cy="533400"/>
            <a:chOff x="768" y="1824"/>
            <a:chExt cx="3346" cy="336"/>
          </a:xfrm>
        </p:grpSpPr>
        <p:graphicFrame>
          <p:nvGraphicFramePr>
            <p:cNvPr id="18446" name="Object 6">
              <a:extLst>
                <a:ext uri="{FF2B5EF4-FFF2-40B4-BE49-F238E27FC236}">
                  <a16:creationId xmlns:a16="http://schemas.microsoft.com/office/drawing/2014/main" id="{6166ADDC-D1B3-48A7-A6D4-593DF530DDD4}"/>
                </a:ext>
              </a:extLst>
            </p:cNvPr>
            <p:cNvGraphicFramePr>
              <a:graphicFrameLocks/>
            </p:cNvGraphicFramePr>
            <p:nvPr/>
          </p:nvGraphicFramePr>
          <p:xfrm>
            <a:off x="1124" y="1824"/>
            <a:ext cx="1539" cy="313"/>
          </p:xfrm>
          <a:graphic>
            <a:graphicData uri="http://schemas.openxmlformats.org/presentationml/2006/ole">
              <mc:AlternateContent xmlns:mc="http://schemas.openxmlformats.org/markup-compatibility/2006">
                <mc:Choice xmlns:v="urn:schemas-microsoft-com:vml" Requires="v">
                  <p:oleObj r:id="rId17" imgW="927256" imgH="184127" progId="Equation.3">
                    <p:embed/>
                  </p:oleObj>
                </mc:Choice>
                <mc:Fallback>
                  <p:oleObj r:id="rId17" imgW="927256" imgH="184127" progId="Equation.3">
                    <p:embed/>
                    <p:pic>
                      <p:nvPicPr>
                        <p:cNvPr id="18446" name="Object 6">
                          <a:extLst>
                            <a:ext uri="{FF2B5EF4-FFF2-40B4-BE49-F238E27FC236}">
                              <a16:creationId xmlns:a16="http://schemas.microsoft.com/office/drawing/2014/main" id="{6166ADDC-D1B3-48A7-A6D4-593DF530DDD4}"/>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4" y="1824"/>
                          <a:ext cx="153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447" name="Rectangle 23">
              <a:extLst>
                <a:ext uri="{FF2B5EF4-FFF2-40B4-BE49-F238E27FC236}">
                  <a16:creationId xmlns:a16="http://schemas.microsoft.com/office/drawing/2014/main" id="{6B72DAC0-8234-4567-BDEB-2DBD4E26A315}"/>
                </a:ext>
              </a:extLst>
            </p:cNvPr>
            <p:cNvSpPr>
              <a:spLocks noChangeArrowheads="1"/>
            </p:cNvSpPr>
            <p:nvPr/>
          </p:nvSpPr>
          <p:spPr bwMode="auto">
            <a:xfrm>
              <a:off x="2615" y="1843"/>
              <a:ext cx="9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当且仅当</a:t>
              </a:r>
            </a:p>
          </p:txBody>
        </p:sp>
        <p:sp>
          <p:nvSpPr>
            <p:cNvPr id="18448" name="Rectangle 31">
              <a:extLst>
                <a:ext uri="{FF2B5EF4-FFF2-40B4-BE49-F238E27FC236}">
                  <a16:creationId xmlns:a16="http://schemas.microsoft.com/office/drawing/2014/main" id="{20704BF0-78D5-46C9-9855-E582EFC7A850}"/>
                </a:ext>
              </a:extLst>
            </p:cNvPr>
            <p:cNvSpPr>
              <a:spLocks noChangeArrowheads="1"/>
            </p:cNvSpPr>
            <p:nvPr/>
          </p:nvSpPr>
          <p:spPr bwMode="auto">
            <a:xfrm>
              <a:off x="768" y="1824"/>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en-US" altLang="zh-CN" sz="2400" b="1">
                  <a:ea typeface="华文中宋" panose="02010600040101010101" pitchFamily="2" charset="-122"/>
                  <a:cs typeface="Times New Roman" panose="02020603050405020304" pitchFamily="18" charset="0"/>
                </a:rPr>
                <a:t>1.</a:t>
              </a:r>
            </a:p>
          </p:txBody>
        </p:sp>
        <p:graphicFrame>
          <p:nvGraphicFramePr>
            <p:cNvPr id="18449" name="Object 66">
              <a:extLst>
                <a:ext uri="{FF2B5EF4-FFF2-40B4-BE49-F238E27FC236}">
                  <a16:creationId xmlns:a16="http://schemas.microsoft.com/office/drawing/2014/main" id="{3C695FF1-C8A0-4AD7-8BC7-2C781FF25F28}"/>
                </a:ext>
              </a:extLst>
            </p:cNvPr>
            <p:cNvGraphicFramePr>
              <a:graphicFrameLocks/>
            </p:cNvGraphicFramePr>
            <p:nvPr/>
          </p:nvGraphicFramePr>
          <p:xfrm>
            <a:off x="3415" y="1858"/>
            <a:ext cx="699" cy="302"/>
          </p:xfrm>
          <a:graphic>
            <a:graphicData uri="http://schemas.openxmlformats.org/presentationml/2006/ole">
              <mc:AlternateContent xmlns:mc="http://schemas.openxmlformats.org/markup-compatibility/2006">
                <mc:Choice xmlns:v="urn:schemas-microsoft-com:vml" Requires="v">
                  <p:oleObj r:id="rId19" imgW="412620" imgH="145888" progId="Equation.DSMT4">
                    <p:embed/>
                  </p:oleObj>
                </mc:Choice>
                <mc:Fallback>
                  <p:oleObj r:id="rId19" imgW="412620" imgH="145888" progId="Equation.DSMT4">
                    <p:embed/>
                    <p:pic>
                      <p:nvPicPr>
                        <p:cNvPr id="18449" name="Object 66">
                          <a:extLst>
                            <a:ext uri="{FF2B5EF4-FFF2-40B4-BE49-F238E27FC236}">
                              <a16:creationId xmlns:a16="http://schemas.microsoft.com/office/drawing/2014/main" id="{3C695FF1-C8A0-4AD7-8BC7-2C781FF25F28}"/>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15" y="1858"/>
                          <a:ext cx="699"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014"/>
                                        </p:tgtEl>
                                        <p:attrNameLst>
                                          <p:attrName>style.visibility</p:attrName>
                                        </p:attrNameLst>
                                      </p:cBhvr>
                                      <p:to>
                                        <p:strVal val="visible"/>
                                      </p:to>
                                    </p:set>
                                    <p:animEffect transition="in" filter="blinds(horizontal)">
                                      <p:cBhvr>
                                        <p:cTn id="7" dur="500"/>
                                        <p:tgtEl>
                                          <p:spTgt spid="85014"/>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slide(fromLeft)">
                                      <p:cBhvr>
                                        <p:cTn id="18" dur="500"/>
                                        <p:tgtEl>
                                          <p:spTgt spid="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subTnLst>
                                    <p:audio>
                                      <p:cMediaNode>
                                        <p:cTn display="0" masterRel="sameClick">
                                          <p:stCondLst>
                                            <p:cond evt="begin" delay="0">
                                              <p:tn val="21"/>
                                            </p:cond>
                                          </p:stCondLst>
                                          <p:endCondLst>
                                            <p:cond evt="onStopAudio" delay="0">
                                              <p:tgtEl>
                                                <p:sldTgt/>
                                              </p:tgtEl>
                                            </p:cond>
                                          </p:endCondLst>
                                        </p:cTn>
                                        <p:tgtEl>
                                          <p:sndTgt r:embed="rId2"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85048"/>
                                        </p:tgtEl>
                                        <p:attrNameLst>
                                          <p:attrName>style.visibility</p:attrName>
                                        </p:attrNameLst>
                                      </p:cBhvr>
                                      <p:to>
                                        <p:strVal val="visible"/>
                                      </p:to>
                                    </p:set>
                                    <p:animEffect transition="in" filter="barn(outHorizontal)">
                                      <p:cBhvr>
                                        <p:cTn id="33" dur="500"/>
                                        <p:tgtEl>
                                          <p:spTgt spid="8504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subTnLst>
                                    <p:audio>
                                      <p:cMediaNode>
                                        <p:cTn display="0" masterRel="sameClick">
                                          <p:stCondLst>
                                            <p:cond evt="begin" delay="0">
                                              <p:tn val="36"/>
                                            </p:cond>
                                          </p:stCondLst>
                                          <p:endCondLst>
                                            <p:cond evt="onStopAudio" delay="0">
                                              <p:tgtEl>
                                                <p:sldTgt/>
                                              </p:tgtEl>
                                            </p:cond>
                                          </p:endCondLst>
                                        </p:cTn>
                                        <p:tgtEl>
                                          <p:sndTgt r:embed="rId3"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85050"/>
                                        </p:tgtEl>
                                        <p:attrNameLst>
                                          <p:attrName>style.visibility</p:attrName>
                                        </p:attrNameLst>
                                      </p:cBhvr>
                                      <p:to>
                                        <p:strVal val="visible"/>
                                      </p:to>
                                    </p:set>
                                    <p:animEffect transition="in" filter="barn(outHorizontal)">
                                      <p:cBhvr>
                                        <p:cTn id="43" dur="500"/>
                                        <p:tgtEl>
                                          <p:spTgt spid="8505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subTnLst>
                                    <p:audio>
                                      <p:cMediaNode>
                                        <p:cTn display="0" masterRel="sameClick">
                                          <p:stCondLst>
                                            <p:cond evt="begin" delay="0">
                                              <p:tn val="46"/>
                                            </p:cond>
                                          </p:stCondLst>
                                          <p:endCondLst>
                                            <p:cond evt="onStopAudio" delay="0">
                                              <p:tgtEl>
                                                <p:sldTgt/>
                                              </p:tgtEl>
                                            </p:cond>
                                          </p:endCondLst>
                                        </p:cTn>
                                        <p:tgtEl>
                                          <p:sndTgt r:embed="rId3" name="type.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85051"/>
                                        </p:tgtEl>
                                        <p:attrNameLst>
                                          <p:attrName>style.visibility</p:attrName>
                                        </p:attrNameLst>
                                      </p:cBhvr>
                                      <p:to>
                                        <p:strVal val="visible"/>
                                      </p:to>
                                    </p:set>
                                    <p:animEffect transition="in" filter="barn(outHorizontal)">
                                      <p:cBhvr>
                                        <p:cTn id="53" dur="500"/>
                                        <p:tgtEl>
                                          <p:spTgt spid="8505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left)">
                                      <p:cBhvr>
                                        <p:cTn id="5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14" grpId="0"/>
      <p:bldP spid="85048" grpId="0"/>
      <p:bldP spid="85050" grpId="0"/>
      <p:bldP spid="850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9F026C7E-36E6-42E2-9057-EB999781EF81}"/>
              </a:ext>
            </a:extLst>
          </p:cNvPr>
          <p:cNvGrpSpPr>
            <a:grpSpLocks/>
          </p:cNvGrpSpPr>
          <p:nvPr/>
        </p:nvGrpSpPr>
        <p:grpSpPr bwMode="auto">
          <a:xfrm>
            <a:off x="838200" y="990600"/>
            <a:ext cx="5965825" cy="457200"/>
            <a:chOff x="528" y="720"/>
            <a:chExt cx="3696" cy="288"/>
          </a:xfrm>
        </p:grpSpPr>
        <p:sp>
          <p:nvSpPr>
            <p:cNvPr id="19479" name="Rectangle 12">
              <a:extLst>
                <a:ext uri="{FF2B5EF4-FFF2-40B4-BE49-F238E27FC236}">
                  <a16:creationId xmlns:a16="http://schemas.microsoft.com/office/drawing/2014/main" id="{B7F34B36-68BB-4990-9B2B-D5026ABCCBA4}"/>
                </a:ext>
              </a:extLst>
            </p:cNvPr>
            <p:cNvSpPr>
              <a:spLocks noChangeArrowheads="1"/>
            </p:cNvSpPr>
            <p:nvPr/>
          </p:nvSpPr>
          <p:spPr bwMode="auto">
            <a:xfrm>
              <a:off x="528" y="720"/>
              <a:ext cx="25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en-US" altLang="zh-CN" sz="2400" b="1" dirty="0">
                  <a:solidFill>
                    <a:schemeClr val="tx2"/>
                  </a:solidFill>
                  <a:ea typeface="华文中宋" panose="02010600040101010101" pitchFamily="2" charset="-122"/>
                  <a:cs typeface="Times New Roman" panose="02020603050405020304" pitchFamily="18" charset="0"/>
                </a:rPr>
                <a:t>1-</a:t>
              </a:r>
              <a:r>
                <a:rPr lang="en-US" altLang="zh-CN" sz="2400" b="1" dirty="0">
                  <a:solidFill>
                    <a:srgbClr val="FF0000"/>
                  </a:solidFill>
                  <a:ea typeface="华文中宋" panose="02010600040101010101" pitchFamily="2" charset="-122"/>
                  <a:cs typeface="Times New Roman" panose="02020603050405020304" pitchFamily="18" charset="0"/>
                </a:rPr>
                <a:t>               </a:t>
              </a:r>
              <a:r>
                <a:rPr lang="zh-CN" altLang="en-US" sz="2400" b="1" dirty="0">
                  <a:solidFill>
                    <a:srgbClr val="FF0000"/>
                  </a:solidFill>
                  <a:ea typeface="华文中宋" panose="02010600040101010101" pitchFamily="2" charset="-122"/>
                  <a:cs typeface="Times New Roman" panose="02020603050405020304" pitchFamily="18" charset="0"/>
                </a:rPr>
                <a:t>范数（最大范数）</a:t>
              </a:r>
            </a:p>
          </p:txBody>
        </p:sp>
        <p:graphicFrame>
          <p:nvGraphicFramePr>
            <p:cNvPr id="19480" name="Object 5">
              <a:extLst>
                <a:ext uri="{FF2B5EF4-FFF2-40B4-BE49-F238E27FC236}">
                  <a16:creationId xmlns:a16="http://schemas.microsoft.com/office/drawing/2014/main" id="{E30CE9A2-6279-4950-969D-5F61369C0A74}"/>
                </a:ext>
              </a:extLst>
            </p:cNvPr>
            <p:cNvGraphicFramePr>
              <a:graphicFrameLocks/>
            </p:cNvGraphicFramePr>
            <p:nvPr/>
          </p:nvGraphicFramePr>
          <p:xfrm>
            <a:off x="878" y="805"/>
            <a:ext cx="580" cy="178"/>
          </p:xfrm>
          <a:graphic>
            <a:graphicData uri="http://schemas.openxmlformats.org/presentationml/2006/ole">
              <mc:AlternateContent xmlns:mc="http://schemas.openxmlformats.org/markup-compatibility/2006">
                <mc:Choice xmlns:v="urn:schemas-microsoft-com:vml" Requires="v">
                  <p:oleObj r:id="rId3" imgW="222276" imgH="69827" progId="Equation.3">
                    <p:embed/>
                  </p:oleObj>
                </mc:Choice>
                <mc:Fallback>
                  <p:oleObj r:id="rId3" imgW="222276" imgH="69827" progId="Equation.3">
                    <p:embed/>
                    <p:pic>
                      <p:nvPicPr>
                        <p:cNvPr id="19480" name="Object 5">
                          <a:extLst>
                            <a:ext uri="{FF2B5EF4-FFF2-40B4-BE49-F238E27FC236}">
                              <a16:creationId xmlns:a16="http://schemas.microsoft.com/office/drawing/2014/main" id="{E30CE9A2-6279-4950-969D-5F61369C0A7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 y="805"/>
                          <a:ext cx="58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9481" name="Object 6">
              <a:extLst>
                <a:ext uri="{FF2B5EF4-FFF2-40B4-BE49-F238E27FC236}">
                  <a16:creationId xmlns:a16="http://schemas.microsoft.com/office/drawing/2014/main" id="{571BFE57-CF0A-4904-BB92-E218E46DCBB8}"/>
                </a:ext>
              </a:extLst>
            </p:cNvPr>
            <p:cNvGraphicFramePr>
              <a:graphicFrameLocks/>
            </p:cNvGraphicFramePr>
            <p:nvPr/>
          </p:nvGraphicFramePr>
          <p:xfrm>
            <a:off x="3072" y="720"/>
            <a:ext cx="1152" cy="286"/>
          </p:xfrm>
          <a:graphic>
            <a:graphicData uri="http://schemas.openxmlformats.org/presentationml/2006/ole">
              <mc:AlternateContent xmlns:mc="http://schemas.openxmlformats.org/markup-compatibility/2006">
                <mc:Choice xmlns:v="urn:schemas-microsoft-com:vml" Requires="v">
                  <p:oleObj r:id="rId5" imgW="914400" imgH="234835" progId="Equation.3">
                    <p:embed/>
                  </p:oleObj>
                </mc:Choice>
                <mc:Fallback>
                  <p:oleObj r:id="rId5" imgW="914400" imgH="234835" progId="Equation.3">
                    <p:embed/>
                    <p:pic>
                      <p:nvPicPr>
                        <p:cNvPr id="19481" name="Object 6">
                          <a:extLst>
                            <a:ext uri="{FF2B5EF4-FFF2-40B4-BE49-F238E27FC236}">
                              <a16:creationId xmlns:a16="http://schemas.microsoft.com/office/drawing/2014/main" id="{571BFE57-CF0A-4904-BB92-E218E46DCBB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720"/>
                          <a:ext cx="115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19459" name="Rectangle 11">
            <a:extLst>
              <a:ext uri="{FF2B5EF4-FFF2-40B4-BE49-F238E27FC236}">
                <a16:creationId xmlns:a16="http://schemas.microsoft.com/office/drawing/2014/main" id="{C927E36D-2E3A-428F-8C9F-EB0E48BB46B8}"/>
              </a:ext>
            </a:extLst>
          </p:cNvPr>
          <p:cNvSpPr>
            <a:spLocks noChangeArrowheads="1"/>
          </p:cNvSpPr>
          <p:nvPr/>
        </p:nvSpPr>
        <p:spPr bwMode="auto">
          <a:xfrm>
            <a:off x="3657600" y="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§1  Norms of Vectors and Matrices</a:t>
            </a:r>
          </a:p>
        </p:txBody>
      </p:sp>
      <p:grpSp>
        <p:nvGrpSpPr>
          <p:cNvPr id="3" name="Group 31">
            <a:extLst>
              <a:ext uri="{FF2B5EF4-FFF2-40B4-BE49-F238E27FC236}">
                <a16:creationId xmlns:a16="http://schemas.microsoft.com/office/drawing/2014/main" id="{EFAD2CA6-A88B-449E-B923-43DE1D7E7FA1}"/>
              </a:ext>
            </a:extLst>
          </p:cNvPr>
          <p:cNvGrpSpPr>
            <a:grpSpLocks/>
          </p:cNvGrpSpPr>
          <p:nvPr/>
        </p:nvGrpSpPr>
        <p:grpSpPr bwMode="auto">
          <a:xfrm>
            <a:off x="838200" y="1524000"/>
            <a:ext cx="4191000" cy="644525"/>
            <a:chOff x="528" y="960"/>
            <a:chExt cx="2640" cy="406"/>
          </a:xfrm>
        </p:grpSpPr>
        <p:graphicFrame>
          <p:nvGraphicFramePr>
            <p:cNvPr id="19477" name="Object 7">
              <a:extLst>
                <a:ext uri="{FF2B5EF4-FFF2-40B4-BE49-F238E27FC236}">
                  <a16:creationId xmlns:a16="http://schemas.microsoft.com/office/drawing/2014/main" id="{869A3781-854F-4AAF-B3DE-5847F81D2F7C}"/>
                </a:ext>
              </a:extLst>
            </p:cNvPr>
            <p:cNvGraphicFramePr>
              <a:graphicFrameLocks/>
            </p:cNvGraphicFramePr>
            <p:nvPr/>
          </p:nvGraphicFramePr>
          <p:xfrm>
            <a:off x="1920" y="960"/>
            <a:ext cx="1248" cy="406"/>
          </p:xfrm>
          <a:graphic>
            <a:graphicData uri="http://schemas.openxmlformats.org/presentationml/2006/ole">
              <mc:AlternateContent xmlns:mc="http://schemas.openxmlformats.org/markup-compatibility/2006">
                <mc:Choice xmlns:v="urn:schemas-microsoft-com:vml" Requires="v">
                  <p:oleObj r:id="rId7" imgW="793724" imgH="374488" progId="Equation.3">
                    <p:embed/>
                  </p:oleObj>
                </mc:Choice>
                <mc:Fallback>
                  <p:oleObj r:id="rId7" imgW="793724" imgH="374488" progId="Equation.3">
                    <p:embed/>
                    <p:pic>
                      <p:nvPicPr>
                        <p:cNvPr id="19477" name="Object 7">
                          <a:extLst>
                            <a:ext uri="{FF2B5EF4-FFF2-40B4-BE49-F238E27FC236}">
                              <a16:creationId xmlns:a16="http://schemas.microsoft.com/office/drawing/2014/main" id="{869A3781-854F-4AAF-B3DE-5847F81D2F7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960"/>
                          <a:ext cx="124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78" name="Rectangle 13">
              <a:extLst>
                <a:ext uri="{FF2B5EF4-FFF2-40B4-BE49-F238E27FC236}">
                  <a16:creationId xmlns:a16="http://schemas.microsoft.com/office/drawing/2014/main" id="{7B09B774-02DF-4801-B447-D697D318ADE4}"/>
                </a:ext>
              </a:extLst>
            </p:cNvPr>
            <p:cNvSpPr>
              <a:spLocks noChangeArrowheads="1"/>
            </p:cNvSpPr>
            <p:nvPr/>
          </p:nvSpPr>
          <p:spPr bwMode="auto">
            <a:xfrm>
              <a:off x="528" y="1008"/>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en-US" altLang="zh-CN" sz="2400" b="1">
                  <a:solidFill>
                    <a:schemeClr val="tx2"/>
                  </a:solidFill>
                  <a:ea typeface="华文中宋" panose="02010600040101010101" pitchFamily="2" charset="-122"/>
                  <a:cs typeface="Times New Roman" panose="02020603050405020304" pitchFamily="18" charset="0"/>
                </a:rPr>
                <a:t>2-</a:t>
              </a:r>
              <a:r>
                <a:rPr lang="en-US" altLang="zh-CN" sz="2400" b="1">
                  <a:solidFill>
                    <a:srgbClr val="FF0000"/>
                  </a:solidFill>
                  <a:ea typeface="华文中宋" panose="02010600040101010101" pitchFamily="2" charset="-122"/>
                  <a:cs typeface="Times New Roman" panose="02020603050405020304" pitchFamily="18" charset="0"/>
                </a:rPr>
                <a:t>   1—</a:t>
              </a:r>
              <a:r>
                <a:rPr lang="zh-CN" altLang="en-US" sz="2400" b="1">
                  <a:solidFill>
                    <a:srgbClr val="FF0000"/>
                  </a:solidFill>
                  <a:ea typeface="华文中宋" panose="02010600040101010101" pitchFamily="2" charset="-122"/>
                  <a:cs typeface="Times New Roman" panose="02020603050405020304" pitchFamily="18" charset="0"/>
                </a:rPr>
                <a:t>范数</a:t>
              </a:r>
            </a:p>
          </p:txBody>
        </p:sp>
      </p:grpSp>
      <p:grpSp>
        <p:nvGrpSpPr>
          <p:cNvPr id="4" name="Group 18">
            <a:extLst>
              <a:ext uri="{FF2B5EF4-FFF2-40B4-BE49-F238E27FC236}">
                <a16:creationId xmlns:a16="http://schemas.microsoft.com/office/drawing/2014/main" id="{5B1654AC-96C1-4CE5-A5EA-8DFF62189429}"/>
              </a:ext>
            </a:extLst>
          </p:cNvPr>
          <p:cNvGrpSpPr>
            <a:grpSpLocks/>
          </p:cNvGrpSpPr>
          <p:nvPr/>
        </p:nvGrpSpPr>
        <p:grpSpPr bwMode="auto">
          <a:xfrm>
            <a:off x="838200" y="2832100"/>
            <a:ext cx="7772400" cy="673100"/>
            <a:chOff x="528" y="1784"/>
            <a:chExt cx="4896" cy="424"/>
          </a:xfrm>
        </p:grpSpPr>
        <p:sp>
          <p:nvSpPr>
            <p:cNvPr id="19475" name="Rectangle 4" descr="Rectangle: Click to edit Master text styles&#10;Second level&#10;Third level&#10;Fourth level&#10;Fifth level">
              <a:extLst>
                <a:ext uri="{FF2B5EF4-FFF2-40B4-BE49-F238E27FC236}">
                  <a16:creationId xmlns:a16="http://schemas.microsoft.com/office/drawing/2014/main" id="{F5516EAC-18DA-44F4-83BF-3DA23C09084D}"/>
                </a:ext>
              </a:extLst>
            </p:cNvPr>
            <p:cNvSpPr>
              <a:spLocks noChangeArrowheads="1"/>
            </p:cNvSpPr>
            <p:nvPr/>
          </p:nvSpPr>
          <p:spPr bwMode="auto">
            <a:xfrm>
              <a:off x="528" y="1824"/>
              <a:ext cx="489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en-US" altLang="zh-CN" sz="2400" b="1">
                  <a:solidFill>
                    <a:schemeClr val="tx2"/>
                  </a:solidFill>
                  <a:ea typeface="华文中宋" panose="02010600040101010101" pitchFamily="2" charset="-122"/>
                  <a:cs typeface="Times New Roman" panose="02020603050405020304" pitchFamily="18" charset="0"/>
                </a:rPr>
                <a:t>4-</a:t>
              </a:r>
              <a:r>
                <a:rPr lang="en-US" altLang="zh-CN" sz="2400" b="1">
                  <a:solidFill>
                    <a:srgbClr val="FF0000"/>
                  </a:solidFill>
                  <a:ea typeface="华文中宋" panose="02010600040101010101" pitchFamily="2" charset="-122"/>
                  <a:cs typeface="Times New Roman" panose="02020603050405020304" pitchFamily="18" charset="0"/>
                </a:rPr>
                <a:t>   </a:t>
              </a:r>
              <a:r>
                <a:rPr lang="en-US" altLang="zh-CN" sz="2400" b="1" i="1">
                  <a:solidFill>
                    <a:srgbClr val="FF0000"/>
                  </a:solidFill>
                  <a:ea typeface="华文中宋" panose="02010600040101010101" pitchFamily="2" charset="-122"/>
                  <a:cs typeface="Times New Roman" panose="02020603050405020304" pitchFamily="18" charset="0"/>
                </a:rPr>
                <a:t>p</a:t>
              </a:r>
              <a:r>
                <a:rPr lang="en-US" altLang="zh-CN" sz="2400" b="1">
                  <a:solidFill>
                    <a:srgbClr val="FF0000"/>
                  </a:solidFill>
                  <a:ea typeface="华文中宋" panose="02010600040101010101" pitchFamily="2" charset="-122"/>
                  <a:cs typeface="Times New Roman" panose="02020603050405020304" pitchFamily="18" charset="0"/>
                </a:rPr>
                <a:t>—</a:t>
              </a:r>
              <a:r>
                <a:rPr lang="zh-CN" altLang="en-US" sz="2400" b="1">
                  <a:solidFill>
                    <a:srgbClr val="FF0000"/>
                  </a:solidFill>
                  <a:ea typeface="华文中宋" panose="02010600040101010101" pitchFamily="2" charset="-122"/>
                  <a:cs typeface="Times New Roman" panose="02020603050405020304" pitchFamily="18" charset="0"/>
                </a:rPr>
                <a:t>范数</a:t>
              </a:r>
            </a:p>
          </p:txBody>
        </p:sp>
        <p:graphicFrame>
          <p:nvGraphicFramePr>
            <p:cNvPr id="19476" name="Object 9">
              <a:extLst>
                <a:ext uri="{FF2B5EF4-FFF2-40B4-BE49-F238E27FC236}">
                  <a16:creationId xmlns:a16="http://schemas.microsoft.com/office/drawing/2014/main" id="{F577E20B-C7C8-424B-A288-B1242F39D583}"/>
                </a:ext>
              </a:extLst>
            </p:cNvPr>
            <p:cNvGraphicFramePr>
              <a:graphicFrameLocks/>
            </p:cNvGraphicFramePr>
            <p:nvPr/>
          </p:nvGraphicFramePr>
          <p:xfrm>
            <a:off x="1824" y="1784"/>
            <a:ext cx="1680" cy="424"/>
          </p:xfrm>
          <a:graphic>
            <a:graphicData uri="http://schemas.openxmlformats.org/presentationml/2006/ole">
              <mc:AlternateContent xmlns:mc="http://schemas.openxmlformats.org/markup-compatibility/2006">
                <mc:Choice xmlns:v="urn:schemas-microsoft-com:vml" Requires="v">
                  <p:oleObj r:id="rId9" imgW="1149531" imgH="374488" progId="Equation.3">
                    <p:embed/>
                  </p:oleObj>
                </mc:Choice>
                <mc:Fallback>
                  <p:oleObj r:id="rId9" imgW="1149531" imgH="374488" progId="Equation.3">
                    <p:embed/>
                    <p:pic>
                      <p:nvPicPr>
                        <p:cNvPr id="19476" name="Object 9">
                          <a:extLst>
                            <a:ext uri="{FF2B5EF4-FFF2-40B4-BE49-F238E27FC236}">
                              <a16:creationId xmlns:a16="http://schemas.microsoft.com/office/drawing/2014/main" id="{F577E20B-C7C8-424B-A288-B1242F39D583}"/>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 y="1784"/>
                          <a:ext cx="168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 name="Group 15">
            <a:extLst>
              <a:ext uri="{FF2B5EF4-FFF2-40B4-BE49-F238E27FC236}">
                <a16:creationId xmlns:a16="http://schemas.microsoft.com/office/drawing/2014/main" id="{274F5F5D-857F-4CC7-AE01-7D8769CA5E79}"/>
              </a:ext>
            </a:extLst>
          </p:cNvPr>
          <p:cNvGrpSpPr>
            <a:grpSpLocks/>
          </p:cNvGrpSpPr>
          <p:nvPr/>
        </p:nvGrpSpPr>
        <p:grpSpPr bwMode="auto">
          <a:xfrm>
            <a:off x="838200" y="2133600"/>
            <a:ext cx="6110288" cy="742950"/>
            <a:chOff x="528" y="1392"/>
            <a:chExt cx="3840" cy="468"/>
          </a:xfrm>
        </p:grpSpPr>
        <p:graphicFrame>
          <p:nvGraphicFramePr>
            <p:cNvPr id="19473" name="Object 8">
              <a:extLst>
                <a:ext uri="{FF2B5EF4-FFF2-40B4-BE49-F238E27FC236}">
                  <a16:creationId xmlns:a16="http://schemas.microsoft.com/office/drawing/2014/main" id="{C23B153A-C50F-4596-954B-DA92F88185BB}"/>
                </a:ext>
              </a:extLst>
            </p:cNvPr>
            <p:cNvGraphicFramePr>
              <a:graphicFrameLocks/>
            </p:cNvGraphicFramePr>
            <p:nvPr/>
          </p:nvGraphicFramePr>
          <p:xfrm>
            <a:off x="2640" y="1392"/>
            <a:ext cx="1728" cy="468"/>
          </p:xfrm>
          <a:graphic>
            <a:graphicData uri="http://schemas.openxmlformats.org/presentationml/2006/ole">
              <mc:AlternateContent xmlns:mc="http://schemas.openxmlformats.org/markup-compatibility/2006">
                <mc:Choice xmlns:v="urn:schemas-microsoft-com:vml" Requires="v">
                  <p:oleObj r:id="rId11" imgW="1067007" imgH="431846" progId="Equation.3">
                    <p:embed/>
                  </p:oleObj>
                </mc:Choice>
                <mc:Fallback>
                  <p:oleObj r:id="rId11" imgW="1067007" imgH="431846" progId="Equation.3">
                    <p:embed/>
                    <p:pic>
                      <p:nvPicPr>
                        <p:cNvPr id="19473" name="Object 8">
                          <a:extLst>
                            <a:ext uri="{FF2B5EF4-FFF2-40B4-BE49-F238E27FC236}">
                              <a16:creationId xmlns:a16="http://schemas.microsoft.com/office/drawing/2014/main" id="{C23B153A-C50F-4596-954B-DA92F88185BB}"/>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0" y="1392"/>
                          <a:ext cx="172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74" name="Rectangle 14">
              <a:extLst>
                <a:ext uri="{FF2B5EF4-FFF2-40B4-BE49-F238E27FC236}">
                  <a16:creationId xmlns:a16="http://schemas.microsoft.com/office/drawing/2014/main" id="{37A28041-265A-4384-8C04-799F1256272B}"/>
                </a:ext>
              </a:extLst>
            </p:cNvPr>
            <p:cNvSpPr>
              <a:spLocks noChangeArrowheads="1"/>
            </p:cNvSpPr>
            <p:nvPr/>
          </p:nvSpPr>
          <p:spPr bwMode="auto">
            <a:xfrm>
              <a:off x="528" y="1488"/>
              <a:ext cx="18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en-US" altLang="zh-CN" sz="2400" b="1">
                  <a:solidFill>
                    <a:schemeClr val="tx2"/>
                  </a:solidFill>
                  <a:ea typeface="华文中宋" panose="02010600040101010101" pitchFamily="2" charset="-122"/>
                  <a:cs typeface="Times New Roman" panose="02020603050405020304" pitchFamily="18" charset="0"/>
                </a:rPr>
                <a:t>3-</a:t>
              </a:r>
              <a:r>
                <a:rPr lang="en-US" altLang="zh-CN" sz="2400" b="1">
                  <a:solidFill>
                    <a:srgbClr val="FF0000"/>
                  </a:solidFill>
                  <a:ea typeface="华文中宋" panose="02010600040101010101" pitchFamily="2" charset="-122"/>
                  <a:cs typeface="Times New Roman" panose="02020603050405020304" pitchFamily="18" charset="0"/>
                </a:rPr>
                <a:t>   2—</a:t>
              </a:r>
              <a:r>
                <a:rPr lang="zh-CN" altLang="en-US" sz="2400" b="1">
                  <a:solidFill>
                    <a:srgbClr val="FF0000"/>
                  </a:solidFill>
                  <a:ea typeface="华文中宋" panose="02010600040101010101" pitchFamily="2" charset="-122"/>
                  <a:cs typeface="Times New Roman" panose="02020603050405020304" pitchFamily="18" charset="0"/>
                </a:rPr>
                <a:t>范数（长度）</a:t>
              </a:r>
            </a:p>
          </p:txBody>
        </p:sp>
      </p:grpSp>
      <p:grpSp>
        <p:nvGrpSpPr>
          <p:cNvPr id="6" name="Group 26">
            <a:extLst>
              <a:ext uri="{FF2B5EF4-FFF2-40B4-BE49-F238E27FC236}">
                <a16:creationId xmlns:a16="http://schemas.microsoft.com/office/drawing/2014/main" id="{BC05CD53-90B3-411F-9E5B-1A70B621659A}"/>
              </a:ext>
            </a:extLst>
          </p:cNvPr>
          <p:cNvGrpSpPr>
            <a:grpSpLocks/>
          </p:cNvGrpSpPr>
          <p:nvPr/>
        </p:nvGrpSpPr>
        <p:grpSpPr bwMode="auto">
          <a:xfrm>
            <a:off x="609600" y="3478213"/>
            <a:ext cx="8534400" cy="609600"/>
            <a:chOff x="384" y="2191"/>
            <a:chExt cx="5424" cy="384"/>
          </a:xfrm>
        </p:grpSpPr>
        <p:sp>
          <p:nvSpPr>
            <p:cNvPr id="19471" name="Rectangle 20" descr="Rectangle: Click to edit Master text styles&#10;Second level&#10;Third level&#10;Fourth level&#10;Fifth level">
              <a:extLst>
                <a:ext uri="{FF2B5EF4-FFF2-40B4-BE49-F238E27FC236}">
                  <a16:creationId xmlns:a16="http://schemas.microsoft.com/office/drawing/2014/main" id="{72C7BC11-80AA-4BEB-851C-59893A3D67D4}"/>
                </a:ext>
              </a:extLst>
            </p:cNvPr>
            <p:cNvSpPr>
              <a:spLocks noChangeArrowheads="1"/>
            </p:cNvSpPr>
            <p:nvPr/>
          </p:nvSpPr>
          <p:spPr bwMode="auto">
            <a:xfrm>
              <a:off x="384" y="2191"/>
              <a:ext cx="542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zh-CN" altLang="en-US" sz="2400" b="1" dirty="0">
                  <a:solidFill>
                    <a:srgbClr val="FF0000"/>
                  </a:solidFill>
                  <a:ea typeface="华文中宋" panose="02010600040101010101" pitchFamily="2" charset="-122"/>
                  <a:cs typeface="Times New Roman" panose="02020603050405020304" pitchFamily="18" charset="0"/>
                </a:rPr>
                <a:t>例  </a:t>
              </a:r>
              <a:r>
                <a:rPr lang="zh-CN" altLang="en-US" sz="2400" b="1" dirty="0">
                  <a:ea typeface="华文中宋" panose="02010600040101010101" pitchFamily="2" charset="-122"/>
                  <a:cs typeface="Times New Roman" panose="02020603050405020304" pitchFamily="18" charset="0"/>
                </a:rPr>
                <a:t>计算向量                               的各种范数</a:t>
              </a:r>
            </a:p>
          </p:txBody>
        </p:sp>
        <p:graphicFrame>
          <p:nvGraphicFramePr>
            <p:cNvPr id="19472" name="Object 21">
              <a:extLst>
                <a:ext uri="{FF2B5EF4-FFF2-40B4-BE49-F238E27FC236}">
                  <a16:creationId xmlns:a16="http://schemas.microsoft.com/office/drawing/2014/main" id="{05BEA280-2CD8-43E3-86E7-E234431FAC05}"/>
                </a:ext>
              </a:extLst>
            </p:cNvPr>
            <p:cNvGraphicFramePr>
              <a:graphicFrameLocks/>
            </p:cNvGraphicFramePr>
            <p:nvPr/>
          </p:nvGraphicFramePr>
          <p:xfrm>
            <a:off x="1584" y="2196"/>
            <a:ext cx="1467" cy="300"/>
          </p:xfrm>
          <a:graphic>
            <a:graphicData uri="http://schemas.openxmlformats.org/presentationml/2006/ole">
              <mc:AlternateContent xmlns:mc="http://schemas.openxmlformats.org/markup-compatibility/2006">
                <mc:Choice xmlns:v="urn:schemas-microsoft-com:vml" Requires="v">
                  <p:oleObj r:id="rId13" imgW="1060372" imgH="184127" progId="Equation.3">
                    <p:embed/>
                  </p:oleObj>
                </mc:Choice>
                <mc:Fallback>
                  <p:oleObj r:id="rId13" imgW="1060372" imgH="184127" progId="Equation.3">
                    <p:embed/>
                    <p:pic>
                      <p:nvPicPr>
                        <p:cNvPr id="19472" name="Object 21">
                          <a:extLst>
                            <a:ext uri="{FF2B5EF4-FFF2-40B4-BE49-F238E27FC236}">
                              <a16:creationId xmlns:a16="http://schemas.microsoft.com/office/drawing/2014/main" id="{05BEA280-2CD8-43E3-86E7-E234431FAC05}"/>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4" y="2196"/>
                          <a:ext cx="146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86038" name="Rectangle 22" descr="Rectangle: Click to edit Master text styles&#10;Second level&#10;Third level&#10;Fourth level&#10;Fifth level">
            <a:extLst>
              <a:ext uri="{FF2B5EF4-FFF2-40B4-BE49-F238E27FC236}">
                <a16:creationId xmlns:a16="http://schemas.microsoft.com/office/drawing/2014/main" id="{507A7EF0-40B6-4120-B9DC-8CC5E5FD9E7F}"/>
              </a:ext>
            </a:extLst>
          </p:cNvPr>
          <p:cNvSpPr>
            <a:spLocks noChangeArrowheads="1"/>
          </p:cNvSpPr>
          <p:nvPr/>
        </p:nvSpPr>
        <p:spPr bwMode="auto">
          <a:xfrm>
            <a:off x="685800" y="4114800"/>
            <a:ext cx="996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Clr>
                <a:schemeClr val="hlink"/>
              </a:buClr>
              <a:buSzPct val="110000"/>
              <a:buFont typeface="Wingdings" panose="05000000000000000000" pitchFamily="2" charset="2"/>
              <a:buNone/>
              <a:defRPr/>
            </a:pPr>
            <a:r>
              <a:rPr lang="zh-CN" altLang="en-US" sz="2400" b="1">
                <a:solidFill>
                  <a:srgbClr val="FF0000"/>
                </a:solidFill>
                <a:ea typeface="华文中宋" panose="02010600040101010101" pitchFamily="2" charset="-122"/>
                <a:cs typeface="Times New Roman" panose="02020603050405020304" pitchFamily="18" charset="0"/>
              </a:rPr>
              <a:t>解：</a:t>
            </a:r>
            <a:endParaRPr lang="zh-CN" altLang="en-US" sz="2400" b="1">
              <a:solidFill>
                <a:srgbClr val="3333FF"/>
              </a:solidFill>
              <a:ea typeface="华文中宋" panose="02010600040101010101" pitchFamily="2" charset="-122"/>
              <a:cs typeface="Times New Roman" panose="02020603050405020304" pitchFamily="18" charset="0"/>
            </a:endParaRPr>
          </a:p>
        </p:txBody>
      </p:sp>
      <p:graphicFrame>
        <p:nvGraphicFramePr>
          <p:cNvPr id="86039" name="Object 23">
            <a:extLst>
              <a:ext uri="{FF2B5EF4-FFF2-40B4-BE49-F238E27FC236}">
                <a16:creationId xmlns:a16="http://schemas.microsoft.com/office/drawing/2014/main" id="{E74D7E50-C17C-4248-ABC8-548BBF6189D6}"/>
              </a:ext>
            </a:extLst>
          </p:cNvPr>
          <p:cNvGraphicFramePr>
            <a:graphicFrameLocks/>
          </p:cNvGraphicFramePr>
          <p:nvPr>
            <p:extLst>
              <p:ext uri="{D42A27DB-BD31-4B8C-83A1-F6EECF244321}">
                <p14:modId xmlns:p14="http://schemas.microsoft.com/office/powerpoint/2010/main" val="4232246098"/>
              </p:ext>
            </p:extLst>
          </p:nvPr>
        </p:nvGraphicFramePr>
        <p:xfrm>
          <a:off x="1728788" y="4191000"/>
          <a:ext cx="4367212" cy="469900"/>
        </p:xfrm>
        <a:graphic>
          <a:graphicData uri="http://schemas.openxmlformats.org/presentationml/2006/ole">
            <mc:AlternateContent xmlns:mc="http://schemas.openxmlformats.org/markup-compatibility/2006">
              <mc:Choice xmlns:v="urn:schemas-microsoft-com:vml" Requires="v">
                <p:oleObj r:id="rId15" imgW="1384248" imgH="190361" progId="Equation.3">
                  <p:embed/>
                </p:oleObj>
              </mc:Choice>
              <mc:Fallback>
                <p:oleObj r:id="rId15" imgW="1384248" imgH="190361" progId="Equation.3">
                  <p:embed/>
                  <p:pic>
                    <p:nvPicPr>
                      <p:cNvPr id="86039" name="Object 23">
                        <a:extLst>
                          <a:ext uri="{FF2B5EF4-FFF2-40B4-BE49-F238E27FC236}">
                            <a16:creationId xmlns:a16="http://schemas.microsoft.com/office/drawing/2014/main" id="{E74D7E50-C17C-4248-ABC8-548BBF6189D6}"/>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8788" y="4191000"/>
                        <a:ext cx="4367212"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6040" name="Object 24">
            <a:extLst>
              <a:ext uri="{FF2B5EF4-FFF2-40B4-BE49-F238E27FC236}">
                <a16:creationId xmlns:a16="http://schemas.microsoft.com/office/drawing/2014/main" id="{4086E6B5-BD51-4782-AC6F-C678B78DEC1C}"/>
              </a:ext>
            </a:extLst>
          </p:cNvPr>
          <p:cNvGraphicFramePr>
            <a:graphicFrameLocks/>
          </p:cNvGraphicFramePr>
          <p:nvPr>
            <p:extLst>
              <p:ext uri="{D42A27DB-BD31-4B8C-83A1-F6EECF244321}">
                <p14:modId xmlns:p14="http://schemas.microsoft.com/office/powerpoint/2010/main" val="641499939"/>
              </p:ext>
            </p:extLst>
          </p:nvPr>
        </p:nvGraphicFramePr>
        <p:xfrm>
          <a:off x="1676400" y="4876800"/>
          <a:ext cx="5013325" cy="504825"/>
        </p:xfrm>
        <a:graphic>
          <a:graphicData uri="http://schemas.openxmlformats.org/presentationml/2006/ole">
            <mc:AlternateContent xmlns:mc="http://schemas.openxmlformats.org/markup-compatibility/2006">
              <mc:Choice xmlns:v="urn:schemas-microsoft-com:vml" Requires="v">
                <p:oleObj r:id="rId17" imgW="1631820" imgH="190361" progId="Equation.3">
                  <p:embed/>
                </p:oleObj>
              </mc:Choice>
              <mc:Fallback>
                <p:oleObj r:id="rId17" imgW="1631820" imgH="190361" progId="Equation.3">
                  <p:embed/>
                  <p:pic>
                    <p:nvPicPr>
                      <p:cNvPr id="86040" name="Object 24">
                        <a:extLst>
                          <a:ext uri="{FF2B5EF4-FFF2-40B4-BE49-F238E27FC236}">
                            <a16:creationId xmlns:a16="http://schemas.microsoft.com/office/drawing/2014/main" id="{4086E6B5-BD51-4782-AC6F-C678B78DEC1C}"/>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76400" y="4876800"/>
                        <a:ext cx="5013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6041" name="Object 25">
            <a:extLst>
              <a:ext uri="{FF2B5EF4-FFF2-40B4-BE49-F238E27FC236}">
                <a16:creationId xmlns:a16="http://schemas.microsoft.com/office/drawing/2014/main" id="{2944AA5A-F902-4D12-8FD5-67A5F21A9833}"/>
              </a:ext>
            </a:extLst>
          </p:cNvPr>
          <p:cNvGraphicFramePr>
            <a:graphicFrameLocks/>
          </p:cNvGraphicFramePr>
          <p:nvPr>
            <p:extLst>
              <p:ext uri="{D42A27DB-BD31-4B8C-83A1-F6EECF244321}">
                <p14:modId xmlns:p14="http://schemas.microsoft.com/office/powerpoint/2010/main" val="3922297526"/>
              </p:ext>
            </p:extLst>
          </p:nvPr>
        </p:nvGraphicFramePr>
        <p:xfrm>
          <a:off x="1676400" y="5562600"/>
          <a:ext cx="5048250" cy="560388"/>
        </p:xfrm>
        <a:graphic>
          <a:graphicData uri="http://schemas.openxmlformats.org/presentationml/2006/ole">
            <mc:AlternateContent xmlns:mc="http://schemas.openxmlformats.org/markup-compatibility/2006">
              <mc:Choice xmlns:v="urn:schemas-microsoft-com:vml" Requires="v">
                <p:oleObj r:id="rId19" imgW="1841656" imgH="234835" progId="Equation.3">
                  <p:embed/>
                </p:oleObj>
              </mc:Choice>
              <mc:Fallback>
                <p:oleObj r:id="rId19" imgW="1841656" imgH="234835" progId="Equation.3">
                  <p:embed/>
                  <p:pic>
                    <p:nvPicPr>
                      <p:cNvPr id="86041" name="Object 25">
                        <a:extLst>
                          <a:ext uri="{FF2B5EF4-FFF2-40B4-BE49-F238E27FC236}">
                            <a16:creationId xmlns:a16="http://schemas.microsoft.com/office/drawing/2014/main" id="{2944AA5A-F902-4D12-8FD5-67A5F21A9833}"/>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76400" y="5562600"/>
                        <a:ext cx="504825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7" name="Group 32">
            <a:extLst>
              <a:ext uri="{FF2B5EF4-FFF2-40B4-BE49-F238E27FC236}">
                <a16:creationId xmlns:a16="http://schemas.microsoft.com/office/drawing/2014/main" id="{DFF9E555-CA3C-47B5-8066-5CDE18357AF9}"/>
              </a:ext>
            </a:extLst>
          </p:cNvPr>
          <p:cNvGrpSpPr>
            <a:grpSpLocks/>
          </p:cNvGrpSpPr>
          <p:nvPr/>
        </p:nvGrpSpPr>
        <p:grpSpPr bwMode="auto">
          <a:xfrm>
            <a:off x="684213" y="404813"/>
            <a:ext cx="4556125" cy="519112"/>
            <a:chOff x="384" y="240"/>
            <a:chExt cx="2870" cy="327"/>
          </a:xfrm>
        </p:grpSpPr>
        <p:pic>
          <p:nvPicPr>
            <p:cNvPr id="19469" name="Picture 10" descr="toolbox">
              <a:extLst>
                <a:ext uri="{FF2B5EF4-FFF2-40B4-BE49-F238E27FC236}">
                  <a16:creationId xmlns:a16="http://schemas.microsoft.com/office/drawing/2014/main" id="{3C4BBC88-8E02-4ABF-8719-3728EBE936B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4" y="273"/>
              <a:ext cx="28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Rectangle 27">
              <a:extLst>
                <a:ext uri="{FF2B5EF4-FFF2-40B4-BE49-F238E27FC236}">
                  <a16:creationId xmlns:a16="http://schemas.microsoft.com/office/drawing/2014/main" id="{62F20C5A-2C55-4B3B-BA29-3D1C72034A44}"/>
                </a:ext>
              </a:extLst>
            </p:cNvPr>
            <p:cNvSpPr>
              <a:spLocks noChangeArrowheads="1"/>
            </p:cNvSpPr>
            <p:nvPr/>
          </p:nvSpPr>
          <p:spPr bwMode="auto">
            <a:xfrm>
              <a:off x="672" y="240"/>
              <a:ext cx="25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800" b="1">
                  <a:ea typeface="华文中宋" panose="02010600040101010101" pitchFamily="2" charset="-122"/>
                  <a:cs typeface="Times New Roman" panose="02020603050405020304" pitchFamily="18" charset="0"/>
                </a:rPr>
                <a:t>几种常用的向量范数</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subTnLst>
                                    <p:audio>
                                      <p:cMediaNode>
                                        <p:cTn display="0" masterRel="sameClick">
                                          <p:stCondLst>
                                            <p:cond evt="begin" delay="0">
                                              <p:tn val="26"/>
                                            </p:cond>
                                          </p:stCondLst>
                                          <p:endCondLst>
                                            <p:cond evt="onStopAudio" delay="0">
                                              <p:tgtEl>
                                                <p:sldTgt/>
                                              </p:tgtEl>
                                            </p:cond>
                                          </p:endCondLst>
                                        </p:cTn>
                                        <p:tgtEl>
                                          <p:sndTgt r:embed="rId2"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subTnLst>
                                    <p:audio>
                                      <p:cMediaNode>
                                        <p:cTn display="0" masterRel="sameClick">
                                          <p:stCondLst>
                                            <p:cond evt="begin" delay="0">
                                              <p:tn val="31"/>
                                            </p:cond>
                                          </p:stCondLst>
                                          <p:endCondLst>
                                            <p:cond evt="onStopAudio" delay="0">
                                              <p:tgtEl>
                                                <p:sldTgt/>
                                              </p:tgtEl>
                                            </p:cond>
                                          </p:endCondLst>
                                        </p:cTn>
                                        <p:tgtEl>
                                          <p:sndTgt r:embed="rId2"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603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4" fill="hold" nodeType="clickEffect">
                                  <p:stCondLst>
                                    <p:cond delay="0"/>
                                  </p:stCondLst>
                                  <p:childTnLst>
                                    <p:set>
                                      <p:cBhvr>
                                        <p:cTn id="41" dur="1" fill="hold">
                                          <p:stCondLst>
                                            <p:cond delay="0"/>
                                          </p:stCondLst>
                                        </p:cTn>
                                        <p:tgtEl>
                                          <p:spTgt spid="86039"/>
                                        </p:tgtEl>
                                        <p:attrNameLst>
                                          <p:attrName>style.visibility</p:attrName>
                                        </p:attrNameLst>
                                      </p:cBhvr>
                                      <p:to>
                                        <p:strVal val="visible"/>
                                      </p:to>
                                    </p:set>
                                    <p:anim calcmode="lin" valueType="num">
                                      <p:cBhvr>
                                        <p:cTn id="42" dur="500" fill="hold"/>
                                        <p:tgtEl>
                                          <p:spTgt spid="86039"/>
                                        </p:tgtEl>
                                        <p:attrNameLst>
                                          <p:attrName>ppt_x</p:attrName>
                                        </p:attrNameLst>
                                      </p:cBhvr>
                                      <p:tavLst>
                                        <p:tav tm="0">
                                          <p:val>
                                            <p:strVal val="#ppt_x"/>
                                          </p:val>
                                        </p:tav>
                                        <p:tav tm="100000">
                                          <p:val>
                                            <p:strVal val="#ppt_x"/>
                                          </p:val>
                                        </p:tav>
                                      </p:tavLst>
                                    </p:anim>
                                    <p:anim calcmode="lin" valueType="num">
                                      <p:cBhvr>
                                        <p:cTn id="43" dur="500" fill="hold"/>
                                        <p:tgtEl>
                                          <p:spTgt spid="86039"/>
                                        </p:tgtEl>
                                        <p:attrNameLst>
                                          <p:attrName>ppt_y</p:attrName>
                                        </p:attrNameLst>
                                      </p:cBhvr>
                                      <p:tavLst>
                                        <p:tav tm="0">
                                          <p:val>
                                            <p:strVal val="#ppt_y+#ppt_h/2"/>
                                          </p:val>
                                        </p:tav>
                                        <p:tav tm="100000">
                                          <p:val>
                                            <p:strVal val="#ppt_y"/>
                                          </p:val>
                                        </p:tav>
                                      </p:tavLst>
                                    </p:anim>
                                    <p:anim calcmode="lin" valueType="num">
                                      <p:cBhvr>
                                        <p:cTn id="44" dur="500" fill="hold"/>
                                        <p:tgtEl>
                                          <p:spTgt spid="86039"/>
                                        </p:tgtEl>
                                        <p:attrNameLst>
                                          <p:attrName>ppt_w</p:attrName>
                                        </p:attrNameLst>
                                      </p:cBhvr>
                                      <p:tavLst>
                                        <p:tav tm="0">
                                          <p:val>
                                            <p:strVal val="#ppt_w"/>
                                          </p:val>
                                        </p:tav>
                                        <p:tav tm="100000">
                                          <p:val>
                                            <p:strVal val="#ppt_w"/>
                                          </p:val>
                                        </p:tav>
                                      </p:tavLst>
                                    </p:anim>
                                    <p:anim calcmode="lin" valueType="num">
                                      <p:cBhvr>
                                        <p:cTn id="45" dur="500" fill="hold"/>
                                        <p:tgtEl>
                                          <p:spTgt spid="86039"/>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4" fill="hold" nodeType="clickEffect">
                                  <p:stCondLst>
                                    <p:cond delay="0"/>
                                  </p:stCondLst>
                                  <p:childTnLst>
                                    <p:set>
                                      <p:cBhvr>
                                        <p:cTn id="49" dur="1" fill="hold">
                                          <p:stCondLst>
                                            <p:cond delay="0"/>
                                          </p:stCondLst>
                                        </p:cTn>
                                        <p:tgtEl>
                                          <p:spTgt spid="86040"/>
                                        </p:tgtEl>
                                        <p:attrNameLst>
                                          <p:attrName>style.visibility</p:attrName>
                                        </p:attrNameLst>
                                      </p:cBhvr>
                                      <p:to>
                                        <p:strVal val="visible"/>
                                      </p:to>
                                    </p:set>
                                    <p:anim calcmode="lin" valueType="num">
                                      <p:cBhvr>
                                        <p:cTn id="50" dur="500" fill="hold"/>
                                        <p:tgtEl>
                                          <p:spTgt spid="86040"/>
                                        </p:tgtEl>
                                        <p:attrNameLst>
                                          <p:attrName>ppt_x</p:attrName>
                                        </p:attrNameLst>
                                      </p:cBhvr>
                                      <p:tavLst>
                                        <p:tav tm="0">
                                          <p:val>
                                            <p:strVal val="#ppt_x"/>
                                          </p:val>
                                        </p:tav>
                                        <p:tav tm="100000">
                                          <p:val>
                                            <p:strVal val="#ppt_x"/>
                                          </p:val>
                                        </p:tav>
                                      </p:tavLst>
                                    </p:anim>
                                    <p:anim calcmode="lin" valueType="num">
                                      <p:cBhvr>
                                        <p:cTn id="51" dur="500" fill="hold"/>
                                        <p:tgtEl>
                                          <p:spTgt spid="86040"/>
                                        </p:tgtEl>
                                        <p:attrNameLst>
                                          <p:attrName>ppt_y</p:attrName>
                                        </p:attrNameLst>
                                      </p:cBhvr>
                                      <p:tavLst>
                                        <p:tav tm="0">
                                          <p:val>
                                            <p:strVal val="#ppt_y+#ppt_h/2"/>
                                          </p:val>
                                        </p:tav>
                                        <p:tav tm="100000">
                                          <p:val>
                                            <p:strVal val="#ppt_y"/>
                                          </p:val>
                                        </p:tav>
                                      </p:tavLst>
                                    </p:anim>
                                    <p:anim calcmode="lin" valueType="num">
                                      <p:cBhvr>
                                        <p:cTn id="52" dur="500" fill="hold"/>
                                        <p:tgtEl>
                                          <p:spTgt spid="86040"/>
                                        </p:tgtEl>
                                        <p:attrNameLst>
                                          <p:attrName>ppt_w</p:attrName>
                                        </p:attrNameLst>
                                      </p:cBhvr>
                                      <p:tavLst>
                                        <p:tav tm="0">
                                          <p:val>
                                            <p:strVal val="#ppt_w"/>
                                          </p:val>
                                        </p:tav>
                                        <p:tav tm="100000">
                                          <p:val>
                                            <p:strVal val="#ppt_w"/>
                                          </p:val>
                                        </p:tav>
                                      </p:tavLst>
                                    </p:anim>
                                    <p:anim calcmode="lin" valueType="num">
                                      <p:cBhvr>
                                        <p:cTn id="53" dur="500" fill="hold"/>
                                        <p:tgtEl>
                                          <p:spTgt spid="86040"/>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4" fill="hold" nodeType="clickEffect">
                                  <p:stCondLst>
                                    <p:cond delay="0"/>
                                  </p:stCondLst>
                                  <p:childTnLst>
                                    <p:set>
                                      <p:cBhvr>
                                        <p:cTn id="57" dur="1" fill="hold">
                                          <p:stCondLst>
                                            <p:cond delay="0"/>
                                          </p:stCondLst>
                                        </p:cTn>
                                        <p:tgtEl>
                                          <p:spTgt spid="86041"/>
                                        </p:tgtEl>
                                        <p:attrNameLst>
                                          <p:attrName>style.visibility</p:attrName>
                                        </p:attrNameLst>
                                      </p:cBhvr>
                                      <p:to>
                                        <p:strVal val="visible"/>
                                      </p:to>
                                    </p:set>
                                    <p:anim calcmode="lin" valueType="num">
                                      <p:cBhvr>
                                        <p:cTn id="58" dur="500" fill="hold"/>
                                        <p:tgtEl>
                                          <p:spTgt spid="86041"/>
                                        </p:tgtEl>
                                        <p:attrNameLst>
                                          <p:attrName>ppt_x</p:attrName>
                                        </p:attrNameLst>
                                      </p:cBhvr>
                                      <p:tavLst>
                                        <p:tav tm="0">
                                          <p:val>
                                            <p:strVal val="#ppt_x"/>
                                          </p:val>
                                        </p:tav>
                                        <p:tav tm="100000">
                                          <p:val>
                                            <p:strVal val="#ppt_x"/>
                                          </p:val>
                                        </p:tav>
                                      </p:tavLst>
                                    </p:anim>
                                    <p:anim calcmode="lin" valueType="num">
                                      <p:cBhvr>
                                        <p:cTn id="59" dur="500" fill="hold"/>
                                        <p:tgtEl>
                                          <p:spTgt spid="86041"/>
                                        </p:tgtEl>
                                        <p:attrNameLst>
                                          <p:attrName>ppt_y</p:attrName>
                                        </p:attrNameLst>
                                      </p:cBhvr>
                                      <p:tavLst>
                                        <p:tav tm="0">
                                          <p:val>
                                            <p:strVal val="#ppt_y+#ppt_h/2"/>
                                          </p:val>
                                        </p:tav>
                                        <p:tav tm="100000">
                                          <p:val>
                                            <p:strVal val="#ppt_y"/>
                                          </p:val>
                                        </p:tav>
                                      </p:tavLst>
                                    </p:anim>
                                    <p:anim calcmode="lin" valueType="num">
                                      <p:cBhvr>
                                        <p:cTn id="60" dur="500" fill="hold"/>
                                        <p:tgtEl>
                                          <p:spTgt spid="86041"/>
                                        </p:tgtEl>
                                        <p:attrNameLst>
                                          <p:attrName>ppt_w</p:attrName>
                                        </p:attrNameLst>
                                      </p:cBhvr>
                                      <p:tavLst>
                                        <p:tav tm="0">
                                          <p:val>
                                            <p:strVal val="#ppt_w"/>
                                          </p:val>
                                        </p:tav>
                                        <p:tav tm="100000">
                                          <p:val>
                                            <p:strVal val="#ppt_w"/>
                                          </p:val>
                                        </p:tav>
                                      </p:tavLst>
                                    </p:anim>
                                    <p:anim calcmode="lin" valueType="num">
                                      <p:cBhvr>
                                        <p:cTn id="61" dur="500" fill="hold"/>
                                        <p:tgtEl>
                                          <p:spTgt spid="860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a:extLst>
              <a:ext uri="{FF2B5EF4-FFF2-40B4-BE49-F238E27FC236}">
                <a16:creationId xmlns:a16="http://schemas.microsoft.com/office/drawing/2014/main" id="{4671BA83-7C8D-4921-ACB2-40A25771D90B}"/>
              </a:ext>
            </a:extLst>
          </p:cNvPr>
          <p:cNvGrpSpPr>
            <a:grpSpLocks/>
          </p:cNvGrpSpPr>
          <p:nvPr/>
        </p:nvGrpSpPr>
        <p:grpSpPr bwMode="auto">
          <a:xfrm>
            <a:off x="323850" y="533400"/>
            <a:ext cx="8362950" cy="1169988"/>
            <a:chOff x="240" y="336"/>
            <a:chExt cx="5232" cy="737"/>
          </a:xfrm>
        </p:grpSpPr>
        <p:sp>
          <p:nvSpPr>
            <p:cNvPr id="20504" name="Text Box 5">
              <a:extLst>
                <a:ext uri="{FF2B5EF4-FFF2-40B4-BE49-F238E27FC236}">
                  <a16:creationId xmlns:a16="http://schemas.microsoft.com/office/drawing/2014/main" id="{98EB8708-1730-4F0F-823F-22FA6C1BFDBE}"/>
                </a:ext>
              </a:extLst>
            </p:cNvPr>
            <p:cNvSpPr txBox="1">
              <a:spLocks noChangeArrowheads="1"/>
            </p:cNvSpPr>
            <p:nvPr/>
          </p:nvSpPr>
          <p:spPr bwMode="auto">
            <a:xfrm>
              <a:off x="240" y="336"/>
              <a:ext cx="5232"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defRPr/>
              </a:pPr>
              <a:r>
                <a:rPr lang="zh-CN" altLang="en-US" sz="2400" b="1" dirty="0">
                  <a:ea typeface="华文中宋" panose="02010600040101010101" pitchFamily="2" charset="-122"/>
                  <a:cs typeface="Times New Roman" panose="02020603050405020304" pitchFamily="18" charset="0"/>
                </a:rPr>
                <a:t>　　　向量序列          </a:t>
              </a:r>
              <a:r>
                <a:rPr lang="zh-CN" altLang="en-US" sz="2400" b="1" dirty="0">
                  <a:solidFill>
                    <a:schemeClr val="accent2"/>
                  </a:solidFill>
                  <a:ea typeface="华文中宋" panose="02010600040101010101" pitchFamily="2" charset="-122"/>
                  <a:cs typeface="Times New Roman" panose="02020603050405020304" pitchFamily="18" charset="0"/>
                </a:rPr>
                <a:t>收敛</a:t>
              </a:r>
              <a:r>
                <a:rPr lang="zh-CN" altLang="en-US" sz="2400" b="1" dirty="0">
                  <a:ea typeface="华文中宋" panose="02010600040101010101" pitchFamily="2" charset="-122"/>
                  <a:cs typeface="Times New Roman" panose="02020603050405020304" pitchFamily="18" charset="0"/>
                </a:rPr>
                <a:t>于向量      是指对每一个 </a:t>
              </a:r>
              <a:r>
                <a:rPr lang="en-US" altLang="zh-CN" sz="2000" b="1" dirty="0">
                  <a:ea typeface="华文中宋" panose="02010600040101010101" pitchFamily="2" charset="-122"/>
                  <a:cs typeface="Times New Roman" panose="02020603050405020304" pitchFamily="18" charset="0"/>
                </a:rPr>
                <a:t>1 </a:t>
              </a:r>
              <a:r>
                <a:rPr lang="en-US" altLang="zh-CN" sz="2000" b="1" dirty="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err="1">
                  <a:ea typeface="华文中宋" panose="02010600040101010101" pitchFamily="2" charset="-122"/>
                  <a:cs typeface="Times New Roman" panose="02020603050405020304" pitchFamily="18" charset="0"/>
                  <a:sym typeface="Symbol" panose="05050102010706020507" pitchFamily="18" charset="2"/>
                </a:rPr>
                <a:t>i</a:t>
              </a:r>
              <a:r>
                <a:rPr lang="en-US" altLang="zh-CN" sz="2000" b="1" i="1" dirty="0">
                  <a:ea typeface="华文中宋" panose="02010600040101010101" pitchFamily="2" charset="-122"/>
                  <a:cs typeface="Times New Roman" panose="02020603050405020304" pitchFamily="18" charset="0"/>
                  <a:sym typeface="Symbol" panose="05050102010706020507" pitchFamily="18" charset="2"/>
                </a:rPr>
                <a:t> </a:t>
              </a:r>
              <a:r>
                <a:rPr lang="en-US" altLang="zh-CN" sz="2000" b="1" dirty="0">
                  <a:ea typeface="华文中宋" panose="02010600040101010101" pitchFamily="2" charset="-122"/>
                  <a:cs typeface="Times New Roman" panose="02020603050405020304" pitchFamily="18" charset="0"/>
                  <a:sym typeface="Symbol" panose="05050102010706020507" pitchFamily="18" charset="2"/>
                </a:rPr>
                <a:t> </a:t>
              </a:r>
              <a:r>
                <a:rPr lang="en-US" altLang="zh-CN" sz="2000" b="1" i="1" dirty="0">
                  <a:ea typeface="华文中宋" panose="02010600040101010101" pitchFamily="2" charset="-122"/>
                  <a:cs typeface="Times New Roman" panose="02020603050405020304" pitchFamily="18" charset="0"/>
                  <a:sym typeface="Symbol" panose="05050102010706020507" pitchFamily="18" charset="2"/>
                </a:rPr>
                <a:t>n  </a:t>
              </a:r>
              <a:r>
                <a:rPr lang="zh-CN" altLang="en-US" sz="2400" b="1" dirty="0">
                  <a:ea typeface="华文中宋" panose="02010600040101010101" pitchFamily="2" charset="-122"/>
                  <a:cs typeface="Times New Roman" panose="02020603050405020304" pitchFamily="18" charset="0"/>
                </a:rPr>
                <a:t>都有                        。</a:t>
              </a:r>
            </a:p>
          </p:txBody>
        </p:sp>
        <p:graphicFrame>
          <p:nvGraphicFramePr>
            <p:cNvPr id="20505" name="Object 6">
              <a:extLst>
                <a:ext uri="{FF2B5EF4-FFF2-40B4-BE49-F238E27FC236}">
                  <a16:creationId xmlns:a16="http://schemas.microsoft.com/office/drawing/2014/main" id="{A9E2EA8F-982C-4D73-A1BD-AD49593A543C}"/>
                </a:ext>
              </a:extLst>
            </p:cNvPr>
            <p:cNvGraphicFramePr>
              <a:graphicFrameLocks/>
            </p:cNvGraphicFramePr>
            <p:nvPr/>
          </p:nvGraphicFramePr>
          <p:xfrm>
            <a:off x="1662" y="403"/>
            <a:ext cx="452" cy="258"/>
          </p:xfrm>
          <a:graphic>
            <a:graphicData uri="http://schemas.openxmlformats.org/presentationml/2006/ole">
              <mc:AlternateContent xmlns:mc="http://schemas.openxmlformats.org/markup-compatibility/2006">
                <mc:Choice xmlns:v="urn:schemas-microsoft-com:vml" Requires="v">
                  <p:oleObj r:id="rId4" imgW="457597" imgH="228799" progId="Equation.3">
                    <p:embed/>
                  </p:oleObj>
                </mc:Choice>
                <mc:Fallback>
                  <p:oleObj r:id="rId4" imgW="457597" imgH="228799" progId="Equation.3">
                    <p:embed/>
                    <p:pic>
                      <p:nvPicPr>
                        <p:cNvPr id="20505" name="Object 6">
                          <a:extLst>
                            <a:ext uri="{FF2B5EF4-FFF2-40B4-BE49-F238E27FC236}">
                              <a16:creationId xmlns:a16="http://schemas.microsoft.com/office/drawing/2014/main" id="{A9E2EA8F-982C-4D73-A1BD-AD49593A543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2" y="403"/>
                          <a:ext cx="45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506" name="Object 7">
              <a:extLst>
                <a:ext uri="{FF2B5EF4-FFF2-40B4-BE49-F238E27FC236}">
                  <a16:creationId xmlns:a16="http://schemas.microsoft.com/office/drawing/2014/main" id="{741F36A7-3299-4661-8379-0BCFB8F724CF}"/>
                </a:ext>
              </a:extLst>
            </p:cNvPr>
            <p:cNvGraphicFramePr>
              <a:graphicFrameLocks/>
            </p:cNvGraphicFramePr>
            <p:nvPr/>
          </p:nvGraphicFramePr>
          <p:xfrm>
            <a:off x="3072" y="443"/>
            <a:ext cx="279" cy="224"/>
          </p:xfrm>
          <a:graphic>
            <a:graphicData uri="http://schemas.openxmlformats.org/presentationml/2006/ole">
              <mc:AlternateContent xmlns:mc="http://schemas.openxmlformats.org/markup-compatibility/2006">
                <mc:Choice xmlns:v="urn:schemas-microsoft-com:vml" Requires="v">
                  <p:oleObj r:id="rId6" imgW="228799" imgH="190666" progId="Equation.3">
                    <p:embed/>
                  </p:oleObj>
                </mc:Choice>
                <mc:Fallback>
                  <p:oleObj r:id="rId6" imgW="228799" imgH="190666" progId="Equation.3">
                    <p:embed/>
                    <p:pic>
                      <p:nvPicPr>
                        <p:cNvPr id="20506" name="Object 7">
                          <a:extLst>
                            <a:ext uri="{FF2B5EF4-FFF2-40B4-BE49-F238E27FC236}">
                              <a16:creationId xmlns:a16="http://schemas.microsoft.com/office/drawing/2014/main" id="{741F36A7-3299-4661-8379-0BCFB8F724CF}"/>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72" y="443"/>
                          <a:ext cx="279"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507" name="Object 8">
              <a:extLst>
                <a:ext uri="{FF2B5EF4-FFF2-40B4-BE49-F238E27FC236}">
                  <a16:creationId xmlns:a16="http://schemas.microsoft.com/office/drawing/2014/main" id="{3A3B3124-F4C6-4B07-AD7C-1742A3CFA4B7}"/>
                </a:ext>
              </a:extLst>
            </p:cNvPr>
            <p:cNvGraphicFramePr>
              <a:graphicFrameLocks/>
            </p:cNvGraphicFramePr>
            <p:nvPr/>
          </p:nvGraphicFramePr>
          <p:xfrm>
            <a:off x="528" y="739"/>
            <a:ext cx="1139" cy="334"/>
          </p:xfrm>
          <a:graphic>
            <a:graphicData uri="http://schemas.openxmlformats.org/presentationml/2006/ole">
              <mc:AlternateContent xmlns:mc="http://schemas.openxmlformats.org/markup-compatibility/2006">
                <mc:Choice xmlns:v="urn:schemas-microsoft-com:vml" Requires="v">
                  <p:oleObj r:id="rId8" imgW="825500" imgH="292100" progId="Equation.3">
                    <p:embed/>
                  </p:oleObj>
                </mc:Choice>
                <mc:Fallback>
                  <p:oleObj r:id="rId8" imgW="825500" imgH="292100" progId="Equation.3">
                    <p:embed/>
                    <p:pic>
                      <p:nvPicPr>
                        <p:cNvPr id="20507" name="Object 8">
                          <a:extLst>
                            <a:ext uri="{FF2B5EF4-FFF2-40B4-BE49-F238E27FC236}">
                              <a16:creationId xmlns:a16="http://schemas.microsoft.com/office/drawing/2014/main" id="{3A3B3124-F4C6-4B07-AD7C-1742A3CFA4B7}"/>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 y="739"/>
                          <a:ext cx="1139"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508" name="AutoShape 4" descr="水滴">
              <a:extLst>
                <a:ext uri="{FF2B5EF4-FFF2-40B4-BE49-F238E27FC236}">
                  <a16:creationId xmlns:a16="http://schemas.microsoft.com/office/drawing/2014/main" id="{4C7947F6-49D9-4E49-9BBD-12CEC5DDEC27}"/>
                </a:ext>
              </a:extLst>
            </p:cNvPr>
            <p:cNvSpPr>
              <a:spLocks noChangeArrowheads="1"/>
            </p:cNvSpPr>
            <p:nvPr/>
          </p:nvSpPr>
          <p:spPr bwMode="auto">
            <a:xfrm>
              <a:off x="288" y="355"/>
              <a:ext cx="528" cy="314"/>
            </a:xfrm>
            <a:prstGeom prst="roundRect">
              <a:avLst>
                <a:gd name="adj" fmla="val 16667"/>
              </a:avLst>
            </a:prstGeom>
            <a:blipFill dpi="0" rotWithShape="0">
              <a:blip r:embed="rId10"/>
              <a:srcRect/>
              <a:tile tx="0" ty="0" sx="100000" sy="100000" flip="none" algn="tl"/>
            </a:blipFill>
            <a:ln w="9525">
              <a:round/>
              <a:headEnd/>
              <a:tailEnd/>
            </a:ln>
            <a:scene3d>
              <a:camera prst="legacyObliqueTopLeft"/>
              <a:lightRig rig="legacyFlat3" dir="t"/>
            </a:scene3d>
            <a:sp3d extrusionH="201600" prstMaterial="legacyMatte">
              <a:bevelT w="13500" h="13500" prst="angle"/>
              <a:bevelB w="13500" h="13500" prst="angle"/>
              <a:extrusionClr>
                <a:srgbClr val="CCFFFF"/>
              </a:extrusionClr>
              <a:contourClr>
                <a:srgbClr val="FFFFFF"/>
              </a:contourClr>
            </a:sp3d>
          </p:spPr>
          <p:txBody>
            <a:bodyPr wrap="none" anchor="ctr">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a:solidFill>
                    <a:schemeClr val="accent2"/>
                  </a:solidFill>
                  <a:ea typeface="华文中宋" panose="02010600040101010101" pitchFamily="2" charset="-122"/>
                  <a:cs typeface="Times New Roman" panose="02020603050405020304" pitchFamily="18" charset="0"/>
                </a:rPr>
                <a:t>定义</a:t>
              </a:r>
            </a:p>
          </p:txBody>
        </p:sp>
      </p:grpSp>
      <p:grpSp>
        <p:nvGrpSpPr>
          <p:cNvPr id="3" name="Group 40">
            <a:extLst>
              <a:ext uri="{FF2B5EF4-FFF2-40B4-BE49-F238E27FC236}">
                <a16:creationId xmlns:a16="http://schemas.microsoft.com/office/drawing/2014/main" id="{9EE13FE1-2207-4786-BCDB-7582685D31C7}"/>
              </a:ext>
            </a:extLst>
          </p:cNvPr>
          <p:cNvGrpSpPr>
            <a:grpSpLocks/>
          </p:cNvGrpSpPr>
          <p:nvPr/>
        </p:nvGrpSpPr>
        <p:grpSpPr bwMode="auto">
          <a:xfrm>
            <a:off x="2895600" y="1174750"/>
            <a:ext cx="3767138" cy="457200"/>
            <a:chOff x="1824" y="740"/>
            <a:chExt cx="2373" cy="288"/>
          </a:xfrm>
        </p:grpSpPr>
        <p:sp>
          <p:nvSpPr>
            <p:cNvPr id="20502" name="Text Box 10">
              <a:extLst>
                <a:ext uri="{FF2B5EF4-FFF2-40B4-BE49-F238E27FC236}">
                  <a16:creationId xmlns:a16="http://schemas.microsoft.com/office/drawing/2014/main" id="{E4E8FD65-5C90-49FB-9021-9D1EF2C479CC}"/>
                </a:ext>
              </a:extLst>
            </p:cNvPr>
            <p:cNvSpPr txBox="1">
              <a:spLocks noChangeArrowheads="1"/>
            </p:cNvSpPr>
            <p:nvPr/>
          </p:nvSpPr>
          <p:spPr bwMode="auto">
            <a:xfrm>
              <a:off x="1824" y="740"/>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可以理解为</a:t>
              </a:r>
            </a:p>
          </p:txBody>
        </p:sp>
        <p:graphicFrame>
          <p:nvGraphicFramePr>
            <p:cNvPr id="20503" name="Object 11">
              <a:extLst>
                <a:ext uri="{FF2B5EF4-FFF2-40B4-BE49-F238E27FC236}">
                  <a16:creationId xmlns:a16="http://schemas.microsoft.com/office/drawing/2014/main" id="{83D376F2-7CA0-4E1C-963C-8E0FC5A83AF2}"/>
                </a:ext>
              </a:extLst>
            </p:cNvPr>
            <p:cNvGraphicFramePr>
              <a:graphicFrameLocks/>
            </p:cNvGraphicFramePr>
            <p:nvPr/>
          </p:nvGraphicFramePr>
          <p:xfrm>
            <a:off x="2837" y="740"/>
            <a:ext cx="1360" cy="261"/>
          </p:xfrm>
          <a:graphic>
            <a:graphicData uri="http://schemas.openxmlformats.org/presentationml/2006/ole">
              <mc:AlternateContent xmlns:mc="http://schemas.openxmlformats.org/markup-compatibility/2006">
                <mc:Choice xmlns:v="urn:schemas-microsoft-com:vml" Requires="v">
                  <p:oleObj r:id="rId11" imgW="1181100" imgH="228600" progId="Equation.3">
                    <p:embed/>
                  </p:oleObj>
                </mc:Choice>
                <mc:Fallback>
                  <p:oleObj r:id="rId11" imgW="1181100" imgH="228600" progId="Equation.3">
                    <p:embed/>
                    <p:pic>
                      <p:nvPicPr>
                        <p:cNvPr id="20503" name="Object 11">
                          <a:extLst>
                            <a:ext uri="{FF2B5EF4-FFF2-40B4-BE49-F238E27FC236}">
                              <a16:creationId xmlns:a16="http://schemas.microsoft.com/office/drawing/2014/main" id="{83D376F2-7CA0-4E1C-963C-8E0FC5A83AF2}"/>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37" y="740"/>
                          <a:ext cx="136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Group 37">
            <a:extLst>
              <a:ext uri="{FF2B5EF4-FFF2-40B4-BE49-F238E27FC236}">
                <a16:creationId xmlns:a16="http://schemas.microsoft.com/office/drawing/2014/main" id="{0F14A5B0-6979-43A2-8336-15B7964DE8A5}"/>
              </a:ext>
            </a:extLst>
          </p:cNvPr>
          <p:cNvGrpSpPr>
            <a:grpSpLocks/>
          </p:cNvGrpSpPr>
          <p:nvPr/>
        </p:nvGrpSpPr>
        <p:grpSpPr bwMode="auto">
          <a:xfrm>
            <a:off x="395288" y="1981200"/>
            <a:ext cx="8367712" cy="1106488"/>
            <a:chOff x="288" y="1248"/>
            <a:chExt cx="5232" cy="697"/>
          </a:xfrm>
        </p:grpSpPr>
        <p:sp>
          <p:nvSpPr>
            <p:cNvPr id="20498" name="AutoShape 13" descr="水滴">
              <a:extLst>
                <a:ext uri="{FF2B5EF4-FFF2-40B4-BE49-F238E27FC236}">
                  <a16:creationId xmlns:a16="http://schemas.microsoft.com/office/drawing/2014/main" id="{605AC279-8FC0-43AC-94EC-4C18D3AE3013}"/>
                </a:ext>
              </a:extLst>
            </p:cNvPr>
            <p:cNvSpPr>
              <a:spLocks noChangeArrowheads="1"/>
            </p:cNvSpPr>
            <p:nvPr/>
          </p:nvSpPr>
          <p:spPr bwMode="auto">
            <a:xfrm>
              <a:off x="336" y="1248"/>
              <a:ext cx="528" cy="314"/>
            </a:xfrm>
            <a:prstGeom prst="roundRect">
              <a:avLst>
                <a:gd name="adj" fmla="val 16667"/>
              </a:avLst>
            </a:prstGeom>
            <a:blipFill dpi="0" rotWithShape="0">
              <a:blip r:embed="rId10"/>
              <a:srcRect/>
              <a:tile tx="0" ty="0" sx="100000" sy="100000" flip="none" algn="tl"/>
            </a:blipFill>
            <a:ln w="9525">
              <a:round/>
              <a:headEnd/>
              <a:tailEnd/>
            </a:ln>
            <a:scene3d>
              <a:camera prst="legacyObliqueTopLeft"/>
              <a:lightRig rig="legacyFlat3" dir="t"/>
            </a:scene3d>
            <a:sp3d extrusionH="201600" prstMaterial="legacyMatte">
              <a:bevelT w="13500" h="13500" prst="angle"/>
              <a:bevelB w="13500" h="13500" prst="angle"/>
              <a:extrusionClr>
                <a:srgbClr val="CCFFFF"/>
              </a:extrusionClr>
              <a:contourClr>
                <a:srgbClr val="FFFFFF"/>
              </a:contourClr>
            </a:sp3d>
          </p:spPr>
          <p:txBody>
            <a:bodyPr wrap="none" anchor="ctr">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a:solidFill>
                    <a:schemeClr val="accent2"/>
                  </a:solidFill>
                  <a:ea typeface="华文中宋" panose="02010600040101010101" pitchFamily="2" charset="-122"/>
                  <a:cs typeface="Times New Roman" panose="02020603050405020304" pitchFamily="18" charset="0"/>
                </a:rPr>
                <a:t>定义</a:t>
              </a:r>
            </a:p>
          </p:txBody>
        </p:sp>
        <p:sp>
          <p:nvSpPr>
            <p:cNvPr id="20499" name="Text Box 14">
              <a:extLst>
                <a:ext uri="{FF2B5EF4-FFF2-40B4-BE49-F238E27FC236}">
                  <a16:creationId xmlns:a16="http://schemas.microsoft.com/office/drawing/2014/main" id="{6EC947F9-81E4-4230-BDD4-56C3EF78F8CD}"/>
                </a:ext>
              </a:extLst>
            </p:cNvPr>
            <p:cNvSpPr txBox="1">
              <a:spLocks noChangeArrowheads="1"/>
            </p:cNvSpPr>
            <p:nvPr/>
          </p:nvSpPr>
          <p:spPr bwMode="auto">
            <a:xfrm>
              <a:off x="288" y="1271"/>
              <a:ext cx="5232"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defRPr/>
              </a:pPr>
              <a:r>
                <a:rPr lang="zh-CN" altLang="en-US" sz="2400" b="1">
                  <a:ea typeface="华文中宋" panose="02010600040101010101" pitchFamily="2" charset="-122"/>
                  <a:cs typeface="Times New Roman" panose="02020603050405020304" pitchFamily="18" charset="0"/>
                </a:rPr>
                <a:t>　　　若存在常数</a:t>
              </a:r>
              <a:r>
                <a:rPr lang="en-US" altLang="zh-CN" sz="2400" b="1" i="1">
                  <a:ea typeface="华文中宋" panose="02010600040101010101" pitchFamily="2" charset="-122"/>
                  <a:cs typeface="Times New Roman" panose="02020603050405020304" pitchFamily="18" charset="0"/>
                </a:rPr>
                <a:t>C </a:t>
              </a:r>
              <a:r>
                <a:rPr lang="en-US" altLang="zh-CN" sz="2400" b="1">
                  <a:ea typeface="华文中宋" panose="02010600040101010101" pitchFamily="2" charset="-122"/>
                  <a:cs typeface="Times New Roman" panose="02020603050405020304" pitchFamily="18" charset="0"/>
                </a:rPr>
                <a:t>&gt; 0</a:t>
              </a:r>
              <a:r>
                <a:rPr lang="en-US" altLang="zh-CN" sz="2400" b="1" i="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使得对任意            有                      </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则称</a:t>
              </a:r>
              <a:r>
                <a:rPr lang="zh-CN" altLang="en-US" sz="2400" b="1">
                  <a:solidFill>
                    <a:schemeClr val="accent2"/>
                  </a:solidFill>
                  <a:ea typeface="华文中宋" panose="02010600040101010101" pitchFamily="2" charset="-122"/>
                  <a:cs typeface="Times New Roman" panose="02020603050405020304" pitchFamily="18" charset="0"/>
                </a:rPr>
                <a:t>范数 </a:t>
              </a:r>
              <a:r>
                <a:rPr lang="en-US" altLang="zh-CN" sz="2400" b="1">
                  <a:solidFill>
                    <a:schemeClr val="accent2"/>
                  </a:solidFill>
                  <a:ea typeface="华文中宋" panose="02010600040101010101" pitchFamily="2" charset="-122"/>
                  <a:cs typeface="Times New Roman" panose="02020603050405020304" pitchFamily="18" charset="0"/>
                </a:rPr>
                <a:t>|| · ||</a:t>
              </a:r>
              <a:r>
                <a:rPr lang="en-US" altLang="zh-CN" sz="2400" b="1" i="1" baseline="-25000">
                  <a:solidFill>
                    <a:schemeClr val="accent2"/>
                  </a:solidFill>
                  <a:ea typeface="华文中宋" panose="02010600040101010101" pitchFamily="2" charset="-122"/>
                  <a:cs typeface="Times New Roman" panose="02020603050405020304" pitchFamily="18" charset="0"/>
                </a:rPr>
                <a:t>A</a:t>
              </a:r>
              <a:r>
                <a:rPr lang="en-US" altLang="zh-CN" sz="2400" b="1">
                  <a:solidFill>
                    <a:schemeClr val="accent2"/>
                  </a:solidFill>
                  <a:ea typeface="华文中宋" panose="02010600040101010101" pitchFamily="2" charset="-122"/>
                  <a:cs typeface="Times New Roman" panose="02020603050405020304" pitchFamily="18" charset="0"/>
                </a:rPr>
                <a:t> </a:t>
              </a:r>
              <a:r>
                <a:rPr lang="zh-CN" altLang="en-US" sz="2400" b="1">
                  <a:solidFill>
                    <a:schemeClr val="accent2"/>
                  </a:solidFill>
                  <a:ea typeface="华文中宋" panose="02010600040101010101" pitchFamily="2" charset="-122"/>
                  <a:cs typeface="Times New Roman" panose="02020603050405020304" pitchFamily="18" charset="0"/>
                </a:rPr>
                <a:t>比范数 </a:t>
              </a:r>
              <a:r>
                <a:rPr lang="en-US" altLang="zh-CN" sz="2400" b="1">
                  <a:solidFill>
                    <a:schemeClr val="accent2"/>
                  </a:solidFill>
                  <a:ea typeface="华文中宋" panose="02010600040101010101" pitchFamily="2" charset="-122"/>
                  <a:cs typeface="Times New Roman" panose="02020603050405020304" pitchFamily="18" charset="0"/>
                </a:rPr>
                <a:t>|| · ||</a:t>
              </a:r>
              <a:r>
                <a:rPr lang="en-US" altLang="zh-CN" sz="2400" b="1" i="1" baseline="-25000">
                  <a:solidFill>
                    <a:schemeClr val="accent2"/>
                  </a:solidFill>
                  <a:ea typeface="华文中宋" panose="02010600040101010101" pitchFamily="2" charset="-122"/>
                  <a:cs typeface="Times New Roman" panose="02020603050405020304" pitchFamily="18" charset="0"/>
                </a:rPr>
                <a:t>B </a:t>
              </a:r>
              <a:r>
                <a:rPr lang="zh-CN" altLang="en-US" sz="2400" b="1">
                  <a:solidFill>
                    <a:schemeClr val="accent2"/>
                  </a:solidFill>
                  <a:ea typeface="华文中宋" panose="02010600040101010101" pitchFamily="2" charset="-122"/>
                  <a:cs typeface="Times New Roman" panose="02020603050405020304" pitchFamily="18" charset="0"/>
                </a:rPr>
                <a:t>强</a:t>
              </a:r>
              <a:r>
                <a:rPr lang="zh-CN" altLang="en-US" sz="2400" b="1">
                  <a:ea typeface="华文中宋" panose="02010600040101010101" pitchFamily="2" charset="-122"/>
                  <a:cs typeface="Times New Roman" panose="02020603050405020304" pitchFamily="18" charset="0"/>
                </a:rPr>
                <a:t>。</a:t>
              </a:r>
            </a:p>
          </p:txBody>
        </p:sp>
        <p:graphicFrame>
          <p:nvGraphicFramePr>
            <p:cNvPr id="20500" name="Object 15">
              <a:extLst>
                <a:ext uri="{FF2B5EF4-FFF2-40B4-BE49-F238E27FC236}">
                  <a16:creationId xmlns:a16="http://schemas.microsoft.com/office/drawing/2014/main" id="{43B5CA59-CDAF-4E13-850E-7BF5B205A83F}"/>
                </a:ext>
              </a:extLst>
            </p:cNvPr>
            <p:cNvGraphicFramePr>
              <a:graphicFrameLocks/>
            </p:cNvGraphicFramePr>
            <p:nvPr/>
          </p:nvGraphicFramePr>
          <p:xfrm>
            <a:off x="3339" y="1341"/>
            <a:ext cx="563" cy="236"/>
          </p:xfrm>
          <a:graphic>
            <a:graphicData uri="http://schemas.openxmlformats.org/presentationml/2006/ole">
              <mc:AlternateContent xmlns:mc="http://schemas.openxmlformats.org/markup-compatibility/2006">
                <mc:Choice xmlns:v="urn:schemas-microsoft-com:vml" Requires="v">
                  <p:oleObj r:id="rId13" imgW="495515" imgH="190583" progId="Equation.3">
                    <p:embed/>
                  </p:oleObj>
                </mc:Choice>
                <mc:Fallback>
                  <p:oleObj r:id="rId13" imgW="495515" imgH="190583" progId="Equation.3">
                    <p:embed/>
                    <p:pic>
                      <p:nvPicPr>
                        <p:cNvPr id="20500" name="Object 15">
                          <a:extLst>
                            <a:ext uri="{FF2B5EF4-FFF2-40B4-BE49-F238E27FC236}">
                              <a16:creationId xmlns:a16="http://schemas.microsoft.com/office/drawing/2014/main" id="{43B5CA59-CDAF-4E13-850E-7BF5B205A83F}"/>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9" y="1341"/>
                          <a:ext cx="563"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501" name="Object 16">
              <a:extLst>
                <a:ext uri="{FF2B5EF4-FFF2-40B4-BE49-F238E27FC236}">
                  <a16:creationId xmlns:a16="http://schemas.microsoft.com/office/drawing/2014/main" id="{4E30D1A4-8F06-4CA4-B636-E198D93DA01D}"/>
                </a:ext>
              </a:extLst>
            </p:cNvPr>
            <p:cNvGraphicFramePr>
              <a:graphicFrameLocks/>
            </p:cNvGraphicFramePr>
            <p:nvPr/>
          </p:nvGraphicFramePr>
          <p:xfrm>
            <a:off x="4036" y="1345"/>
            <a:ext cx="1097" cy="248"/>
          </p:xfrm>
          <a:graphic>
            <a:graphicData uri="http://schemas.openxmlformats.org/presentationml/2006/ole">
              <mc:AlternateContent xmlns:mc="http://schemas.openxmlformats.org/markup-compatibility/2006">
                <mc:Choice xmlns:v="urn:schemas-microsoft-com:vml" Requires="v">
                  <p:oleObj r:id="rId15" imgW="1091253" imgH="215713" progId="Equation.3">
                    <p:embed/>
                  </p:oleObj>
                </mc:Choice>
                <mc:Fallback>
                  <p:oleObj r:id="rId15" imgW="1091253" imgH="215713" progId="Equation.3">
                    <p:embed/>
                    <p:pic>
                      <p:nvPicPr>
                        <p:cNvPr id="20501" name="Object 16">
                          <a:extLst>
                            <a:ext uri="{FF2B5EF4-FFF2-40B4-BE49-F238E27FC236}">
                              <a16:creationId xmlns:a16="http://schemas.microsoft.com/office/drawing/2014/main" id="{4E30D1A4-8F06-4CA4-B636-E198D93DA01D}"/>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6" y="1345"/>
                          <a:ext cx="1097"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5" name="Group 39">
            <a:extLst>
              <a:ext uri="{FF2B5EF4-FFF2-40B4-BE49-F238E27FC236}">
                <a16:creationId xmlns:a16="http://schemas.microsoft.com/office/drawing/2014/main" id="{019F9DE2-8DCB-40D8-BA13-373197DDCC19}"/>
              </a:ext>
            </a:extLst>
          </p:cNvPr>
          <p:cNvGrpSpPr>
            <a:grpSpLocks/>
          </p:cNvGrpSpPr>
          <p:nvPr/>
        </p:nvGrpSpPr>
        <p:grpSpPr bwMode="auto">
          <a:xfrm>
            <a:off x="395288" y="3505200"/>
            <a:ext cx="8367712" cy="1384300"/>
            <a:chOff x="288" y="2208"/>
            <a:chExt cx="5232" cy="872"/>
          </a:xfrm>
        </p:grpSpPr>
        <p:grpSp>
          <p:nvGrpSpPr>
            <p:cNvPr id="20494" name="Group 38">
              <a:extLst>
                <a:ext uri="{FF2B5EF4-FFF2-40B4-BE49-F238E27FC236}">
                  <a16:creationId xmlns:a16="http://schemas.microsoft.com/office/drawing/2014/main" id="{F9160363-427A-4AE7-929E-594566284ADF}"/>
                </a:ext>
              </a:extLst>
            </p:cNvPr>
            <p:cNvGrpSpPr>
              <a:grpSpLocks/>
            </p:cNvGrpSpPr>
            <p:nvPr/>
          </p:nvGrpSpPr>
          <p:grpSpPr bwMode="auto">
            <a:xfrm>
              <a:off x="288" y="2208"/>
              <a:ext cx="5232" cy="872"/>
              <a:chOff x="288" y="2208"/>
              <a:chExt cx="5232" cy="872"/>
            </a:xfrm>
          </p:grpSpPr>
          <p:sp>
            <p:nvSpPr>
              <p:cNvPr id="20496" name="Text Box 19">
                <a:extLst>
                  <a:ext uri="{FF2B5EF4-FFF2-40B4-BE49-F238E27FC236}">
                    <a16:creationId xmlns:a16="http://schemas.microsoft.com/office/drawing/2014/main" id="{03C061B3-500F-4296-98F1-8CA98CFF0261}"/>
                  </a:ext>
                </a:extLst>
              </p:cNvPr>
              <p:cNvSpPr txBox="1">
                <a:spLocks noChangeArrowheads="1"/>
              </p:cNvSpPr>
              <p:nvPr/>
            </p:nvSpPr>
            <p:spPr bwMode="auto">
              <a:xfrm>
                <a:off x="288" y="2208"/>
                <a:ext cx="5232"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defRPr/>
                </a:pPr>
                <a:r>
                  <a:rPr lang="zh-CN" altLang="en-US" sz="2400" b="1">
                    <a:ea typeface="华文中宋" panose="02010600040101010101" pitchFamily="2" charset="-122"/>
                    <a:cs typeface="Times New Roman" panose="02020603050405020304" pitchFamily="18" charset="0"/>
                  </a:rPr>
                  <a:t>　　　若范数 </a:t>
                </a:r>
                <a:r>
                  <a:rPr lang="en-US" altLang="zh-CN" sz="2400" b="1">
                    <a:ea typeface="华文中宋" panose="02010600040101010101" pitchFamily="2" charset="-122"/>
                    <a:cs typeface="Times New Roman" panose="02020603050405020304" pitchFamily="18" charset="0"/>
                  </a:rPr>
                  <a:t>|| · ||</a:t>
                </a:r>
                <a:r>
                  <a:rPr lang="en-US" altLang="zh-CN" sz="2400" b="1" i="1" baseline="-25000">
                    <a:ea typeface="华文中宋" panose="02010600040101010101" pitchFamily="2" charset="-122"/>
                    <a:cs typeface="Times New Roman" panose="02020603050405020304" pitchFamily="18" charset="0"/>
                  </a:rPr>
                  <a:t>A </a:t>
                </a:r>
                <a:r>
                  <a:rPr lang="zh-CN" altLang="en-US" sz="2400" b="1">
                    <a:ea typeface="华文中宋" panose="02010600040101010101" pitchFamily="2" charset="-122"/>
                    <a:cs typeface="Times New Roman" panose="02020603050405020304" pitchFamily="18" charset="0"/>
                  </a:rPr>
                  <a:t>比</a:t>
                </a:r>
                <a:r>
                  <a:rPr lang="en-US" altLang="zh-CN" sz="2400" b="1">
                    <a:ea typeface="华文中宋" panose="02010600040101010101" pitchFamily="2" charset="-122"/>
                    <a:cs typeface="Times New Roman" panose="02020603050405020304" pitchFamily="18" charset="0"/>
                  </a:rPr>
                  <a:t>|| · ||</a:t>
                </a:r>
                <a:r>
                  <a:rPr lang="en-US" altLang="zh-CN" sz="2400" b="1" i="1" baseline="-25000">
                    <a:ea typeface="华文中宋" panose="02010600040101010101" pitchFamily="2" charset="-122"/>
                    <a:cs typeface="Times New Roman" panose="02020603050405020304" pitchFamily="18" charset="0"/>
                  </a:rPr>
                  <a:t>B</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强，同时</a:t>
                </a:r>
                <a:r>
                  <a:rPr lang="en-US" altLang="zh-CN" sz="2400" b="1">
                    <a:ea typeface="华文中宋" panose="02010600040101010101" pitchFamily="2" charset="-122"/>
                    <a:cs typeface="Times New Roman" panose="02020603050405020304" pitchFamily="18" charset="0"/>
                  </a:rPr>
                  <a:t>|| · ||</a:t>
                </a:r>
                <a:r>
                  <a:rPr lang="en-US" altLang="zh-CN" sz="2400" b="1" i="1" baseline="-25000">
                    <a:ea typeface="华文中宋" panose="02010600040101010101" pitchFamily="2" charset="-122"/>
                    <a:cs typeface="Times New Roman" panose="02020603050405020304" pitchFamily="18" charset="0"/>
                  </a:rPr>
                  <a:t>B</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也比</a:t>
                </a:r>
                <a:r>
                  <a:rPr lang="en-US" altLang="zh-CN" sz="2400" b="1">
                    <a:ea typeface="华文中宋" panose="02010600040101010101" pitchFamily="2" charset="-122"/>
                    <a:cs typeface="Times New Roman" panose="02020603050405020304" pitchFamily="18" charset="0"/>
                  </a:rPr>
                  <a:t>|| · ||</a:t>
                </a:r>
                <a:r>
                  <a:rPr lang="en-US" altLang="zh-CN" sz="2400" b="1" i="1" baseline="-25000">
                    <a:ea typeface="华文中宋" panose="02010600040101010101" pitchFamily="2" charset="-122"/>
                    <a:cs typeface="Times New Roman" panose="02020603050405020304" pitchFamily="18" charset="0"/>
                  </a:rPr>
                  <a:t>A</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强，即存在常数 </a:t>
                </a:r>
                <a:r>
                  <a:rPr lang="en-US" altLang="zh-CN" sz="2400" b="1" i="1">
                    <a:ea typeface="华文中宋" panose="02010600040101010101" pitchFamily="2" charset="-122"/>
                    <a:cs typeface="Times New Roman" panose="02020603050405020304" pitchFamily="18" charset="0"/>
                  </a:rPr>
                  <a:t>C</a:t>
                </a:r>
                <a:r>
                  <a:rPr lang="en-US" altLang="zh-CN" sz="2400" b="1" baseline="-25000">
                    <a:ea typeface="华文中宋" panose="02010600040101010101" pitchFamily="2" charset="-122"/>
                    <a:cs typeface="Times New Roman" panose="02020603050405020304" pitchFamily="18" charset="0"/>
                  </a:rPr>
                  <a:t>1</a:t>
                </a:r>
                <a:r>
                  <a:rPr lang="zh-CN" altLang="en-US" sz="2400" b="1">
                    <a:ea typeface="华文中宋" panose="02010600040101010101" pitchFamily="2" charset="-122"/>
                    <a:cs typeface="Times New Roman" panose="02020603050405020304" pitchFamily="18" charset="0"/>
                  </a:rPr>
                  <a:t>、</a:t>
                </a:r>
                <a:r>
                  <a:rPr lang="en-US" altLang="zh-CN" sz="2400" b="1" i="1">
                    <a:ea typeface="华文中宋" panose="02010600040101010101" pitchFamily="2" charset="-122"/>
                    <a:cs typeface="Times New Roman" panose="02020603050405020304" pitchFamily="18" charset="0"/>
                  </a:rPr>
                  <a:t>C</a:t>
                </a:r>
                <a:r>
                  <a:rPr lang="en-US" altLang="zh-CN" sz="2400" b="1" baseline="-25000">
                    <a:ea typeface="华文中宋" panose="02010600040101010101" pitchFamily="2" charset="-122"/>
                    <a:cs typeface="Times New Roman" panose="02020603050405020304" pitchFamily="18" charset="0"/>
                  </a:rPr>
                  <a:t>2</a:t>
                </a:r>
                <a:r>
                  <a:rPr lang="en-US" altLang="zh-CN" sz="2400" b="1" i="1">
                    <a:ea typeface="华文中宋" panose="02010600040101010101" pitchFamily="2" charset="-122"/>
                    <a:cs typeface="Times New Roman" panose="02020603050405020304" pitchFamily="18" charset="0"/>
                  </a:rPr>
                  <a:t> </a:t>
                </a:r>
                <a:r>
                  <a:rPr lang="en-US" altLang="zh-CN" sz="2400" b="1">
                    <a:ea typeface="华文中宋" panose="02010600040101010101" pitchFamily="2" charset="-122"/>
                    <a:cs typeface="Times New Roman" panose="02020603050405020304" pitchFamily="18" charset="0"/>
                  </a:rPr>
                  <a:t>&gt; 0 </a:t>
                </a:r>
                <a:r>
                  <a:rPr lang="zh-CN" altLang="en-US" sz="2400" b="1">
                    <a:ea typeface="华文中宋" panose="02010600040101010101" pitchFamily="2" charset="-122"/>
                    <a:cs typeface="Times New Roman" panose="02020603050405020304" pitchFamily="18" charset="0"/>
                  </a:rPr>
                  <a:t>使得                                           ，则称 </a:t>
                </a:r>
                <a:r>
                  <a:rPr lang="en-US" altLang="zh-CN" sz="2400" b="1">
                    <a:solidFill>
                      <a:schemeClr val="accent2"/>
                    </a:solidFill>
                    <a:ea typeface="华文中宋" panose="02010600040101010101" pitchFamily="2" charset="-122"/>
                    <a:cs typeface="Times New Roman" panose="02020603050405020304" pitchFamily="18" charset="0"/>
                  </a:rPr>
                  <a:t>|| · ||</a:t>
                </a:r>
                <a:r>
                  <a:rPr lang="en-US" altLang="zh-CN" sz="2400" b="1" i="1" baseline="-25000">
                    <a:solidFill>
                      <a:schemeClr val="accent2"/>
                    </a:solidFill>
                    <a:ea typeface="华文中宋" panose="02010600040101010101" pitchFamily="2" charset="-122"/>
                    <a:cs typeface="Times New Roman" panose="02020603050405020304" pitchFamily="18" charset="0"/>
                  </a:rPr>
                  <a:t>A </a:t>
                </a:r>
                <a:r>
                  <a:rPr lang="zh-CN" altLang="en-US" sz="2400" b="1">
                    <a:solidFill>
                      <a:schemeClr val="accent2"/>
                    </a:solidFill>
                    <a:ea typeface="华文中宋" panose="02010600040101010101" pitchFamily="2" charset="-122"/>
                    <a:cs typeface="Times New Roman" panose="02020603050405020304" pitchFamily="18" charset="0"/>
                  </a:rPr>
                  <a:t>和</a:t>
                </a:r>
                <a:r>
                  <a:rPr lang="en-US" altLang="zh-CN" sz="2400" b="1">
                    <a:solidFill>
                      <a:schemeClr val="accent2"/>
                    </a:solidFill>
                    <a:ea typeface="华文中宋" panose="02010600040101010101" pitchFamily="2" charset="-122"/>
                    <a:cs typeface="Times New Roman" panose="02020603050405020304" pitchFamily="18" charset="0"/>
                  </a:rPr>
                  <a:t>|| · ||</a:t>
                </a:r>
                <a:r>
                  <a:rPr lang="en-US" altLang="zh-CN" sz="2400" b="1" i="1" baseline="-25000">
                    <a:solidFill>
                      <a:schemeClr val="accent2"/>
                    </a:solidFill>
                    <a:ea typeface="华文中宋" panose="02010600040101010101" pitchFamily="2" charset="-122"/>
                    <a:cs typeface="Times New Roman" panose="02020603050405020304" pitchFamily="18" charset="0"/>
                  </a:rPr>
                  <a:t>B </a:t>
                </a:r>
                <a:r>
                  <a:rPr lang="zh-CN" altLang="en-US" sz="2400" b="1">
                    <a:solidFill>
                      <a:schemeClr val="accent2"/>
                    </a:solidFill>
                    <a:ea typeface="华文中宋" panose="02010600040101010101" pitchFamily="2" charset="-122"/>
                    <a:cs typeface="Times New Roman" panose="02020603050405020304" pitchFamily="18" charset="0"/>
                  </a:rPr>
                  <a:t>等价</a:t>
                </a:r>
                <a:r>
                  <a:rPr lang="zh-CN" altLang="en-US" sz="2400" b="1">
                    <a:ea typeface="华文中宋" panose="02010600040101010101" pitchFamily="2" charset="-122"/>
                    <a:cs typeface="Times New Roman" panose="02020603050405020304" pitchFamily="18" charset="0"/>
                  </a:rPr>
                  <a:t>。</a:t>
                </a:r>
              </a:p>
            </p:txBody>
          </p:sp>
          <p:graphicFrame>
            <p:nvGraphicFramePr>
              <p:cNvPr id="20497" name="Object 20">
                <a:extLst>
                  <a:ext uri="{FF2B5EF4-FFF2-40B4-BE49-F238E27FC236}">
                    <a16:creationId xmlns:a16="http://schemas.microsoft.com/office/drawing/2014/main" id="{E5D70E6A-DA26-480F-B4C6-F8D1DD8DFF6C}"/>
                  </a:ext>
                </a:extLst>
              </p:cNvPr>
              <p:cNvGraphicFramePr>
                <a:graphicFrameLocks/>
              </p:cNvGraphicFramePr>
              <p:nvPr/>
            </p:nvGraphicFramePr>
            <p:xfrm>
              <a:off x="2232" y="2541"/>
              <a:ext cx="2113" cy="267"/>
            </p:xfrm>
            <a:graphic>
              <a:graphicData uri="http://schemas.openxmlformats.org/presentationml/2006/ole">
                <mc:AlternateContent xmlns:mc="http://schemas.openxmlformats.org/markup-compatibility/2006">
                  <mc:Choice xmlns:v="urn:schemas-microsoft-com:vml" Requires="v">
                    <p:oleObj r:id="rId17" imgW="1839903" imgH="215713" progId="Equation.3">
                      <p:embed/>
                    </p:oleObj>
                  </mc:Choice>
                  <mc:Fallback>
                    <p:oleObj r:id="rId17" imgW="1839903" imgH="215713" progId="Equation.3">
                      <p:embed/>
                      <p:pic>
                        <p:nvPicPr>
                          <p:cNvPr id="20497" name="Object 20">
                            <a:extLst>
                              <a:ext uri="{FF2B5EF4-FFF2-40B4-BE49-F238E27FC236}">
                                <a16:creationId xmlns:a16="http://schemas.microsoft.com/office/drawing/2014/main" id="{E5D70E6A-DA26-480F-B4C6-F8D1DD8DFF6C}"/>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32" y="2541"/>
                            <a:ext cx="211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0495" name="AutoShape 18" descr="水滴">
              <a:extLst>
                <a:ext uri="{FF2B5EF4-FFF2-40B4-BE49-F238E27FC236}">
                  <a16:creationId xmlns:a16="http://schemas.microsoft.com/office/drawing/2014/main" id="{9186B55C-3955-4517-9E29-6EA052E588BF}"/>
                </a:ext>
              </a:extLst>
            </p:cNvPr>
            <p:cNvSpPr>
              <a:spLocks noChangeArrowheads="1"/>
            </p:cNvSpPr>
            <p:nvPr/>
          </p:nvSpPr>
          <p:spPr bwMode="auto">
            <a:xfrm>
              <a:off x="336" y="2228"/>
              <a:ext cx="528" cy="314"/>
            </a:xfrm>
            <a:prstGeom prst="roundRect">
              <a:avLst>
                <a:gd name="adj" fmla="val 16667"/>
              </a:avLst>
            </a:prstGeom>
            <a:blipFill dpi="0" rotWithShape="0">
              <a:blip r:embed="rId10"/>
              <a:srcRect/>
              <a:tile tx="0" ty="0" sx="100000" sy="100000" flip="none" algn="tl"/>
            </a:blipFill>
            <a:ln w="9525">
              <a:round/>
              <a:headEnd/>
              <a:tailEnd/>
            </a:ln>
            <a:scene3d>
              <a:camera prst="legacyObliqueTopLeft"/>
              <a:lightRig rig="legacyFlat3" dir="t"/>
            </a:scene3d>
            <a:sp3d extrusionH="201600" prstMaterial="legacyMatte">
              <a:bevelT w="13500" h="13500" prst="angle"/>
              <a:bevelB w="13500" h="13500" prst="angle"/>
              <a:extrusionClr>
                <a:srgbClr val="CCFFFF"/>
              </a:extrusionClr>
              <a:contourClr>
                <a:srgbClr val="FFFFFF"/>
              </a:contourClr>
            </a:sp3d>
          </p:spPr>
          <p:txBody>
            <a:bodyPr wrap="none" anchor="ctr">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a:solidFill>
                    <a:schemeClr val="accent2"/>
                  </a:solidFill>
                  <a:ea typeface="华文中宋" panose="02010600040101010101" pitchFamily="2" charset="-122"/>
                  <a:cs typeface="Times New Roman" panose="02020603050405020304" pitchFamily="18" charset="0"/>
                </a:rPr>
                <a:t>定义</a:t>
              </a:r>
            </a:p>
          </p:txBody>
        </p:sp>
      </p:grpSp>
      <p:grpSp>
        <p:nvGrpSpPr>
          <p:cNvPr id="7" name="Group 34">
            <a:extLst>
              <a:ext uri="{FF2B5EF4-FFF2-40B4-BE49-F238E27FC236}">
                <a16:creationId xmlns:a16="http://schemas.microsoft.com/office/drawing/2014/main" id="{96BAB09D-D381-4B82-AF20-A4B6E252C579}"/>
              </a:ext>
            </a:extLst>
          </p:cNvPr>
          <p:cNvGrpSpPr>
            <a:grpSpLocks/>
          </p:cNvGrpSpPr>
          <p:nvPr/>
        </p:nvGrpSpPr>
        <p:grpSpPr bwMode="auto">
          <a:xfrm>
            <a:off x="466725" y="5013325"/>
            <a:ext cx="8235950" cy="833438"/>
            <a:chOff x="288" y="3332"/>
            <a:chExt cx="4114" cy="596"/>
          </a:xfrm>
        </p:grpSpPr>
        <p:sp>
          <p:nvSpPr>
            <p:cNvPr id="20492" name="AutoShape 22" descr="白色大理石">
              <a:extLst>
                <a:ext uri="{FF2B5EF4-FFF2-40B4-BE49-F238E27FC236}">
                  <a16:creationId xmlns:a16="http://schemas.microsoft.com/office/drawing/2014/main" id="{273F77D0-EAE0-4BC0-8F6D-2FA5BB1BFBE1}"/>
                </a:ext>
              </a:extLst>
            </p:cNvPr>
            <p:cNvSpPr>
              <a:spLocks noChangeArrowheads="1"/>
            </p:cNvSpPr>
            <p:nvPr/>
          </p:nvSpPr>
          <p:spPr bwMode="auto">
            <a:xfrm>
              <a:off x="288" y="3332"/>
              <a:ext cx="672" cy="384"/>
            </a:xfrm>
            <a:prstGeom prst="bevel">
              <a:avLst>
                <a:gd name="adj" fmla="val 12500"/>
              </a:avLst>
            </a:prstGeom>
            <a:blipFill dpi="0" rotWithShape="0">
              <a:blip r:embed="rId19"/>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a:ea typeface="华文中宋" panose="02010600040101010101" pitchFamily="2" charset="-122"/>
                  <a:cs typeface="Times New Roman" panose="02020603050405020304" pitchFamily="18" charset="0"/>
                </a:rPr>
                <a:t>定理</a:t>
              </a:r>
            </a:p>
          </p:txBody>
        </p:sp>
        <p:sp>
          <p:nvSpPr>
            <p:cNvPr id="20493" name="Text Box 23">
              <a:extLst>
                <a:ext uri="{FF2B5EF4-FFF2-40B4-BE49-F238E27FC236}">
                  <a16:creationId xmlns:a16="http://schemas.microsoft.com/office/drawing/2014/main" id="{DEF0F6A5-2809-482F-AEC8-C0F127B449DE}"/>
                </a:ext>
              </a:extLst>
            </p:cNvPr>
            <p:cNvSpPr txBox="1">
              <a:spLocks noChangeArrowheads="1"/>
            </p:cNvSpPr>
            <p:nvPr/>
          </p:nvSpPr>
          <p:spPr bwMode="auto">
            <a:xfrm>
              <a:off x="1008" y="3379"/>
              <a:ext cx="3394"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defRPr/>
              </a:pPr>
              <a:r>
                <a:rPr lang="en-US" altLang="zh-CN" sz="2400" b="1" dirty="0">
                  <a:solidFill>
                    <a:srgbClr val="FF0000"/>
                  </a:solidFill>
                  <a:ea typeface="华文中宋" panose="02010600040101010101" pitchFamily="2" charset="-122"/>
                  <a:cs typeface="Times New Roman" panose="02020603050405020304" pitchFamily="18" charset="0"/>
                </a:rPr>
                <a:t>N(</a:t>
              </a:r>
              <a:r>
                <a:rPr lang="en-US" altLang="zh-CN" sz="2400" b="1" i="1" dirty="0">
                  <a:solidFill>
                    <a:srgbClr val="FF0000"/>
                  </a:solidFill>
                  <a:ea typeface="华文中宋" panose="02010600040101010101" pitchFamily="2" charset="-122"/>
                  <a:cs typeface="Times New Roman" panose="02020603050405020304" pitchFamily="18" charset="0"/>
                </a:rPr>
                <a:t>X</a:t>
              </a:r>
              <a:r>
                <a:rPr lang="en-US" altLang="zh-CN" sz="2400" b="1" dirty="0">
                  <a:solidFill>
                    <a:srgbClr val="FF0000"/>
                  </a:solidFill>
                  <a:ea typeface="华文中宋" panose="02010600040101010101" pitchFamily="2" charset="-122"/>
                  <a:cs typeface="Times New Roman" panose="02020603050405020304" pitchFamily="18" charset="0"/>
                </a:rPr>
                <a:t>)=||</a:t>
              </a:r>
              <a:r>
                <a:rPr lang="en-US" altLang="zh-CN" sz="2400" b="1" i="1" dirty="0">
                  <a:solidFill>
                    <a:srgbClr val="FF0000"/>
                  </a:solidFill>
                  <a:ea typeface="华文中宋" panose="02010600040101010101" pitchFamily="2" charset="-122"/>
                  <a:cs typeface="Times New Roman" panose="02020603050405020304" pitchFamily="18" charset="0"/>
                </a:rPr>
                <a:t>X</a:t>
              </a:r>
              <a:r>
                <a:rPr lang="en-US" altLang="zh-CN" sz="2400" b="1" dirty="0">
                  <a:solidFill>
                    <a:srgbClr val="FF0000"/>
                  </a:solidFill>
                  <a:ea typeface="华文中宋" panose="02010600040101010101" pitchFamily="2" charset="-122"/>
                  <a:cs typeface="Times New Roman" panose="02020603050405020304" pitchFamily="18" charset="0"/>
                </a:rPr>
                <a:t>||</a:t>
              </a:r>
              <a:r>
                <a:rPr lang="zh-CN" altLang="en-US" sz="2400" b="1" dirty="0">
                  <a:solidFill>
                    <a:srgbClr val="FF0000"/>
                  </a:solidFill>
                  <a:ea typeface="华文中宋" panose="02010600040101010101" pitchFamily="2" charset="-122"/>
                  <a:cs typeface="Times New Roman" panose="02020603050405020304" pitchFamily="18" charset="0"/>
                </a:rPr>
                <a:t>为</a:t>
              </a:r>
              <a:r>
                <a:rPr lang="en-US" altLang="zh-CN" sz="2400" b="1" dirty="0">
                  <a:solidFill>
                    <a:srgbClr val="FF0000"/>
                  </a:solidFill>
                  <a:ea typeface="华文中宋" panose="02010600040101010101" pitchFamily="2" charset="-122"/>
                  <a:cs typeface="Times New Roman" panose="02020603050405020304" pitchFamily="18" charset="0"/>
                </a:rPr>
                <a:t>R</a:t>
              </a:r>
              <a:r>
                <a:rPr lang="en-US" altLang="zh-CN" sz="2400" b="1" baseline="30000" dirty="0">
                  <a:solidFill>
                    <a:srgbClr val="FF0000"/>
                  </a:solidFill>
                  <a:ea typeface="华文中宋" panose="02010600040101010101" pitchFamily="2" charset="-122"/>
                  <a:cs typeface="Times New Roman" panose="02020603050405020304" pitchFamily="18" charset="0"/>
                </a:rPr>
                <a:t>n</a:t>
              </a:r>
              <a:r>
                <a:rPr lang="zh-CN" altLang="en-US" sz="2400" b="1" dirty="0">
                  <a:solidFill>
                    <a:srgbClr val="FF0000"/>
                  </a:solidFill>
                  <a:ea typeface="华文中宋" panose="02010600040101010101" pitchFamily="2" charset="-122"/>
                  <a:cs typeface="Times New Roman" panose="02020603050405020304" pitchFamily="18" charset="0"/>
                </a:rPr>
                <a:t>上任一向量范数，则</a:t>
              </a:r>
              <a:r>
                <a:rPr lang="en-US" altLang="zh-CN" sz="2400" b="1" dirty="0">
                  <a:solidFill>
                    <a:srgbClr val="FF0000"/>
                  </a:solidFill>
                  <a:ea typeface="华文中宋" panose="02010600040101010101" pitchFamily="2" charset="-122"/>
                  <a:cs typeface="Times New Roman" panose="02020603050405020304" pitchFamily="18" charset="0"/>
                </a:rPr>
                <a:t>N(</a:t>
              </a:r>
              <a:r>
                <a:rPr lang="en-US" altLang="zh-CN" sz="2400" b="1" i="1" dirty="0">
                  <a:solidFill>
                    <a:srgbClr val="FF0000"/>
                  </a:solidFill>
                  <a:ea typeface="华文中宋" panose="02010600040101010101" pitchFamily="2" charset="-122"/>
                  <a:cs typeface="Times New Roman" panose="02020603050405020304" pitchFamily="18" charset="0"/>
                </a:rPr>
                <a:t>X</a:t>
              </a:r>
              <a:r>
                <a:rPr lang="en-US" altLang="zh-CN" sz="2400" b="1" dirty="0">
                  <a:solidFill>
                    <a:srgbClr val="FF0000"/>
                  </a:solidFill>
                  <a:ea typeface="华文中宋" panose="02010600040101010101" pitchFamily="2" charset="-122"/>
                  <a:cs typeface="Times New Roman" panose="02020603050405020304" pitchFamily="18" charset="0"/>
                </a:rPr>
                <a:t>)</a:t>
              </a:r>
              <a:r>
                <a:rPr lang="zh-CN" altLang="en-US" sz="2400" b="1" dirty="0">
                  <a:solidFill>
                    <a:srgbClr val="FF0000"/>
                  </a:solidFill>
                  <a:ea typeface="华文中宋" panose="02010600040101010101" pitchFamily="2" charset="-122"/>
                  <a:cs typeface="Times New Roman" panose="02020603050405020304" pitchFamily="18" charset="0"/>
                </a:rPr>
                <a:t>为分量</a:t>
              </a:r>
              <a:r>
                <a:rPr lang="en-US" altLang="zh-CN" sz="2400" b="1" i="1" dirty="0">
                  <a:solidFill>
                    <a:srgbClr val="FF0000"/>
                  </a:solidFill>
                  <a:ea typeface="华文中宋" panose="02010600040101010101" pitchFamily="2" charset="-122"/>
                  <a:cs typeface="Times New Roman" panose="02020603050405020304" pitchFamily="18" charset="0"/>
                </a:rPr>
                <a:t>x</a:t>
              </a:r>
              <a:r>
                <a:rPr lang="en-US" altLang="zh-CN" sz="2400" b="1" i="1" baseline="-25000" dirty="0">
                  <a:solidFill>
                    <a:srgbClr val="FF0000"/>
                  </a:solidFill>
                  <a:ea typeface="华文中宋" panose="02010600040101010101" pitchFamily="2" charset="-122"/>
                  <a:cs typeface="Times New Roman" panose="02020603050405020304" pitchFamily="18" charset="0"/>
                </a:rPr>
                <a:t>i </a:t>
              </a:r>
              <a:r>
                <a:rPr lang="en-US" altLang="zh-CN" sz="2400" b="1" dirty="0">
                  <a:solidFill>
                    <a:srgbClr val="FF0000"/>
                  </a:solidFill>
                  <a:ea typeface="华文中宋" panose="02010600040101010101" pitchFamily="2" charset="-122"/>
                  <a:cs typeface="Times New Roman" panose="02020603050405020304" pitchFamily="18" charset="0"/>
                </a:rPr>
                <a:t>(</a:t>
              </a:r>
              <a:r>
                <a:rPr lang="en-US" altLang="zh-CN" sz="2400" b="1" i="1" dirty="0" err="1">
                  <a:solidFill>
                    <a:srgbClr val="FF0000"/>
                  </a:solidFill>
                  <a:ea typeface="华文中宋" panose="02010600040101010101" pitchFamily="2" charset="-122"/>
                  <a:cs typeface="Times New Roman" panose="02020603050405020304" pitchFamily="18" charset="0"/>
                </a:rPr>
                <a:t>i</a:t>
              </a:r>
              <a:r>
                <a:rPr lang="en-US" altLang="zh-CN" sz="2400" b="1" dirty="0">
                  <a:solidFill>
                    <a:srgbClr val="FF0000"/>
                  </a:solidFill>
                  <a:ea typeface="华文中宋" panose="02010600040101010101" pitchFamily="2" charset="-122"/>
                  <a:cs typeface="Times New Roman" panose="02020603050405020304" pitchFamily="18" charset="0"/>
                </a:rPr>
                <a:t>=1,...,n)</a:t>
              </a:r>
              <a:r>
                <a:rPr lang="zh-CN" altLang="en-US" sz="2400" b="1" dirty="0">
                  <a:solidFill>
                    <a:srgbClr val="FF0000"/>
                  </a:solidFill>
                  <a:ea typeface="华文中宋" panose="02010600040101010101" pitchFamily="2" charset="-122"/>
                  <a:cs typeface="Times New Roman" panose="02020603050405020304" pitchFamily="18" charset="0"/>
                </a:rPr>
                <a:t>的连续函数 </a:t>
              </a:r>
              <a:r>
                <a:rPr lang="en-US" altLang="zh-CN" sz="2400" b="1" dirty="0">
                  <a:solidFill>
                    <a:srgbClr val="FF0000"/>
                  </a:solidFill>
                  <a:ea typeface="华文中宋" panose="02010600040101010101" pitchFamily="2" charset="-122"/>
                  <a:cs typeface="Times New Roman" panose="02020603050405020304" pitchFamily="18" charset="0"/>
                </a:rPr>
                <a:t>(P157)</a:t>
              </a:r>
              <a:r>
                <a:rPr lang="zh-CN" altLang="en-US" sz="2400" b="1" dirty="0">
                  <a:solidFill>
                    <a:srgbClr val="FF0000"/>
                  </a:solidFill>
                  <a:ea typeface="华文中宋" panose="02010600040101010101" pitchFamily="2" charset="-122"/>
                  <a:cs typeface="Times New Roman" panose="02020603050405020304" pitchFamily="18" charset="0"/>
                </a:rPr>
                <a:t>。</a:t>
              </a:r>
            </a:p>
          </p:txBody>
        </p:sp>
      </p:grpSp>
      <p:sp>
        <p:nvSpPr>
          <p:cNvPr id="50200" name="AutoShape 24">
            <a:extLst>
              <a:ext uri="{FF2B5EF4-FFF2-40B4-BE49-F238E27FC236}">
                <a16:creationId xmlns:a16="http://schemas.microsoft.com/office/drawing/2014/main" id="{D81FB79B-FB9F-4344-9E65-0BEB483E070E}"/>
              </a:ext>
            </a:extLst>
          </p:cNvPr>
          <p:cNvSpPr>
            <a:spLocks noChangeArrowheads="1"/>
          </p:cNvSpPr>
          <p:nvPr/>
        </p:nvSpPr>
        <p:spPr bwMode="auto">
          <a:xfrm>
            <a:off x="4859338" y="4797425"/>
            <a:ext cx="3886200" cy="1219200"/>
          </a:xfrm>
          <a:prstGeom prst="wedgeEllipseCallout">
            <a:avLst>
              <a:gd name="adj1" fmla="val -43708"/>
              <a:gd name="adj2" fmla="val -322005"/>
            </a:avLst>
          </a:prstGeom>
          <a:gradFill rotWithShape="0">
            <a:gsLst>
              <a:gs pos="0">
                <a:srgbClr val="C0C0C0"/>
              </a:gs>
              <a:gs pos="100000">
                <a:schemeClr val="bg1"/>
              </a:gs>
            </a:gsLst>
            <a:lin ang="2700000" scaled="1"/>
          </a:gra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可以理解为对任何向量范数都成立。</a:t>
            </a:r>
          </a:p>
        </p:txBody>
      </p:sp>
      <p:sp>
        <p:nvSpPr>
          <p:cNvPr id="20488" name="Rectangle 33">
            <a:extLst>
              <a:ext uri="{FF2B5EF4-FFF2-40B4-BE49-F238E27FC236}">
                <a16:creationId xmlns:a16="http://schemas.microsoft.com/office/drawing/2014/main" id="{F158564F-AC51-40C9-976F-EA055C28B05E}"/>
              </a:ext>
            </a:extLst>
          </p:cNvPr>
          <p:cNvSpPr>
            <a:spLocks noChangeArrowheads="1"/>
          </p:cNvSpPr>
          <p:nvPr/>
        </p:nvSpPr>
        <p:spPr bwMode="auto">
          <a:xfrm>
            <a:off x="3657600" y="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§1  Norms of Vectors and Matrices</a:t>
            </a:r>
          </a:p>
        </p:txBody>
      </p:sp>
      <p:grpSp>
        <p:nvGrpSpPr>
          <p:cNvPr id="12" name="Group 34">
            <a:extLst>
              <a:ext uri="{FF2B5EF4-FFF2-40B4-BE49-F238E27FC236}">
                <a16:creationId xmlns:a16="http://schemas.microsoft.com/office/drawing/2014/main" id="{3F736FDE-A02F-4D74-98CC-E10BF11A443A}"/>
              </a:ext>
            </a:extLst>
          </p:cNvPr>
          <p:cNvGrpSpPr>
            <a:grpSpLocks/>
          </p:cNvGrpSpPr>
          <p:nvPr/>
        </p:nvGrpSpPr>
        <p:grpSpPr bwMode="auto">
          <a:xfrm>
            <a:off x="450850" y="5930900"/>
            <a:ext cx="5605463" cy="536575"/>
            <a:chOff x="288" y="3332"/>
            <a:chExt cx="2784" cy="384"/>
          </a:xfrm>
        </p:grpSpPr>
        <p:sp>
          <p:nvSpPr>
            <p:cNvPr id="20490" name="AutoShape 22" descr="白色大理石">
              <a:extLst>
                <a:ext uri="{FF2B5EF4-FFF2-40B4-BE49-F238E27FC236}">
                  <a16:creationId xmlns:a16="http://schemas.microsoft.com/office/drawing/2014/main" id="{F3933107-8862-4F45-855D-CBA5FE43E8D6}"/>
                </a:ext>
              </a:extLst>
            </p:cNvPr>
            <p:cNvSpPr>
              <a:spLocks noChangeArrowheads="1"/>
            </p:cNvSpPr>
            <p:nvPr/>
          </p:nvSpPr>
          <p:spPr bwMode="auto">
            <a:xfrm>
              <a:off x="288" y="3332"/>
              <a:ext cx="672" cy="384"/>
            </a:xfrm>
            <a:prstGeom prst="bevel">
              <a:avLst>
                <a:gd name="adj" fmla="val 12500"/>
              </a:avLst>
            </a:prstGeom>
            <a:blipFill dpi="0" rotWithShape="0">
              <a:blip r:embed="rId19"/>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dirty="0">
                  <a:ea typeface="华文中宋" panose="02010600040101010101" pitchFamily="2" charset="-122"/>
                  <a:cs typeface="Times New Roman" panose="02020603050405020304" pitchFamily="18" charset="0"/>
                </a:rPr>
                <a:t>定理</a:t>
              </a:r>
            </a:p>
          </p:txBody>
        </p:sp>
        <p:sp>
          <p:nvSpPr>
            <p:cNvPr id="20491" name="Text Box 23">
              <a:extLst>
                <a:ext uri="{FF2B5EF4-FFF2-40B4-BE49-F238E27FC236}">
                  <a16:creationId xmlns:a16="http://schemas.microsoft.com/office/drawing/2014/main" id="{A223398B-57CD-4B0D-9B93-9D1CCEDB54FD}"/>
                </a:ext>
              </a:extLst>
            </p:cNvPr>
            <p:cNvSpPr txBox="1">
              <a:spLocks noChangeArrowheads="1"/>
            </p:cNvSpPr>
            <p:nvPr/>
          </p:nvSpPr>
          <p:spPr bwMode="auto">
            <a:xfrm>
              <a:off x="1008" y="3379"/>
              <a:ext cx="206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buFontTx/>
                <a:buNone/>
                <a:defRPr/>
              </a:pPr>
              <a:r>
                <a:rPr lang="en-US" altLang="zh-CN" sz="2400" b="1" i="1">
                  <a:solidFill>
                    <a:srgbClr val="FF0000"/>
                  </a:solidFill>
                  <a:ea typeface="华文中宋" panose="02010600040101010101" pitchFamily="2" charset="-122"/>
                  <a:cs typeface="Times New Roman" panose="02020603050405020304" pitchFamily="18" charset="0"/>
                </a:rPr>
                <a:t>R</a:t>
              </a:r>
              <a:r>
                <a:rPr lang="en-US" altLang="zh-CN" sz="2400" b="1" i="1" baseline="30000">
                  <a:solidFill>
                    <a:srgbClr val="FF0000"/>
                  </a:solidFill>
                  <a:ea typeface="华文中宋" panose="02010600040101010101" pitchFamily="2" charset="-122"/>
                  <a:cs typeface="Times New Roman" panose="02020603050405020304" pitchFamily="18" charset="0"/>
                </a:rPr>
                <a:t>n</a:t>
              </a:r>
              <a:r>
                <a:rPr lang="en-US" altLang="zh-CN" sz="2400" b="1">
                  <a:solidFill>
                    <a:srgbClr val="FF0000"/>
                  </a:solidFill>
                  <a:ea typeface="华文中宋" panose="02010600040101010101" pitchFamily="2" charset="-122"/>
                  <a:cs typeface="Times New Roman" panose="02020603050405020304" pitchFamily="18" charset="0"/>
                </a:rPr>
                <a:t> </a:t>
              </a:r>
              <a:r>
                <a:rPr lang="zh-CN" altLang="en-US" sz="2400" b="1">
                  <a:solidFill>
                    <a:srgbClr val="FF0000"/>
                  </a:solidFill>
                  <a:ea typeface="华文中宋" panose="02010600040101010101" pitchFamily="2" charset="-122"/>
                  <a:cs typeface="Times New Roman" panose="02020603050405020304" pitchFamily="18" charset="0"/>
                </a:rPr>
                <a:t>上一切范数都等价 </a:t>
              </a:r>
              <a:r>
                <a:rPr lang="en-US" altLang="zh-CN" sz="2400" b="1">
                  <a:solidFill>
                    <a:srgbClr val="FF0000"/>
                  </a:solidFill>
                  <a:ea typeface="华文中宋" panose="02010600040101010101" pitchFamily="2" charset="-122"/>
                  <a:cs typeface="Times New Roman" panose="02020603050405020304" pitchFamily="18" charset="0"/>
                </a:rPr>
                <a:t>(P158)</a:t>
              </a:r>
              <a:r>
                <a:rPr lang="zh-CN" altLang="en-US" sz="2400" b="1">
                  <a:solidFill>
                    <a:srgbClr val="FF0000"/>
                  </a:solidFill>
                  <a:ea typeface="华文中宋" panose="02010600040101010101" pitchFamily="2" charset="-122"/>
                  <a:cs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ppt_x</p:attrName>
                                        </p:attrNameLst>
                                      </p:cBhvr>
                                      <p:tavLst>
                                        <p:tav tm="0">
                                          <p:val>
                                            <p:strVal val="0-#ppt_w/2"/>
                                          </p:val>
                                        </p:tav>
                                        <p:tav tm="100000">
                                          <p:val>
                                            <p:strVal val="#ppt_x"/>
                                          </p:val>
                                        </p:tav>
                                      </p:tavLst>
                                    </p:anim>
                                    <p:anim calcmode="lin" valueType="num">
                                      <p:cBhvr>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0200"/>
                                        </p:tgtEl>
                                        <p:attrNameLst>
                                          <p:attrName>style.visibility</p:attrName>
                                        </p:attrNameLst>
                                      </p:cBhvr>
                                      <p:to>
                                        <p:strVal val="visible"/>
                                      </p:to>
                                    </p:set>
                                    <p:animEffect transition="in" filter="wipe(up)">
                                      <p:cBhvr>
                                        <p:cTn id="43" dur="500"/>
                                        <p:tgtEl>
                                          <p:spTgt spid="50200"/>
                                        </p:tgtEl>
                                      </p:cBhvr>
                                    </p:animEffect>
                                  </p:childTnLst>
                                  <p:subTnLst>
                                    <p:set>
                                      <p:cBhvr override="childStyle">
                                        <p:cTn dur="1" fill="hold" display="0" masterRel="nextClick" afterEffect="1"/>
                                        <p:tgtEl>
                                          <p:spTgt spid="50200"/>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0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35">
            <a:extLst>
              <a:ext uri="{FF2B5EF4-FFF2-40B4-BE49-F238E27FC236}">
                <a16:creationId xmlns:a16="http://schemas.microsoft.com/office/drawing/2014/main" id="{DC52397A-BC0A-427F-B5A1-A82134A403C8}"/>
              </a:ext>
            </a:extLst>
          </p:cNvPr>
          <p:cNvGrpSpPr>
            <a:grpSpLocks/>
          </p:cNvGrpSpPr>
          <p:nvPr/>
        </p:nvGrpSpPr>
        <p:grpSpPr bwMode="auto">
          <a:xfrm>
            <a:off x="395288" y="609600"/>
            <a:ext cx="6157912" cy="609600"/>
            <a:chOff x="288" y="384"/>
            <a:chExt cx="3840" cy="384"/>
          </a:xfrm>
        </p:grpSpPr>
        <p:graphicFrame>
          <p:nvGraphicFramePr>
            <p:cNvPr id="21519" name="Object 1029">
              <a:extLst>
                <a:ext uri="{FF2B5EF4-FFF2-40B4-BE49-F238E27FC236}">
                  <a16:creationId xmlns:a16="http://schemas.microsoft.com/office/drawing/2014/main" id="{695C0A8F-D751-4CB6-A868-124082DA82AB}"/>
                </a:ext>
              </a:extLst>
            </p:cNvPr>
            <p:cNvGraphicFramePr>
              <a:graphicFrameLocks/>
            </p:cNvGraphicFramePr>
            <p:nvPr/>
          </p:nvGraphicFramePr>
          <p:xfrm>
            <a:off x="1344" y="432"/>
            <a:ext cx="2784" cy="315"/>
          </p:xfrm>
          <a:graphic>
            <a:graphicData uri="http://schemas.openxmlformats.org/presentationml/2006/ole">
              <mc:AlternateContent xmlns:mc="http://schemas.openxmlformats.org/markup-compatibility/2006">
                <mc:Choice xmlns:v="urn:schemas-microsoft-com:vml" Requires="v">
                  <p:oleObj r:id="rId5" imgW="2690065" imgH="304536" progId="Equation.3">
                    <p:embed/>
                  </p:oleObj>
                </mc:Choice>
                <mc:Fallback>
                  <p:oleObj r:id="rId5" imgW="2690065" imgH="304536" progId="Equation.3">
                    <p:embed/>
                    <p:pic>
                      <p:nvPicPr>
                        <p:cNvPr id="21519" name="Object 1029">
                          <a:extLst>
                            <a:ext uri="{FF2B5EF4-FFF2-40B4-BE49-F238E27FC236}">
                              <a16:creationId xmlns:a16="http://schemas.microsoft.com/office/drawing/2014/main" id="{695C0A8F-D751-4CB6-A868-124082DA82A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 y="432"/>
                          <a:ext cx="278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20" name="AutoShape 1027" descr="白色大理石">
              <a:extLst>
                <a:ext uri="{FF2B5EF4-FFF2-40B4-BE49-F238E27FC236}">
                  <a16:creationId xmlns:a16="http://schemas.microsoft.com/office/drawing/2014/main" id="{BC786615-1BA8-459E-8661-6704DC6A1111}"/>
                </a:ext>
              </a:extLst>
            </p:cNvPr>
            <p:cNvSpPr>
              <a:spLocks noChangeArrowheads="1"/>
            </p:cNvSpPr>
            <p:nvPr/>
          </p:nvSpPr>
          <p:spPr bwMode="auto">
            <a:xfrm>
              <a:off x="288" y="384"/>
              <a:ext cx="672" cy="384"/>
            </a:xfrm>
            <a:prstGeom prst="bevel">
              <a:avLst>
                <a:gd name="adj" fmla="val 12500"/>
              </a:avLst>
            </a:pr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a:ea typeface="华文中宋" panose="02010600040101010101" pitchFamily="2" charset="-122"/>
                  <a:cs typeface="Times New Roman" panose="02020603050405020304" pitchFamily="18" charset="0"/>
                </a:rPr>
                <a:t>定理</a:t>
              </a:r>
            </a:p>
          </p:txBody>
        </p:sp>
      </p:grpSp>
      <p:grpSp>
        <p:nvGrpSpPr>
          <p:cNvPr id="3" name="Group 1038">
            <a:extLst>
              <a:ext uri="{FF2B5EF4-FFF2-40B4-BE49-F238E27FC236}">
                <a16:creationId xmlns:a16="http://schemas.microsoft.com/office/drawing/2014/main" id="{3D0B00B2-92B8-415F-8382-0D856990ECCA}"/>
              </a:ext>
            </a:extLst>
          </p:cNvPr>
          <p:cNvGrpSpPr>
            <a:grpSpLocks/>
          </p:cNvGrpSpPr>
          <p:nvPr/>
        </p:nvGrpSpPr>
        <p:grpSpPr bwMode="auto">
          <a:xfrm>
            <a:off x="684213" y="1244600"/>
            <a:ext cx="6480175" cy="646113"/>
            <a:chOff x="480" y="784"/>
            <a:chExt cx="4062" cy="407"/>
          </a:xfrm>
        </p:grpSpPr>
        <p:sp>
          <p:nvSpPr>
            <p:cNvPr id="21517" name="Text Box 1028">
              <a:extLst>
                <a:ext uri="{FF2B5EF4-FFF2-40B4-BE49-F238E27FC236}">
                  <a16:creationId xmlns:a16="http://schemas.microsoft.com/office/drawing/2014/main" id="{46F90E07-8566-429C-A09C-13F207E6DF36}"/>
                </a:ext>
              </a:extLst>
            </p:cNvPr>
            <p:cNvSpPr txBox="1">
              <a:spLocks noChangeArrowheads="1"/>
            </p:cNvSpPr>
            <p:nvPr/>
          </p:nvSpPr>
          <p:spPr bwMode="auto">
            <a:xfrm>
              <a:off x="480" y="784"/>
              <a:ext cx="406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defRPr/>
              </a:pPr>
              <a:r>
                <a:rPr lang="zh-CN" altLang="en-US" sz="2400" b="1" dirty="0">
                  <a:solidFill>
                    <a:srgbClr val="FF0000"/>
                  </a:solidFill>
                  <a:ea typeface="华文中宋" panose="02010600040101010101" pitchFamily="2" charset="-122"/>
                  <a:cs typeface="Times New Roman" panose="02020603050405020304" pitchFamily="18" charset="0"/>
                </a:rPr>
                <a:t>证  </a:t>
              </a:r>
              <a:r>
                <a:rPr lang="zh-CN" altLang="en-US" sz="2400" b="1" dirty="0">
                  <a:solidFill>
                    <a:schemeClr val="tx2"/>
                  </a:solidFill>
                  <a:ea typeface="华文中宋" panose="02010600040101010101" pitchFamily="2" charset="-122"/>
                  <a:cs typeface="Times New Roman" panose="02020603050405020304" pitchFamily="18" charset="0"/>
                </a:rPr>
                <a:t>显然，                                                             ，</a:t>
              </a:r>
            </a:p>
          </p:txBody>
        </p:sp>
        <p:graphicFrame>
          <p:nvGraphicFramePr>
            <p:cNvPr id="21518" name="Object 1028">
              <a:extLst>
                <a:ext uri="{FF2B5EF4-FFF2-40B4-BE49-F238E27FC236}">
                  <a16:creationId xmlns:a16="http://schemas.microsoft.com/office/drawing/2014/main" id="{9D1C5683-8316-4A2C-9C6F-5D8979871541}"/>
                </a:ext>
              </a:extLst>
            </p:cNvPr>
            <p:cNvGraphicFramePr>
              <a:graphicFrameLocks/>
            </p:cNvGraphicFramePr>
            <p:nvPr/>
          </p:nvGraphicFramePr>
          <p:xfrm>
            <a:off x="1345" y="865"/>
            <a:ext cx="2975" cy="326"/>
          </p:xfrm>
          <a:graphic>
            <a:graphicData uri="http://schemas.openxmlformats.org/presentationml/2006/ole">
              <mc:AlternateContent xmlns:mc="http://schemas.openxmlformats.org/markup-compatibility/2006">
                <mc:Choice xmlns:v="urn:schemas-microsoft-com:vml" Requires="v">
                  <p:oleObj r:id="rId8" imgW="2717904" imgH="241485" progId="Equation.3">
                    <p:embed/>
                  </p:oleObj>
                </mc:Choice>
                <mc:Fallback>
                  <p:oleObj r:id="rId8" imgW="2717904" imgH="241485" progId="Equation.3">
                    <p:embed/>
                    <p:pic>
                      <p:nvPicPr>
                        <p:cNvPr id="21518" name="Object 1028">
                          <a:extLst>
                            <a:ext uri="{FF2B5EF4-FFF2-40B4-BE49-F238E27FC236}">
                              <a16:creationId xmlns:a16="http://schemas.microsoft.com/office/drawing/2014/main" id="{9D1C5683-8316-4A2C-9C6F-5D8979871541}"/>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5" y="865"/>
                          <a:ext cx="297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88072" name="Rectangle 1032">
            <a:extLst>
              <a:ext uri="{FF2B5EF4-FFF2-40B4-BE49-F238E27FC236}">
                <a16:creationId xmlns:a16="http://schemas.microsoft.com/office/drawing/2014/main" id="{7450C148-8157-48E5-BF07-1979DC3FFEB5}"/>
              </a:ext>
            </a:extLst>
          </p:cNvPr>
          <p:cNvSpPr>
            <a:spLocks noChangeArrowheads="1"/>
          </p:cNvSpPr>
          <p:nvPr/>
        </p:nvSpPr>
        <p:spPr bwMode="auto">
          <a:xfrm>
            <a:off x="762000" y="3581400"/>
            <a:ext cx="15065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defRPr/>
            </a:pPr>
            <a:r>
              <a:rPr lang="zh-CN" altLang="en-US" sz="2400" b="1">
                <a:solidFill>
                  <a:schemeClr val="tx2"/>
                </a:solidFill>
                <a:ea typeface="华文中宋" panose="02010600040101010101" pitchFamily="2" charset="-122"/>
                <a:cs typeface="Times New Roman" panose="02020603050405020304" pitchFamily="18" charset="0"/>
              </a:rPr>
              <a:t>于是又有</a:t>
            </a:r>
          </a:p>
        </p:txBody>
      </p:sp>
      <p:graphicFrame>
        <p:nvGraphicFramePr>
          <p:cNvPr id="105472" name="Object 1024">
            <a:extLst>
              <a:ext uri="{FF2B5EF4-FFF2-40B4-BE49-F238E27FC236}">
                <a16:creationId xmlns:a16="http://schemas.microsoft.com/office/drawing/2014/main" id="{842303D4-97ED-4A85-B7E9-A568834174FE}"/>
              </a:ext>
            </a:extLst>
          </p:cNvPr>
          <p:cNvGraphicFramePr>
            <a:graphicFrameLocks/>
          </p:cNvGraphicFramePr>
          <p:nvPr>
            <p:extLst>
              <p:ext uri="{D42A27DB-BD31-4B8C-83A1-F6EECF244321}">
                <p14:modId xmlns:p14="http://schemas.microsoft.com/office/powerpoint/2010/main" val="560198115"/>
              </p:ext>
            </p:extLst>
          </p:nvPr>
        </p:nvGraphicFramePr>
        <p:xfrm>
          <a:off x="2081213" y="2922588"/>
          <a:ext cx="4981575" cy="495300"/>
        </p:xfrm>
        <a:graphic>
          <a:graphicData uri="http://schemas.openxmlformats.org/presentationml/2006/ole">
            <mc:AlternateContent xmlns:mc="http://schemas.openxmlformats.org/markup-compatibility/2006">
              <mc:Choice xmlns:v="urn:schemas-microsoft-com:vml" Requires="v">
                <p:oleObj r:id="rId10" imgW="2870096" imgH="234835" progId="Equation.3">
                  <p:embed/>
                </p:oleObj>
              </mc:Choice>
              <mc:Fallback>
                <p:oleObj r:id="rId10" imgW="2870096" imgH="234835" progId="Equation.3">
                  <p:embed/>
                  <p:pic>
                    <p:nvPicPr>
                      <p:cNvPr id="105472" name="Object 1024">
                        <a:extLst>
                          <a:ext uri="{FF2B5EF4-FFF2-40B4-BE49-F238E27FC236}">
                            <a16:creationId xmlns:a16="http://schemas.microsoft.com/office/drawing/2014/main" id="{842303D4-97ED-4A85-B7E9-A568834174FE}"/>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1213" y="2922588"/>
                        <a:ext cx="49815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473" name="Object 1025">
            <a:extLst>
              <a:ext uri="{FF2B5EF4-FFF2-40B4-BE49-F238E27FC236}">
                <a16:creationId xmlns:a16="http://schemas.microsoft.com/office/drawing/2014/main" id="{45C2FE17-3497-401C-8F31-DD16F22C1B34}"/>
              </a:ext>
            </a:extLst>
          </p:cNvPr>
          <p:cNvGraphicFramePr>
            <a:graphicFrameLocks/>
          </p:cNvGraphicFramePr>
          <p:nvPr>
            <p:extLst>
              <p:ext uri="{D42A27DB-BD31-4B8C-83A1-F6EECF244321}">
                <p14:modId xmlns:p14="http://schemas.microsoft.com/office/powerpoint/2010/main" val="1480992907"/>
              </p:ext>
            </p:extLst>
          </p:nvPr>
        </p:nvGraphicFramePr>
        <p:xfrm>
          <a:off x="2032000" y="4395788"/>
          <a:ext cx="5384800" cy="530225"/>
        </p:xfrm>
        <a:graphic>
          <a:graphicData uri="http://schemas.openxmlformats.org/presentationml/2006/ole">
            <mc:AlternateContent xmlns:mc="http://schemas.openxmlformats.org/markup-compatibility/2006">
              <mc:Choice xmlns:v="urn:schemas-microsoft-com:vml" Requires="v">
                <p:oleObj r:id="rId12" imgW="2895807" imgH="234835" progId="Equation.3">
                  <p:embed/>
                </p:oleObj>
              </mc:Choice>
              <mc:Fallback>
                <p:oleObj r:id="rId12" imgW="2895807" imgH="234835" progId="Equation.3">
                  <p:embed/>
                  <p:pic>
                    <p:nvPicPr>
                      <p:cNvPr id="105473" name="Object 1025">
                        <a:extLst>
                          <a:ext uri="{FF2B5EF4-FFF2-40B4-BE49-F238E27FC236}">
                            <a16:creationId xmlns:a16="http://schemas.microsoft.com/office/drawing/2014/main" id="{45C2FE17-3497-401C-8F31-DD16F22C1B34}"/>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32000" y="4395788"/>
                        <a:ext cx="5384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 name="Group 1042">
            <a:extLst>
              <a:ext uri="{FF2B5EF4-FFF2-40B4-BE49-F238E27FC236}">
                <a16:creationId xmlns:a16="http://schemas.microsoft.com/office/drawing/2014/main" id="{C9EE1B11-D571-4326-BE06-95EFB5F74144}"/>
              </a:ext>
            </a:extLst>
          </p:cNvPr>
          <p:cNvGrpSpPr>
            <a:grpSpLocks/>
          </p:cNvGrpSpPr>
          <p:nvPr/>
        </p:nvGrpSpPr>
        <p:grpSpPr bwMode="auto">
          <a:xfrm>
            <a:off x="762000" y="1392238"/>
            <a:ext cx="8077200" cy="1806575"/>
            <a:chOff x="480" y="877"/>
            <a:chExt cx="5088" cy="1138"/>
          </a:xfrm>
        </p:grpSpPr>
        <p:sp>
          <p:nvSpPr>
            <p:cNvPr id="21513" name="Rectangle 1036">
              <a:extLst>
                <a:ext uri="{FF2B5EF4-FFF2-40B4-BE49-F238E27FC236}">
                  <a16:creationId xmlns:a16="http://schemas.microsoft.com/office/drawing/2014/main" id="{A3727354-5448-4BD1-BCD1-3F7D3B68276E}"/>
                </a:ext>
              </a:extLst>
            </p:cNvPr>
            <p:cNvSpPr>
              <a:spLocks noChangeArrowheads="1"/>
            </p:cNvSpPr>
            <p:nvPr/>
          </p:nvSpPr>
          <p:spPr bwMode="auto">
            <a:xfrm>
              <a:off x="480" y="1152"/>
              <a:ext cx="5088"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buFontTx/>
                <a:buNone/>
                <a:defRPr/>
              </a:pPr>
              <a:r>
                <a:rPr lang="en-US" altLang="zh-CN" sz="2400" b="1">
                  <a:solidFill>
                    <a:schemeClr val="tx2"/>
                  </a:solidFill>
                  <a:ea typeface="华文中宋" panose="02010600040101010101" pitchFamily="2" charset="-122"/>
                  <a:cs typeface="Times New Roman" panose="02020603050405020304" pitchFamily="18" charset="0"/>
                </a:rPr>
                <a:t> </a:t>
              </a:r>
              <a:r>
                <a:rPr lang="zh-CN" altLang="en-US" sz="2400" b="1">
                  <a:solidFill>
                    <a:schemeClr val="tx2"/>
                  </a:solidFill>
                  <a:ea typeface="华文中宋" panose="02010600040101010101" pitchFamily="2" charset="-122"/>
                  <a:cs typeface="Times New Roman" panose="02020603050405020304" pitchFamily="18" charset="0"/>
                </a:rPr>
                <a:t>上任一种范数      ，由范数 的等价性，存在常数          </a:t>
              </a:r>
            </a:p>
            <a:p>
              <a:pPr eaLnBrk="1" hangingPunct="1">
                <a:lnSpc>
                  <a:spcPct val="150000"/>
                </a:lnSpc>
                <a:spcBef>
                  <a:spcPct val="50000"/>
                </a:spcBef>
                <a:buFontTx/>
                <a:buNone/>
                <a:defRPr/>
              </a:pPr>
              <a:r>
                <a:rPr lang="zh-CN" altLang="en-US" sz="2400" b="1">
                  <a:solidFill>
                    <a:schemeClr val="tx2"/>
                  </a:solidFill>
                  <a:ea typeface="华文中宋" panose="02010600040101010101" pitchFamily="2" charset="-122"/>
                  <a:cs typeface="Times New Roman" panose="02020603050405020304" pitchFamily="18" charset="0"/>
                </a:rPr>
                <a:t>使</a:t>
              </a:r>
            </a:p>
          </p:txBody>
        </p:sp>
        <p:graphicFrame>
          <p:nvGraphicFramePr>
            <p:cNvPr id="21514" name="Object 1026">
              <a:extLst>
                <a:ext uri="{FF2B5EF4-FFF2-40B4-BE49-F238E27FC236}">
                  <a16:creationId xmlns:a16="http://schemas.microsoft.com/office/drawing/2014/main" id="{0CC7DC6F-5667-480B-ABD4-3147A8DBCE47}"/>
                </a:ext>
              </a:extLst>
            </p:cNvPr>
            <p:cNvGraphicFramePr>
              <a:graphicFrameLocks/>
            </p:cNvGraphicFramePr>
            <p:nvPr/>
          </p:nvGraphicFramePr>
          <p:xfrm>
            <a:off x="1728" y="1243"/>
            <a:ext cx="336" cy="287"/>
          </p:xfrm>
          <a:graphic>
            <a:graphicData uri="http://schemas.openxmlformats.org/presentationml/2006/ole">
              <mc:AlternateContent xmlns:mc="http://schemas.openxmlformats.org/markup-compatibility/2006">
                <mc:Choice xmlns:v="urn:schemas-microsoft-com:vml" Requires="v">
                  <p:oleObj r:id="rId14" imgW="190666" imgH="241510" progId="Equation.3">
                    <p:embed/>
                  </p:oleObj>
                </mc:Choice>
                <mc:Fallback>
                  <p:oleObj r:id="rId14" imgW="190666" imgH="241510" progId="Equation.3">
                    <p:embed/>
                    <p:pic>
                      <p:nvPicPr>
                        <p:cNvPr id="21514" name="Object 1026">
                          <a:extLst>
                            <a:ext uri="{FF2B5EF4-FFF2-40B4-BE49-F238E27FC236}">
                              <a16:creationId xmlns:a16="http://schemas.microsoft.com/office/drawing/2014/main" id="{0CC7DC6F-5667-480B-ABD4-3147A8DBCE47}"/>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28" y="1243"/>
                          <a:ext cx="33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515" name="Object 1027">
              <a:extLst>
                <a:ext uri="{FF2B5EF4-FFF2-40B4-BE49-F238E27FC236}">
                  <a16:creationId xmlns:a16="http://schemas.microsoft.com/office/drawing/2014/main" id="{637D18FF-0098-4A8E-9D77-7525231B79D0}"/>
                </a:ext>
              </a:extLst>
            </p:cNvPr>
            <p:cNvGraphicFramePr>
              <a:graphicFrameLocks/>
            </p:cNvGraphicFramePr>
            <p:nvPr/>
          </p:nvGraphicFramePr>
          <p:xfrm>
            <a:off x="4608" y="1248"/>
            <a:ext cx="644" cy="249"/>
          </p:xfrm>
          <a:graphic>
            <a:graphicData uri="http://schemas.openxmlformats.org/presentationml/2006/ole">
              <mc:AlternateContent xmlns:mc="http://schemas.openxmlformats.org/markup-compatibility/2006">
                <mc:Choice xmlns:v="urn:schemas-microsoft-com:vml" Requires="v">
                  <p:oleObj r:id="rId16" imgW="622570" imgH="241405" progId="Equation.3">
                    <p:embed/>
                  </p:oleObj>
                </mc:Choice>
                <mc:Fallback>
                  <p:oleObj r:id="rId16" imgW="622570" imgH="241405" progId="Equation.3">
                    <p:embed/>
                    <p:pic>
                      <p:nvPicPr>
                        <p:cNvPr id="21515" name="Object 1027">
                          <a:extLst>
                            <a:ext uri="{FF2B5EF4-FFF2-40B4-BE49-F238E27FC236}">
                              <a16:creationId xmlns:a16="http://schemas.microsoft.com/office/drawing/2014/main" id="{637D18FF-0098-4A8E-9D77-7525231B79D0}"/>
                            </a:ext>
                          </a:extLst>
                        </p:cNvPr>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08" y="1248"/>
                          <a:ext cx="6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516" name="Rectangle 1037">
              <a:extLst>
                <a:ext uri="{FF2B5EF4-FFF2-40B4-BE49-F238E27FC236}">
                  <a16:creationId xmlns:a16="http://schemas.microsoft.com/office/drawing/2014/main" id="{C435AA14-E149-44B7-B21E-950711F4A109}"/>
                </a:ext>
              </a:extLst>
            </p:cNvPr>
            <p:cNvSpPr>
              <a:spLocks noChangeArrowheads="1"/>
            </p:cNvSpPr>
            <p:nvPr/>
          </p:nvSpPr>
          <p:spPr bwMode="auto">
            <a:xfrm>
              <a:off x="4416" y="877"/>
              <a:ext cx="92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a:solidFill>
                    <a:schemeClr val="tx2"/>
                  </a:solidFill>
                  <a:ea typeface="华文中宋" panose="02010600040101010101" pitchFamily="2" charset="-122"/>
                  <a:cs typeface="Times New Roman" panose="02020603050405020304" pitchFamily="18" charset="0"/>
                </a:rPr>
                <a:t>而对于</a:t>
              </a:r>
              <a:r>
                <a:rPr lang="en-US" altLang="zh-CN" sz="2400" b="1">
                  <a:solidFill>
                    <a:schemeClr val="tx2"/>
                  </a:solidFill>
                  <a:ea typeface="华文中宋" panose="02010600040101010101" pitchFamily="2" charset="-122"/>
                  <a:cs typeface="Times New Roman" panose="02020603050405020304" pitchFamily="18" charset="0"/>
                </a:rPr>
                <a:t>R</a:t>
              </a:r>
              <a:r>
                <a:rPr lang="en-US" altLang="zh-CN" sz="2400" b="1" baseline="30000">
                  <a:solidFill>
                    <a:schemeClr val="tx2"/>
                  </a:solidFill>
                  <a:ea typeface="华文中宋" panose="02010600040101010101" pitchFamily="2" charset="-122"/>
                  <a:cs typeface="Times New Roman" panose="02020603050405020304" pitchFamily="18" charset="0"/>
                </a:rPr>
                <a:t>n</a:t>
              </a:r>
            </a:p>
          </p:txBody>
        </p:sp>
      </p:grpSp>
      <p:sp>
        <p:nvSpPr>
          <p:cNvPr id="21512" name="Rectangle 1041">
            <a:extLst>
              <a:ext uri="{FF2B5EF4-FFF2-40B4-BE49-F238E27FC236}">
                <a16:creationId xmlns:a16="http://schemas.microsoft.com/office/drawing/2014/main" id="{263F9BB2-B017-4F20-AE77-5F3EDB07B93C}"/>
              </a:ext>
            </a:extLst>
          </p:cNvPr>
          <p:cNvSpPr>
            <a:spLocks noChangeArrowheads="1"/>
          </p:cNvSpPr>
          <p:nvPr/>
        </p:nvSpPr>
        <p:spPr bwMode="auto">
          <a:xfrm>
            <a:off x="3657600" y="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§1  Norms of Vectors and Matrices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subTnLst>
                                    <p:audio>
                                      <p:cMediaNode>
                                        <p:cTn display="0" masterRel="sameClick">
                                          <p:stCondLst>
                                            <p:cond evt="begin" delay="0">
                                              <p:tn val="11"/>
                                            </p:cond>
                                          </p:stCondLst>
                                          <p:endCondLst>
                                            <p:cond evt="onStopAudio" delay="0">
                                              <p:tgtEl>
                                                <p:sldTgt/>
                                              </p:tgtEl>
                                            </p:cond>
                                          </p:endCondLst>
                                        </p:cTn>
                                        <p:tgtEl>
                                          <p:sndTgt r:embed="rId3"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105472"/>
                                        </p:tgtEl>
                                        <p:attrNameLst>
                                          <p:attrName>style.visibility</p:attrName>
                                        </p:attrNameLst>
                                      </p:cBhvr>
                                      <p:to>
                                        <p:strVal val="visible"/>
                                      </p:to>
                                    </p:set>
                                    <p:animEffect transition="in" filter="barn(outVertical)">
                                      <p:cBhvr>
                                        <p:cTn id="23" dur="500"/>
                                        <p:tgtEl>
                                          <p:spTgt spid="105472"/>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88072"/>
                                        </p:tgtEl>
                                        <p:attrNameLst>
                                          <p:attrName>style.visibility</p:attrName>
                                        </p:attrNameLst>
                                      </p:cBhvr>
                                      <p:to>
                                        <p:strVal val="visible"/>
                                      </p:to>
                                    </p:set>
                                    <p:animEffect transition="in" filter="slide(fromLeft)">
                                      <p:cBhvr>
                                        <p:cTn id="28" dur="500"/>
                                        <p:tgtEl>
                                          <p:spTgt spid="8807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105473"/>
                                        </p:tgtEl>
                                        <p:attrNameLst>
                                          <p:attrName>style.visibility</p:attrName>
                                        </p:attrNameLst>
                                      </p:cBhvr>
                                      <p:to>
                                        <p:strVal val="visible"/>
                                      </p:to>
                                    </p:set>
                                    <p:anim calcmode="lin" valueType="num">
                                      <p:cBhvr>
                                        <p:cTn id="33" dur="500" fill="hold"/>
                                        <p:tgtEl>
                                          <p:spTgt spid="105473"/>
                                        </p:tgtEl>
                                        <p:attrNameLst>
                                          <p:attrName>ppt_w</p:attrName>
                                        </p:attrNameLst>
                                      </p:cBhvr>
                                      <p:tavLst>
                                        <p:tav tm="0">
                                          <p:val>
                                            <p:fltVal val="0"/>
                                          </p:val>
                                        </p:tav>
                                        <p:tav tm="100000">
                                          <p:val>
                                            <p:strVal val="#ppt_w"/>
                                          </p:val>
                                        </p:tav>
                                      </p:tavLst>
                                    </p:anim>
                                    <p:anim calcmode="lin" valueType="num">
                                      <p:cBhvr>
                                        <p:cTn id="34" dur="500" fill="hold"/>
                                        <p:tgtEl>
                                          <p:spTgt spid="10547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58B02C6-919E-4827-81BE-5414943CF5C8}"/>
              </a:ext>
            </a:extLst>
          </p:cNvPr>
          <p:cNvSpPr>
            <a:spLocks noChangeArrowheads="1"/>
          </p:cNvSpPr>
          <p:nvPr/>
        </p:nvSpPr>
        <p:spPr bwMode="auto">
          <a:xfrm>
            <a:off x="3657600" y="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§1  Norms of Vectors and Matrices</a:t>
            </a:r>
          </a:p>
        </p:txBody>
      </p:sp>
      <p:sp>
        <p:nvSpPr>
          <p:cNvPr id="51203" name="Text Box 3">
            <a:extLst>
              <a:ext uri="{FF2B5EF4-FFF2-40B4-BE49-F238E27FC236}">
                <a16:creationId xmlns:a16="http://schemas.microsoft.com/office/drawing/2014/main" id="{F7136DCB-80FA-4D76-966E-2DA34941C0D4}"/>
              </a:ext>
            </a:extLst>
          </p:cNvPr>
          <p:cNvSpPr txBox="1">
            <a:spLocks noChangeArrowheads="1"/>
          </p:cNvSpPr>
          <p:nvPr/>
        </p:nvSpPr>
        <p:spPr bwMode="auto">
          <a:xfrm>
            <a:off x="457200" y="5334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en-US" altLang="zh-CN" sz="2400"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 </a:t>
            </a:r>
            <a:r>
              <a:rPr lang="zh-CN" altLang="en-US" sz="2400" b="1">
                <a:ea typeface="华文中宋" panose="02010600040101010101" pitchFamily="2" charset="-122"/>
                <a:cs typeface="Times New Roman" panose="02020603050405020304" pitchFamily="18" charset="0"/>
              </a:rPr>
              <a:t>矩阵范数 </a:t>
            </a:r>
            <a:r>
              <a:rPr lang="en-US" altLang="zh-CN" sz="2000" b="1">
                <a:solidFill>
                  <a:srgbClr val="008000"/>
                </a:solidFill>
                <a:ea typeface="华文中宋" panose="02010600040101010101" pitchFamily="2" charset="-122"/>
                <a:cs typeface="Times New Roman" panose="02020603050405020304" pitchFamily="18" charset="0"/>
              </a:rPr>
              <a:t>/* matrix norms */</a:t>
            </a:r>
            <a:endParaRPr lang="en-US" altLang="zh-CN" sz="2400" b="1">
              <a:ea typeface="华文中宋" panose="02010600040101010101" pitchFamily="2" charset="-122"/>
              <a:cs typeface="Times New Roman" panose="02020603050405020304" pitchFamily="18" charset="0"/>
            </a:endParaRPr>
          </a:p>
        </p:txBody>
      </p:sp>
      <p:grpSp>
        <p:nvGrpSpPr>
          <p:cNvPr id="2" name="Group 4">
            <a:extLst>
              <a:ext uri="{FF2B5EF4-FFF2-40B4-BE49-F238E27FC236}">
                <a16:creationId xmlns:a16="http://schemas.microsoft.com/office/drawing/2014/main" id="{E6140EBD-5D7B-43BF-8DEA-3D5EBD342CD1}"/>
              </a:ext>
            </a:extLst>
          </p:cNvPr>
          <p:cNvGrpSpPr>
            <a:grpSpLocks/>
          </p:cNvGrpSpPr>
          <p:nvPr/>
        </p:nvGrpSpPr>
        <p:grpSpPr bwMode="auto">
          <a:xfrm>
            <a:off x="323850" y="1143000"/>
            <a:ext cx="8515350" cy="2143125"/>
            <a:chOff x="240" y="720"/>
            <a:chExt cx="5328" cy="1350"/>
          </a:xfrm>
        </p:grpSpPr>
        <p:sp>
          <p:nvSpPr>
            <p:cNvPr id="22656" name="AutoShape 5" descr="水滴">
              <a:extLst>
                <a:ext uri="{FF2B5EF4-FFF2-40B4-BE49-F238E27FC236}">
                  <a16:creationId xmlns:a16="http://schemas.microsoft.com/office/drawing/2014/main" id="{22631398-6243-404D-910A-E0538F48BF9D}"/>
                </a:ext>
              </a:extLst>
            </p:cNvPr>
            <p:cNvSpPr>
              <a:spLocks noChangeArrowheads="1"/>
            </p:cNvSpPr>
            <p:nvPr/>
          </p:nvSpPr>
          <p:spPr bwMode="auto">
            <a:xfrm>
              <a:off x="288" y="720"/>
              <a:ext cx="528" cy="314"/>
            </a:xfrm>
            <a:prstGeom prst="roundRect">
              <a:avLst>
                <a:gd name="adj" fmla="val 16667"/>
              </a:avLst>
            </a:prstGeom>
            <a:blipFill dpi="0" rotWithShape="0">
              <a:blip r:embed="rId5"/>
              <a:srcRect/>
              <a:tile tx="0" ty="0" sx="100000" sy="100000" flip="none" algn="tl"/>
            </a:blipFill>
            <a:ln w="9525">
              <a:round/>
              <a:headEnd/>
              <a:tailEnd/>
            </a:ln>
            <a:scene3d>
              <a:camera prst="legacyObliqueTopLeft"/>
              <a:lightRig rig="legacyFlat3" dir="t"/>
            </a:scene3d>
            <a:sp3d extrusionH="201600" prstMaterial="legacyMatte">
              <a:bevelT w="13500" h="13500" prst="angle"/>
              <a:bevelB w="13500" h="13500" prst="angle"/>
              <a:extrusionClr>
                <a:srgbClr val="CCFFFF"/>
              </a:extrusionClr>
              <a:contourClr>
                <a:srgbClr val="FFFFFF"/>
              </a:contourClr>
            </a:sp3d>
          </p:spPr>
          <p:txBody>
            <a:bodyPr wrap="none" anchor="ctr">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a:solidFill>
                    <a:schemeClr val="accent2"/>
                  </a:solidFill>
                  <a:ea typeface="华文中宋" panose="02010600040101010101" pitchFamily="2" charset="-122"/>
                  <a:cs typeface="Times New Roman" panose="02020603050405020304" pitchFamily="18" charset="0"/>
                </a:rPr>
                <a:t>定义</a:t>
              </a:r>
            </a:p>
          </p:txBody>
        </p:sp>
        <p:sp>
          <p:nvSpPr>
            <p:cNvPr id="22657" name="Text Box 6">
              <a:extLst>
                <a:ext uri="{FF2B5EF4-FFF2-40B4-BE49-F238E27FC236}">
                  <a16:creationId xmlns:a16="http://schemas.microsoft.com/office/drawing/2014/main" id="{1CDB01CB-C7CA-4FE8-AA41-715E3069B82D}"/>
                </a:ext>
              </a:extLst>
            </p:cNvPr>
            <p:cNvSpPr txBox="1">
              <a:spLocks noChangeArrowheads="1"/>
            </p:cNvSpPr>
            <p:nvPr/>
          </p:nvSpPr>
          <p:spPr bwMode="auto">
            <a:xfrm>
              <a:off x="240" y="723"/>
              <a:ext cx="518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defRPr/>
              </a:pPr>
              <a:r>
                <a:rPr lang="zh-CN" altLang="en-US" sz="2400" b="1" dirty="0">
                  <a:ea typeface="华文中宋" panose="02010600040101010101" pitchFamily="2" charset="-122"/>
                  <a:cs typeface="Times New Roman" panose="02020603050405020304" pitchFamily="18" charset="0"/>
                </a:rPr>
                <a:t>　　　</a:t>
              </a:r>
              <a:r>
                <a:rPr lang="en-US" altLang="zh-CN" sz="2400" b="1" i="1" dirty="0" err="1">
                  <a:ea typeface="华文中宋" panose="02010600040101010101" pitchFamily="2" charset="-122"/>
                  <a:cs typeface="Times New Roman" panose="02020603050405020304" pitchFamily="18" charset="0"/>
                </a:rPr>
                <a:t>R</a:t>
              </a:r>
              <a:r>
                <a:rPr lang="en-US" altLang="zh-CN" sz="2400" b="1" i="1" baseline="30000" dirty="0" err="1">
                  <a:ea typeface="华文中宋" panose="02010600040101010101" pitchFamily="2" charset="-122"/>
                  <a:cs typeface="Times New Roman" panose="02020603050405020304" pitchFamily="18" charset="0"/>
                </a:rPr>
                <a:t>m</a:t>
              </a:r>
              <a:r>
                <a:rPr lang="en-US" altLang="zh-CN" sz="2400" b="1" baseline="30000" dirty="0" err="1">
                  <a:ea typeface="华文中宋" panose="02010600040101010101" pitchFamily="2" charset="-122"/>
                  <a:cs typeface="Times New Roman" panose="02020603050405020304" pitchFamily="18" charset="0"/>
                  <a:sym typeface="Symbol" panose="05050102010706020507" pitchFamily="18" charset="2"/>
                </a:rPr>
                <a:t></a:t>
              </a:r>
              <a:r>
                <a:rPr lang="en-US" altLang="zh-CN" sz="2400" b="1" i="1" baseline="30000" dirty="0" err="1">
                  <a:ea typeface="华文中宋" panose="02010600040101010101" pitchFamily="2" charset="-122"/>
                  <a:cs typeface="Times New Roman" panose="02020603050405020304" pitchFamily="18" charset="0"/>
                </a:rPr>
                <a:t>n</a:t>
              </a:r>
              <a:r>
                <a:rPr lang="zh-CN" altLang="en-US" sz="2400" b="1" dirty="0">
                  <a:ea typeface="华文中宋" panose="02010600040101010101" pitchFamily="2" charset="-122"/>
                  <a:cs typeface="Times New Roman" panose="02020603050405020304" pitchFamily="18" charset="0"/>
                </a:rPr>
                <a:t>空间的</a:t>
              </a:r>
              <a:r>
                <a:rPr lang="zh-CN" altLang="en-US" sz="2400" b="1" dirty="0">
                  <a:solidFill>
                    <a:schemeClr val="accent2"/>
                  </a:solidFill>
                  <a:ea typeface="华文中宋" panose="02010600040101010101" pitchFamily="2" charset="-122"/>
                  <a:cs typeface="Times New Roman" panose="02020603050405020304" pitchFamily="18" charset="0"/>
                </a:rPr>
                <a:t>矩阵范数</a:t>
              </a:r>
              <a:r>
                <a:rPr lang="zh-CN" altLang="en-US" sz="2400" b="1" dirty="0">
                  <a:ea typeface="华文中宋" panose="02010600040101010101" pitchFamily="2" charset="-122"/>
                  <a:cs typeface="Times New Roman" panose="02020603050405020304" pitchFamily="18" charset="0"/>
                </a:rPr>
                <a:t> </a:t>
              </a:r>
              <a:r>
                <a:rPr lang="en-US" altLang="zh-CN" sz="2400" b="1" dirty="0">
                  <a:ea typeface="华文中宋" panose="02010600040101010101" pitchFamily="2" charset="-122"/>
                  <a:cs typeface="Times New Roman" panose="02020603050405020304" pitchFamily="18" charset="0"/>
                </a:rPr>
                <a:t>|| · || </a:t>
              </a:r>
              <a:r>
                <a:rPr lang="zh-CN" altLang="en-US" sz="2400" b="1" dirty="0">
                  <a:ea typeface="华文中宋" panose="02010600040101010101" pitchFamily="2" charset="-122"/>
                  <a:cs typeface="Times New Roman" panose="02020603050405020304" pitchFamily="18" charset="0"/>
                </a:rPr>
                <a:t>对任意                     满足：</a:t>
              </a:r>
              <a:endParaRPr lang="zh-CN" altLang="en-US" sz="2400" b="1" dirty="0">
                <a:solidFill>
                  <a:srgbClr val="008000"/>
                </a:solidFill>
                <a:ea typeface="华文中宋" panose="02010600040101010101" pitchFamily="2" charset="-122"/>
                <a:cs typeface="Times New Roman" panose="02020603050405020304" pitchFamily="18" charset="0"/>
              </a:endParaRPr>
            </a:p>
          </p:txBody>
        </p:sp>
        <p:graphicFrame>
          <p:nvGraphicFramePr>
            <p:cNvPr id="4" name="Object 7">
              <a:extLst>
                <a:ext uri="{FF2B5EF4-FFF2-40B4-BE49-F238E27FC236}">
                  <a16:creationId xmlns:a16="http://schemas.microsoft.com/office/drawing/2014/main" id="{D51E5161-294E-4041-8B9F-102F18FE3581}"/>
                </a:ext>
              </a:extLst>
            </p:cNvPr>
            <p:cNvGraphicFramePr>
              <a:graphicFrameLocks/>
            </p:cNvGraphicFramePr>
            <p:nvPr/>
          </p:nvGraphicFramePr>
          <p:xfrm>
            <a:off x="3648" y="816"/>
            <a:ext cx="871" cy="264"/>
          </p:xfrm>
          <a:graphic>
            <a:graphicData uri="http://schemas.openxmlformats.org/presentationml/2006/ole">
              <mc:AlternateContent xmlns:mc="http://schemas.openxmlformats.org/markup-compatibility/2006">
                <mc:Choice xmlns:v="urn:schemas-microsoft-com:vml" Requires="v">
                  <p:oleObj r:id="rId6" imgW="787742" imgH="228699" progId="Equation.3">
                    <p:embed/>
                  </p:oleObj>
                </mc:Choice>
                <mc:Fallback>
                  <p:oleObj r:id="rId6" imgW="787742" imgH="228699" progId="Equation.3">
                    <p:embed/>
                    <p:pic>
                      <p:nvPicPr>
                        <p:cNvPr id="4" name="Object 7">
                          <a:extLst>
                            <a:ext uri="{FF2B5EF4-FFF2-40B4-BE49-F238E27FC236}">
                              <a16:creationId xmlns:a16="http://schemas.microsoft.com/office/drawing/2014/main" id="{D51E5161-294E-4041-8B9F-102F18FE3581}"/>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8" y="816"/>
                          <a:ext cx="87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658" name="Object 8">
              <a:extLst>
                <a:ext uri="{FF2B5EF4-FFF2-40B4-BE49-F238E27FC236}">
                  <a16:creationId xmlns:a16="http://schemas.microsoft.com/office/drawing/2014/main" id="{926F959C-BDA3-41B1-BBF6-DC712F0DFD17}"/>
                </a:ext>
              </a:extLst>
            </p:cNvPr>
            <p:cNvGraphicFramePr>
              <a:graphicFrameLocks/>
            </p:cNvGraphicFramePr>
            <p:nvPr/>
          </p:nvGraphicFramePr>
          <p:xfrm>
            <a:off x="353" y="1123"/>
            <a:ext cx="2697" cy="255"/>
          </p:xfrm>
          <a:graphic>
            <a:graphicData uri="http://schemas.openxmlformats.org/presentationml/2006/ole">
              <mc:AlternateContent xmlns:mc="http://schemas.openxmlformats.org/markup-compatibility/2006">
                <mc:Choice xmlns:v="urn:schemas-microsoft-com:vml" Requires="v">
                  <p:oleObj r:id="rId8" imgW="2221536" imgH="203112" progId="Equation.3">
                    <p:embed/>
                  </p:oleObj>
                </mc:Choice>
                <mc:Fallback>
                  <p:oleObj r:id="rId8" imgW="2221536" imgH="203112" progId="Equation.3">
                    <p:embed/>
                    <p:pic>
                      <p:nvPicPr>
                        <p:cNvPr id="22658" name="Object 8">
                          <a:extLst>
                            <a:ext uri="{FF2B5EF4-FFF2-40B4-BE49-F238E27FC236}">
                              <a16:creationId xmlns:a16="http://schemas.microsoft.com/office/drawing/2014/main" id="{926F959C-BDA3-41B1-BBF6-DC712F0DFD17}"/>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 y="1123"/>
                          <a:ext cx="269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660" name="Text Box 9">
              <a:extLst>
                <a:ext uri="{FF2B5EF4-FFF2-40B4-BE49-F238E27FC236}">
                  <a16:creationId xmlns:a16="http://schemas.microsoft.com/office/drawing/2014/main" id="{2401C225-5AC7-4DC0-81FD-144ECBB4ACEE}"/>
                </a:ext>
              </a:extLst>
            </p:cNvPr>
            <p:cNvSpPr txBox="1">
              <a:spLocks noChangeArrowheads="1"/>
            </p:cNvSpPr>
            <p:nvPr/>
          </p:nvSpPr>
          <p:spPr bwMode="auto">
            <a:xfrm>
              <a:off x="3024" y="1107"/>
              <a:ext cx="25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a:t>
              </a:r>
              <a:r>
                <a:rPr lang="zh-CN" altLang="en-US" sz="2400" b="1">
                  <a:solidFill>
                    <a:schemeClr val="accent2"/>
                  </a:solidFill>
                  <a:ea typeface="华文中宋" panose="02010600040101010101" pitchFamily="2" charset="-122"/>
                  <a:cs typeface="Times New Roman" panose="02020603050405020304" pitchFamily="18" charset="0"/>
                </a:rPr>
                <a:t>正定性</a:t>
              </a:r>
              <a:r>
                <a:rPr lang="zh-CN" altLang="en-US" sz="2400" b="1">
                  <a:ea typeface="华文中宋" panose="02010600040101010101" pitchFamily="2" charset="-122"/>
                  <a:cs typeface="Times New Roman" panose="02020603050405020304" pitchFamily="18" charset="0"/>
                </a:rPr>
                <a:t> </a:t>
              </a:r>
              <a:r>
                <a:rPr lang="en-US" altLang="zh-CN" sz="2000" b="1">
                  <a:solidFill>
                    <a:srgbClr val="008000"/>
                  </a:solidFill>
                  <a:ea typeface="华文中宋" panose="02010600040101010101" pitchFamily="2" charset="-122"/>
                  <a:cs typeface="Times New Roman" panose="02020603050405020304" pitchFamily="18" charset="0"/>
                </a:rPr>
                <a:t>/* positive definite */ </a:t>
              </a:r>
              <a:r>
                <a:rPr lang="en-US" altLang="zh-CN" sz="2400" b="1">
                  <a:ea typeface="华文中宋" panose="02010600040101010101" pitchFamily="2" charset="-122"/>
                  <a:cs typeface="Times New Roman" panose="02020603050405020304" pitchFamily="18" charset="0"/>
                </a:rPr>
                <a:t>)</a:t>
              </a:r>
            </a:p>
          </p:txBody>
        </p:sp>
        <p:graphicFrame>
          <p:nvGraphicFramePr>
            <p:cNvPr id="5" name="Object 10">
              <a:extLst>
                <a:ext uri="{FF2B5EF4-FFF2-40B4-BE49-F238E27FC236}">
                  <a16:creationId xmlns:a16="http://schemas.microsoft.com/office/drawing/2014/main" id="{752901FD-F0C3-4C51-BE10-DC528AC281B1}"/>
                </a:ext>
              </a:extLst>
            </p:cNvPr>
            <p:cNvGraphicFramePr>
              <a:graphicFrameLocks/>
            </p:cNvGraphicFramePr>
            <p:nvPr/>
          </p:nvGraphicFramePr>
          <p:xfrm>
            <a:off x="370" y="1443"/>
            <a:ext cx="1757" cy="264"/>
          </p:xfrm>
          <a:graphic>
            <a:graphicData uri="http://schemas.openxmlformats.org/presentationml/2006/ole">
              <mc:AlternateContent xmlns:mc="http://schemas.openxmlformats.org/markup-compatibility/2006">
                <mc:Choice xmlns:v="urn:schemas-microsoft-com:vml" Requires="v">
                  <p:oleObj r:id="rId10" imgW="1510644" imgH="203112" progId="Equation.3">
                    <p:embed/>
                  </p:oleObj>
                </mc:Choice>
                <mc:Fallback>
                  <p:oleObj r:id="rId10" imgW="1510644" imgH="203112" progId="Equation.3">
                    <p:embed/>
                    <p:pic>
                      <p:nvPicPr>
                        <p:cNvPr id="5" name="Object 10">
                          <a:extLst>
                            <a:ext uri="{FF2B5EF4-FFF2-40B4-BE49-F238E27FC236}">
                              <a16:creationId xmlns:a16="http://schemas.microsoft.com/office/drawing/2014/main" id="{752901FD-F0C3-4C51-BE10-DC528AC281B1}"/>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 y="1443"/>
                          <a:ext cx="175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661" name="Object 11">
              <a:extLst>
                <a:ext uri="{FF2B5EF4-FFF2-40B4-BE49-F238E27FC236}">
                  <a16:creationId xmlns:a16="http://schemas.microsoft.com/office/drawing/2014/main" id="{A5CC53F7-FD53-4609-B214-7D9A938FE437}"/>
                </a:ext>
              </a:extLst>
            </p:cNvPr>
            <p:cNvGraphicFramePr>
              <a:graphicFrameLocks/>
            </p:cNvGraphicFramePr>
            <p:nvPr/>
          </p:nvGraphicFramePr>
          <p:xfrm>
            <a:off x="2736" y="1491"/>
            <a:ext cx="384" cy="209"/>
          </p:xfrm>
          <a:graphic>
            <a:graphicData uri="http://schemas.openxmlformats.org/presentationml/2006/ole">
              <mc:AlternateContent xmlns:mc="http://schemas.openxmlformats.org/markup-compatibility/2006">
                <mc:Choice xmlns:v="urn:schemas-microsoft-com:vml" Requires="v">
                  <p:oleObj r:id="rId12" imgW="406224" imgH="177723" progId="Equation.3">
                    <p:embed/>
                  </p:oleObj>
                </mc:Choice>
                <mc:Fallback>
                  <p:oleObj r:id="rId12" imgW="406224" imgH="177723" progId="Equation.3">
                    <p:embed/>
                    <p:pic>
                      <p:nvPicPr>
                        <p:cNvPr id="22661" name="Object 11">
                          <a:extLst>
                            <a:ext uri="{FF2B5EF4-FFF2-40B4-BE49-F238E27FC236}">
                              <a16:creationId xmlns:a16="http://schemas.microsoft.com/office/drawing/2014/main" id="{A5CC53F7-FD53-4609-B214-7D9A938FE437}"/>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6" y="1491"/>
                          <a:ext cx="38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663" name="Text Box 12">
              <a:extLst>
                <a:ext uri="{FF2B5EF4-FFF2-40B4-BE49-F238E27FC236}">
                  <a16:creationId xmlns:a16="http://schemas.microsoft.com/office/drawing/2014/main" id="{26E48137-AA67-4261-8735-D0563AD8D1DD}"/>
                </a:ext>
              </a:extLst>
            </p:cNvPr>
            <p:cNvSpPr txBox="1">
              <a:spLocks noChangeArrowheads="1"/>
            </p:cNvSpPr>
            <p:nvPr/>
          </p:nvSpPr>
          <p:spPr bwMode="auto">
            <a:xfrm>
              <a:off x="2112" y="1443"/>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对任意</a:t>
              </a:r>
            </a:p>
          </p:txBody>
        </p:sp>
        <p:sp>
          <p:nvSpPr>
            <p:cNvPr id="22664" name="Text Box 13">
              <a:extLst>
                <a:ext uri="{FF2B5EF4-FFF2-40B4-BE49-F238E27FC236}">
                  <a16:creationId xmlns:a16="http://schemas.microsoft.com/office/drawing/2014/main" id="{5ACDA885-2DCA-45E0-8528-B3FBE7C1FFF8}"/>
                </a:ext>
              </a:extLst>
            </p:cNvPr>
            <p:cNvSpPr txBox="1">
              <a:spLocks noChangeArrowheads="1"/>
            </p:cNvSpPr>
            <p:nvPr/>
          </p:nvSpPr>
          <p:spPr bwMode="auto">
            <a:xfrm>
              <a:off x="3168" y="1443"/>
              <a:ext cx="23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400" b="1">
                  <a:ea typeface="华文中宋" panose="02010600040101010101" pitchFamily="2" charset="-122"/>
                  <a:cs typeface="Times New Roman" panose="02020603050405020304" pitchFamily="18" charset="0"/>
                </a:rPr>
                <a:t>(</a:t>
              </a:r>
              <a:r>
                <a:rPr lang="zh-CN" altLang="en-US" sz="2400" b="1">
                  <a:solidFill>
                    <a:schemeClr val="accent2"/>
                  </a:solidFill>
                  <a:ea typeface="华文中宋" panose="02010600040101010101" pitchFamily="2" charset="-122"/>
                  <a:cs typeface="Times New Roman" panose="02020603050405020304" pitchFamily="18" charset="0"/>
                </a:rPr>
                <a:t>齐次性</a:t>
              </a:r>
              <a:r>
                <a:rPr lang="zh-CN" altLang="en-US" sz="2400" b="1">
                  <a:ea typeface="华文中宋" panose="02010600040101010101" pitchFamily="2" charset="-122"/>
                  <a:cs typeface="Times New Roman" panose="02020603050405020304" pitchFamily="18" charset="0"/>
                </a:rPr>
                <a:t> </a:t>
              </a:r>
              <a:r>
                <a:rPr lang="en-US" altLang="zh-CN" sz="2000" b="1">
                  <a:solidFill>
                    <a:srgbClr val="008000"/>
                  </a:solidFill>
                  <a:ea typeface="华文中宋" panose="02010600040101010101" pitchFamily="2" charset="-122"/>
                  <a:cs typeface="Times New Roman" panose="02020603050405020304" pitchFamily="18" charset="0"/>
                </a:rPr>
                <a:t>/* homogeneous */</a:t>
              </a:r>
              <a:r>
                <a:rPr lang="en-US" altLang="zh-CN" sz="2400" b="1">
                  <a:ea typeface="华文中宋" panose="02010600040101010101" pitchFamily="2" charset="-122"/>
                  <a:cs typeface="Times New Roman" panose="02020603050405020304" pitchFamily="18" charset="0"/>
                </a:rPr>
                <a:t> ) </a:t>
              </a:r>
            </a:p>
          </p:txBody>
        </p:sp>
        <p:graphicFrame>
          <p:nvGraphicFramePr>
            <p:cNvPr id="6" name="Object 14">
              <a:extLst>
                <a:ext uri="{FF2B5EF4-FFF2-40B4-BE49-F238E27FC236}">
                  <a16:creationId xmlns:a16="http://schemas.microsoft.com/office/drawing/2014/main" id="{D6D2BE91-885E-4C89-9584-66BB2C8C6AD8}"/>
                </a:ext>
              </a:extLst>
            </p:cNvPr>
            <p:cNvGraphicFramePr>
              <a:graphicFrameLocks/>
            </p:cNvGraphicFramePr>
            <p:nvPr/>
          </p:nvGraphicFramePr>
          <p:xfrm>
            <a:off x="384" y="1776"/>
            <a:ext cx="2016" cy="271"/>
          </p:xfrm>
          <a:graphic>
            <a:graphicData uri="http://schemas.openxmlformats.org/presentationml/2006/ole">
              <mc:AlternateContent xmlns:mc="http://schemas.openxmlformats.org/markup-compatibility/2006">
                <mc:Choice xmlns:v="urn:schemas-microsoft-com:vml" Requires="v">
                  <p:oleObj r:id="rId14" imgW="1777229" imgH="203112" progId="Equation.3">
                    <p:embed/>
                  </p:oleObj>
                </mc:Choice>
                <mc:Fallback>
                  <p:oleObj r:id="rId14" imgW="1777229" imgH="203112" progId="Equation.3">
                    <p:embed/>
                    <p:pic>
                      <p:nvPicPr>
                        <p:cNvPr id="6" name="Object 14">
                          <a:extLst>
                            <a:ext uri="{FF2B5EF4-FFF2-40B4-BE49-F238E27FC236}">
                              <a16:creationId xmlns:a16="http://schemas.microsoft.com/office/drawing/2014/main" id="{D6D2BE91-885E-4C89-9584-66BB2C8C6AD8}"/>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 y="1776"/>
                          <a:ext cx="201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666" name="Text Box 15">
              <a:extLst>
                <a:ext uri="{FF2B5EF4-FFF2-40B4-BE49-F238E27FC236}">
                  <a16:creationId xmlns:a16="http://schemas.microsoft.com/office/drawing/2014/main" id="{121787BB-25CE-41F8-8D95-69D95D482311}"/>
                </a:ext>
              </a:extLst>
            </p:cNvPr>
            <p:cNvSpPr txBox="1">
              <a:spLocks noChangeArrowheads="1"/>
            </p:cNvSpPr>
            <p:nvPr/>
          </p:nvSpPr>
          <p:spPr bwMode="auto">
            <a:xfrm>
              <a:off x="2352" y="1779"/>
              <a:ext cx="32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a:t>
              </a:r>
              <a:r>
                <a:rPr lang="zh-CN" altLang="en-US" sz="2400" b="1">
                  <a:solidFill>
                    <a:schemeClr val="accent2"/>
                  </a:solidFill>
                  <a:ea typeface="华文中宋" panose="02010600040101010101" pitchFamily="2" charset="-122"/>
                  <a:cs typeface="Times New Roman" panose="02020603050405020304" pitchFamily="18" charset="0"/>
                </a:rPr>
                <a:t>三角不等式</a:t>
              </a:r>
              <a:r>
                <a:rPr lang="zh-CN" altLang="en-US" sz="2400" b="1">
                  <a:ea typeface="华文中宋" panose="02010600040101010101" pitchFamily="2" charset="-122"/>
                  <a:cs typeface="Times New Roman" panose="02020603050405020304" pitchFamily="18" charset="0"/>
                </a:rPr>
                <a:t> </a:t>
              </a:r>
              <a:r>
                <a:rPr lang="en-US" altLang="zh-CN" sz="2000" b="1">
                  <a:solidFill>
                    <a:srgbClr val="008000"/>
                  </a:solidFill>
                  <a:ea typeface="华文中宋" panose="02010600040101010101" pitchFamily="2" charset="-122"/>
                  <a:cs typeface="Times New Roman" panose="02020603050405020304" pitchFamily="18" charset="0"/>
                </a:rPr>
                <a:t>/* triangle inequality */</a:t>
              </a:r>
              <a:r>
                <a:rPr lang="en-US" altLang="zh-CN" sz="2400" b="1">
                  <a:ea typeface="华文中宋" panose="02010600040101010101" pitchFamily="2" charset="-122"/>
                  <a:cs typeface="Times New Roman" panose="02020603050405020304" pitchFamily="18" charset="0"/>
                </a:rPr>
                <a:t> )</a:t>
              </a:r>
            </a:p>
          </p:txBody>
        </p:sp>
      </p:grpSp>
      <p:sp>
        <p:nvSpPr>
          <p:cNvPr id="51216" name="Text Box 16">
            <a:extLst>
              <a:ext uri="{FF2B5EF4-FFF2-40B4-BE49-F238E27FC236}">
                <a16:creationId xmlns:a16="http://schemas.microsoft.com/office/drawing/2014/main" id="{89501CEB-FED1-4B71-BC10-88ABDFCE6A1C}"/>
              </a:ext>
            </a:extLst>
          </p:cNvPr>
          <p:cNvSpPr txBox="1">
            <a:spLocks noChangeArrowheads="1"/>
          </p:cNvSpPr>
          <p:nvPr/>
        </p:nvSpPr>
        <p:spPr bwMode="auto">
          <a:xfrm>
            <a:off x="533400" y="3276600"/>
            <a:ext cx="830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400" b="1">
                <a:ea typeface="华文中宋" panose="02010600040101010101" pitchFamily="2" charset="-122"/>
                <a:cs typeface="Times New Roman" panose="02020603050405020304" pitchFamily="18" charset="0"/>
              </a:rPr>
              <a:t>(4)</a:t>
            </a:r>
            <a:r>
              <a:rPr lang="en-US" altLang="zh-CN" sz="2400" b="1">
                <a:solidFill>
                  <a:srgbClr val="FF0000"/>
                </a:solidFill>
                <a:ea typeface="华文中宋" panose="02010600040101010101" pitchFamily="2" charset="-122"/>
                <a:cs typeface="Times New Roman" panose="02020603050405020304" pitchFamily="18" charset="0"/>
              </a:rPr>
              <a:t>*</a:t>
            </a:r>
            <a:r>
              <a:rPr lang="en-US" altLang="zh-CN" sz="2400" b="1">
                <a:ea typeface="华文中宋" panose="02010600040101010101" pitchFamily="2" charset="-122"/>
                <a:cs typeface="Times New Roman" panose="02020603050405020304" pitchFamily="18" charset="0"/>
              </a:rPr>
              <a:t> || </a:t>
            </a:r>
            <a:r>
              <a:rPr lang="en-US" altLang="zh-CN" sz="2400" b="1" i="1">
                <a:ea typeface="华文中宋" panose="02010600040101010101" pitchFamily="2" charset="-122"/>
                <a:cs typeface="Times New Roman" panose="02020603050405020304" pitchFamily="18" charset="0"/>
              </a:rPr>
              <a:t>AB </a:t>
            </a:r>
            <a:r>
              <a:rPr lang="en-US" altLang="zh-CN" sz="2400" b="1">
                <a:ea typeface="华文中宋" panose="02010600040101010101" pitchFamily="2" charset="-122"/>
                <a:cs typeface="Times New Roman" panose="02020603050405020304" pitchFamily="18" charset="0"/>
              </a:rPr>
              <a:t>|| </a:t>
            </a:r>
            <a:r>
              <a:rPr lang="en-US" altLang="zh-CN" sz="2400" b="1">
                <a:ea typeface="华文中宋" panose="02010600040101010101" pitchFamily="2" charset="-122"/>
                <a:cs typeface="Times New Roman" panose="02020603050405020304" pitchFamily="18" charset="0"/>
                <a:sym typeface="Symbol" panose="05050102010706020507" pitchFamily="18" charset="2"/>
              </a:rPr>
              <a:t> || </a:t>
            </a:r>
            <a:r>
              <a:rPr lang="en-US" altLang="zh-CN" sz="2400" b="1" i="1">
                <a:ea typeface="华文中宋" panose="02010600040101010101" pitchFamily="2" charset="-122"/>
                <a:cs typeface="Times New Roman" panose="02020603050405020304" pitchFamily="18" charset="0"/>
                <a:sym typeface="Symbol" panose="05050102010706020507" pitchFamily="18" charset="2"/>
              </a:rPr>
              <a:t>A</a:t>
            </a:r>
            <a:r>
              <a:rPr lang="en-US" altLang="zh-CN" sz="2400" b="1">
                <a:ea typeface="华文中宋" panose="02010600040101010101" pitchFamily="2" charset="-122"/>
                <a:cs typeface="Times New Roman" panose="02020603050405020304" pitchFamily="18" charset="0"/>
                <a:sym typeface="Symbol" panose="05050102010706020507" pitchFamily="18" charset="2"/>
              </a:rPr>
              <a:t> || · || </a:t>
            </a:r>
            <a:r>
              <a:rPr lang="en-US" altLang="zh-CN" sz="2400" b="1" i="1">
                <a:ea typeface="华文中宋" panose="02010600040101010101" pitchFamily="2" charset="-122"/>
                <a:cs typeface="Times New Roman" panose="02020603050405020304" pitchFamily="18" charset="0"/>
                <a:sym typeface="Symbol" panose="05050102010706020507" pitchFamily="18" charset="2"/>
              </a:rPr>
              <a:t>B</a:t>
            </a:r>
            <a:r>
              <a:rPr lang="en-US" altLang="zh-CN" sz="2400" b="1">
                <a:ea typeface="华文中宋" panose="02010600040101010101" pitchFamily="2" charset="-122"/>
                <a:cs typeface="Times New Roman" panose="02020603050405020304" pitchFamily="18" charset="0"/>
                <a:sym typeface="Symbol" panose="05050102010706020507" pitchFamily="18" charset="2"/>
              </a:rPr>
              <a:t> ||</a:t>
            </a:r>
            <a:r>
              <a:rPr lang="en-US" altLang="zh-CN" sz="2800">
                <a:ea typeface="华文中宋" panose="02010600040101010101" pitchFamily="2" charset="-122"/>
                <a:cs typeface="Times New Roman" panose="02020603050405020304" pitchFamily="18" charset="0"/>
                <a:sym typeface="Symbol" panose="05050102010706020507" pitchFamily="18" charset="2"/>
              </a:rPr>
              <a:t>  </a:t>
            </a:r>
            <a:r>
              <a:rPr lang="zh-CN" altLang="en-US" sz="2400" b="1">
                <a:ea typeface="华文中宋" panose="02010600040101010101" pitchFamily="2" charset="-122"/>
                <a:cs typeface="Times New Roman" panose="02020603050405020304" pitchFamily="18" charset="0"/>
              </a:rPr>
              <a:t>（</a:t>
            </a:r>
            <a:r>
              <a:rPr lang="zh-CN" altLang="en-US" sz="2400" b="1">
                <a:solidFill>
                  <a:schemeClr val="accent2"/>
                </a:solidFill>
                <a:ea typeface="华文中宋" panose="02010600040101010101" pitchFamily="2" charset="-122"/>
                <a:cs typeface="Times New Roman" panose="02020603050405020304" pitchFamily="18" charset="0"/>
              </a:rPr>
              <a:t>相容</a:t>
            </a:r>
            <a:r>
              <a:rPr lang="zh-CN" altLang="en-US" sz="2400" b="1">
                <a:ea typeface="华文中宋" panose="02010600040101010101" pitchFamily="2" charset="-122"/>
                <a:cs typeface="Times New Roman" panose="02020603050405020304" pitchFamily="18" charset="0"/>
              </a:rPr>
              <a:t> </a:t>
            </a:r>
            <a:r>
              <a:rPr lang="en-US" altLang="zh-CN" sz="2000" b="1">
                <a:solidFill>
                  <a:srgbClr val="008000"/>
                </a:solidFill>
                <a:ea typeface="华文中宋" panose="02010600040101010101" pitchFamily="2" charset="-122"/>
                <a:cs typeface="Times New Roman" panose="02020603050405020304" pitchFamily="18" charset="0"/>
              </a:rPr>
              <a:t>/* consistent */</a:t>
            </a:r>
            <a:r>
              <a:rPr lang="en-US" altLang="zh-CN" sz="2400" b="1">
                <a:ea typeface="华文中宋" panose="02010600040101010101" pitchFamily="2" charset="-122"/>
                <a:cs typeface="Times New Roman" panose="02020603050405020304" pitchFamily="18" charset="0"/>
              </a:rPr>
              <a:t> </a:t>
            </a:r>
            <a:r>
              <a:rPr lang="zh-CN" altLang="en-US" sz="2400" b="1">
                <a:solidFill>
                  <a:schemeClr val="accent2"/>
                </a:solidFill>
                <a:ea typeface="华文中宋" panose="02010600040101010101" pitchFamily="2" charset="-122"/>
                <a:cs typeface="Times New Roman" panose="02020603050405020304" pitchFamily="18" charset="0"/>
              </a:rPr>
              <a:t>当</a:t>
            </a:r>
            <a:r>
              <a:rPr lang="zh-CN" altLang="en-US" sz="2400" b="1">
                <a:ea typeface="华文中宋" panose="02010600040101010101" pitchFamily="2" charset="-122"/>
                <a:cs typeface="Times New Roman" panose="02020603050405020304" pitchFamily="18" charset="0"/>
              </a:rPr>
              <a:t> </a:t>
            </a:r>
            <a:r>
              <a:rPr lang="en-US" altLang="zh-CN" sz="2400" b="1" i="1">
                <a:solidFill>
                  <a:schemeClr val="accent2"/>
                </a:solidFill>
                <a:ea typeface="华文中宋" panose="02010600040101010101" pitchFamily="2" charset="-122"/>
                <a:cs typeface="Times New Roman" panose="02020603050405020304" pitchFamily="18" charset="0"/>
              </a:rPr>
              <a:t>m</a:t>
            </a:r>
            <a:r>
              <a:rPr lang="en-US" altLang="zh-CN" sz="2400" b="1">
                <a:solidFill>
                  <a:schemeClr val="accent2"/>
                </a:solidFill>
                <a:ea typeface="华文中宋" panose="02010600040101010101" pitchFamily="2" charset="-122"/>
                <a:cs typeface="Times New Roman" panose="02020603050405020304" pitchFamily="18" charset="0"/>
              </a:rPr>
              <a:t> = </a:t>
            </a:r>
            <a:r>
              <a:rPr lang="en-US" altLang="zh-CN" sz="2400" b="1" i="1">
                <a:solidFill>
                  <a:schemeClr val="accent2"/>
                </a:solidFill>
                <a:ea typeface="华文中宋" panose="02010600040101010101" pitchFamily="2" charset="-122"/>
                <a:cs typeface="Times New Roman" panose="02020603050405020304" pitchFamily="18" charset="0"/>
              </a:rPr>
              <a:t>n</a:t>
            </a:r>
            <a:r>
              <a:rPr lang="en-US" altLang="zh-CN" sz="2400" b="1">
                <a:ea typeface="华文中宋" panose="02010600040101010101" pitchFamily="2" charset="-122"/>
                <a:cs typeface="Times New Roman" panose="02020603050405020304" pitchFamily="18" charset="0"/>
              </a:rPr>
              <a:t> </a:t>
            </a:r>
            <a:r>
              <a:rPr lang="zh-CN" altLang="en-US" sz="2400" b="1">
                <a:solidFill>
                  <a:schemeClr val="accent2"/>
                </a:solidFill>
                <a:ea typeface="华文中宋" panose="02010600040101010101" pitchFamily="2" charset="-122"/>
                <a:cs typeface="Times New Roman" panose="02020603050405020304" pitchFamily="18" charset="0"/>
              </a:rPr>
              <a:t>时</a:t>
            </a:r>
            <a:r>
              <a:rPr lang="en-US" altLang="zh-CN" sz="2400" b="1">
                <a:ea typeface="华文中宋" panose="02010600040101010101" pitchFamily="2" charset="-122"/>
                <a:cs typeface="Times New Roman" panose="02020603050405020304" pitchFamily="18" charset="0"/>
              </a:rPr>
              <a:t>)</a:t>
            </a:r>
            <a:endParaRPr lang="en-US" altLang="zh-CN" sz="2800">
              <a:ea typeface="华文中宋" panose="02010600040101010101" pitchFamily="2" charset="-122"/>
              <a:cs typeface="Times New Roman" panose="02020603050405020304" pitchFamily="18" charset="0"/>
            </a:endParaRPr>
          </a:p>
        </p:txBody>
      </p:sp>
      <p:grpSp>
        <p:nvGrpSpPr>
          <p:cNvPr id="3" name="Group 17">
            <a:extLst>
              <a:ext uri="{FF2B5EF4-FFF2-40B4-BE49-F238E27FC236}">
                <a16:creationId xmlns:a16="http://schemas.microsoft.com/office/drawing/2014/main" id="{8D7CE411-A24A-487A-BC50-AC33F434962C}"/>
              </a:ext>
            </a:extLst>
          </p:cNvPr>
          <p:cNvGrpSpPr>
            <a:grpSpLocks/>
          </p:cNvGrpSpPr>
          <p:nvPr/>
        </p:nvGrpSpPr>
        <p:grpSpPr bwMode="auto">
          <a:xfrm>
            <a:off x="381000" y="5029200"/>
            <a:ext cx="1593850" cy="1631950"/>
            <a:chOff x="2051" y="1696"/>
            <a:chExt cx="1004" cy="1028"/>
          </a:xfrm>
        </p:grpSpPr>
        <p:sp>
          <p:nvSpPr>
            <p:cNvPr id="22609" name="Freeform 18">
              <a:extLst>
                <a:ext uri="{FF2B5EF4-FFF2-40B4-BE49-F238E27FC236}">
                  <a16:creationId xmlns:a16="http://schemas.microsoft.com/office/drawing/2014/main" id="{E2DD78F9-5B87-413E-A0D4-AE0A63CEBBD0}"/>
                </a:ext>
              </a:extLst>
            </p:cNvPr>
            <p:cNvSpPr>
              <a:spLocks noChangeArrowheads="1"/>
            </p:cNvSpPr>
            <p:nvPr/>
          </p:nvSpPr>
          <p:spPr bwMode="auto">
            <a:xfrm rot="1123344">
              <a:off x="2261" y="1981"/>
              <a:ext cx="467" cy="582"/>
            </a:xfrm>
            <a:custGeom>
              <a:avLst/>
              <a:gdLst>
                <a:gd name="T0" fmla="*/ 14 w 648"/>
                <a:gd name="T1" fmla="*/ 46 h 858"/>
                <a:gd name="T2" fmla="*/ 33 w 648"/>
                <a:gd name="T3" fmla="*/ 32 h 858"/>
                <a:gd name="T4" fmla="*/ 109 w 648"/>
                <a:gd name="T5" fmla="*/ 12 h 858"/>
                <a:gd name="T6" fmla="*/ 156 w 648"/>
                <a:gd name="T7" fmla="*/ 2 h 858"/>
                <a:gd name="T8" fmla="*/ 174 w 648"/>
                <a:gd name="T9" fmla="*/ 0 h 858"/>
                <a:gd name="T10" fmla="*/ 197 w 648"/>
                <a:gd name="T11" fmla="*/ 31 h 858"/>
                <a:gd name="T12" fmla="*/ 209 w 648"/>
                <a:gd name="T13" fmla="*/ 64 h 858"/>
                <a:gd name="T14" fmla="*/ 216 w 648"/>
                <a:gd name="T15" fmla="*/ 96 h 858"/>
                <a:gd name="T16" fmla="*/ 216 w 648"/>
                <a:gd name="T17" fmla="*/ 155 h 858"/>
                <a:gd name="T18" fmla="*/ 243 w 648"/>
                <a:gd name="T19" fmla="*/ 212 h 858"/>
                <a:gd name="T20" fmla="*/ 239 w 648"/>
                <a:gd name="T21" fmla="*/ 238 h 858"/>
                <a:gd name="T22" fmla="*/ 204 w 648"/>
                <a:gd name="T23" fmla="*/ 254 h 858"/>
                <a:gd name="T24" fmla="*/ 112 w 648"/>
                <a:gd name="T25" fmla="*/ 268 h 858"/>
                <a:gd name="T26" fmla="*/ 79 w 648"/>
                <a:gd name="T27" fmla="*/ 252 h 858"/>
                <a:gd name="T28" fmla="*/ 57 w 648"/>
                <a:gd name="T29" fmla="*/ 206 h 858"/>
                <a:gd name="T30" fmla="*/ 40 w 648"/>
                <a:gd name="T31" fmla="*/ 155 h 858"/>
                <a:gd name="T32" fmla="*/ 9 w 648"/>
                <a:gd name="T33" fmla="*/ 130 h 858"/>
                <a:gd name="T34" fmla="*/ 2 w 648"/>
                <a:gd name="T35" fmla="*/ 102 h 858"/>
                <a:gd name="T36" fmla="*/ 0 w 648"/>
                <a:gd name="T37" fmla="*/ 69 h 858"/>
                <a:gd name="T38" fmla="*/ 14 w 648"/>
                <a:gd name="T39" fmla="*/ 46 h 8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7" name="Group 19">
              <a:extLst>
                <a:ext uri="{FF2B5EF4-FFF2-40B4-BE49-F238E27FC236}">
                  <a16:creationId xmlns:a16="http://schemas.microsoft.com/office/drawing/2014/main" id="{FD490C40-ACFB-454D-ADD3-34A520B8E504}"/>
                </a:ext>
              </a:extLst>
            </p:cNvPr>
            <p:cNvGrpSpPr>
              <a:grpSpLocks/>
            </p:cNvGrpSpPr>
            <p:nvPr/>
          </p:nvGrpSpPr>
          <p:grpSpPr bwMode="auto">
            <a:xfrm rot="1123344">
              <a:off x="2441" y="2029"/>
              <a:ext cx="511" cy="637"/>
              <a:chOff x="2308" y="1206"/>
              <a:chExt cx="710" cy="940"/>
            </a:xfrm>
          </p:grpSpPr>
          <p:sp>
            <p:nvSpPr>
              <p:cNvPr id="22654" name="Freeform 20">
                <a:extLst>
                  <a:ext uri="{FF2B5EF4-FFF2-40B4-BE49-F238E27FC236}">
                    <a16:creationId xmlns:a16="http://schemas.microsoft.com/office/drawing/2014/main" id="{AB0D102F-1DB4-4790-9941-246BB1B5AA26}"/>
                  </a:ext>
                </a:extLst>
              </p:cNvPr>
              <p:cNvSpPr>
                <a:spLocks noChangeArrowheads="1"/>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55" name="Freeform 21">
                <a:extLst>
                  <a:ext uri="{FF2B5EF4-FFF2-40B4-BE49-F238E27FC236}">
                    <a16:creationId xmlns:a16="http://schemas.microsoft.com/office/drawing/2014/main" id="{3D75FD44-469C-4CA6-9A64-C3993E31893F}"/>
                  </a:ext>
                </a:extLst>
              </p:cNvPr>
              <p:cNvSpPr>
                <a:spLocks noChangeArrowheads="1"/>
              </p:cNvSpPr>
              <p:nvPr/>
            </p:nvSpPr>
            <p:spPr bwMode="auto">
              <a:xfrm>
                <a:off x="2352" y="1247"/>
                <a:ext cx="200" cy="571"/>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sp>
          <p:nvSpPr>
            <p:cNvPr id="22611" name="Freeform 22">
              <a:extLst>
                <a:ext uri="{FF2B5EF4-FFF2-40B4-BE49-F238E27FC236}">
                  <a16:creationId xmlns:a16="http://schemas.microsoft.com/office/drawing/2014/main" id="{F37D7703-4715-4684-B88E-3F68DF8654A7}"/>
                </a:ext>
              </a:extLst>
            </p:cNvPr>
            <p:cNvSpPr>
              <a:spLocks noChangeArrowheads="1"/>
            </p:cNvSpPr>
            <p:nvPr/>
          </p:nvSpPr>
          <p:spPr bwMode="auto">
            <a:xfrm rot="1123344">
              <a:off x="2406" y="1975"/>
              <a:ext cx="154" cy="119"/>
            </a:xfrm>
            <a:custGeom>
              <a:avLst/>
              <a:gdLst>
                <a:gd name="T0" fmla="*/ 7 w 213"/>
                <a:gd name="T1" fmla="*/ 18 h 176"/>
                <a:gd name="T2" fmla="*/ 0 w 213"/>
                <a:gd name="T3" fmla="*/ 26 h 176"/>
                <a:gd name="T4" fmla="*/ 35 w 213"/>
                <a:gd name="T5" fmla="*/ 54 h 176"/>
                <a:gd name="T6" fmla="*/ 46 w 213"/>
                <a:gd name="T7" fmla="*/ 22 h 176"/>
                <a:gd name="T8" fmla="*/ 80 w 213"/>
                <a:gd name="T9" fmla="*/ 37 h 176"/>
                <a:gd name="T10" fmla="*/ 79 w 213"/>
                <a:gd name="T11" fmla="*/ 9 h 176"/>
                <a:gd name="T12" fmla="*/ 58 w 213"/>
                <a:gd name="T13" fmla="*/ 0 h 176"/>
                <a:gd name="T14" fmla="*/ 7 w 213"/>
                <a:gd name="T15" fmla="*/ 18 h 1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8" name="Group 23">
              <a:extLst>
                <a:ext uri="{FF2B5EF4-FFF2-40B4-BE49-F238E27FC236}">
                  <a16:creationId xmlns:a16="http://schemas.microsoft.com/office/drawing/2014/main" id="{2F0D8C0A-8237-47DB-9825-24903660C498}"/>
                </a:ext>
              </a:extLst>
            </p:cNvPr>
            <p:cNvGrpSpPr>
              <a:grpSpLocks/>
            </p:cNvGrpSpPr>
            <p:nvPr/>
          </p:nvGrpSpPr>
          <p:grpSpPr bwMode="auto">
            <a:xfrm rot="1123344">
              <a:off x="2051" y="1977"/>
              <a:ext cx="454" cy="747"/>
              <a:chOff x="1799" y="1328"/>
              <a:chExt cx="630" cy="1101"/>
            </a:xfrm>
          </p:grpSpPr>
          <p:grpSp>
            <p:nvGrpSpPr>
              <p:cNvPr id="9" name="Group 24">
                <a:extLst>
                  <a:ext uri="{FF2B5EF4-FFF2-40B4-BE49-F238E27FC236}">
                    <a16:creationId xmlns:a16="http://schemas.microsoft.com/office/drawing/2014/main" id="{9DFFAAFC-C155-42BB-BEB0-2903078D8B1F}"/>
                  </a:ext>
                </a:extLst>
              </p:cNvPr>
              <p:cNvGrpSpPr>
                <a:grpSpLocks/>
              </p:cNvGrpSpPr>
              <p:nvPr/>
            </p:nvGrpSpPr>
            <p:grpSpPr bwMode="auto">
              <a:xfrm>
                <a:off x="1968" y="1328"/>
                <a:ext cx="461" cy="1101"/>
                <a:chOff x="1968" y="1328"/>
                <a:chExt cx="461" cy="1101"/>
              </a:xfrm>
            </p:grpSpPr>
            <p:sp>
              <p:nvSpPr>
                <p:cNvPr id="22652" name="Freeform 25">
                  <a:extLst>
                    <a:ext uri="{FF2B5EF4-FFF2-40B4-BE49-F238E27FC236}">
                      <a16:creationId xmlns:a16="http://schemas.microsoft.com/office/drawing/2014/main" id="{3DD0C792-3F0B-49AF-B11E-04671069FF20}"/>
                    </a:ext>
                  </a:extLst>
                </p:cNvPr>
                <p:cNvSpPr>
                  <a:spLocks noChangeArrowheads="1"/>
                </p:cNvSpPr>
                <p:nvPr/>
              </p:nvSpPr>
              <p:spPr bwMode="auto">
                <a:xfrm>
                  <a:off x="1962" y="1326"/>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53" name="Freeform 26">
                  <a:extLst>
                    <a:ext uri="{FF2B5EF4-FFF2-40B4-BE49-F238E27FC236}">
                      <a16:creationId xmlns:a16="http://schemas.microsoft.com/office/drawing/2014/main" id="{4601B641-C342-4A4A-88F3-28245FC99F8C}"/>
                    </a:ext>
                  </a:extLst>
                </p:cNvPr>
                <p:cNvSpPr>
                  <a:spLocks noChangeArrowheads="1"/>
                </p:cNvSpPr>
                <p:nvPr/>
              </p:nvSpPr>
              <p:spPr bwMode="auto">
                <a:xfrm>
                  <a:off x="2078" y="1367"/>
                  <a:ext cx="325" cy="622"/>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22647" name="Group 27">
                <a:extLst>
                  <a:ext uri="{FF2B5EF4-FFF2-40B4-BE49-F238E27FC236}">
                    <a16:creationId xmlns:a16="http://schemas.microsoft.com/office/drawing/2014/main" id="{0DBA7750-927A-4036-BE84-75B4472DB4FE}"/>
                  </a:ext>
                </a:extLst>
              </p:cNvPr>
              <p:cNvGrpSpPr>
                <a:grpSpLocks/>
              </p:cNvGrpSpPr>
              <p:nvPr/>
            </p:nvGrpSpPr>
            <p:grpSpPr bwMode="auto">
              <a:xfrm>
                <a:off x="1799" y="1444"/>
                <a:ext cx="549" cy="922"/>
                <a:chOff x="1799" y="1444"/>
                <a:chExt cx="549" cy="922"/>
              </a:xfrm>
            </p:grpSpPr>
            <p:sp>
              <p:nvSpPr>
                <p:cNvPr id="22649" name="Freeform 28">
                  <a:extLst>
                    <a:ext uri="{FF2B5EF4-FFF2-40B4-BE49-F238E27FC236}">
                      <a16:creationId xmlns:a16="http://schemas.microsoft.com/office/drawing/2014/main" id="{6B464861-31A5-442F-B5B7-306B589F0972}"/>
                    </a:ext>
                  </a:extLst>
                </p:cNvPr>
                <p:cNvSpPr>
                  <a:spLocks noChangeArrowheads="1"/>
                </p:cNvSpPr>
                <p:nvPr/>
              </p:nvSpPr>
              <p:spPr bwMode="auto">
                <a:xfrm>
                  <a:off x="2137" y="2148"/>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50" name="Freeform 29">
                  <a:extLst>
                    <a:ext uri="{FF2B5EF4-FFF2-40B4-BE49-F238E27FC236}">
                      <a16:creationId xmlns:a16="http://schemas.microsoft.com/office/drawing/2014/main" id="{ED4AA673-4FC7-45D1-9C3A-172FC1D60F32}"/>
                    </a:ext>
                  </a:extLst>
                </p:cNvPr>
                <p:cNvSpPr>
                  <a:spLocks noChangeArrowheads="1"/>
                </p:cNvSpPr>
                <p:nvPr/>
              </p:nvSpPr>
              <p:spPr bwMode="auto">
                <a:xfrm>
                  <a:off x="2108" y="2136"/>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51" name="Freeform 30">
                  <a:extLst>
                    <a:ext uri="{FF2B5EF4-FFF2-40B4-BE49-F238E27FC236}">
                      <a16:creationId xmlns:a16="http://schemas.microsoft.com/office/drawing/2014/main" id="{7E05C2B8-626B-4A61-B0ED-AF2221DD71E5}"/>
                    </a:ext>
                  </a:extLst>
                </p:cNvPr>
                <p:cNvSpPr>
                  <a:spLocks noChangeArrowheads="1"/>
                </p:cNvSpPr>
                <p:nvPr/>
              </p:nvSpPr>
              <p:spPr bwMode="auto">
                <a:xfrm>
                  <a:off x="1788" y="1442"/>
                  <a:ext cx="445" cy="837"/>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grpSp>
          <p:nvGrpSpPr>
            <p:cNvPr id="22612" name="Group 31">
              <a:extLst>
                <a:ext uri="{FF2B5EF4-FFF2-40B4-BE49-F238E27FC236}">
                  <a16:creationId xmlns:a16="http://schemas.microsoft.com/office/drawing/2014/main" id="{363F1D98-0576-4763-A873-CB9CE01B2124}"/>
                </a:ext>
              </a:extLst>
            </p:cNvPr>
            <p:cNvGrpSpPr>
              <a:grpSpLocks/>
            </p:cNvGrpSpPr>
            <p:nvPr/>
          </p:nvGrpSpPr>
          <p:grpSpPr bwMode="auto">
            <a:xfrm rot="1123344">
              <a:off x="2327" y="1696"/>
              <a:ext cx="255" cy="314"/>
              <a:chOff x="1947" y="869"/>
              <a:chExt cx="355" cy="463"/>
            </a:xfrm>
          </p:grpSpPr>
          <p:grpSp>
            <p:nvGrpSpPr>
              <p:cNvPr id="10" name="Group 32">
                <a:extLst>
                  <a:ext uri="{FF2B5EF4-FFF2-40B4-BE49-F238E27FC236}">
                    <a16:creationId xmlns:a16="http://schemas.microsoft.com/office/drawing/2014/main" id="{507306D1-E893-4B29-B314-8032E090B330}"/>
                  </a:ext>
                </a:extLst>
              </p:cNvPr>
              <p:cNvGrpSpPr>
                <a:grpSpLocks/>
              </p:cNvGrpSpPr>
              <p:nvPr/>
            </p:nvGrpSpPr>
            <p:grpSpPr bwMode="auto">
              <a:xfrm>
                <a:off x="1982" y="1005"/>
                <a:ext cx="305" cy="220"/>
                <a:chOff x="1982" y="1005"/>
                <a:chExt cx="305" cy="220"/>
              </a:xfrm>
            </p:grpSpPr>
            <p:sp>
              <p:nvSpPr>
                <p:cNvPr id="22645" name="Freeform 33">
                  <a:extLst>
                    <a:ext uri="{FF2B5EF4-FFF2-40B4-BE49-F238E27FC236}">
                      <a16:creationId xmlns:a16="http://schemas.microsoft.com/office/drawing/2014/main" id="{5599EE0F-5784-4306-A8FE-90E85F25B956}"/>
                    </a:ext>
                  </a:extLst>
                </p:cNvPr>
                <p:cNvSpPr>
                  <a:spLocks noChangeArrowheads="1"/>
                </p:cNvSpPr>
                <p:nvPr/>
              </p:nvSpPr>
              <p:spPr bwMode="auto">
                <a:xfrm>
                  <a:off x="2235" y="1000"/>
                  <a:ext cx="43" cy="99"/>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46" name="Freeform 34">
                  <a:extLst>
                    <a:ext uri="{FF2B5EF4-FFF2-40B4-BE49-F238E27FC236}">
                      <a16:creationId xmlns:a16="http://schemas.microsoft.com/office/drawing/2014/main" id="{FA7738C4-13D3-4E58-BCEA-6C5389C3E040}"/>
                    </a:ext>
                  </a:extLst>
                </p:cNvPr>
                <p:cNvSpPr>
                  <a:spLocks noChangeArrowheads="1"/>
                </p:cNvSpPr>
                <p:nvPr/>
              </p:nvSpPr>
              <p:spPr bwMode="auto">
                <a:xfrm>
                  <a:off x="1974" y="1135"/>
                  <a:ext cx="71" cy="84"/>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sp>
            <p:nvSpPr>
              <p:cNvPr id="22632" name="Freeform 35">
                <a:extLst>
                  <a:ext uri="{FF2B5EF4-FFF2-40B4-BE49-F238E27FC236}">
                    <a16:creationId xmlns:a16="http://schemas.microsoft.com/office/drawing/2014/main" id="{ED7D7C61-9163-4EBC-8F2A-137372622255}"/>
                  </a:ext>
                </a:extLst>
              </p:cNvPr>
              <p:cNvSpPr>
                <a:spLocks noChangeArrowheads="1"/>
              </p:cNvSpPr>
              <p:nvPr/>
            </p:nvSpPr>
            <p:spPr bwMode="auto">
              <a:xfrm>
                <a:off x="1958" y="917"/>
                <a:ext cx="341"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11" name="Group 36">
                <a:extLst>
                  <a:ext uri="{FF2B5EF4-FFF2-40B4-BE49-F238E27FC236}">
                    <a16:creationId xmlns:a16="http://schemas.microsoft.com/office/drawing/2014/main" id="{FFE74B65-0D11-4915-AA40-C51C38E25BFC}"/>
                  </a:ext>
                </a:extLst>
              </p:cNvPr>
              <p:cNvGrpSpPr>
                <a:grpSpLocks/>
              </p:cNvGrpSpPr>
              <p:nvPr/>
            </p:nvGrpSpPr>
            <p:grpSpPr bwMode="auto">
              <a:xfrm>
                <a:off x="1997" y="1009"/>
                <a:ext cx="257" cy="143"/>
                <a:chOff x="1997" y="1009"/>
                <a:chExt cx="257" cy="143"/>
              </a:xfrm>
            </p:grpSpPr>
            <p:sp>
              <p:nvSpPr>
                <p:cNvPr id="22642" name="Freeform 37">
                  <a:extLst>
                    <a:ext uri="{FF2B5EF4-FFF2-40B4-BE49-F238E27FC236}">
                      <a16:creationId xmlns:a16="http://schemas.microsoft.com/office/drawing/2014/main" id="{144CB75E-860B-4A66-AB12-83645973C720}"/>
                    </a:ext>
                  </a:extLst>
                </p:cNvPr>
                <p:cNvSpPr>
                  <a:spLocks noChangeArrowheads="1"/>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43" name="Freeform 38">
                  <a:extLst>
                    <a:ext uri="{FF2B5EF4-FFF2-40B4-BE49-F238E27FC236}">
                      <a16:creationId xmlns:a16="http://schemas.microsoft.com/office/drawing/2014/main" id="{206B1F26-466B-40BB-BB53-C918863308FC}"/>
                    </a:ext>
                  </a:extLst>
                </p:cNvPr>
                <p:cNvSpPr>
                  <a:spLocks noChangeArrowheads="1"/>
                </p:cNvSpPr>
                <p:nvPr/>
              </p:nvSpPr>
              <p:spPr bwMode="auto">
                <a:xfrm>
                  <a:off x="1995" y="1128"/>
                  <a:ext cx="39" cy="24"/>
                </a:xfrm>
                <a:custGeom>
                  <a:avLst/>
                  <a:gdLst>
                    <a:gd name="T0" fmla="*/ 31 w 37"/>
                    <a:gd name="T1" fmla="*/ 0 h 24"/>
                    <a:gd name="T2" fmla="*/ 37 w 37"/>
                    <a:gd name="T3" fmla="*/ 13 h 24"/>
                    <a:gd name="T4" fmla="*/ 6 w 37"/>
                    <a:gd name="T5" fmla="*/ 24 h 24"/>
                    <a:gd name="T6" fmla="*/ 0 w 37"/>
                    <a:gd name="T7" fmla="*/ 18 h 24"/>
                    <a:gd name="T8" fmla="*/ 31 w 37"/>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44" name="Freeform 39">
                  <a:extLst>
                    <a:ext uri="{FF2B5EF4-FFF2-40B4-BE49-F238E27FC236}">
                      <a16:creationId xmlns:a16="http://schemas.microsoft.com/office/drawing/2014/main" id="{508B1BD7-5840-4393-8BEA-D26E98B08274}"/>
                    </a:ext>
                  </a:extLst>
                </p:cNvPr>
                <p:cNvSpPr>
                  <a:spLocks noChangeArrowheads="1"/>
                </p:cNvSpPr>
                <p:nvPr/>
              </p:nvSpPr>
              <p:spPr bwMode="auto">
                <a:xfrm>
                  <a:off x="2218" y="1007"/>
                  <a:ext cx="33" cy="25"/>
                </a:xfrm>
                <a:custGeom>
                  <a:avLst/>
                  <a:gdLst>
                    <a:gd name="T0" fmla="*/ 0 w 33"/>
                    <a:gd name="T1" fmla="*/ 13 h 24"/>
                    <a:gd name="T2" fmla="*/ 7 w 33"/>
                    <a:gd name="T3" fmla="*/ 24 h 24"/>
                    <a:gd name="T4" fmla="*/ 33 w 33"/>
                    <a:gd name="T5" fmla="*/ 6 h 24"/>
                    <a:gd name="T6" fmla="*/ 30 w 33"/>
                    <a:gd name="T7" fmla="*/ 0 h 24"/>
                    <a:gd name="T8" fmla="*/ 0 w 33"/>
                    <a:gd name="T9" fmla="*/ 13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22633" name="Group 40">
                <a:extLst>
                  <a:ext uri="{FF2B5EF4-FFF2-40B4-BE49-F238E27FC236}">
                    <a16:creationId xmlns:a16="http://schemas.microsoft.com/office/drawing/2014/main" id="{50351DFF-B10E-4031-A157-15B529A167F3}"/>
                  </a:ext>
                </a:extLst>
              </p:cNvPr>
              <p:cNvGrpSpPr>
                <a:grpSpLocks/>
              </p:cNvGrpSpPr>
              <p:nvPr/>
            </p:nvGrpSpPr>
            <p:grpSpPr bwMode="auto">
              <a:xfrm>
                <a:off x="2027" y="1019"/>
                <a:ext cx="218" cy="158"/>
                <a:chOff x="2027" y="1019"/>
                <a:chExt cx="218" cy="158"/>
              </a:xfrm>
            </p:grpSpPr>
            <p:sp>
              <p:nvSpPr>
                <p:cNvPr id="22638" name="Freeform 41">
                  <a:extLst>
                    <a:ext uri="{FF2B5EF4-FFF2-40B4-BE49-F238E27FC236}">
                      <a16:creationId xmlns:a16="http://schemas.microsoft.com/office/drawing/2014/main" id="{DAB3F8DB-3C28-4549-8331-A31604AA52F5}"/>
                    </a:ext>
                  </a:extLst>
                </p:cNvPr>
                <p:cNvSpPr>
                  <a:spLocks noChangeArrowheads="1"/>
                </p:cNvSpPr>
                <p:nvPr/>
              </p:nvSpPr>
              <p:spPr bwMode="auto">
                <a:xfrm>
                  <a:off x="2014" y="1075"/>
                  <a:ext cx="110" cy="99"/>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39" name="Oval 42">
                  <a:extLst>
                    <a:ext uri="{FF2B5EF4-FFF2-40B4-BE49-F238E27FC236}">
                      <a16:creationId xmlns:a16="http://schemas.microsoft.com/office/drawing/2014/main" id="{2A1C52E3-D6EA-4BF6-9FB3-04B06EC7013B}"/>
                    </a:ext>
                  </a:extLst>
                </p:cNvPr>
                <p:cNvSpPr>
                  <a:spLocks noChangeArrowheads="1"/>
                </p:cNvSpPr>
                <p:nvPr/>
              </p:nvSpPr>
              <p:spPr bwMode="auto">
                <a:xfrm>
                  <a:off x="2066" y="1120"/>
                  <a:ext cx="18" cy="18"/>
                </a:xfrm>
                <a:prstGeom prst="ellipse">
                  <a:avLst/>
                </a:prstGeom>
                <a:solidFill>
                  <a:srgbClr val="00A000"/>
                </a:solidFill>
                <a:ln w="1270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2640" name="Freeform 43">
                  <a:extLst>
                    <a:ext uri="{FF2B5EF4-FFF2-40B4-BE49-F238E27FC236}">
                      <a16:creationId xmlns:a16="http://schemas.microsoft.com/office/drawing/2014/main" id="{42422397-72DB-4AEF-A67A-C8E6C4F774CA}"/>
                    </a:ext>
                  </a:extLst>
                </p:cNvPr>
                <p:cNvSpPr>
                  <a:spLocks noChangeArrowheads="1"/>
                </p:cNvSpPr>
                <p:nvPr/>
              </p:nvSpPr>
              <p:spPr bwMode="auto">
                <a:xfrm>
                  <a:off x="2123" y="1017"/>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41" name="Oval 44">
                  <a:extLst>
                    <a:ext uri="{FF2B5EF4-FFF2-40B4-BE49-F238E27FC236}">
                      <a16:creationId xmlns:a16="http://schemas.microsoft.com/office/drawing/2014/main" id="{0C561BD2-FC9F-4523-97C5-E356116F83A0}"/>
                    </a:ext>
                  </a:extLst>
                </p:cNvPr>
                <p:cNvSpPr>
                  <a:spLocks noChangeArrowheads="1"/>
                </p:cNvSpPr>
                <p:nvPr/>
              </p:nvSpPr>
              <p:spPr bwMode="auto">
                <a:xfrm>
                  <a:off x="2174" y="1061"/>
                  <a:ext cx="18" cy="19"/>
                </a:xfrm>
                <a:prstGeom prst="ellipse">
                  <a:avLst/>
                </a:prstGeom>
                <a:solidFill>
                  <a:srgbClr val="00A000"/>
                </a:solidFill>
                <a:ln w="12700">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sp>
            <p:nvSpPr>
              <p:cNvPr id="22635" name="Freeform 45">
                <a:extLst>
                  <a:ext uri="{FF2B5EF4-FFF2-40B4-BE49-F238E27FC236}">
                    <a16:creationId xmlns:a16="http://schemas.microsoft.com/office/drawing/2014/main" id="{D49C88D6-C233-4C03-9497-CC06ABDFFC3F}"/>
                  </a:ext>
                </a:extLst>
              </p:cNvPr>
              <p:cNvSpPr>
                <a:spLocks noChangeArrowheads="1"/>
              </p:cNvSpPr>
              <p:nvPr/>
            </p:nvSpPr>
            <p:spPr bwMode="auto">
              <a:xfrm>
                <a:off x="2135" y="1181"/>
                <a:ext cx="110" cy="90"/>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36" name="Freeform 46">
                <a:extLst>
                  <a:ext uri="{FF2B5EF4-FFF2-40B4-BE49-F238E27FC236}">
                    <a16:creationId xmlns:a16="http://schemas.microsoft.com/office/drawing/2014/main" id="{BB26B240-1FFE-4AC5-BA2F-52ADC576D0C8}"/>
                  </a:ext>
                </a:extLst>
              </p:cNvPr>
              <p:cNvSpPr>
                <a:spLocks noChangeArrowheads="1"/>
              </p:cNvSpPr>
              <p:nvPr/>
            </p:nvSpPr>
            <p:spPr bwMode="auto">
              <a:xfrm>
                <a:off x="2143" y="1150"/>
                <a:ext cx="57" cy="31"/>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37" name="Freeform 47">
                <a:extLst>
                  <a:ext uri="{FF2B5EF4-FFF2-40B4-BE49-F238E27FC236}">
                    <a16:creationId xmlns:a16="http://schemas.microsoft.com/office/drawing/2014/main" id="{45DDFC1D-B398-4F53-9B87-58DD237FECF1}"/>
                  </a:ext>
                </a:extLst>
              </p:cNvPr>
              <p:cNvSpPr>
                <a:spLocks noChangeArrowheads="1"/>
              </p:cNvSpPr>
              <p:nvPr/>
            </p:nvSpPr>
            <p:spPr bwMode="auto">
              <a:xfrm>
                <a:off x="1941" y="867"/>
                <a:ext cx="309" cy="283"/>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sp>
          <p:nvSpPr>
            <p:cNvPr id="22614" name="Freeform 48">
              <a:extLst>
                <a:ext uri="{FF2B5EF4-FFF2-40B4-BE49-F238E27FC236}">
                  <a16:creationId xmlns:a16="http://schemas.microsoft.com/office/drawing/2014/main" id="{F29147CD-3142-4207-ADEB-BB55CB001713}"/>
                </a:ext>
              </a:extLst>
            </p:cNvPr>
            <p:cNvSpPr>
              <a:spLocks noChangeArrowheads="1"/>
            </p:cNvSpPr>
            <p:nvPr/>
          </p:nvSpPr>
          <p:spPr bwMode="auto">
            <a:xfrm rot="1123344">
              <a:off x="2393" y="2047"/>
              <a:ext cx="219" cy="518"/>
            </a:xfrm>
            <a:custGeom>
              <a:avLst/>
              <a:gdLst>
                <a:gd name="T0" fmla="*/ 6 w 304"/>
                <a:gd name="T1" fmla="*/ 2 h 764"/>
                <a:gd name="T2" fmla="*/ 12 w 304"/>
                <a:gd name="T3" fmla="*/ 0 h 764"/>
                <a:gd name="T4" fmla="*/ 28 w 304"/>
                <a:gd name="T5" fmla="*/ 8 h 764"/>
                <a:gd name="T6" fmla="*/ 28 w 304"/>
                <a:gd name="T7" fmla="*/ 22 h 764"/>
                <a:gd name="T8" fmla="*/ 41 w 304"/>
                <a:gd name="T9" fmla="*/ 35 h 764"/>
                <a:gd name="T10" fmla="*/ 54 w 304"/>
                <a:gd name="T11" fmla="*/ 49 h 764"/>
                <a:gd name="T12" fmla="*/ 68 w 304"/>
                <a:gd name="T13" fmla="*/ 68 h 764"/>
                <a:gd name="T14" fmla="*/ 78 w 304"/>
                <a:gd name="T15" fmla="*/ 86 h 764"/>
                <a:gd name="T16" fmla="*/ 89 w 304"/>
                <a:gd name="T17" fmla="*/ 111 h 764"/>
                <a:gd name="T18" fmla="*/ 97 w 304"/>
                <a:gd name="T19" fmla="*/ 134 h 764"/>
                <a:gd name="T20" fmla="*/ 109 w 304"/>
                <a:gd name="T21" fmla="*/ 178 h 764"/>
                <a:gd name="T22" fmla="*/ 114 w 304"/>
                <a:gd name="T23" fmla="*/ 205 h 764"/>
                <a:gd name="T24" fmla="*/ 99 w 304"/>
                <a:gd name="T25" fmla="*/ 238 h 764"/>
                <a:gd name="T26" fmla="*/ 71 w 304"/>
                <a:gd name="T27" fmla="*/ 212 h 764"/>
                <a:gd name="T28" fmla="*/ 63 w 304"/>
                <a:gd name="T29" fmla="*/ 167 h 764"/>
                <a:gd name="T30" fmla="*/ 57 w 304"/>
                <a:gd name="T31" fmla="*/ 140 h 764"/>
                <a:gd name="T32" fmla="*/ 48 w 304"/>
                <a:gd name="T33" fmla="*/ 114 h 764"/>
                <a:gd name="T34" fmla="*/ 38 w 304"/>
                <a:gd name="T35" fmla="*/ 95 h 764"/>
                <a:gd name="T36" fmla="*/ 26 w 304"/>
                <a:gd name="T37" fmla="*/ 68 h 764"/>
                <a:gd name="T38" fmla="*/ 18 w 304"/>
                <a:gd name="T39" fmla="*/ 49 h 764"/>
                <a:gd name="T40" fmla="*/ 12 w 304"/>
                <a:gd name="T41" fmla="*/ 26 h 764"/>
                <a:gd name="T42" fmla="*/ 0 w 304"/>
                <a:gd name="T43" fmla="*/ 21 h 764"/>
                <a:gd name="T44" fmla="*/ 6 w 304"/>
                <a:gd name="T45" fmla="*/ 2 h 76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12" name="Group 49">
              <a:extLst>
                <a:ext uri="{FF2B5EF4-FFF2-40B4-BE49-F238E27FC236}">
                  <a16:creationId xmlns:a16="http://schemas.microsoft.com/office/drawing/2014/main" id="{E4CA47BA-51D5-45EE-94E5-D0370F4CF91C}"/>
                </a:ext>
              </a:extLst>
            </p:cNvPr>
            <p:cNvGrpSpPr>
              <a:grpSpLocks/>
            </p:cNvGrpSpPr>
            <p:nvPr/>
          </p:nvGrpSpPr>
          <p:grpSpPr bwMode="auto">
            <a:xfrm rot="1123344">
              <a:off x="2928" y="1942"/>
              <a:ext cx="127" cy="227"/>
              <a:chOff x="2833" y="962"/>
              <a:chExt cx="176" cy="334"/>
            </a:xfrm>
          </p:grpSpPr>
          <p:sp>
            <p:nvSpPr>
              <p:cNvPr id="22616" name="Freeform 50">
                <a:extLst>
                  <a:ext uri="{FF2B5EF4-FFF2-40B4-BE49-F238E27FC236}">
                    <a16:creationId xmlns:a16="http://schemas.microsoft.com/office/drawing/2014/main" id="{F83C53FD-32BD-411D-99BD-F1F54DDBB5B2}"/>
                  </a:ext>
                </a:extLst>
              </p:cNvPr>
              <p:cNvSpPr>
                <a:spLocks noChangeArrowheads="1"/>
              </p:cNvSpPr>
              <p:nvPr/>
            </p:nvSpPr>
            <p:spPr bwMode="auto">
              <a:xfrm>
                <a:off x="2829" y="1086"/>
                <a:ext cx="176" cy="209"/>
              </a:xfrm>
              <a:custGeom>
                <a:avLst/>
                <a:gdLst>
                  <a:gd name="T0" fmla="*/ 3 w 1229"/>
                  <a:gd name="T1" fmla="*/ 4 h 1468"/>
                  <a:gd name="T2" fmla="*/ 3 w 1229"/>
                  <a:gd name="T3" fmla="*/ 4 h 1468"/>
                  <a:gd name="T4" fmla="*/ 3 w 1229"/>
                  <a:gd name="T5" fmla="*/ 3 h 1468"/>
                  <a:gd name="T6" fmla="*/ 3 w 1229"/>
                  <a:gd name="T7" fmla="*/ 3 h 1468"/>
                  <a:gd name="T8" fmla="*/ 3 w 1229"/>
                  <a:gd name="T9" fmla="*/ 3 h 1468"/>
                  <a:gd name="T10" fmla="*/ 4 w 1229"/>
                  <a:gd name="T11" fmla="*/ 2 h 1468"/>
                  <a:gd name="T12" fmla="*/ 4 w 1229"/>
                  <a:gd name="T13" fmla="*/ 2 h 1468"/>
                  <a:gd name="T14" fmla="*/ 3 w 1229"/>
                  <a:gd name="T15" fmla="*/ 2 h 1468"/>
                  <a:gd name="T16" fmla="*/ 3 w 1229"/>
                  <a:gd name="T17" fmla="*/ 1 h 1468"/>
                  <a:gd name="T18" fmla="*/ 3 w 1229"/>
                  <a:gd name="T19" fmla="*/ 1 h 1468"/>
                  <a:gd name="T20" fmla="*/ 3 w 1229"/>
                  <a:gd name="T21" fmla="*/ 1 h 1468"/>
                  <a:gd name="T22" fmla="*/ 3 w 1229"/>
                  <a:gd name="T23" fmla="*/ 1 h 1468"/>
                  <a:gd name="T24" fmla="*/ 3 w 1229"/>
                  <a:gd name="T25" fmla="*/ 1 h 1468"/>
                  <a:gd name="T26" fmla="*/ 3 w 1229"/>
                  <a:gd name="T27" fmla="*/ 1 h 1468"/>
                  <a:gd name="T28" fmla="*/ 3 w 1229"/>
                  <a:gd name="T29" fmla="*/ 1 h 1468"/>
                  <a:gd name="T30" fmla="*/ 3 w 1229"/>
                  <a:gd name="T31" fmla="*/ 0 h 1468"/>
                  <a:gd name="T32" fmla="*/ 3 w 1229"/>
                  <a:gd name="T33" fmla="*/ 1 h 1468"/>
                  <a:gd name="T34" fmla="*/ 3 w 1229"/>
                  <a:gd name="T35" fmla="*/ 1 h 1468"/>
                  <a:gd name="T36" fmla="*/ 3 w 1229"/>
                  <a:gd name="T37" fmla="*/ 1 h 1468"/>
                  <a:gd name="T38" fmla="*/ 3 w 1229"/>
                  <a:gd name="T39" fmla="*/ 1 h 1468"/>
                  <a:gd name="T40" fmla="*/ 3 w 1229"/>
                  <a:gd name="T41" fmla="*/ 0 h 1468"/>
                  <a:gd name="T42" fmla="*/ 3 w 1229"/>
                  <a:gd name="T43" fmla="*/ 0 h 1468"/>
                  <a:gd name="T44" fmla="*/ 3 w 1229"/>
                  <a:gd name="T45" fmla="*/ 0 h 1468"/>
                  <a:gd name="T46" fmla="*/ 3 w 1229"/>
                  <a:gd name="T47" fmla="*/ 0 h 1468"/>
                  <a:gd name="T48" fmla="*/ 2 w 1229"/>
                  <a:gd name="T49" fmla="*/ 0 h 1468"/>
                  <a:gd name="T50" fmla="*/ 2 w 1229"/>
                  <a:gd name="T51" fmla="*/ 0 h 1468"/>
                  <a:gd name="T52" fmla="*/ 2 w 1229"/>
                  <a:gd name="T53" fmla="*/ 0 h 1468"/>
                  <a:gd name="T54" fmla="*/ 2 w 1229"/>
                  <a:gd name="T55" fmla="*/ 0 h 1468"/>
                  <a:gd name="T56" fmla="*/ 1 w 1229"/>
                  <a:gd name="T57" fmla="*/ 0 h 1468"/>
                  <a:gd name="T58" fmla="*/ 1 w 1229"/>
                  <a:gd name="T59" fmla="*/ 1 h 1468"/>
                  <a:gd name="T60" fmla="*/ 1 w 1229"/>
                  <a:gd name="T61" fmla="*/ 1 h 1468"/>
                  <a:gd name="T62" fmla="*/ 1 w 1229"/>
                  <a:gd name="T63" fmla="*/ 1 h 1468"/>
                  <a:gd name="T64" fmla="*/ 0 w 1229"/>
                  <a:gd name="T65" fmla="*/ 1 h 1468"/>
                  <a:gd name="T66" fmla="*/ 0 w 1229"/>
                  <a:gd name="T67" fmla="*/ 1 h 1468"/>
                  <a:gd name="T68" fmla="*/ 0 w 1229"/>
                  <a:gd name="T69" fmla="*/ 1 h 1468"/>
                  <a:gd name="T70" fmla="*/ 0 w 1229"/>
                  <a:gd name="T71" fmla="*/ 2 h 1468"/>
                  <a:gd name="T72" fmla="*/ 0 w 1229"/>
                  <a:gd name="T73" fmla="*/ 2 h 1468"/>
                  <a:gd name="T74" fmla="*/ 0 w 1229"/>
                  <a:gd name="T75" fmla="*/ 2 h 1468"/>
                  <a:gd name="T76" fmla="*/ 0 w 1229"/>
                  <a:gd name="T77" fmla="*/ 3 h 1468"/>
                  <a:gd name="T78" fmla="*/ 0 w 1229"/>
                  <a:gd name="T79" fmla="*/ 3 h 1468"/>
                  <a:gd name="T80" fmla="*/ 0 w 1229"/>
                  <a:gd name="T81" fmla="*/ 3 h 1468"/>
                  <a:gd name="T82" fmla="*/ 1 w 1229"/>
                  <a:gd name="T83" fmla="*/ 4 h 1468"/>
                  <a:gd name="T84" fmla="*/ 1 w 1229"/>
                  <a:gd name="T85" fmla="*/ 4 h 1468"/>
                  <a:gd name="T86" fmla="*/ 1 w 1229"/>
                  <a:gd name="T87" fmla="*/ 4 h 1468"/>
                  <a:gd name="T88" fmla="*/ 1 w 1229"/>
                  <a:gd name="T89" fmla="*/ 4 h 1468"/>
                  <a:gd name="T90" fmla="*/ 3 w 1229"/>
                  <a:gd name="T91" fmla="*/ 4 h 146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17" name="Freeform 51">
                <a:extLst>
                  <a:ext uri="{FF2B5EF4-FFF2-40B4-BE49-F238E27FC236}">
                    <a16:creationId xmlns:a16="http://schemas.microsoft.com/office/drawing/2014/main" id="{36463E4C-4E3D-4F1E-A16D-5CA06CC5A165}"/>
                  </a:ext>
                </a:extLst>
              </p:cNvPr>
              <p:cNvSpPr>
                <a:spLocks noChangeArrowheads="1"/>
              </p:cNvSpPr>
              <p:nvPr/>
            </p:nvSpPr>
            <p:spPr bwMode="auto">
              <a:xfrm>
                <a:off x="2930" y="1145"/>
                <a:ext cx="78" cy="41"/>
              </a:xfrm>
              <a:custGeom>
                <a:avLst/>
                <a:gdLst>
                  <a:gd name="T0" fmla="*/ 0 w 538"/>
                  <a:gd name="T1" fmla="*/ 0 h 275"/>
                  <a:gd name="T2" fmla="*/ 1 w 538"/>
                  <a:gd name="T3" fmla="*/ 0 h 275"/>
                  <a:gd name="T4" fmla="*/ 1 w 538"/>
                  <a:gd name="T5" fmla="*/ 1 h 275"/>
                  <a:gd name="T6" fmla="*/ 2 w 538"/>
                  <a:gd name="T7" fmla="*/ 1 h 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18" name="Freeform 52">
                <a:extLst>
                  <a:ext uri="{FF2B5EF4-FFF2-40B4-BE49-F238E27FC236}">
                    <a16:creationId xmlns:a16="http://schemas.microsoft.com/office/drawing/2014/main" id="{42D995C6-BB0C-48F8-8EC2-3B8A87BAEFA7}"/>
                  </a:ext>
                </a:extLst>
              </p:cNvPr>
              <p:cNvSpPr>
                <a:spLocks noChangeArrowheads="1"/>
              </p:cNvSpPr>
              <p:nvPr/>
            </p:nvSpPr>
            <p:spPr bwMode="auto">
              <a:xfrm>
                <a:off x="2885" y="1141"/>
                <a:ext cx="86" cy="91"/>
              </a:xfrm>
              <a:custGeom>
                <a:avLst/>
                <a:gdLst>
                  <a:gd name="T0" fmla="*/ 0 w 601"/>
                  <a:gd name="T1" fmla="*/ 0 h 643"/>
                  <a:gd name="T2" fmla="*/ 1 w 601"/>
                  <a:gd name="T3" fmla="*/ 1 h 643"/>
                  <a:gd name="T4" fmla="*/ 1 w 601"/>
                  <a:gd name="T5" fmla="*/ 1 h 643"/>
                  <a:gd name="T6" fmla="*/ 1 w 601"/>
                  <a:gd name="T7" fmla="*/ 1 h 643"/>
                  <a:gd name="T8" fmla="*/ 2 w 601"/>
                  <a:gd name="T9" fmla="*/ 1 h 643"/>
                  <a:gd name="T10" fmla="*/ 2 w 601"/>
                  <a:gd name="T11" fmla="*/ 2 h 643"/>
                  <a:gd name="T12" fmla="*/ 2 w 601"/>
                  <a:gd name="T13" fmla="*/ 2 h 6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19" name="Freeform 53">
                <a:extLst>
                  <a:ext uri="{FF2B5EF4-FFF2-40B4-BE49-F238E27FC236}">
                    <a16:creationId xmlns:a16="http://schemas.microsoft.com/office/drawing/2014/main" id="{D5DE1DEE-9748-4A5C-B199-25F2D1DA602B}"/>
                  </a:ext>
                </a:extLst>
              </p:cNvPr>
              <p:cNvSpPr>
                <a:spLocks noChangeArrowheads="1"/>
              </p:cNvSpPr>
              <p:nvPr/>
            </p:nvSpPr>
            <p:spPr bwMode="auto">
              <a:xfrm>
                <a:off x="2916" y="1085"/>
                <a:ext cx="57" cy="88"/>
              </a:xfrm>
              <a:custGeom>
                <a:avLst/>
                <a:gdLst>
                  <a:gd name="T0" fmla="*/ 1 w 395"/>
                  <a:gd name="T1" fmla="*/ 0 h 623"/>
                  <a:gd name="T2" fmla="*/ 1 w 395"/>
                  <a:gd name="T3" fmla="*/ 0 h 623"/>
                  <a:gd name="T4" fmla="*/ 1 w 395"/>
                  <a:gd name="T5" fmla="*/ 0 h 623"/>
                  <a:gd name="T6" fmla="*/ 1 w 395"/>
                  <a:gd name="T7" fmla="*/ 0 h 623"/>
                  <a:gd name="T8" fmla="*/ 1 w 395"/>
                  <a:gd name="T9" fmla="*/ 0 h 623"/>
                  <a:gd name="T10" fmla="*/ 1 w 395"/>
                  <a:gd name="T11" fmla="*/ 0 h 623"/>
                  <a:gd name="T12" fmla="*/ 1 w 395"/>
                  <a:gd name="T13" fmla="*/ 0 h 623"/>
                  <a:gd name="T14" fmla="*/ 1 w 395"/>
                  <a:gd name="T15" fmla="*/ 0 h 623"/>
                  <a:gd name="T16" fmla="*/ 0 w 395"/>
                  <a:gd name="T17" fmla="*/ 0 h 623"/>
                  <a:gd name="T18" fmla="*/ 0 w 395"/>
                  <a:gd name="T19" fmla="*/ 1 h 623"/>
                  <a:gd name="T20" fmla="*/ 0 w 395"/>
                  <a:gd name="T21" fmla="*/ 1 h 623"/>
                  <a:gd name="T22" fmla="*/ 0 w 395"/>
                  <a:gd name="T23" fmla="*/ 1 h 623"/>
                  <a:gd name="T24" fmla="*/ 0 w 395"/>
                  <a:gd name="T25" fmla="*/ 2 h 623"/>
                  <a:gd name="T26" fmla="*/ 0 w 395"/>
                  <a:gd name="T27" fmla="*/ 2 h 623"/>
                  <a:gd name="T28" fmla="*/ 0 w 395"/>
                  <a:gd name="T29" fmla="*/ 2 h 623"/>
                  <a:gd name="T30" fmla="*/ 0 w 395"/>
                  <a:gd name="T31" fmla="*/ 2 h 623"/>
                  <a:gd name="T32" fmla="*/ 0 w 395"/>
                  <a:gd name="T33" fmla="*/ 2 h 623"/>
                  <a:gd name="T34" fmla="*/ 1 w 395"/>
                  <a:gd name="T35" fmla="*/ 2 h 623"/>
                  <a:gd name="T36" fmla="*/ 1 w 395"/>
                  <a:gd name="T37" fmla="*/ 1 h 623"/>
                  <a:gd name="T38" fmla="*/ 1 w 395"/>
                  <a:gd name="T39" fmla="*/ 1 h 623"/>
                  <a:gd name="T40" fmla="*/ 1 w 395"/>
                  <a:gd name="T41" fmla="*/ 1 h 623"/>
                  <a:gd name="T42" fmla="*/ 1 w 395"/>
                  <a:gd name="T43" fmla="*/ 1 h 623"/>
                  <a:gd name="T44" fmla="*/ 1 w 395"/>
                  <a:gd name="T45" fmla="*/ 1 h 623"/>
                  <a:gd name="T46" fmla="*/ 1 w 395"/>
                  <a:gd name="T47" fmla="*/ 0 h 6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20" name="Freeform 54">
                <a:extLst>
                  <a:ext uri="{FF2B5EF4-FFF2-40B4-BE49-F238E27FC236}">
                    <a16:creationId xmlns:a16="http://schemas.microsoft.com/office/drawing/2014/main" id="{2E6ACAD6-16AE-47D8-A163-CD324A0CE828}"/>
                  </a:ext>
                </a:extLst>
              </p:cNvPr>
              <p:cNvSpPr>
                <a:spLocks noChangeArrowheads="1"/>
              </p:cNvSpPr>
              <p:nvPr/>
            </p:nvSpPr>
            <p:spPr bwMode="auto">
              <a:xfrm>
                <a:off x="2921" y="1149"/>
                <a:ext cx="17" cy="22"/>
              </a:xfrm>
              <a:custGeom>
                <a:avLst/>
                <a:gdLst>
                  <a:gd name="T0" fmla="*/ 0 w 114"/>
                  <a:gd name="T1" fmla="*/ 0 h 148"/>
                  <a:gd name="T2" fmla="*/ 0 w 114"/>
                  <a:gd name="T3" fmla="*/ 0 h 148"/>
                  <a:gd name="T4" fmla="*/ 0 w 114"/>
                  <a:gd name="T5" fmla="*/ 0 h 148"/>
                  <a:gd name="T6" fmla="*/ 0 w 114"/>
                  <a:gd name="T7" fmla="*/ 0 h 148"/>
                  <a:gd name="T8" fmla="*/ 0 w 114"/>
                  <a:gd name="T9" fmla="*/ 0 h 148"/>
                  <a:gd name="T10" fmla="*/ 0 w 114"/>
                  <a:gd name="T11" fmla="*/ 0 h 148"/>
                  <a:gd name="T12" fmla="*/ 0 w 114"/>
                  <a:gd name="T13" fmla="*/ 0 h 148"/>
                  <a:gd name="T14" fmla="*/ 0 w 114"/>
                  <a:gd name="T15" fmla="*/ 0 h 148"/>
                  <a:gd name="T16" fmla="*/ 0 w 114"/>
                  <a:gd name="T17" fmla="*/ 0 h 148"/>
                  <a:gd name="T18" fmla="*/ 0 w 114"/>
                  <a:gd name="T19" fmla="*/ 0 h 148"/>
                  <a:gd name="T20" fmla="*/ 0 w 114"/>
                  <a:gd name="T21" fmla="*/ 0 h 148"/>
                  <a:gd name="T22" fmla="*/ 0 w 114"/>
                  <a:gd name="T23" fmla="*/ 0 h 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21" name="Freeform 55">
                <a:extLst>
                  <a:ext uri="{FF2B5EF4-FFF2-40B4-BE49-F238E27FC236}">
                    <a16:creationId xmlns:a16="http://schemas.microsoft.com/office/drawing/2014/main" id="{E9892805-4797-4009-8A53-A8F0DBE2F2EF}"/>
                  </a:ext>
                </a:extLst>
              </p:cNvPr>
              <p:cNvSpPr>
                <a:spLocks noChangeArrowheads="1"/>
              </p:cNvSpPr>
              <p:nvPr/>
            </p:nvSpPr>
            <p:spPr bwMode="auto">
              <a:xfrm>
                <a:off x="2867" y="958"/>
                <a:ext cx="43" cy="154"/>
              </a:xfrm>
              <a:custGeom>
                <a:avLst/>
                <a:gdLst>
                  <a:gd name="T0" fmla="*/ 1 w 290"/>
                  <a:gd name="T1" fmla="*/ 3 h 1090"/>
                  <a:gd name="T2" fmla="*/ 1 w 290"/>
                  <a:gd name="T3" fmla="*/ 3 h 1090"/>
                  <a:gd name="T4" fmla="*/ 1 w 290"/>
                  <a:gd name="T5" fmla="*/ 2 h 1090"/>
                  <a:gd name="T6" fmla="*/ 1 w 290"/>
                  <a:gd name="T7" fmla="*/ 2 h 1090"/>
                  <a:gd name="T8" fmla="*/ 1 w 290"/>
                  <a:gd name="T9" fmla="*/ 2 h 1090"/>
                  <a:gd name="T10" fmla="*/ 1 w 290"/>
                  <a:gd name="T11" fmla="*/ 2 h 1090"/>
                  <a:gd name="T12" fmla="*/ 1 w 290"/>
                  <a:gd name="T13" fmla="*/ 1 h 1090"/>
                  <a:gd name="T14" fmla="*/ 1 w 290"/>
                  <a:gd name="T15" fmla="*/ 1 h 1090"/>
                  <a:gd name="T16" fmla="*/ 1 w 290"/>
                  <a:gd name="T17" fmla="*/ 1 h 1090"/>
                  <a:gd name="T18" fmla="*/ 1 w 290"/>
                  <a:gd name="T19" fmla="*/ 1 h 1090"/>
                  <a:gd name="T20" fmla="*/ 1 w 290"/>
                  <a:gd name="T21" fmla="*/ 0 h 1090"/>
                  <a:gd name="T22" fmla="*/ 1 w 290"/>
                  <a:gd name="T23" fmla="*/ 0 h 1090"/>
                  <a:gd name="T24" fmla="*/ 1 w 290"/>
                  <a:gd name="T25" fmla="*/ 0 h 1090"/>
                  <a:gd name="T26" fmla="*/ 1 w 290"/>
                  <a:gd name="T27" fmla="*/ 0 h 1090"/>
                  <a:gd name="T28" fmla="*/ 1 w 290"/>
                  <a:gd name="T29" fmla="*/ 0 h 1090"/>
                  <a:gd name="T30" fmla="*/ 0 w 290"/>
                  <a:gd name="T31" fmla="*/ 0 h 1090"/>
                  <a:gd name="T32" fmla="*/ 0 w 290"/>
                  <a:gd name="T33" fmla="*/ 0 h 1090"/>
                  <a:gd name="T34" fmla="*/ 0 w 290"/>
                  <a:gd name="T35" fmla="*/ 0 h 1090"/>
                  <a:gd name="T36" fmla="*/ 0 w 290"/>
                  <a:gd name="T37" fmla="*/ 0 h 1090"/>
                  <a:gd name="T38" fmla="*/ 0 w 290"/>
                  <a:gd name="T39" fmla="*/ 1 h 1090"/>
                  <a:gd name="T40" fmla="*/ 0 w 290"/>
                  <a:gd name="T41" fmla="*/ 1 h 1090"/>
                  <a:gd name="T42" fmla="*/ 0 w 290"/>
                  <a:gd name="T43" fmla="*/ 1 h 1090"/>
                  <a:gd name="T44" fmla="*/ 0 w 290"/>
                  <a:gd name="T45" fmla="*/ 1 h 1090"/>
                  <a:gd name="T46" fmla="*/ 0 w 290"/>
                  <a:gd name="T47" fmla="*/ 2 h 1090"/>
                  <a:gd name="T48" fmla="*/ 0 w 290"/>
                  <a:gd name="T49" fmla="*/ 2 h 1090"/>
                  <a:gd name="T50" fmla="*/ 0 w 290"/>
                  <a:gd name="T51" fmla="*/ 2 h 1090"/>
                  <a:gd name="T52" fmla="*/ 0 w 290"/>
                  <a:gd name="T53" fmla="*/ 3 h 1090"/>
                  <a:gd name="T54" fmla="*/ 0 w 290"/>
                  <a:gd name="T55" fmla="*/ 3 h 1090"/>
                  <a:gd name="T56" fmla="*/ 0 w 290"/>
                  <a:gd name="T57" fmla="*/ 3 h 1090"/>
                  <a:gd name="T58" fmla="*/ 1 w 290"/>
                  <a:gd name="T59" fmla="*/ 3 h 1090"/>
                  <a:gd name="T60" fmla="*/ 1 w 290"/>
                  <a:gd name="T61" fmla="*/ 3 h 109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22" name="Freeform 56">
                <a:extLst>
                  <a:ext uri="{FF2B5EF4-FFF2-40B4-BE49-F238E27FC236}">
                    <a16:creationId xmlns:a16="http://schemas.microsoft.com/office/drawing/2014/main" id="{38AB1B3E-E9FC-432D-B055-FF88E65869AC}"/>
                  </a:ext>
                </a:extLst>
              </p:cNvPr>
              <p:cNvSpPr>
                <a:spLocks noChangeArrowheads="1"/>
              </p:cNvSpPr>
              <p:nvPr/>
            </p:nvSpPr>
            <p:spPr bwMode="auto">
              <a:xfrm>
                <a:off x="2967" y="1156"/>
                <a:ext cx="32" cy="4"/>
              </a:xfrm>
              <a:custGeom>
                <a:avLst/>
                <a:gdLst>
                  <a:gd name="T0" fmla="*/ 1 w 221"/>
                  <a:gd name="T1" fmla="*/ 0 h 28"/>
                  <a:gd name="T2" fmla="*/ 0 w 221"/>
                  <a:gd name="T3" fmla="*/ 0 h 28"/>
                  <a:gd name="T4" fmla="*/ 0 w 221"/>
                  <a:gd name="T5" fmla="*/ 0 h 28"/>
                  <a:gd name="T6" fmla="*/ 0 w 221"/>
                  <a:gd name="T7" fmla="*/ 0 h 28"/>
                  <a:gd name="T8" fmla="*/ 0 w 221"/>
                  <a:gd name="T9" fmla="*/ 0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23" name="Freeform 57">
                <a:extLst>
                  <a:ext uri="{FF2B5EF4-FFF2-40B4-BE49-F238E27FC236}">
                    <a16:creationId xmlns:a16="http://schemas.microsoft.com/office/drawing/2014/main" id="{7093A024-D4E4-4C10-B858-5A2A2623BEF1}"/>
                  </a:ext>
                </a:extLst>
              </p:cNvPr>
              <p:cNvSpPr>
                <a:spLocks noChangeArrowheads="1"/>
              </p:cNvSpPr>
              <p:nvPr/>
            </p:nvSpPr>
            <p:spPr bwMode="auto">
              <a:xfrm>
                <a:off x="2867" y="1262"/>
                <a:ext cx="26" cy="3"/>
              </a:xfrm>
              <a:custGeom>
                <a:avLst/>
                <a:gdLst>
                  <a:gd name="T0" fmla="*/ 0 w 181"/>
                  <a:gd name="T1" fmla="*/ 0 h 14"/>
                  <a:gd name="T2" fmla="*/ 0 w 181"/>
                  <a:gd name="T3" fmla="*/ 0 h 14"/>
                  <a:gd name="T4" fmla="*/ 0 w 181"/>
                  <a:gd name="T5" fmla="*/ 0 h 14"/>
                  <a:gd name="T6" fmla="*/ 1 w 181"/>
                  <a:gd name="T7" fmla="*/ 0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24" name="Freeform 58">
                <a:extLst>
                  <a:ext uri="{FF2B5EF4-FFF2-40B4-BE49-F238E27FC236}">
                    <a16:creationId xmlns:a16="http://schemas.microsoft.com/office/drawing/2014/main" id="{536035D6-5A33-41D3-A72C-5D05FA2CF16C}"/>
                  </a:ext>
                </a:extLst>
              </p:cNvPr>
              <p:cNvSpPr>
                <a:spLocks noChangeArrowheads="1"/>
              </p:cNvSpPr>
              <p:nvPr/>
            </p:nvSpPr>
            <p:spPr bwMode="auto">
              <a:xfrm>
                <a:off x="2928" y="1104"/>
                <a:ext cx="53" cy="71"/>
              </a:xfrm>
              <a:custGeom>
                <a:avLst/>
                <a:gdLst>
                  <a:gd name="T0" fmla="*/ 1 w 370"/>
                  <a:gd name="T1" fmla="*/ 0 h 501"/>
                  <a:gd name="T2" fmla="*/ 1 w 370"/>
                  <a:gd name="T3" fmla="*/ 0 h 501"/>
                  <a:gd name="T4" fmla="*/ 1 w 370"/>
                  <a:gd name="T5" fmla="*/ 1 h 501"/>
                  <a:gd name="T6" fmla="*/ 1 w 370"/>
                  <a:gd name="T7" fmla="*/ 1 h 501"/>
                  <a:gd name="T8" fmla="*/ 1 w 370"/>
                  <a:gd name="T9" fmla="*/ 1 h 501"/>
                  <a:gd name="T10" fmla="*/ 1 w 370"/>
                  <a:gd name="T11" fmla="*/ 1 h 501"/>
                  <a:gd name="T12" fmla="*/ 1 w 370"/>
                  <a:gd name="T13" fmla="*/ 1 h 501"/>
                  <a:gd name="T14" fmla="*/ 0 w 370"/>
                  <a:gd name="T15" fmla="*/ 1 h 501"/>
                  <a:gd name="T16" fmla="*/ 0 w 370"/>
                  <a:gd name="T17" fmla="*/ 1 h 501"/>
                  <a:gd name="T18" fmla="*/ 0 w 370"/>
                  <a:gd name="T19" fmla="*/ 1 h 501"/>
                  <a:gd name="T20" fmla="*/ 0 w 370"/>
                  <a:gd name="T21" fmla="*/ 1 h 501"/>
                  <a:gd name="T22" fmla="*/ 0 w 370"/>
                  <a:gd name="T23" fmla="*/ 1 h 501"/>
                  <a:gd name="T24" fmla="*/ 0 w 370"/>
                  <a:gd name="T25" fmla="*/ 1 h 501"/>
                  <a:gd name="T26" fmla="*/ 0 w 370"/>
                  <a:gd name="T27" fmla="*/ 1 h 501"/>
                  <a:gd name="T28" fmla="*/ 0 w 370"/>
                  <a:gd name="T29" fmla="*/ 1 h 501"/>
                  <a:gd name="T30" fmla="*/ 0 w 370"/>
                  <a:gd name="T31" fmla="*/ 1 h 501"/>
                  <a:gd name="T32" fmla="*/ 0 w 370"/>
                  <a:gd name="T33" fmla="*/ 1 h 501"/>
                  <a:gd name="T34" fmla="*/ 0 w 370"/>
                  <a:gd name="T35" fmla="*/ 0 h 501"/>
                  <a:gd name="T36" fmla="*/ 1 w 370"/>
                  <a:gd name="T37" fmla="*/ 0 h 501"/>
                  <a:gd name="T38" fmla="*/ 1 w 370"/>
                  <a:gd name="T39" fmla="*/ 0 h 501"/>
                  <a:gd name="T40" fmla="*/ 1 w 370"/>
                  <a:gd name="T41" fmla="*/ 0 h 501"/>
                  <a:gd name="T42" fmla="*/ 1 w 370"/>
                  <a:gd name="T43" fmla="*/ 0 h 501"/>
                  <a:gd name="T44" fmla="*/ 1 w 370"/>
                  <a:gd name="T45" fmla="*/ 0 h 501"/>
                  <a:gd name="T46" fmla="*/ 1 w 370"/>
                  <a:gd name="T47" fmla="*/ 0 h 5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25" name="Freeform 59">
                <a:extLst>
                  <a:ext uri="{FF2B5EF4-FFF2-40B4-BE49-F238E27FC236}">
                    <a16:creationId xmlns:a16="http://schemas.microsoft.com/office/drawing/2014/main" id="{ABD6E8E7-D86E-49EA-AAE9-C36AEDC93285}"/>
                  </a:ext>
                </a:extLst>
              </p:cNvPr>
              <p:cNvSpPr>
                <a:spLocks noChangeArrowheads="1"/>
              </p:cNvSpPr>
              <p:nvPr/>
            </p:nvSpPr>
            <p:spPr bwMode="auto">
              <a:xfrm>
                <a:off x="2944" y="1160"/>
                <a:ext cx="14" cy="15"/>
              </a:xfrm>
              <a:custGeom>
                <a:avLst/>
                <a:gdLst>
                  <a:gd name="T0" fmla="*/ 0 w 98"/>
                  <a:gd name="T1" fmla="*/ 0 h 114"/>
                  <a:gd name="T2" fmla="*/ 0 w 98"/>
                  <a:gd name="T3" fmla="*/ 0 h 114"/>
                  <a:gd name="T4" fmla="*/ 0 w 98"/>
                  <a:gd name="T5" fmla="*/ 0 h 114"/>
                  <a:gd name="T6" fmla="*/ 0 w 98"/>
                  <a:gd name="T7" fmla="*/ 0 h 114"/>
                  <a:gd name="T8" fmla="*/ 0 w 98"/>
                  <a:gd name="T9" fmla="*/ 0 h 114"/>
                  <a:gd name="T10" fmla="*/ 0 w 98"/>
                  <a:gd name="T11" fmla="*/ 0 h 114"/>
                  <a:gd name="T12" fmla="*/ 0 w 98"/>
                  <a:gd name="T13" fmla="*/ 0 h 114"/>
                  <a:gd name="T14" fmla="*/ 0 w 98"/>
                  <a:gd name="T15" fmla="*/ 0 h 114"/>
                  <a:gd name="T16" fmla="*/ 0 w 98"/>
                  <a:gd name="T17" fmla="*/ 0 h 114"/>
                  <a:gd name="T18" fmla="*/ 0 w 98"/>
                  <a:gd name="T19" fmla="*/ 0 h 114"/>
                  <a:gd name="T20" fmla="*/ 0 w 98"/>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26" name="Freeform 60">
                <a:extLst>
                  <a:ext uri="{FF2B5EF4-FFF2-40B4-BE49-F238E27FC236}">
                    <a16:creationId xmlns:a16="http://schemas.microsoft.com/office/drawing/2014/main" id="{4A2FE051-3016-4927-9726-A8F1A93CE3F1}"/>
                  </a:ext>
                </a:extLst>
              </p:cNvPr>
              <p:cNvSpPr>
                <a:spLocks noChangeArrowheads="1"/>
              </p:cNvSpPr>
              <p:nvPr/>
            </p:nvSpPr>
            <p:spPr bwMode="auto">
              <a:xfrm>
                <a:off x="2902" y="1082"/>
                <a:ext cx="44" cy="90"/>
              </a:xfrm>
              <a:custGeom>
                <a:avLst/>
                <a:gdLst>
                  <a:gd name="T0" fmla="*/ 1 w 317"/>
                  <a:gd name="T1" fmla="*/ 0 h 626"/>
                  <a:gd name="T2" fmla="*/ 1 w 317"/>
                  <a:gd name="T3" fmla="*/ 0 h 626"/>
                  <a:gd name="T4" fmla="*/ 1 w 317"/>
                  <a:gd name="T5" fmla="*/ 0 h 626"/>
                  <a:gd name="T6" fmla="*/ 1 w 317"/>
                  <a:gd name="T7" fmla="*/ 0 h 626"/>
                  <a:gd name="T8" fmla="*/ 1 w 317"/>
                  <a:gd name="T9" fmla="*/ 0 h 626"/>
                  <a:gd name="T10" fmla="*/ 0 w 317"/>
                  <a:gd name="T11" fmla="*/ 0 h 626"/>
                  <a:gd name="T12" fmla="*/ 0 w 317"/>
                  <a:gd name="T13" fmla="*/ 0 h 626"/>
                  <a:gd name="T14" fmla="*/ 0 w 317"/>
                  <a:gd name="T15" fmla="*/ 0 h 626"/>
                  <a:gd name="T16" fmla="*/ 0 w 317"/>
                  <a:gd name="T17" fmla="*/ 1 h 626"/>
                  <a:gd name="T18" fmla="*/ 0 w 317"/>
                  <a:gd name="T19" fmla="*/ 1 h 626"/>
                  <a:gd name="T20" fmla="*/ 0 w 317"/>
                  <a:gd name="T21" fmla="*/ 2 h 626"/>
                  <a:gd name="T22" fmla="*/ 0 w 317"/>
                  <a:gd name="T23" fmla="*/ 2 h 626"/>
                  <a:gd name="T24" fmla="*/ 0 w 317"/>
                  <a:gd name="T25" fmla="*/ 2 h 626"/>
                  <a:gd name="T26" fmla="*/ 0 w 317"/>
                  <a:gd name="T27" fmla="*/ 2 h 626"/>
                  <a:gd name="T28" fmla="*/ 0 w 317"/>
                  <a:gd name="T29" fmla="*/ 2 h 626"/>
                  <a:gd name="T30" fmla="*/ 1 w 317"/>
                  <a:gd name="T31" fmla="*/ 2 h 626"/>
                  <a:gd name="T32" fmla="*/ 1 w 317"/>
                  <a:gd name="T33" fmla="*/ 1 h 626"/>
                  <a:gd name="T34" fmla="*/ 1 w 317"/>
                  <a:gd name="T35" fmla="*/ 1 h 626"/>
                  <a:gd name="T36" fmla="*/ 1 w 317"/>
                  <a:gd name="T37" fmla="*/ 1 h 626"/>
                  <a:gd name="T38" fmla="*/ 1 w 317"/>
                  <a:gd name="T39" fmla="*/ 0 h 626"/>
                  <a:gd name="T40" fmla="*/ 1 w 317"/>
                  <a:gd name="T41" fmla="*/ 0 h 6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27" name="Freeform 61">
                <a:extLst>
                  <a:ext uri="{FF2B5EF4-FFF2-40B4-BE49-F238E27FC236}">
                    <a16:creationId xmlns:a16="http://schemas.microsoft.com/office/drawing/2014/main" id="{AB0624F5-A865-4766-BFCA-AF9138C6EBB2}"/>
                  </a:ext>
                </a:extLst>
              </p:cNvPr>
              <p:cNvSpPr>
                <a:spLocks noChangeArrowheads="1"/>
              </p:cNvSpPr>
              <p:nvPr/>
            </p:nvSpPr>
            <p:spPr bwMode="auto">
              <a:xfrm>
                <a:off x="2904" y="1147"/>
                <a:ext cx="19" cy="21"/>
              </a:xfrm>
              <a:custGeom>
                <a:avLst/>
                <a:gdLst>
                  <a:gd name="T0" fmla="*/ 0 w 132"/>
                  <a:gd name="T1" fmla="*/ 0 h 152"/>
                  <a:gd name="T2" fmla="*/ 0 w 132"/>
                  <a:gd name="T3" fmla="*/ 0 h 152"/>
                  <a:gd name="T4" fmla="*/ 0 w 132"/>
                  <a:gd name="T5" fmla="*/ 0 h 152"/>
                  <a:gd name="T6" fmla="*/ 0 w 132"/>
                  <a:gd name="T7" fmla="*/ 0 h 152"/>
                  <a:gd name="T8" fmla="*/ 0 w 132"/>
                  <a:gd name="T9" fmla="*/ 0 h 152"/>
                  <a:gd name="T10" fmla="*/ 0 w 132"/>
                  <a:gd name="T11" fmla="*/ 0 h 152"/>
                  <a:gd name="T12" fmla="*/ 0 w 132"/>
                  <a:gd name="T13" fmla="*/ 0 h 152"/>
                  <a:gd name="T14" fmla="*/ 0 w 132"/>
                  <a:gd name="T15" fmla="*/ 0 h 152"/>
                  <a:gd name="T16" fmla="*/ 0 w 132"/>
                  <a:gd name="T17" fmla="*/ 0 h 152"/>
                  <a:gd name="T18" fmla="*/ 0 w 132"/>
                  <a:gd name="T19" fmla="*/ 0 h 152"/>
                  <a:gd name="T20" fmla="*/ 0 w 132"/>
                  <a:gd name="T21" fmla="*/ 0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28" name="Freeform 62">
                <a:extLst>
                  <a:ext uri="{FF2B5EF4-FFF2-40B4-BE49-F238E27FC236}">
                    <a16:creationId xmlns:a16="http://schemas.microsoft.com/office/drawing/2014/main" id="{4921BF7E-C5BC-4689-AC81-54F9860C53C8}"/>
                  </a:ext>
                </a:extLst>
              </p:cNvPr>
              <p:cNvSpPr>
                <a:spLocks noChangeArrowheads="1"/>
              </p:cNvSpPr>
              <p:nvPr/>
            </p:nvSpPr>
            <p:spPr bwMode="auto">
              <a:xfrm>
                <a:off x="2833" y="1088"/>
                <a:ext cx="83" cy="134"/>
              </a:xfrm>
              <a:custGeom>
                <a:avLst/>
                <a:gdLst>
                  <a:gd name="T0" fmla="*/ 1 w 578"/>
                  <a:gd name="T1" fmla="*/ 0 h 941"/>
                  <a:gd name="T2" fmla="*/ 1 w 578"/>
                  <a:gd name="T3" fmla="*/ 0 h 941"/>
                  <a:gd name="T4" fmla="*/ 1 w 578"/>
                  <a:gd name="T5" fmla="*/ 0 h 941"/>
                  <a:gd name="T6" fmla="*/ 1 w 578"/>
                  <a:gd name="T7" fmla="*/ 0 h 941"/>
                  <a:gd name="T8" fmla="*/ 2 w 578"/>
                  <a:gd name="T9" fmla="*/ 0 h 941"/>
                  <a:gd name="T10" fmla="*/ 2 w 578"/>
                  <a:gd name="T11" fmla="*/ 0 h 941"/>
                  <a:gd name="T12" fmla="*/ 2 w 578"/>
                  <a:gd name="T13" fmla="*/ 0 h 941"/>
                  <a:gd name="T14" fmla="*/ 2 w 578"/>
                  <a:gd name="T15" fmla="*/ 0 h 941"/>
                  <a:gd name="T16" fmla="*/ 2 w 578"/>
                  <a:gd name="T17" fmla="*/ 0 h 941"/>
                  <a:gd name="T18" fmla="*/ 2 w 578"/>
                  <a:gd name="T19" fmla="*/ 0 h 941"/>
                  <a:gd name="T20" fmla="*/ 2 w 578"/>
                  <a:gd name="T21" fmla="*/ 1 h 941"/>
                  <a:gd name="T22" fmla="*/ 1 w 578"/>
                  <a:gd name="T23" fmla="*/ 1 h 941"/>
                  <a:gd name="T24" fmla="*/ 1 w 578"/>
                  <a:gd name="T25" fmla="*/ 1 h 941"/>
                  <a:gd name="T26" fmla="*/ 1 w 578"/>
                  <a:gd name="T27" fmla="*/ 1 h 941"/>
                  <a:gd name="T28" fmla="*/ 1 w 578"/>
                  <a:gd name="T29" fmla="*/ 1 h 941"/>
                  <a:gd name="T30" fmla="*/ 1 w 578"/>
                  <a:gd name="T31" fmla="*/ 1 h 941"/>
                  <a:gd name="T32" fmla="*/ 1 w 578"/>
                  <a:gd name="T33" fmla="*/ 2 h 941"/>
                  <a:gd name="T34" fmla="*/ 1 w 578"/>
                  <a:gd name="T35" fmla="*/ 2 h 941"/>
                  <a:gd name="T36" fmla="*/ 1 w 578"/>
                  <a:gd name="T37" fmla="*/ 2 h 941"/>
                  <a:gd name="T38" fmla="*/ 1 w 578"/>
                  <a:gd name="T39" fmla="*/ 2 h 941"/>
                  <a:gd name="T40" fmla="*/ 1 w 578"/>
                  <a:gd name="T41" fmla="*/ 2 h 941"/>
                  <a:gd name="T42" fmla="*/ 1 w 578"/>
                  <a:gd name="T43" fmla="*/ 3 h 941"/>
                  <a:gd name="T44" fmla="*/ 1 w 578"/>
                  <a:gd name="T45" fmla="*/ 3 h 941"/>
                  <a:gd name="T46" fmla="*/ 0 w 578"/>
                  <a:gd name="T47" fmla="*/ 3 h 941"/>
                  <a:gd name="T48" fmla="*/ 0 w 578"/>
                  <a:gd name="T49" fmla="*/ 3 h 941"/>
                  <a:gd name="T50" fmla="*/ 0 w 578"/>
                  <a:gd name="T51" fmla="*/ 3 h 941"/>
                  <a:gd name="T52" fmla="*/ 0 w 578"/>
                  <a:gd name="T53" fmla="*/ 2 h 941"/>
                  <a:gd name="T54" fmla="*/ 0 w 578"/>
                  <a:gd name="T55" fmla="*/ 2 h 941"/>
                  <a:gd name="T56" fmla="*/ 0 w 578"/>
                  <a:gd name="T57" fmla="*/ 2 h 941"/>
                  <a:gd name="T58" fmla="*/ 0 w 578"/>
                  <a:gd name="T59" fmla="*/ 2 h 941"/>
                  <a:gd name="T60" fmla="*/ 0 w 578"/>
                  <a:gd name="T61" fmla="*/ 1 h 941"/>
                  <a:gd name="T62" fmla="*/ 0 w 578"/>
                  <a:gd name="T63" fmla="*/ 1 h 941"/>
                  <a:gd name="T64" fmla="*/ 0 w 578"/>
                  <a:gd name="T65" fmla="*/ 0 h 941"/>
                  <a:gd name="T66" fmla="*/ 1 w 578"/>
                  <a:gd name="T67" fmla="*/ 0 h 941"/>
                  <a:gd name="T68" fmla="*/ 1 w 578"/>
                  <a:gd name="T69" fmla="*/ 0 h 9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29" name="Freeform 63">
                <a:extLst>
                  <a:ext uri="{FF2B5EF4-FFF2-40B4-BE49-F238E27FC236}">
                    <a16:creationId xmlns:a16="http://schemas.microsoft.com/office/drawing/2014/main" id="{BE113A70-F056-47A0-97B5-7BAC23DECB0B}"/>
                  </a:ext>
                </a:extLst>
              </p:cNvPr>
              <p:cNvSpPr>
                <a:spLocks noChangeArrowheads="1"/>
              </p:cNvSpPr>
              <p:nvPr/>
            </p:nvSpPr>
            <p:spPr bwMode="auto">
              <a:xfrm>
                <a:off x="2881" y="1088"/>
                <a:ext cx="29" cy="22"/>
              </a:xfrm>
              <a:custGeom>
                <a:avLst/>
                <a:gdLst>
                  <a:gd name="T0" fmla="*/ 0 w 210"/>
                  <a:gd name="T1" fmla="*/ 0 h 149"/>
                  <a:gd name="T2" fmla="*/ 0 w 210"/>
                  <a:gd name="T3" fmla="*/ 0 h 149"/>
                  <a:gd name="T4" fmla="*/ 0 w 210"/>
                  <a:gd name="T5" fmla="*/ 0 h 149"/>
                  <a:gd name="T6" fmla="*/ 0 w 210"/>
                  <a:gd name="T7" fmla="*/ 0 h 149"/>
                  <a:gd name="T8" fmla="*/ 1 w 210"/>
                  <a:gd name="T9" fmla="*/ 0 h 149"/>
                  <a:gd name="T10" fmla="*/ 1 w 210"/>
                  <a:gd name="T11" fmla="*/ 0 h 149"/>
                  <a:gd name="T12" fmla="*/ 1 w 210"/>
                  <a:gd name="T13" fmla="*/ 0 h 149"/>
                  <a:gd name="T14" fmla="*/ 1 w 210"/>
                  <a:gd name="T15" fmla="*/ 0 h 149"/>
                  <a:gd name="T16" fmla="*/ 0 w 210"/>
                  <a:gd name="T17" fmla="*/ 0 h 149"/>
                  <a:gd name="T18" fmla="*/ 0 w 210"/>
                  <a:gd name="T19" fmla="*/ 0 h 149"/>
                  <a:gd name="T20" fmla="*/ 0 w 210"/>
                  <a:gd name="T21" fmla="*/ 0 h 149"/>
                  <a:gd name="T22" fmla="*/ 0 w 210"/>
                  <a:gd name="T23" fmla="*/ 0 h 1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30" name="Freeform 64">
                <a:extLst>
                  <a:ext uri="{FF2B5EF4-FFF2-40B4-BE49-F238E27FC236}">
                    <a16:creationId xmlns:a16="http://schemas.microsoft.com/office/drawing/2014/main" id="{D01C6FD1-D626-43C5-A72C-0E7FE23EA470}"/>
                  </a:ext>
                </a:extLst>
              </p:cNvPr>
              <p:cNvSpPr>
                <a:spLocks noChangeArrowheads="1"/>
              </p:cNvSpPr>
              <p:nvPr/>
            </p:nvSpPr>
            <p:spPr bwMode="auto">
              <a:xfrm>
                <a:off x="2973" y="1144"/>
                <a:ext cx="0" cy="6"/>
              </a:xfrm>
              <a:custGeom>
                <a:avLst/>
                <a:gdLst>
                  <a:gd name="T0" fmla="*/ 0 w 7"/>
                  <a:gd name="T1" fmla="*/ 0 h 42"/>
                  <a:gd name="T2" fmla="*/ 0 w 7"/>
                  <a:gd name="T3" fmla="*/ 0 h 42"/>
                  <a:gd name="T4" fmla="*/ 0 w 7"/>
                  <a:gd name="T5" fmla="*/ 0 h 42"/>
                  <a:gd name="T6" fmla="*/ 0 60000 65536"/>
                  <a:gd name="T7" fmla="*/ 0 60000 65536"/>
                  <a:gd name="T8" fmla="*/ 0 60000 65536"/>
                </a:gdLst>
                <a:ahLst/>
                <a:cxnLst>
                  <a:cxn ang="T6">
                    <a:pos x="T0" y="T1"/>
                  </a:cxn>
                  <a:cxn ang="T7">
                    <a:pos x="T2" y="T3"/>
                  </a:cxn>
                  <a:cxn ang="T8">
                    <a:pos x="T4" y="T5"/>
                  </a:cxn>
                </a:cxnLst>
                <a:rect l="0" t="0" r="r" b="b"/>
                <a:pathLst>
                  <a:path w="7" h="42">
                    <a:moveTo>
                      <a:pt x="7" y="42"/>
                    </a:moveTo>
                    <a:lnTo>
                      <a:pt x="7" y="18"/>
                    </a:lnTo>
                    <a:lnTo>
                      <a:pt x="0" y="0"/>
                    </a:lnTo>
                  </a:path>
                </a:pathLst>
              </a:custGeom>
              <a:solidFill>
                <a:srgbClr val="FFD7AF"/>
              </a:solidFill>
              <a:ln w="158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sp>
        <p:nvSpPr>
          <p:cNvPr id="51265" name="AutoShape 65">
            <a:extLst>
              <a:ext uri="{FF2B5EF4-FFF2-40B4-BE49-F238E27FC236}">
                <a16:creationId xmlns:a16="http://schemas.microsoft.com/office/drawing/2014/main" id="{9FCD087D-9A30-4104-84E2-B271E1E581AA}"/>
              </a:ext>
            </a:extLst>
          </p:cNvPr>
          <p:cNvSpPr>
            <a:spLocks noChangeArrowheads="1"/>
          </p:cNvSpPr>
          <p:nvPr/>
        </p:nvSpPr>
        <p:spPr bwMode="auto">
          <a:xfrm>
            <a:off x="1905000" y="3810000"/>
            <a:ext cx="5943600" cy="1600200"/>
          </a:xfrm>
          <a:prstGeom prst="cloudCallout">
            <a:avLst>
              <a:gd name="adj1" fmla="val -59083"/>
              <a:gd name="adj2" fmla="val 50199"/>
            </a:avLst>
          </a:prstGeom>
          <a:gradFill rotWithShape="0">
            <a:gsLst>
              <a:gs pos="0">
                <a:srgbClr val="CCFFCC"/>
              </a:gs>
              <a:gs pos="100000">
                <a:schemeClr val="bg1"/>
              </a:gs>
            </a:gsLst>
            <a:lin ang="18900000" scaled="1"/>
          </a:gradFill>
          <a:ln w="9525">
            <a:solidFill>
              <a:schemeClr val="accent2"/>
            </a:solidFill>
            <a:round/>
            <a:headEnd/>
            <a:tailEnd/>
          </a:ln>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In general, if we have</a:t>
            </a:r>
          </a:p>
          <a:p>
            <a:pPr algn="ctr" eaLnBrk="1" hangingPunct="1">
              <a:spcBef>
                <a:spcPct val="0"/>
              </a:spcBef>
              <a:buFontTx/>
              <a:buNone/>
              <a:defRPr/>
            </a:pPr>
            <a:r>
              <a:rPr lang="en-US" altLang="zh-CN" sz="2400" b="1">
                <a:ea typeface="华文中宋" panose="02010600040101010101" pitchFamily="2" charset="-122"/>
                <a:cs typeface="Times New Roman" panose="02020603050405020304" pitchFamily="18" charset="0"/>
              </a:rPr>
              <a:t>|| </a:t>
            </a:r>
            <a:r>
              <a:rPr lang="en-US" altLang="zh-CN" sz="2400" b="1" i="1">
                <a:ea typeface="华文中宋" panose="02010600040101010101" pitchFamily="2" charset="-122"/>
                <a:cs typeface="Times New Roman" panose="02020603050405020304" pitchFamily="18" charset="0"/>
              </a:rPr>
              <a:t>AB </a:t>
            </a:r>
            <a:r>
              <a:rPr lang="en-US" altLang="zh-CN" sz="2400" b="1">
                <a:ea typeface="华文中宋" panose="02010600040101010101" pitchFamily="2" charset="-122"/>
                <a:cs typeface="Times New Roman" panose="02020603050405020304" pitchFamily="18" charset="0"/>
              </a:rPr>
              <a:t>||</a:t>
            </a:r>
            <a:r>
              <a:rPr lang="en-US" altLang="zh-CN" sz="2400" b="1" i="1" baseline="-25000">
                <a:ea typeface="华文中宋" panose="02010600040101010101" pitchFamily="2" charset="-122"/>
                <a:cs typeface="Times New Roman" panose="02020603050405020304" pitchFamily="18" charset="0"/>
                <a:sym typeface="Symbol" panose="05050102010706020507" pitchFamily="18" charset="2"/>
              </a:rPr>
              <a:t></a:t>
            </a:r>
            <a:r>
              <a:rPr lang="en-US" altLang="zh-CN" sz="2400" b="1">
                <a:ea typeface="华文中宋" panose="02010600040101010101" pitchFamily="2" charset="-122"/>
                <a:cs typeface="Times New Roman" panose="02020603050405020304" pitchFamily="18" charset="0"/>
              </a:rPr>
              <a:t> </a:t>
            </a:r>
            <a:r>
              <a:rPr lang="en-US" altLang="zh-CN" sz="2400" b="1">
                <a:ea typeface="华文中宋" panose="02010600040101010101" pitchFamily="2" charset="-122"/>
                <a:cs typeface="Times New Roman" panose="02020603050405020304" pitchFamily="18" charset="0"/>
                <a:sym typeface="Symbol" panose="05050102010706020507" pitchFamily="18" charset="2"/>
              </a:rPr>
              <a:t> || </a:t>
            </a:r>
            <a:r>
              <a:rPr lang="en-US" altLang="zh-CN" sz="2400" b="1" i="1">
                <a:ea typeface="华文中宋" panose="02010600040101010101" pitchFamily="2" charset="-122"/>
                <a:cs typeface="Times New Roman" panose="02020603050405020304" pitchFamily="18" charset="0"/>
                <a:sym typeface="Symbol" panose="05050102010706020507" pitchFamily="18" charset="2"/>
              </a:rPr>
              <a:t>A</a:t>
            </a:r>
            <a:r>
              <a:rPr lang="en-US" altLang="zh-CN" sz="2400" b="1">
                <a:ea typeface="华文中宋" panose="02010600040101010101" pitchFamily="2" charset="-122"/>
                <a:cs typeface="Times New Roman" panose="02020603050405020304" pitchFamily="18" charset="0"/>
                <a:sym typeface="Symbol" panose="05050102010706020507" pitchFamily="18" charset="2"/>
              </a:rPr>
              <a:t> ||</a:t>
            </a:r>
            <a:r>
              <a:rPr lang="en-US" altLang="zh-CN" sz="2400" b="1" i="1" baseline="-25000">
                <a:ea typeface="华文中宋" panose="02010600040101010101" pitchFamily="2" charset="-122"/>
                <a:cs typeface="Times New Roman" panose="02020603050405020304" pitchFamily="18" charset="0"/>
                <a:sym typeface="Symbol" panose="05050102010706020507" pitchFamily="18" charset="2"/>
              </a:rPr>
              <a:t></a:t>
            </a:r>
            <a:r>
              <a:rPr lang="en-US" altLang="zh-CN" sz="2400" b="1">
                <a:ea typeface="华文中宋" panose="02010600040101010101" pitchFamily="2" charset="-122"/>
                <a:cs typeface="Times New Roman" panose="02020603050405020304" pitchFamily="18" charset="0"/>
                <a:sym typeface="Symbol" panose="05050102010706020507" pitchFamily="18" charset="2"/>
              </a:rPr>
              <a:t> · || </a:t>
            </a:r>
            <a:r>
              <a:rPr lang="en-US" altLang="zh-CN" sz="2400" b="1" i="1">
                <a:ea typeface="华文中宋" panose="02010600040101010101" pitchFamily="2" charset="-122"/>
                <a:cs typeface="Times New Roman" panose="02020603050405020304" pitchFamily="18" charset="0"/>
                <a:sym typeface="Symbol" panose="05050102010706020507" pitchFamily="18" charset="2"/>
              </a:rPr>
              <a:t>B</a:t>
            </a:r>
            <a:r>
              <a:rPr lang="en-US" altLang="zh-CN" sz="2400" b="1">
                <a:ea typeface="华文中宋" panose="02010600040101010101" pitchFamily="2" charset="-122"/>
                <a:cs typeface="Times New Roman" panose="02020603050405020304" pitchFamily="18" charset="0"/>
                <a:sym typeface="Symbol" panose="05050102010706020507" pitchFamily="18" charset="2"/>
              </a:rPr>
              <a:t> ||</a:t>
            </a:r>
            <a:r>
              <a:rPr lang="en-US" altLang="zh-CN" sz="2400" b="1" i="1" baseline="-25000">
                <a:ea typeface="华文中宋" panose="02010600040101010101" pitchFamily="2" charset="-122"/>
                <a:cs typeface="Times New Roman" panose="02020603050405020304" pitchFamily="18" charset="0"/>
                <a:sym typeface="Symbol" panose="05050102010706020507" pitchFamily="18" charset="2"/>
              </a:rPr>
              <a:t></a:t>
            </a:r>
            <a:r>
              <a:rPr lang="en-US" altLang="zh-CN" sz="2000" b="1">
                <a:ea typeface="华文中宋" panose="02010600040101010101" pitchFamily="2" charset="-122"/>
                <a:cs typeface="Times New Roman" panose="02020603050405020304" pitchFamily="18" charset="0"/>
              </a:rPr>
              <a:t> , then</a:t>
            </a:r>
          </a:p>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the 3 norms are said to be </a:t>
            </a:r>
            <a:r>
              <a:rPr lang="en-US" altLang="zh-CN" sz="2000" b="1">
                <a:solidFill>
                  <a:schemeClr val="accent2"/>
                </a:solidFill>
                <a:ea typeface="华文中宋" panose="02010600040101010101" pitchFamily="2" charset="-122"/>
                <a:cs typeface="Times New Roman" panose="02020603050405020304" pitchFamily="18" charset="0"/>
              </a:rPr>
              <a:t>consistent</a:t>
            </a:r>
            <a:r>
              <a:rPr lang="en-US" altLang="zh-CN" sz="2000" b="1">
                <a:ea typeface="华文中宋" panose="02010600040101010101" pitchFamily="2" charset="-122"/>
                <a:cs typeface="Times New Roman" panose="02020603050405020304" pitchFamily="18" charset="0"/>
              </a:rPr>
              <a:t>.</a:t>
            </a:r>
          </a:p>
        </p:txBody>
      </p:sp>
      <p:grpSp>
        <p:nvGrpSpPr>
          <p:cNvPr id="13" name="Group 66">
            <a:extLst>
              <a:ext uri="{FF2B5EF4-FFF2-40B4-BE49-F238E27FC236}">
                <a16:creationId xmlns:a16="http://schemas.microsoft.com/office/drawing/2014/main" id="{DCEECF53-3E2C-4E39-A5B4-4A494D37E58F}"/>
              </a:ext>
            </a:extLst>
          </p:cNvPr>
          <p:cNvGrpSpPr>
            <a:grpSpLocks/>
          </p:cNvGrpSpPr>
          <p:nvPr/>
        </p:nvGrpSpPr>
        <p:grpSpPr bwMode="auto">
          <a:xfrm>
            <a:off x="6019800" y="5105400"/>
            <a:ext cx="2384425" cy="1543050"/>
            <a:chOff x="1303" y="1686"/>
            <a:chExt cx="2573" cy="1669"/>
          </a:xfrm>
        </p:grpSpPr>
        <p:grpSp>
          <p:nvGrpSpPr>
            <p:cNvPr id="22539" name="Group 67">
              <a:extLst>
                <a:ext uri="{FF2B5EF4-FFF2-40B4-BE49-F238E27FC236}">
                  <a16:creationId xmlns:a16="http://schemas.microsoft.com/office/drawing/2014/main" id="{D4EFBA89-7A0D-4064-B658-28633021688D}"/>
                </a:ext>
              </a:extLst>
            </p:cNvPr>
            <p:cNvGrpSpPr>
              <a:grpSpLocks/>
            </p:cNvGrpSpPr>
            <p:nvPr/>
          </p:nvGrpSpPr>
          <p:grpSpPr bwMode="auto">
            <a:xfrm>
              <a:off x="1303" y="2760"/>
              <a:ext cx="2573" cy="595"/>
              <a:chOff x="1303" y="2760"/>
              <a:chExt cx="2573" cy="595"/>
            </a:xfrm>
          </p:grpSpPr>
          <p:sp>
            <p:nvSpPr>
              <p:cNvPr id="22606" name="Freeform 68">
                <a:extLst>
                  <a:ext uri="{FF2B5EF4-FFF2-40B4-BE49-F238E27FC236}">
                    <a16:creationId xmlns:a16="http://schemas.microsoft.com/office/drawing/2014/main" id="{1774A803-1263-4417-98D8-919BE8EA7927}"/>
                  </a:ext>
                </a:extLst>
              </p:cNvPr>
              <p:cNvSpPr>
                <a:spLocks noChangeArrowheads="1"/>
              </p:cNvSpPr>
              <p:nvPr/>
            </p:nvSpPr>
            <p:spPr bwMode="auto">
              <a:xfrm>
                <a:off x="1303" y="2756"/>
                <a:ext cx="2573" cy="486"/>
              </a:xfrm>
              <a:custGeom>
                <a:avLst/>
                <a:gdLst>
                  <a:gd name="T0" fmla="*/ 197 w 5145"/>
                  <a:gd name="T1" fmla="*/ 0 h 963"/>
                  <a:gd name="T2" fmla="*/ 644 w 5145"/>
                  <a:gd name="T3" fmla="*/ 0 h 963"/>
                  <a:gd name="T4" fmla="*/ 523 w 5145"/>
                  <a:gd name="T5" fmla="*/ 120 h 963"/>
                  <a:gd name="T6" fmla="*/ 0 w 5145"/>
                  <a:gd name="T7" fmla="*/ 120 h 963"/>
                  <a:gd name="T8" fmla="*/ 197 w 5145"/>
                  <a:gd name="T9" fmla="*/ 0 h 9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07" name="Rectangle 69">
                <a:extLst>
                  <a:ext uri="{FF2B5EF4-FFF2-40B4-BE49-F238E27FC236}">
                    <a16:creationId xmlns:a16="http://schemas.microsoft.com/office/drawing/2014/main" id="{C3675CBD-411A-438B-AF99-CCDC38F2276A}"/>
                  </a:ext>
                </a:extLst>
              </p:cNvPr>
              <p:cNvSpPr>
                <a:spLocks noChangeArrowheads="1"/>
              </p:cNvSpPr>
              <p:nvPr/>
            </p:nvSpPr>
            <p:spPr bwMode="auto">
              <a:xfrm>
                <a:off x="1305" y="3243"/>
                <a:ext cx="2088" cy="110"/>
              </a:xfrm>
              <a:prstGeom prst="rect">
                <a:avLst/>
              </a:prstGeom>
              <a:solidFill>
                <a:srgbClr val="804000"/>
              </a:solidFill>
              <a:ln w="7938">
                <a:solidFill>
                  <a:srgbClr val="000000"/>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2608" name="Freeform 70">
                <a:extLst>
                  <a:ext uri="{FF2B5EF4-FFF2-40B4-BE49-F238E27FC236}">
                    <a16:creationId xmlns:a16="http://schemas.microsoft.com/office/drawing/2014/main" id="{F6EEBE88-ED89-407E-92A6-5CC328DDAB61}"/>
                  </a:ext>
                </a:extLst>
              </p:cNvPr>
              <p:cNvSpPr>
                <a:spLocks noChangeArrowheads="1"/>
              </p:cNvSpPr>
              <p:nvPr/>
            </p:nvSpPr>
            <p:spPr bwMode="auto">
              <a:xfrm>
                <a:off x="3395" y="2756"/>
                <a:ext cx="481" cy="599"/>
              </a:xfrm>
              <a:custGeom>
                <a:avLst/>
                <a:gdLst>
                  <a:gd name="T0" fmla="*/ 121 w 963"/>
                  <a:gd name="T1" fmla="*/ 0 h 1192"/>
                  <a:gd name="T2" fmla="*/ 0 w 963"/>
                  <a:gd name="T3" fmla="*/ 120 h 1192"/>
                  <a:gd name="T4" fmla="*/ 0 w 963"/>
                  <a:gd name="T5" fmla="*/ 148 h 1192"/>
                  <a:gd name="T6" fmla="*/ 121 w 963"/>
                  <a:gd name="T7" fmla="*/ 27 h 1192"/>
                  <a:gd name="T8" fmla="*/ 121 w 963"/>
                  <a:gd name="T9" fmla="*/ 0 h 1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sp>
          <p:nvSpPr>
            <p:cNvPr id="22541" name="Freeform 71">
              <a:extLst>
                <a:ext uri="{FF2B5EF4-FFF2-40B4-BE49-F238E27FC236}">
                  <a16:creationId xmlns:a16="http://schemas.microsoft.com/office/drawing/2014/main" id="{2399F32B-FC6D-4AA8-BAF4-1AE2B2E27E56}"/>
                </a:ext>
              </a:extLst>
            </p:cNvPr>
            <p:cNvSpPr>
              <a:spLocks noChangeArrowheads="1"/>
            </p:cNvSpPr>
            <p:nvPr/>
          </p:nvSpPr>
          <p:spPr bwMode="auto">
            <a:xfrm>
              <a:off x="2238" y="2127"/>
              <a:ext cx="21" cy="48"/>
            </a:xfrm>
            <a:custGeom>
              <a:avLst/>
              <a:gdLst>
                <a:gd name="T0" fmla="*/ 0 w 39"/>
                <a:gd name="T1" fmla="*/ 4 h 95"/>
                <a:gd name="T2" fmla="*/ 2 w 39"/>
                <a:gd name="T3" fmla="*/ 2 h 95"/>
                <a:gd name="T4" fmla="*/ 5 w 39"/>
                <a:gd name="T5" fmla="*/ 0 h 95"/>
                <a:gd name="T6" fmla="*/ 5 w 39"/>
                <a:gd name="T7" fmla="*/ 12 h 95"/>
                <a:gd name="T8" fmla="*/ 4 w 39"/>
                <a:gd name="T9" fmla="*/ 11 h 95"/>
                <a:gd name="T10" fmla="*/ 3 w 39"/>
                <a:gd name="T11" fmla="*/ 9 h 95"/>
                <a:gd name="T12" fmla="*/ 1 w 39"/>
                <a:gd name="T13" fmla="*/ 7 h 95"/>
                <a:gd name="T14" fmla="*/ 0 w 39"/>
                <a:gd name="T15" fmla="*/ 4 h 9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14" name="Group 72">
              <a:extLst>
                <a:ext uri="{FF2B5EF4-FFF2-40B4-BE49-F238E27FC236}">
                  <a16:creationId xmlns:a16="http://schemas.microsoft.com/office/drawing/2014/main" id="{4078CEEA-5D4F-4FC8-A9E0-3A4E83BECF75}"/>
                </a:ext>
              </a:extLst>
            </p:cNvPr>
            <p:cNvGrpSpPr>
              <a:grpSpLocks/>
            </p:cNvGrpSpPr>
            <p:nvPr/>
          </p:nvGrpSpPr>
          <p:grpSpPr bwMode="auto">
            <a:xfrm>
              <a:off x="2801" y="1975"/>
              <a:ext cx="67" cy="57"/>
              <a:chOff x="2801" y="1975"/>
              <a:chExt cx="67" cy="57"/>
            </a:xfrm>
          </p:grpSpPr>
          <p:sp>
            <p:nvSpPr>
              <p:cNvPr id="22604" name="Oval 73">
                <a:extLst>
                  <a:ext uri="{FF2B5EF4-FFF2-40B4-BE49-F238E27FC236}">
                    <a16:creationId xmlns:a16="http://schemas.microsoft.com/office/drawing/2014/main" id="{142D576B-B82D-4518-BB8A-F37E3EFBFD7C}"/>
                  </a:ext>
                </a:extLst>
              </p:cNvPr>
              <p:cNvSpPr>
                <a:spLocks noChangeArrowheads="1"/>
              </p:cNvSpPr>
              <p:nvPr/>
            </p:nvSpPr>
            <p:spPr bwMode="auto">
              <a:xfrm>
                <a:off x="2797" y="1973"/>
                <a:ext cx="75" cy="6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2605" name="Oval 74">
                <a:extLst>
                  <a:ext uri="{FF2B5EF4-FFF2-40B4-BE49-F238E27FC236}">
                    <a16:creationId xmlns:a16="http://schemas.microsoft.com/office/drawing/2014/main" id="{F0C149D4-532D-4350-9B07-71462EAA27B4}"/>
                  </a:ext>
                </a:extLst>
              </p:cNvPr>
              <p:cNvSpPr>
                <a:spLocks noChangeArrowheads="1"/>
              </p:cNvSpPr>
              <p:nvPr/>
            </p:nvSpPr>
            <p:spPr bwMode="auto">
              <a:xfrm>
                <a:off x="2824" y="1981"/>
                <a:ext cx="36" cy="36"/>
              </a:xfrm>
              <a:prstGeom prst="ellipse">
                <a:avLst/>
              </a:prstGeom>
              <a:solidFill>
                <a:srgbClr val="618FFD"/>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grpSp>
          <p:nvGrpSpPr>
            <p:cNvPr id="22542" name="Group 75">
              <a:extLst>
                <a:ext uri="{FF2B5EF4-FFF2-40B4-BE49-F238E27FC236}">
                  <a16:creationId xmlns:a16="http://schemas.microsoft.com/office/drawing/2014/main" id="{BFC05F6A-0C4D-401F-BD16-E3667F860405}"/>
                </a:ext>
              </a:extLst>
            </p:cNvPr>
            <p:cNvGrpSpPr>
              <a:grpSpLocks/>
            </p:cNvGrpSpPr>
            <p:nvPr/>
          </p:nvGrpSpPr>
          <p:grpSpPr bwMode="auto">
            <a:xfrm>
              <a:off x="2973" y="1980"/>
              <a:ext cx="67" cy="57"/>
              <a:chOff x="2973" y="1980"/>
              <a:chExt cx="67" cy="57"/>
            </a:xfrm>
          </p:grpSpPr>
          <p:sp>
            <p:nvSpPr>
              <p:cNvPr id="22602" name="Oval 76">
                <a:extLst>
                  <a:ext uri="{FF2B5EF4-FFF2-40B4-BE49-F238E27FC236}">
                    <a16:creationId xmlns:a16="http://schemas.microsoft.com/office/drawing/2014/main" id="{A262CC95-55FE-4EDF-AFE9-7203C1AB1CFB}"/>
                  </a:ext>
                </a:extLst>
              </p:cNvPr>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2603" name="Oval 77">
                <a:extLst>
                  <a:ext uri="{FF2B5EF4-FFF2-40B4-BE49-F238E27FC236}">
                    <a16:creationId xmlns:a16="http://schemas.microsoft.com/office/drawing/2014/main" id="{AE2ABC1B-01FE-4755-B827-6C41B3FF4666}"/>
                  </a:ext>
                </a:extLst>
              </p:cNvPr>
              <p:cNvSpPr>
                <a:spLocks noChangeArrowheads="1"/>
              </p:cNvSpPr>
              <p:nvPr/>
            </p:nvSpPr>
            <p:spPr bwMode="auto">
              <a:xfrm>
                <a:off x="2995" y="1985"/>
                <a:ext cx="36" cy="36"/>
              </a:xfrm>
              <a:prstGeom prst="ellipse">
                <a:avLst/>
              </a:prstGeom>
              <a:solidFill>
                <a:srgbClr val="618FFD"/>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grpSp>
          <p:nvGrpSpPr>
            <p:cNvPr id="22543" name="Group 78">
              <a:extLst>
                <a:ext uri="{FF2B5EF4-FFF2-40B4-BE49-F238E27FC236}">
                  <a16:creationId xmlns:a16="http://schemas.microsoft.com/office/drawing/2014/main" id="{105CE598-89F1-4FF6-B34C-DAEEBEF7662B}"/>
                </a:ext>
              </a:extLst>
            </p:cNvPr>
            <p:cNvGrpSpPr>
              <a:grpSpLocks/>
            </p:cNvGrpSpPr>
            <p:nvPr/>
          </p:nvGrpSpPr>
          <p:grpSpPr bwMode="auto">
            <a:xfrm>
              <a:off x="2169" y="1686"/>
              <a:ext cx="1380" cy="1387"/>
              <a:chOff x="2169" y="1686"/>
              <a:chExt cx="1380" cy="1387"/>
            </a:xfrm>
          </p:grpSpPr>
          <p:grpSp>
            <p:nvGrpSpPr>
              <p:cNvPr id="15" name="Group 79">
                <a:extLst>
                  <a:ext uri="{FF2B5EF4-FFF2-40B4-BE49-F238E27FC236}">
                    <a16:creationId xmlns:a16="http://schemas.microsoft.com/office/drawing/2014/main" id="{286C905B-451A-4FAD-B28A-EF21D7A65416}"/>
                  </a:ext>
                </a:extLst>
              </p:cNvPr>
              <p:cNvGrpSpPr>
                <a:grpSpLocks/>
              </p:cNvGrpSpPr>
              <p:nvPr/>
            </p:nvGrpSpPr>
            <p:grpSpPr bwMode="auto">
              <a:xfrm>
                <a:off x="2169" y="1686"/>
                <a:ext cx="1236" cy="1387"/>
                <a:chOff x="2169" y="1686"/>
                <a:chExt cx="1236" cy="1387"/>
              </a:xfrm>
            </p:grpSpPr>
            <p:sp>
              <p:nvSpPr>
                <p:cNvPr id="22585" name="Freeform 80">
                  <a:extLst>
                    <a:ext uri="{FF2B5EF4-FFF2-40B4-BE49-F238E27FC236}">
                      <a16:creationId xmlns:a16="http://schemas.microsoft.com/office/drawing/2014/main" id="{62402B34-2E82-4E5B-A0C1-045D85BDE14A}"/>
                    </a:ext>
                  </a:extLst>
                </p:cNvPr>
                <p:cNvSpPr>
                  <a:spLocks noChangeArrowheads="1"/>
                </p:cNvSpPr>
                <p:nvPr/>
              </p:nvSpPr>
              <p:spPr bwMode="auto">
                <a:xfrm>
                  <a:off x="3081" y="1942"/>
                  <a:ext cx="63" cy="155"/>
                </a:xfrm>
                <a:custGeom>
                  <a:avLst/>
                  <a:gdLst>
                    <a:gd name="T0" fmla="*/ 8 w 128"/>
                    <a:gd name="T1" fmla="*/ 2 h 311"/>
                    <a:gd name="T2" fmla="*/ 12 w 128"/>
                    <a:gd name="T3" fmla="*/ 0 h 311"/>
                    <a:gd name="T4" fmla="*/ 14 w 128"/>
                    <a:gd name="T5" fmla="*/ 2 h 311"/>
                    <a:gd name="T6" fmla="*/ 16 w 128"/>
                    <a:gd name="T7" fmla="*/ 7 h 311"/>
                    <a:gd name="T8" fmla="*/ 16 w 128"/>
                    <a:gd name="T9" fmla="*/ 15 h 311"/>
                    <a:gd name="T10" fmla="*/ 16 w 128"/>
                    <a:gd name="T11" fmla="*/ 24 h 311"/>
                    <a:gd name="T12" fmla="*/ 13 w 128"/>
                    <a:gd name="T13" fmla="*/ 32 h 311"/>
                    <a:gd name="T14" fmla="*/ 10 w 128"/>
                    <a:gd name="T15" fmla="*/ 38 h 311"/>
                    <a:gd name="T16" fmla="*/ 5 w 128"/>
                    <a:gd name="T17" fmla="*/ 38 h 311"/>
                    <a:gd name="T18" fmla="*/ 0 w 128"/>
                    <a:gd name="T19" fmla="*/ 27 h 311"/>
                    <a:gd name="T20" fmla="*/ 8 w 128"/>
                    <a:gd name="T21" fmla="*/ 2 h 3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86" name="Freeform 81">
                  <a:extLst>
                    <a:ext uri="{FF2B5EF4-FFF2-40B4-BE49-F238E27FC236}">
                      <a16:creationId xmlns:a16="http://schemas.microsoft.com/office/drawing/2014/main" id="{1554F126-A082-4BBD-BD99-3345617F8AA8}"/>
                    </a:ext>
                  </a:extLst>
                </p:cNvPr>
                <p:cNvSpPr>
                  <a:spLocks noChangeArrowheads="1"/>
                </p:cNvSpPr>
                <p:nvPr/>
              </p:nvSpPr>
              <p:spPr bwMode="auto">
                <a:xfrm>
                  <a:off x="2668" y="1945"/>
                  <a:ext cx="62" cy="155"/>
                </a:xfrm>
                <a:custGeom>
                  <a:avLst/>
                  <a:gdLst>
                    <a:gd name="T0" fmla="*/ 9 w 126"/>
                    <a:gd name="T1" fmla="*/ 2 h 311"/>
                    <a:gd name="T2" fmla="*/ 5 w 126"/>
                    <a:gd name="T3" fmla="*/ 0 h 311"/>
                    <a:gd name="T4" fmla="*/ 3 w 126"/>
                    <a:gd name="T5" fmla="*/ 2 h 311"/>
                    <a:gd name="T6" fmla="*/ 1 w 126"/>
                    <a:gd name="T7" fmla="*/ 7 h 311"/>
                    <a:gd name="T8" fmla="*/ 0 w 126"/>
                    <a:gd name="T9" fmla="*/ 15 h 311"/>
                    <a:gd name="T10" fmla="*/ 1 w 126"/>
                    <a:gd name="T11" fmla="*/ 24 h 311"/>
                    <a:gd name="T12" fmla="*/ 3 w 126"/>
                    <a:gd name="T13" fmla="*/ 32 h 311"/>
                    <a:gd name="T14" fmla="*/ 7 w 126"/>
                    <a:gd name="T15" fmla="*/ 38 h 311"/>
                    <a:gd name="T16" fmla="*/ 12 w 126"/>
                    <a:gd name="T17" fmla="*/ 38 h 311"/>
                    <a:gd name="T18" fmla="*/ 16 w 126"/>
                    <a:gd name="T19" fmla="*/ 27 h 311"/>
                    <a:gd name="T20" fmla="*/ 9 w 126"/>
                    <a:gd name="T21" fmla="*/ 2 h 3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16" name="Group 82">
                  <a:extLst>
                    <a:ext uri="{FF2B5EF4-FFF2-40B4-BE49-F238E27FC236}">
                      <a16:creationId xmlns:a16="http://schemas.microsoft.com/office/drawing/2014/main" id="{C45DF2C9-F40C-49A8-82D3-D060C23F7213}"/>
                    </a:ext>
                  </a:extLst>
                </p:cNvPr>
                <p:cNvGrpSpPr>
                  <a:grpSpLocks/>
                </p:cNvGrpSpPr>
                <p:nvPr/>
              </p:nvGrpSpPr>
              <p:grpSpPr bwMode="auto">
                <a:xfrm>
                  <a:off x="2169" y="2067"/>
                  <a:ext cx="1236" cy="1006"/>
                  <a:chOff x="2169" y="2067"/>
                  <a:chExt cx="1236" cy="1006"/>
                </a:xfrm>
              </p:grpSpPr>
              <p:sp>
                <p:nvSpPr>
                  <p:cNvPr id="22598" name="Freeform 83">
                    <a:extLst>
                      <a:ext uri="{FF2B5EF4-FFF2-40B4-BE49-F238E27FC236}">
                        <a16:creationId xmlns:a16="http://schemas.microsoft.com/office/drawing/2014/main" id="{DF149AC4-FF03-42D8-AFB1-6543E98CC746}"/>
                      </a:ext>
                    </a:extLst>
                  </p:cNvPr>
                  <p:cNvSpPr>
                    <a:spLocks noChangeArrowheads="1"/>
                  </p:cNvSpPr>
                  <p:nvPr/>
                </p:nvSpPr>
                <p:spPr bwMode="auto">
                  <a:xfrm>
                    <a:off x="2173" y="2107"/>
                    <a:ext cx="1232" cy="656"/>
                  </a:xfrm>
                  <a:custGeom>
                    <a:avLst/>
                    <a:gdLst>
                      <a:gd name="T0" fmla="*/ 70 w 2472"/>
                      <a:gd name="T1" fmla="*/ 164 h 1310"/>
                      <a:gd name="T2" fmla="*/ 70 w 2472"/>
                      <a:gd name="T3" fmla="*/ 158 h 1310"/>
                      <a:gd name="T4" fmla="*/ 70 w 2472"/>
                      <a:gd name="T5" fmla="*/ 148 h 1310"/>
                      <a:gd name="T6" fmla="*/ 71 w 2472"/>
                      <a:gd name="T7" fmla="*/ 137 h 1310"/>
                      <a:gd name="T8" fmla="*/ 64 w 2472"/>
                      <a:gd name="T9" fmla="*/ 141 h 1310"/>
                      <a:gd name="T10" fmla="*/ 58 w 2472"/>
                      <a:gd name="T11" fmla="*/ 145 h 1310"/>
                      <a:gd name="T12" fmla="*/ 45 w 2472"/>
                      <a:gd name="T13" fmla="*/ 150 h 1310"/>
                      <a:gd name="T14" fmla="*/ 34 w 2472"/>
                      <a:gd name="T15" fmla="*/ 151 h 1310"/>
                      <a:gd name="T16" fmla="*/ 26 w 2472"/>
                      <a:gd name="T17" fmla="*/ 151 h 1310"/>
                      <a:gd name="T18" fmla="*/ 21 w 2472"/>
                      <a:gd name="T19" fmla="*/ 148 h 1310"/>
                      <a:gd name="T20" fmla="*/ 15 w 2472"/>
                      <a:gd name="T21" fmla="*/ 141 h 1310"/>
                      <a:gd name="T22" fmla="*/ 9 w 2472"/>
                      <a:gd name="T23" fmla="*/ 129 h 1310"/>
                      <a:gd name="T24" fmla="*/ 5 w 2472"/>
                      <a:gd name="T25" fmla="*/ 120 h 1310"/>
                      <a:gd name="T26" fmla="*/ 3 w 2472"/>
                      <a:gd name="T27" fmla="*/ 112 h 1310"/>
                      <a:gd name="T28" fmla="*/ 2 w 2472"/>
                      <a:gd name="T29" fmla="*/ 104 h 1310"/>
                      <a:gd name="T30" fmla="*/ 1 w 2472"/>
                      <a:gd name="T31" fmla="*/ 97 h 1310"/>
                      <a:gd name="T32" fmla="*/ 0 w 2472"/>
                      <a:gd name="T33" fmla="*/ 89 h 1310"/>
                      <a:gd name="T34" fmla="*/ 0 w 2472"/>
                      <a:gd name="T35" fmla="*/ 78 h 1310"/>
                      <a:gd name="T36" fmla="*/ 1 w 2472"/>
                      <a:gd name="T37" fmla="*/ 69 h 1310"/>
                      <a:gd name="T38" fmla="*/ 2 w 2472"/>
                      <a:gd name="T39" fmla="*/ 60 h 1310"/>
                      <a:gd name="T40" fmla="*/ 4 w 2472"/>
                      <a:gd name="T41" fmla="*/ 51 h 1310"/>
                      <a:gd name="T42" fmla="*/ 5 w 2472"/>
                      <a:gd name="T43" fmla="*/ 42 h 1310"/>
                      <a:gd name="T44" fmla="*/ 8 w 2472"/>
                      <a:gd name="T45" fmla="*/ 34 h 1310"/>
                      <a:gd name="T46" fmla="*/ 11 w 2472"/>
                      <a:gd name="T47" fmla="*/ 23 h 1310"/>
                      <a:gd name="T48" fmla="*/ 14 w 2472"/>
                      <a:gd name="T49" fmla="*/ 17 h 1310"/>
                      <a:gd name="T50" fmla="*/ 18 w 2472"/>
                      <a:gd name="T51" fmla="*/ 10 h 1310"/>
                      <a:gd name="T52" fmla="*/ 21 w 2472"/>
                      <a:gd name="T53" fmla="*/ 15 h 1310"/>
                      <a:gd name="T54" fmla="*/ 24 w 2472"/>
                      <a:gd name="T55" fmla="*/ 19 h 1310"/>
                      <a:gd name="T56" fmla="*/ 30 w 2472"/>
                      <a:gd name="T57" fmla="*/ 26 h 1310"/>
                      <a:gd name="T58" fmla="*/ 34 w 2472"/>
                      <a:gd name="T59" fmla="*/ 29 h 1310"/>
                      <a:gd name="T60" fmla="*/ 40 w 2472"/>
                      <a:gd name="T61" fmla="*/ 30 h 1310"/>
                      <a:gd name="T62" fmla="*/ 50 w 2472"/>
                      <a:gd name="T63" fmla="*/ 28 h 1310"/>
                      <a:gd name="T64" fmla="*/ 60 w 2472"/>
                      <a:gd name="T65" fmla="*/ 22 h 1310"/>
                      <a:gd name="T66" fmla="*/ 61 w 2472"/>
                      <a:gd name="T67" fmla="*/ 35 h 1310"/>
                      <a:gd name="T68" fmla="*/ 65 w 2472"/>
                      <a:gd name="T69" fmla="*/ 64 h 1310"/>
                      <a:gd name="T70" fmla="*/ 64 w 2472"/>
                      <a:gd name="T71" fmla="*/ 78 h 1310"/>
                      <a:gd name="T72" fmla="*/ 74 w 2472"/>
                      <a:gd name="T73" fmla="*/ 58 h 1310"/>
                      <a:gd name="T74" fmla="*/ 83 w 2472"/>
                      <a:gd name="T75" fmla="*/ 44 h 1310"/>
                      <a:gd name="T76" fmla="*/ 91 w 2472"/>
                      <a:gd name="T77" fmla="*/ 34 h 1310"/>
                      <a:gd name="T78" fmla="*/ 103 w 2472"/>
                      <a:gd name="T79" fmla="*/ 22 h 1310"/>
                      <a:gd name="T80" fmla="*/ 113 w 2472"/>
                      <a:gd name="T81" fmla="*/ 13 h 1310"/>
                      <a:gd name="T82" fmla="*/ 133 w 2472"/>
                      <a:gd name="T83" fmla="*/ 5 h 1310"/>
                      <a:gd name="T84" fmla="*/ 156 w 2472"/>
                      <a:gd name="T85" fmla="*/ 0 h 1310"/>
                      <a:gd name="T86" fmla="*/ 183 w 2472"/>
                      <a:gd name="T87" fmla="*/ 0 h 1310"/>
                      <a:gd name="T88" fmla="*/ 229 w 2472"/>
                      <a:gd name="T89" fmla="*/ 8 h 1310"/>
                      <a:gd name="T90" fmla="*/ 259 w 2472"/>
                      <a:gd name="T91" fmla="*/ 21 h 1310"/>
                      <a:gd name="T92" fmla="*/ 278 w 2472"/>
                      <a:gd name="T93" fmla="*/ 36 h 1310"/>
                      <a:gd name="T94" fmla="*/ 291 w 2472"/>
                      <a:gd name="T95" fmla="*/ 55 h 1310"/>
                      <a:gd name="T96" fmla="*/ 302 w 2472"/>
                      <a:gd name="T97" fmla="*/ 74 h 1310"/>
                      <a:gd name="T98" fmla="*/ 308 w 2472"/>
                      <a:gd name="T99" fmla="*/ 93 h 1310"/>
                      <a:gd name="T100" fmla="*/ 309 w 2472"/>
                      <a:gd name="T101" fmla="*/ 133 h 1310"/>
                      <a:gd name="T102" fmla="*/ 308 w 2472"/>
                      <a:gd name="T103" fmla="*/ 164 h 1310"/>
                      <a:gd name="T104" fmla="*/ 70 w 2472"/>
                      <a:gd name="T105" fmla="*/ 164 h 131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17" name="Group 84">
                    <a:extLst>
                      <a:ext uri="{FF2B5EF4-FFF2-40B4-BE49-F238E27FC236}">
                        <a16:creationId xmlns:a16="http://schemas.microsoft.com/office/drawing/2014/main" id="{C733E79C-CA00-4411-BB04-F00784502085}"/>
                      </a:ext>
                    </a:extLst>
                  </p:cNvPr>
                  <p:cNvGrpSpPr>
                    <a:grpSpLocks/>
                  </p:cNvGrpSpPr>
                  <p:nvPr/>
                </p:nvGrpSpPr>
                <p:grpSpPr bwMode="auto">
                  <a:xfrm>
                    <a:off x="2681" y="2067"/>
                    <a:ext cx="449" cy="1006"/>
                    <a:chOff x="2681" y="2067"/>
                    <a:chExt cx="449" cy="1006"/>
                  </a:xfrm>
                </p:grpSpPr>
                <p:sp>
                  <p:nvSpPr>
                    <p:cNvPr id="22600" name="Freeform 85">
                      <a:extLst>
                        <a:ext uri="{FF2B5EF4-FFF2-40B4-BE49-F238E27FC236}">
                          <a16:creationId xmlns:a16="http://schemas.microsoft.com/office/drawing/2014/main" id="{F2A97615-EB0C-4B61-AB2A-944968876F30}"/>
                        </a:ext>
                      </a:extLst>
                    </p:cNvPr>
                    <p:cNvSpPr>
                      <a:spLocks noChangeArrowheads="1"/>
                    </p:cNvSpPr>
                    <p:nvPr/>
                  </p:nvSpPr>
                  <p:spPr bwMode="auto">
                    <a:xfrm>
                      <a:off x="2685" y="2067"/>
                      <a:ext cx="449" cy="404"/>
                    </a:xfrm>
                    <a:custGeom>
                      <a:avLst/>
                      <a:gdLst>
                        <a:gd name="T0" fmla="*/ 3 w 896"/>
                        <a:gd name="T1" fmla="*/ 21 h 808"/>
                        <a:gd name="T2" fmla="*/ 0 w 896"/>
                        <a:gd name="T3" fmla="*/ 38 h 808"/>
                        <a:gd name="T4" fmla="*/ 5 w 896"/>
                        <a:gd name="T5" fmla="*/ 57 h 808"/>
                        <a:gd name="T6" fmla="*/ 6 w 896"/>
                        <a:gd name="T7" fmla="*/ 68 h 808"/>
                        <a:gd name="T8" fmla="*/ 7 w 896"/>
                        <a:gd name="T9" fmla="*/ 73 h 808"/>
                        <a:gd name="T10" fmla="*/ 9 w 896"/>
                        <a:gd name="T11" fmla="*/ 79 h 808"/>
                        <a:gd name="T12" fmla="*/ 12 w 896"/>
                        <a:gd name="T13" fmla="*/ 85 h 808"/>
                        <a:gd name="T14" fmla="*/ 17 w 896"/>
                        <a:gd name="T15" fmla="*/ 92 h 808"/>
                        <a:gd name="T16" fmla="*/ 21 w 896"/>
                        <a:gd name="T17" fmla="*/ 97 h 808"/>
                        <a:gd name="T18" fmla="*/ 26 w 896"/>
                        <a:gd name="T19" fmla="*/ 101 h 808"/>
                        <a:gd name="T20" fmla="*/ 49 w 896"/>
                        <a:gd name="T21" fmla="*/ 74 h 808"/>
                        <a:gd name="T22" fmla="*/ 75 w 896"/>
                        <a:gd name="T23" fmla="*/ 101 h 808"/>
                        <a:gd name="T24" fmla="*/ 81 w 896"/>
                        <a:gd name="T25" fmla="*/ 96 h 808"/>
                        <a:gd name="T26" fmla="*/ 86 w 896"/>
                        <a:gd name="T27" fmla="*/ 90 h 808"/>
                        <a:gd name="T28" fmla="*/ 90 w 896"/>
                        <a:gd name="T29" fmla="*/ 82 h 808"/>
                        <a:gd name="T30" fmla="*/ 95 w 896"/>
                        <a:gd name="T31" fmla="*/ 74 h 808"/>
                        <a:gd name="T32" fmla="*/ 104 w 896"/>
                        <a:gd name="T33" fmla="*/ 57 h 808"/>
                        <a:gd name="T34" fmla="*/ 110 w 896"/>
                        <a:gd name="T35" fmla="*/ 31 h 808"/>
                        <a:gd name="T36" fmla="*/ 113 w 896"/>
                        <a:gd name="T37" fmla="*/ 18 h 808"/>
                        <a:gd name="T38" fmla="*/ 94 w 896"/>
                        <a:gd name="T39" fmla="*/ 6 h 808"/>
                        <a:gd name="T40" fmla="*/ 74 w 896"/>
                        <a:gd name="T41" fmla="*/ 0 h 808"/>
                        <a:gd name="T42" fmla="*/ 42 w 896"/>
                        <a:gd name="T43" fmla="*/ 2 h 808"/>
                        <a:gd name="T44" fmla="*/ 19 w 896"/>
                        <a:gd name="T45" fmla="*/ 8 h 808"/>
                        <a:gd name="T46" fmla="*/ 3 w 896"/>
                        <a:gd name="T47" fmla="*/ 21 h 8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601" name="Freeform 86">
                      <a:extLst>
                        <a:ext uri="{FF2B5EF4-FFF2-40B4-BE49-F238E27FC236}">
                          <a16:creationId xmlns:a16="http://schemas.microsoft.com/office/drawing/2014/main" id="{35C5C5BD-F1D2-47AE-A998-35A90442583A}"/>
                        </a:ext>
                      </a:extLst>
                    </p:cNvPr>
                    <p:cNvSpPr>
                      <a:spLocks noChangeArrowheads="1"/>
                    </p:cNvSpPr>
                    <p:nvPr/>
                  </p:nvSpPr>
                  <p:spPr bwMode="auto">
                    <a:xfrm>
                      <a:off x="2752" y="2361"/>
                      <a:ext cx="276" cy="714"/>
                    </a:xfrm>
                    <a:custGeom>
                      <a:avLst/>
                      <a:gdLst>
                        <a:gd name="T0" fmla="*/ 31 w 553"/>
                        <a:gd name="T1" fmla="*/ 0 h 1424"/>
                        <a:gd name="T2" fmla="*/ 15 w 553"/>
                        <a:gd name="T3" fmla="*/ 20 h 1424"/>
                        <a:gd name="T4" fmla="*/ 21 w 553"/>
                        <a:gd name="T5" fmla="*/ 36 h 1424"/>
                        <a:gd name="T6" fmla="*/ 10 w 553"/>
                        <a:gd name="T7" fmla="*/ 58 h 1424"/>
                        <a:gd name="T8" fmla="*/ 3 w 553"/>
                        <a:gd name="T9" fmla="*/ 88 h 1424"/>
                        <a:gd name="T10" fmla="*/ 0 w 553"/>
                        <a:gd name="T11" fmla="*/ 108 h 1424"/>
                        <a:gd name="T12" fmla="*/ 3 w 553"/>
                        <a:gd name="T13" fmla="*/ 127 h 1424"/>
                        <a:gd name="T14" fmla="*/ 8 w 553"/>
                        <a:gd name="T15" fmla="*/ 150 h 1424"/>
                        <a:gd name="T16" fmla="*/ 36 w 553"/>
                        <a:gd name="T17" fmla="*/ 179 h 1424"/>
                        <a:gd name="T18" fmla="*/ 63 w 553"/>
                        <a:gd name="T19" fmla="*/ 144 h 1424"/>
                        <a:gd name="T20" fmla="*/ 69 w 553"/>
                        <a:gd name="T21" fmla="*/ 112 h 1424"/>
                        <a:gd name="T22" fmla="*/ 64 w 553"/>
                        <a:gd name="T23" fmla="*/ 82 h 1424"/>
                        <a:gd name="T24" fmla="*/ 57 w 553"/>
                        <a:gd name="T25" fmla="*/ 56 h 1424"/>
                        <a:gd name="T26" fmla="*/ 46 w 553"/>
                        <a:gd name="T27" fmla="*/ 35 h 1424"/>
                        <a:gd name="T28" fmla="*/ 54 w 553"/>
                        <a:gd name="T29" fmla="*/ 25 h 1424"/>
                        <a:gd name="T30" fmla="*/ 31 w 553"/>
                        <a:gd name="T31" fmla="*/ 0 h 14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sp>
              <p:nvSpPr>
                <p:cNvPr id="22588" name="Freeform 87">
                  <a:extLst>
                    <a:ext uri="{FF2B5EF4-FFF2-40B4-BE49-F238E27FC236}">
                      <a16:creationId xmlns:a16="http://schemas.microsoft.com/office/drawing/2014/main" id="{6F569246-5C6A-446F-88CD-3458D1530723}"/>
                    </a:ext>
                  </a:extLst>
                </p:cNvPr>
                <p:cNvSpPr>
                  <a:spLocks noChangeArrowheads="1"/>
                </p:cNvSpPr>
                <p:nvPr/>
              </p:nvSpPr>
              <p:spPr bwMode="auto">
                <a:xfrm>
                  <a:off x="2939" y="2009"/>
                  <a:ext cx="348" cy="436"/>
                </a:xfrm>
                <a:custGeom>
                  <a:avLst/>
                  <a:gdLst>
                    <a:gd name="T0" fmla="*/ 42 w 693"/>
                    <a:gd name="T1" fmla="*/ 4 h 873"/>
                    <a:gd name="T2" fmla="*/ 44 w 693"/>
                    <a:gd name="T3" fmla="*/ 1 h 873"/>
                    <a:gd name="T4" fmla="*/ 49 w 693"/>
                    <a:gd name="T5" fmla="*/ 0 h 873"/>
                    <a:gd name="T6" fmla="*/ 52 w 693"/>
                    <a:gd name="T7" fmla="*/ 0 h 873"/>
                    <a:gd name="T8" fmla="*/ 53 w 693"/>
                    <a:gd name="T9" fmla="*/ 2 h 873"/>
                    <a:gd name="T10" fmla="*/ 55 w 693"/>
                    <a:gd name="T11" fmla="*/ 6 h 873"/>
                    <a:gd name="T12" fmla="*/ 55 w 693"/>
                    <a:gd name="T13" fmla="*/ 14 h 873"/>
                    <a:gd name="T14" fmla="*/ 55 w 693"/>
                    <a:gd name="T15" fmla="*/ 21 h 873"/>
                    <a:gd name="T16" fmla="*/ 54 w 693"/>
                    <a:gd name="T17" fmla="*/ 26 h 873"/>
                    <a:gd name="T18" fmla="*/ 56 w 693"/>
                    <a:gd name="T19" fmla="*/ 37 h 873"/>
                    <a:gd name="T20" fmla="*/ 58 w 693"/>
                    <a:gd name="T21" fmla="*/ 45 h 873"/>
                    <a:gd name="T22" fmla="*/ 59 w 693"/>
                    <a:gd name="T23" fmla="*/ 48 h 873"/>
                    <a:gd name="T24" fmla="*/ 62 w 693"/>
                    <a:gd name="T25" fmla="*/ 53 h 873"/>
                    <a:gd name="T26" fmla="*/ 67 w 693"/>
                    <a:gd name="T27" fmla="*/ 70 h 873"/>
                    <a:gd name="T28" fmla="*/ 71 w 693"/>
                    <a:gd name="T29" fmla="*/ 74 h 873"/>
                    <a:gd name="T30" fmla="*/ 78 w 693"/>
                    <a:gd name="T31" fmla="*/ 81 h 873"/>
                    <a:gd name="T32" fmla="*/ 87 w 693"/>
                    <a:gd name="T33" fmla="*/ 90 h 873"/>
                    <a:gd name="T34" fmla="*/ 53 w 693"/>
                    <a:gd name="T35" fmla="*/ 109 h 873"/>
                    <a:gd name="T36" fmla="*/ 33 w 693"/>
                    <a:gd name="T37" fmla="*/ 86 h 873"/>
                    <a:gd name="T38" fmla="*/ 25 w 693"/>
                    <a:gd name="T39" fmla="*/ 89 h 873"/>
                    <a:gd name="T40" fmla="*/ 12 w 693"/>
                    <a:gd name="T41" fmla="*/ 92 h 873"/>
                    <a:gd name="T42" fmla="*/ 4 w 693"/>
                    <a:gd name="T43" fmla="*/ 90 h 873"/>
                    <a:gd name="T44" fmla="*/ 0 w 693"/>
                    <a:gd name="T45" fmla="*/ 87 h 873"/>
                    <a:gd name="T46" fmla="*/ 0 w 693"/>
                    <a:gd name="T47" fmla="*/ 83 h 873"/>
                    <a:gd name="T48" fmla="*/ 3 w 693"/>
                    <a:gd name="T49" fmla="*/ 79 h 873"/>
                    <a:gd name="T50" fmla="*/ 10 w 693"/>
                    <a:gd name="T51" fmla="*/ 76 h 873"/>
                    <a:gd name="T52" fmla="*/ 20 w 693"/>
                    <a:gd name="T53" fmla="*/ 74 h 873"/>
                    <a:gd name="T54" fmla="*/ 27 w 693"/>
                    <a:gd name="T55" fmla="*/ 71 h 873"/>
                    <a:gd name="T56" fmla="*/ 31 w 693"/>
                    <a:gd name="T57" fmla="*/ 68 h 873"/>
                    <a:gd name="T58" fmla="*/ 35 w 693"/>
                    <a:gd name="T59" fmla="*/ 63 h 873"/>
                    <a:gd name="T60" fmla="*/ 38 w 693"/>
                    <a:gd name="T61" fmla="*/ 60 h 873"/>
                    <a:gd name="T62" fmla="*/ 41 w 693"/>
                    <a:gd name="T63" fmla="*/ 56 h 873"/>
                    <a:gd name="T64" fmla="*/ 41 w 693"/>
                    <a:gd name="T65" fmla="*/ 47 h 873"/>
                    <a:gd name="T66" fmla="*/ 40 w 693"/>
                    <a:gd name="T67" fmla="*/ 37 h 873"/>
                    <a:gd name="T68" fmla="*/ 38 w 693"/>
                    <a:gd name="T69" fmla="*/ 27 h 873"/>
                    <a:gd name="T70" fmla="*/ 40 w 693"/>
                    <a:gd name="T71" fmla="*/ 12 h 873"/>
                    <a:gd name="T72" fmla="*/ 42 w 693"/>
                    <a:gd name="T73" fmla="*/ 4 h 8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89" name="Freeform 88">
                  <a:extLst>
                    <a:ext uri="{FF2B5EF4-FFF2-40B4-BE49-F238E27FC236}">
                      <a16:creationId xmlns:a16="http://schemas.microsoft.com/office/drawing/2014/main" id="{8AF5B35F-C19F-4B76-AE33-FB411F632538}"/>
                    </a:ext>
                  </a:extLst>
                </p:cNvPr>
                <p:cNvSpPr>
                  <a:spLocks noChangeArrowheads="1"/>
                </p:cNvSpPr>
                <p:nvPr/>
              </p:nvSpPr>
              <p:spPr bwMode="auto">
                <a:xfrm>
                  <a:off x="2682" y="1739"/>
                  <a:ext cx="437" cy="622"/>
                </a:xfrm>
                <a:custGeom>
                  <a:avLst/>
                  <a:gdLst>
                    <a:gd name="T0" fmla="*/ 32 w 874"/>
                    <a:gd name="T1" fmla="*/ 2 h 1244"/>
                    <a:gd name="T2" fmla="*/ 24 w 874"/>
                    <a:gd name="T3" fmla="*/ 8 h 1244"/>
                    <a:gd name="T4" fmla="*/ 19 w 874"/>
                    <a:gd name="T5" fmla="*/ 12 h 1244"/>
                    <a:gd name="T6" fmla="*/ 15 w 874"/>
                    <a:gd name="T7" fmla="*/ 18 h 1244"/>
                    <a:gd name="T8" fmla="*/ 10 w 874"/>
                    <a:gd name="T9" fmla="*/ 25 h 1244"/>
                    <a:gd name="T10" fmla="*/ 8 w 874"/>
                    <a:gd name="T11" fmla="*/ 34 h 1244"/>
                    <a:gd name="T12" fmla="*/ 6 w 874"/>
                    <a:gd name="T13" fmla="*/ 41 h 1244"/>
                    <a:gd name="T14" fmla="*/ 6 w 874"/>
                    <a:gd name="T15" fmla="*/ 50 h 1244"/>
                    <a:gd name="T16" fmla="*/ 8 w 874"/>
                    <a:gd name="T17" fmla="*/ 62 h 1244"/>
                    <a:gd name="T18" fmla="*/ 9 w 874"/>
                    <a:gd name="T19" fmla="*/ 73 h 1244"/>
                    <a:gd name="T20" fmla="*/ 6 w 874"/>
                    <a:gd name="T21" fmla="*/ 85 h 1244"/>
                    <a:gd name="T22" fmla="*/ 3 w 874"/>
                    <a:gd name="T23" fmla="*/ 96 h 1244"/>
                    <a:gd name="T24" fmla="*/ 0 w 874"/>
                    <a:gd name="T25" fmla="*/ 106 h 1244"/>
                    <a:gd name="T26" fmla="*/ 0 w 874"/>
                    <a:gd name="T27" fmla="*/ 115 h 1244"/>
                    <a:gd name="T28" fmla="*/ 1 w 874"/>
                    <a:gd name="T29" fmla="*/ 123 h 1244"/>
                    <a:gd name="T30" fmla="*/ 3 w 874"/>
                    <a:gd name="T31" fmla="*/ 129 h 1244"/>
                    <a:gd name="T32" fmla="*/ 6 w 874"/>
                    <a:gd name="T33" fmla="*/ 136 h 1244"/>
                    <a:gd name="T34" fmla="*/ 10 w 874"/>
                    <a:gd name="T35" fmla="*/ 140 h 1244"/>
                    <a:gd name="T36" fmla="*/ 15 w 874"/>
                    <a:gd name="T37" fmla="*/ 144 h 1244"/>
                    <a:gd name="T38" fmla="*/ 25 w 874"/>
                    <a:gd name="T39" fmla="*/ 150 h 1244"/>
                    <a:gd name="T40" fmla="*/ 36 w 874"/>
                    <a:gd name="T41" fmla="*/ 153 h 1244"/>
                    <a:gd name="T42" fmla="*/ 48 w 874"/>
                    <a:gd name="T43" fmla="*/ 155 h 1244"/>
                    <a:gd name="T44" fmla="*/ 59 w 874"/>
                    <a:gd name="T45" fmla="*/ 153 h 1244"/>
                    <a:gd name="T46" fmla="*/ 68 w 874"/>
                    <a:gd name="T47" fmla="*/ 152 h 1244"/>
                    <a:gd name="T48" fmla="*/ 78 w 874"/>
                    <a:gd name="T49" fmla="*/ 147 h 1244"/>
                    <a:gd name="T50" fmla="*/ 87 w 874"/>
                    <a:gd name="T51" fmla="*/ 143 h 1244"/>
                    <a:gd name="T52" fmla="*/ 94 w 874"/>
                    <a:gd name="T53" fmla="*/ 137 h 1244"/>
                    <a:gd name="T54" fmla="*/ 103 w 874"/>
                    <a:gd name="T55" fmla="*/ 127 h 1244"/>
                    <a:gd name="T56" fmla="*/ 106 w 874"/>
                    <a:gd name="T57" fmla="*/ 122 h 1244"/>
                    <a:gd name="T58" fmla="*/ 108 w 874"/>
                    <a:gd name="T59" fmla="*/ 115 h 1244"/>
                    <a:gd name="T60" fmla="*/ 110 w 874"/>
                    <a:gd name="T61" fmla="*/ 107 h 1244"/>
                    <a:gd name="T62" fmla="*/ 110 w 874"/>
                    <a:gd name="T63" fmla="*/ 101 h 1244"/>
                    <a:gd name="T64" fmla="*/ 109 w 874"/>
                    <a:gd name="T65" fmla="*/ 93 h 1244"/>
                    <a:gd name="T66" fmla="*/ 107 w 874"/>
                    <a:gd name="T67" fmla="*/ 85 h 1244"/>
                    <a:gd name="T68" fmla="*/ 105 w 874"/>
                    <a:gd name="T69" fmla="*/ 70 h 1244"/>
                    <a:gd name="T70" fmla="*/ 106 w 874"/>
                    <a:gd name="T71" fmla="*/ 62 h 1244"/>
                    <a:gd name="T72" fmla="*/ 109 w 874"/>
                    <a:gd name="T73" fmla="*/ 54 h 1244"/>
                    <a:gd name="T74" fmla="*/ 110 w 874"/>
                    <a:gd name="T75" fmla="*/ 39 h 1244"/>
                    <a:gd name="T76" fmla="*/ 109 w 874"/>
                    <a:gd name="T77" fmla="*/ 26 h 1244"/>
                    <a:gd name="T78" fmla="*/ 106 w 874"/>
                    <a:gd name="T79" fmla="*/ 17 h 1244"/>
                    <a:gd name="T80" fmla="*/ 101 w 874"/>
                    <a:gd name="T81" fmla="*/ 11 h 1244"/>
                    <a:gd name="T82" fmla="*/ 89 w 874"/>
                    <a:gd name="T83" fmla="*/ 5 h 1244"/>
                    <a:gd name="T84" fmla="*/ 74 w 874"/>
                    <a:gd name="T85" fmla="*/ 1 h 1244"/>
                    <a:gd name="T86" fmla="*/ 50 w 874"/>
                    <a:gd name="T87" fmla="*/ 0 h 1244"/>
                    <a:gd name="T88" fmla="*/ 32 w 874"/>
                    <a:gd name="T89" fmla="*/ 2 h 124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18" name="Group 89">
                  <a:extLst>
                    <a:ext uri="{FF2B5EF4-FFF2-40B4-BE49-F238E27FC236}">
                      <a16:creationId xmlns:a16="http://schemas.microsoft.com/office/drawing/2014/main" id="{2C330BE1-CE98-4771-BBE5-13903871DD8C}"/>
                    </a:ext>
                  </a:extLst>
                </p:cNvPr>
                <p:cNvGrpSpPr>
                  <a:grpSpLocks/>
                </p:cNvGrpSpPr>
                <p:nvPr/>
              </p:nvGrpSpPr>
              <p:grpSpPr bwMode="auto">
                <a:xfrm>
                  <a:off x="2802" y="2002"/>
                  <a:ext cx="216" cy="233"/>
                  <a:chOff x="2802" y="2002"/>
                  <a:chExt cx="216" cy="233"/>
                </a:xfrm>
              </p:grpSpPr>
              <p:sp>
                <p:nvSpPr>
                  <p:cNvPr id="22595" name="Freeform 90">
                    <a:extLst>
                      <a:ext uri="{FF2B5EF4-FFF2-40B4-BE49-F238E27FC236}">
                        <a16:creationId xmlns:a16="http://schemas.microsoft.com/office/drawing/2014/main" id="{37B0DDD9-BDA0-49F0-81FA-480A8232BCDD}"/>
                      </a:ext>
                    </a:extLst>
                  </p:cNvPr>
                  <p:cNvSpPr>
                    <a:spLocks noChangeArrowheads="1"/>
                  </p:cNvSpPr>
                  <p:nvPr/>
                </p:nvSpPr>
                <p:spPr bwMode="auto">
                  <a:xfrm>
                    <a:off x="2802" y="2206"/>
                    <a:ext cx="216" cy="9"/>
                  </a:xfrm>
                  <a:custGeom>
                    <a:avLst/>
                    <a:gdLst>
                      <a:gd name="T0" fmla="*/ 0 w 431"/>
                      <a:gd name="T1" fmla="*/ 0 h 19"/>
                      <a:gd name="T2" fmla="*/ 5 w 431"/>
                      <a:gd name="T3" fmla="*/ 0 h 19"/>
                      <a:gd name="T4" fmla="*/ 13 w 431"/>
                      <a:gd name="T5" fmla="*/ 0 h 19"/>
                      <a:gd name="T6" fmla="*/ 19 w 431"/>
                      <a:gd name="T7" fmla="*/ 0 h 19"/>
                      <a:gd name="T8" fmla="*/ 28 w 431"/>
                      <a:gd name="T9" fmla="*/ 1 h 19"/>
                      <a:gd name="T10" fmla="*/ 37 w 431"/>
                      <a:gd name="T11" fmla="*/ 1 h 19"/>
                      <a:gd name="T12" fmla="*/ 46 w 431"/>
                      <a:gd name="T13" fmla="*/ 1 h 19"/>
                      <a:gd name="T14" fmla="*/ 54 w 431"/>
                      <a:gd name="T15" fmla="*/ 2 h 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96" name="Freeform 91">
                    <a:extLst>
                      <a:ext uri="{FF2B5EF4-FFF2-40B4-BE49-F238E27FC236}">
                        <a16:creationId xmlns:a16="http://schemas.microsoft.com/office/drawing/2014/main" id="{4A6801C8-728A-47F6-B8B9-9C95E10045C0}"/>
                      </a:ext>
                    </a:extLst>
                  </p:cNvPr>
                  <p:cNvSpPr>
                    <a:spLocks noChangeArrowheads="1"/>
                  </p:cNvSpPr>
                  <p:nvPr/>
                </p:nvSpPr>
                <p:spPr bwMode="auto">
                  <a:xfrm>
                    <a:off x="2877" y="2232"/>
                    <a:ext cx="46" cy="3"/>
                  </a:xfrm>
                  <a:custGeom>
                    <a:avLst/>
                    <a:gdLst>
                      <a:gd name="T0" fmla="*/ 0 w 92"/>
                      <a:gd name="T1" fmla="*/ 1 h 5"/>
                      <a:gd name="T2" fmla="*/ 9 w 92"/>
                      <a:gd name="T3" fmla="*/ 0 h 5"/>
                      <a:gd name="T4" fmla="*/ 12 w 92"/>
                      <a:gd name="T5" fmla="*/ 1 h 5"/>
                      <a:gd name="T6" fmla="*/ 0 60000 65536"/>
                      <a:gd name="T7" fmla="*/ 0 60000 65536"/>
                      <a:gd name="T8" fmla="*/ 0 60000 65536"/>
                    </a:gdLst>
                    <a:ahLst/>
                    <a:cxnLst>
                      <a:cxn ang="T6">
                        <a:pos x="T0" y="T1"/>
                      </a:cxn>
                      <a:cxn ang="T7">
                        <a:pos x="T2" y="T3"/>
                      </a:cxn>
                      <a:cxn ang="T8">
                        <a:pos x="T4" y="T5"/>
                      </a:cxn>
                    </a:cxnLst>
                    <a:rect l="0" t="0" r="r" b="b"/>
                    <a:pathLst>
                      <a:path w="92" h="5">
                        <a:moveTo>
                          <a:pt x="0" y="5"/>
                        </a:moveTo>
                        <a:lnTo>
                          <a:pt x="67" y="0"/>
                        </a:lnTo>
                        <a:lnTo>
                          <a:pt x="92" y="5"/>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97" name="Freeform 92">
                    <a:extLst>
                      <a:ext uri="{FF2B5EF4-FFF2-40B4-BE49-F238E27FC236}">
                        <a16:creationId xmlns:a16="http://schemas.microsoft.com/office/drawing/2014/main" id="{6DE45FA4-3086-4E5B-A9D0-4818F70DE3B6}"/>
                      </a:ext>
                    </a:extLst>
                  </p:cNvPr>
                  <p:cNvSpPr>
                    <a:spLocks noChangeArrowheads="1"/>
                  </p:cNvSpPr>
                  <p:nvPr/>
                </p:nvSpPr>
                <p:spPr bwMode="auto">
                  <a:xfrm>
                    <a:off x="2858" y="2002"/>
                    <a:ext cx="101" cy="155"/>
                  </a:xfrm>
                  <a:custGeom>
                    <a:avLst/>
                    <a:gdLst>
                      <a:gd name="T0" fmla="*/ 18 w 202"/>
                      <a:gd name="T1" fmla="*/ 0 h 309"/>
                      <a:gd name="T2" fmla="*/ 17 w 202"/>
                      <a:gd name="T3" fmla="*/ 7 h 309"/>
                      <a:gd name="T4" fmla="*/ 18 w 202"/>
                      <a:gd name="T5" fmla="*/ 13 h 309"/>
                      <a:gd name="T6" fmla="*/ 20 w 202"/>
                      <a:gd name="T7" fmla="*/ 18 h 309"/>
                      <a:gd name="T8" fmla="*/ 23 w 202"/>
                      <a:gd name="T9" fmla="*/ 24 h 309"/>
                      <a:gd name="T10" fmla="*/ 24 w 202"/>
                      <a:gd name="T11" fmla="*/ 28 h 309"/>
                      <a:gd name="T12" fmla="*/ 26 w 202"/>
                      <a:gd name="T13" fmla="*/ 33 h 309"/>
                      <a:gd name="T14" fmla="*/ 24 w 202"/>
                      <a:gd name="T15" fmla="*/ 37 h 309"/>
                      <a:gd name="T16" fmla="*/ 22 w 202"/>
                      <a:gd name="T17" fmla="*/ 38 h 309"/>
                      <a:gd name="T18" fmla="*/ 18 w 202"/>
                      <a:gd name="T19" fmla="*/ 39 h 309"/>
                      <a:gd name="T20" fmla="*/ 14 w 202"/>
                      <a:gd name="T21" fmla="*/ 37 h 309"/>
                      <a:gd name="T22" fmla="*/ 8 w 202"/>
                      <a:gd name="T23" fmla="*/ 36 h 309"/>
                      <a:gd name="T24" fmla="*/ 0 w 202"/>
                      <a:gd name="T25" fmla="*/ 38 h 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22590" name="Group 93">
                  <a:extLst>
                    <a:ext uri="{FF2B5EF4-FFF2-40B4-BE49-F238E27FC236}">
                      <a16:creationId xmlns:a16="http://schemas.microsoft.com/office/drawing/2014/main" id="{3C4CDD9D-044A-4B2B-A7A9-6287541DD47D}"/>
                    </a:ext>
                  </a:extLst>
                </p:cNvPr>
                <p:cNvGrpSpPr>
                  <a:grpSpLocks/>
                </p:cNvGrpSpPr>
                <p:nvPr/>
              </p:nvGrpSpPr>
              <p:grpSpPr bwMode="auto">
                <a:xfrm>
                  <a:off x="2780" y="1904"/>
                  <a:ext cx="287" cy="26"/>
                  <a:chOff x="2780" y="1904"/>
                  <a:chExt cx="287" cy="26"/>
                </a:xfrm>
              </p:grpSpPr>
              <p:sp>
                <p:nvSpPr>
                  <p:cNvPr id="22593" name="Freeform 94">
                    <a:extLst>
                      <a:ext uri="{FF2B5EF4-FFF2-40B4-BE49-F238E27FC236}">
                        <a16:creationId xmlns:a16="http://schemas.microsoft.com/office/drawing/2014/main" id="{8126746B-411A-4599-BFE3-748AE0C5F38C}"/>
                      </a:ext>
                    </a:extLst>
                  </p:cNvPr>
                  <p:cNvSpPr>
                    <a:spLocks noChangeArrowheads="1"/>
                  </p:cNvSpPr>
                  <p:nvPr/>
                </p:nvSpPr>
                <p:spPr bwMode="auto">
                  <a:xfrm>
                    <a:off x="2780" y="1904"/>
                    <a:ext cx="116" cy="24"/>
                  </a:xfrm>
                  <a:custGeom>
                    <a:avLst/>
                    <a:gdLst>
                      <a:gd name="T0" fmla="*/ 0 w 232"/>
                      <a:gd name="T1" fmla="*/ 6 h 49"/>
                      <a:gd name="T2" fmla="*/ 5 w 232"/>
                      <a:gd name="T3" fmla="*/ 3 h 49"/>
                      <a:gd name="T4" fmla="*/ 8 w 232"/>
                      <a:gd name="T5" fmla="*/ 1 h 49"/>
                      <a:gd name="T6" fmla="*/ 13 w 232"/>
                      <a:gd name="T7" fmla="*/ 0 h 49"/>
                      <a:gd name="T8" fmla="*/ 16 w 232"/>
                      <a:gd name="T9" fmla="*/ 0 h 49"/>
                      <a:gd name="T10" fmla="*/ 19 w 232"/>
                      <a:gd name="T11" fmla="*/ 0 h 49"/>
                      <a:gd name="T12" fmla="*/ 24 w 232"/>
                      <a:gd name="T13" fmla="*/ 1 h 49"/>
                      <a:gd name="T14" fmla="*/ 29 w 232"/>
                      <a:gd name="T15" fmla="*/ 3 h 49"/>
                      <a:gd name="T16" fmla="*/ 29 w 232"/>
                      <a:gd name="T17" fmla="*/ 4 h 49"/>
                      <a:gd name="T18" fmla="*/ 27 w 232"/>
                      <a:gd name="T19" fmla="*/ 5 h 49"/>
                      <a:gd name="T20" fmla="*/ 24 w 232"/>
                      <a:gd name="T21" fmla="*/ 4 h 49"/>
                      <a:gd name="T22" fmla="*/ 19 w 232"/>
                      <a:gd name="T23" fmla="*/ 3 h 49"/>
                      <a:gd name="T24" fmla="*/ 15 w 232"/>
                      <a:gd name="T25" fmla="*/ 3 h 49"/>
                      <a:gd name="T26" fmla="*/ 12 w 232"/>
                      <a:gd name="T27" fmla="*/ 4 h 49"/>
                      <a:gd name="T28" fmla="*/ 8 w 232"/>
                      <a:gd name="T29" fmla="*/ 5 h 49"/>
                      <a:gd name="T30" fmla="*/ 5 w 232"/>
                      <a:gd name="T31" fmla="*/ 5 h 49"/>
                      <a:gd name="T32" fmla="*/ 0 w 232"/>
                      <a:gd name="T33" fmla="*/ 6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94" name="Freeform 95">
                    <a:extLst>
                      <a:ext uri="{FF2B5EF4-FFF2-40B4-BE49-F238E27FC236}">
                        <a16:creationId xmlns:a16="http://schemas.microsoft.com/office/drawing/2014/main" id="{15AB9993-40F5-4B88-9256-4B397EAA0594}"/>
                      </a:ext>
                    </a:extLst>
                  </p:cNvPr>
                  <p:cNvSpPr>
                    <a:spLocks noChangeArrowheads="1"/>
                  </p:cNvSpPr>
                  <p:nvPr/>
                </p:nvSpPr>
                <p:spPr bwMode="auto">
                  <a:xfrm>
                    <a:off x="2954" y="1906"/>
                    <a:ext cx="113" cy="24"/>
                  </a:xfrm>
                  <a:custGeom>
                    <a:avLst/>
                    <a:gdLst>
                      <a:gd name="T0" fmla="*/ 29 w 226"/>
                      <a:gd name="T1" fmla="*/ 6 h 48"/>
                      <a:gd name="T2" fmla="*/ 25 w 226"/>
                      <a:gd name="T3" fmla="*/ 4 h 48"/>
                      <a:gd name="T4" fmla="*/ 21 w 226"/>
                      <a:gd name="T5" fmla="*/ 2 h 48"/>
                      <a:gd name="T6" fmla="*/ 17 w 226"/>
                      <a:gd name="T7" fmla="*/ 1 h 48"/>
                      <a:gd name="T8" fmla="*/ 13 w 226"/>
                      <a:gd name="T9" fmla="*/ 1 h 48"/>
                      <a:gd name="T10" fmla="*/ 11 w 226"/>
                      <a:gd name="T11" fmla="*/ 0 h 48"/>
                      <a:gd name="T12" fmla="*/ 6 w 226"/>
                      <a:gd name="T13" fmla="*/ 2 h 48"/>
                      <a:gd name="T14" fmla="*/ 0 w 226"/>
                      <a:gd name="T15" fmla="*/ 3 h 48"/>
                      <a:gd name="T16" fmla="*/ 1 w 226"/>
                      <a:gd name="T17" fmla="*/ 5 h 48"/>
                      <a:gd name="T18" fmla="*/ 3 w 226"/>
                      <a:gd name="T19" fmla="*/ 5 h 48"/>
                      <a:gd name="T20" fmla="*/ 6 w 226"/>
                      <a:gd name="T21" fmla="*/ 4 h 48"/>
                      <a:gd name="T22" fmla="*/ 11 w 226"/>
                      <a:gd name="T23" fmla="*/ 4 h 48"/>
                      <a:gd name="T24" fmla="*/ 14 w 226"/>
                      <a:gd name="T25" fmla="*/ 4 h 48"/>
                      <a:gd name="T26" fmla="*/ 17 w 226"/>
                      <a:gd name="T27" fmla="*/ 4 h 48"/>
                      <a:gd name="T28" fmla="*/ 21 w 226"/>
                      <a:gd name="T29" fmla="*/ 5 h 48"/>
                      <a:gd name="T30" fmla="*/ 24 w 226"/>
                      <a:gd name="T31" fmla="*/ 6 h 48"/>
                      <a:gd name="T32" fmla="*/ 29 w 226"/>
                      <a:gd name="T33" fmla="*/ 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sp>
              <p:nvSpPr>
                <p:cNvPr id="22592" name="Freeform 96">
                  <a:extLst>
                    <a:ext uri="{FF2B5EF4-FFF2-40B4-BE49-F238E27FC236}">
                      <a16:creationId xmlns:a16="http://schemas.microsoft.com/office/drawing/2014/main" id="{57DE4952-95F6-465A-A7FB-D8A82A5C50CE}"/>
                    </a:ext>
                  </a:extLst>
                </p:cNvPr>
                <p:cNvSpPr>
                  <a:spLocks noChangeArrowheads="1"/>
                </p:cNvSpPr>
                <p:nvPr/>
              </p:nvSpPr>
              <p:spPr bwMode="auto">
                <a:xfrm>
                  <a:off x="2694" y="1686"/>
                  <a:ext cx="451" cy="294"/>
                </a:xfrm>
                <a:custGeom>
                  <a:avLst/>
                  <a:gdLst>
                    <a:gd name="T0" fmla="*/ 2 w 903"/>
                    <a:gd name="T1" fmla="*/ 73 h 586"/>
                    <a:gd name="T2" fmla="*/ 8 w 903"/>
                    <a:gd name="T3" fmla="*/ 74 h 586"/>
                    <a:gd name="T4" fmla="*/ 7 w 903"/>
                    <a:gd name="T5" fmla="*/ 63 h 586"/>
                    <a:gd name="T6" fmla="*/ 13 w 903"/>
                    <a:gd name="T7" fmla="*/ 54 h 586"/>
                    <a:gd name="T8" fmla="*/ 14 w 903"/>
                    <a:gd name="T9" fmla="*/ 43 h 586"/>
                    <a:gd name="T10" fmla="*/ 22 w 903"/>
                    <a:gd name="T11" fmla="*/ 36 h 586"/>
                    <a:gd name="T12" fmla="*/ 22 w 903"/>
                    <a:gd name="T13" fmla="*/ 27 h 586"/>
                    <a:gd name="T14" fmla="*/ 29 w 903"/>
                    <a:gd name="T15" fmla="*/ 26 h 586"/>
                    <a:gd name="T16" fmla="*/ 35 w 903"/>
                    <a:gd name="T17" fmla="*/ 21 h 586"/>
                    <a:gd name="T18" fmla="*/ 46 w 903"/>
                    <a:gd name="T19" fmla="*/ 28 h 586"/>
                    <a:gd name="T20" fmla="*/ 48 w 903"/>
                    <a:gd name="T21" fmla="*/ 24 h 586"/>
                    <a:gd name="T22" fmla="*/ 59 w 903"/>
                    <a:gd name="T23" fmla="*/ 28 h 586"/>
                    <a:gd name="T24" fmla="*/ 56 w 903"/>
                    <a:gd name="T25" fmla="*/ 21 h 586"/>
                    <a:gd name="T26" fmla="*/ 70 w 903"/>
                    <a:gd name="T27" fmla="*/ 29 h 586"/>
                    <a:gd name="T28" fmla="*/ 71 w 903"/>
                    <a:gd name="T29" fmla="*/ 24 h 586"/>
                    <a:gd name="T30" fmla="*/ 84 w 903"/>
                    <a:gd name="T31" fmla="*/ 32 h 586"/>
                    <a:gd name="T32" fmla="*/ 90 w 903"/>
                    <a:gd name="T33" fmla="*/ 30 h 586"/>
                    <a:gd name="T34" fmla="*/ 94 w 903"/>
                    <a:gd name="T35" fmla="*/ 38 h 586"/>
                    <a:gd name="T36" fmla="*/ 98 w 903"/>
                    <a:gd name="T37" fmla="*/ 38 h 586"/>
                    <a:gd name="T38" fmla="*/ 101 w 903"/>
                    <a:gd name="T39" fmla="*/ 43 h 586"/>
                    <a:gd name="T40" fmla="*/ 98 w 903"/>
                    <a:gd name="T41" fmla="*/ 53 h 586"/>
                    <a:gd name="T42" fmla="*/ 99 w 903"/>
                    <a:gd name="T43" fmla="*/ 62 h 586"/>
                    <a:gd name="T44" fmla="*/ 102 w 903"/>
                    <a:gd name="T45" fmla="*/ 72 h 586"/>
                    <a:gd name="T46" fmla="*/ 105 w 903"/>
                    <a:gd name="T47" fmla="*/ 72 h 586"/>
                    <a:gd name="T48" fmla="*/ 109 w 903"/>
                    <a:gd name="T49" fmla="*/ 65 h 586"/>
                    <a:gd name="T50" fmla="*/ 111 w 903"/>
                    <a:gd name="T51" fmla="*/ 58 h 586"/>
                    <a:gd name="T52" fmla="*/ 112 w 903"/>
                    <a:gd name="T53" fmla="*/ 48 h 586"/>
                    <a:gd name="T54" fmla="*/ 111 w 903"/>
                    <a:gd name="T55" fmla="*/ 33 h 586"/>
                    <a:gd name="T56" fmla="*/ 105 w 903"/>
                    <a:gd name="T57" fmla="*/ 23 h 586"/>
                    <a:gd name="T58" fmla="*/ 101 w 903"/>
                    <a:gd name="T59" fmla="*/ 17 h 586"/>
                    <a:gd name="T60" fmla="*/ 94 w 903"/>
                    <a:gd name="T61" fmla="*/ 10 h 586"/>
                    <a:gd name="T62" fmla="*/ 83 w 903"/>
                    <a:gd name="T63" fmla="*/ 5 h 586"/>
                    <a:gd name="T64" fmla="*/ 72 w 903"/>
                    <a:gd name="T65" fmla="*/ 2 h 586"/>
                    <a:gd name="T66" fmla="*/ 56 w 903"/>
                    <a:gd name="T67" fmla="*/ 0 h 586"/>
                    <a:gd name="T68" fmla="*/ 42 w 903"/>
                    <a:gd name="T69" fmla="*/ 2 h 586"/>
                    <a:gd name="T70" fmla="*/ 32 w 903"/>
                    <a:gd name="T71" fmla="*/ 3 h 586"/>
                    <a:gd name="T72" fmla="*/ 24 w 903"/>
                    <a:gd name="T73" fmla="*/ 6 h 586"/>
                    <a:gd name="T74" fmla="*/ 15 w 903"/>
                    <a:gd name="T75" fmla="*/ 12 h 586"/>
                    <a:gd name="T76" fmla="*/ 7 w 903"/>
                    <a:gd name="T77" fmla="*/ 22 h 586"/>
                    <a:gd name="T78" fmla="*/ 3 w 903"/>
                    <a:gd name="T79" fmla="*/ 28 h 586"/>
                    <a:gd name="T80" fmla="*/ 0 w 903"/>
                    <a:gd name="T81" fmla="*/ 41 h 586"/>
                    <a:gd name="T82" fmla="*/ 0 w 903"/>
                    <a:gd name="T83" fmla="*/ 56 h 586"/>
                    <a:gd name="T84" fmla="*/ 0 w 903"/>
                    <a:gd name="T85" fmla="*/ 65 h 586"/>
                    <a:gd name="T86" fmla="*/ 2 w 903"/>
                    <a:gd name="T87" fmla="*/ 73 h 5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sp>
            <p:nvSpPr>
              <p:cNvPr id="22583" name="Freeform 97">
                <a:extLst>
                  <a:ext uri="{FF2B5EF4-FFF2-40B4-BE49-F238E27FC236}">
                    <a16:creationId xmlns:a16="http://schemas.microsoft.com/office/drawing/2014/main" id="{94874B0D-9837-412D-9075-2CF744FFCB61}"/>
                  </a:ext>
                </a:extLst>
              </p:cNvPr>
              <p:cNvSpPr>
                <a:spLocks noChangeArrowheads="1"/>
              </p:cNvSpPr>
              <p:nvPr/>
            </p:nvSpPr>
            <p:spPr bwMode="auto">
              <a:xfrm>
                <a:off x="3073" y="2309"/>
                <a:ext cx="476" cy="508"/>
              </a:xfrm>
              <a:custGeom>
                <a:avLst/>
                <a:gdLst>
                  <a:gd name="T0" fmla="*/ 9 w 954"/>
                  <a:gd name="T1" fmla="*/ 18 h 1017"/>
                  <a:gd name="T2" fmla="*/ 27 w 954"/>
                  <a:gd name="T3" fmla="*/ 14 h 1017"/>
                  <a:gd name="T4" fmla="*/ 37 w 954"/>
                  <a:gd name="T5" fmla="*/ 7 h 1017"/>
                  <a:gd name="T6" fmla="*/ 43 w 954"/>
                  <a:gd name="T7" fmla="*/ 0 h 1017"/>
                  <a:gd name="T8" fmla="*/ 59 w 954"/>
                  <a:gd name="T9" fmla="*/ 15 h 1017"/>
                  <a:gd name="T10" fmla="*/ 78 w 954"/>
                  <a:gd name="T11" fmla="*/ 33 h 1017"/>
                  <a:gd name="T12" fmla="*/ 94 w 954"/>
                  <a:gd name="T13" fmla="*/ 48 h 1017"/>
                  <a:gd name="T14" fmla="*/ 100 w 954"/>
                  <a:gd name="T15" fmla="*/ 56 h 1017"/>
                  <a:gd name="T16" fmla="*/ 104 w 954"/>
                  <a:gd name="T17" fmla="*/ 61 h 1017"/>
                  <a:gd name="T18" fmla="*/ 109 w 954"/>
                  <a:gd name="T19" fmla="*/ 67 h 1017"/>
                  <a:gd name="T20" fmla="*/ 113 w 954"/>
                  <a:gd name="T21" fmla="*/ 75 h 1017"/>
                  <a:gd name="T22" fmla="*/ 116 w 954"/>
                  <a:gd name="T23" fmla="*/ 81 h 1017"/>
                  <a:gd name="T24" fmla="*/ 118 w 954"/>
                  <a:gd name="T25" fmla="*/ 88 h 1017"/>
                  <a:gd name="T26" fmla="*/ 120 w 954"/>
                  <a:gd name="T27" fmla="*/ 101 h 1017"/>
                  <a:gd name="T28" fmla="*/ 118 w 954"/>
                  <a:gd name="T29" fmla="*/ 108 h 1017"/>
                  <a:gd name="T30" fmla="*/ 116 w 954"/>
                  <a:gd name="T31" fmla="*/ 114 h 1017"/>
                  <a:gd name="T32" fmla="*/ 108 w 954"/>
                  <a:gd name="T33" fmla="*/ 120 h 1017"/>
                  <a:gd name="T34" fmla="*/ 101 w 954"/>
                  <a:gd name="T35" fmla="*/ 123 h 1017"/>
                  <a:gd name="T36" fmla="*/ 91 w 954"/>
                  <a:gd name="T37" fmla="*/ 126 h 1017"/>
                  <a:gd name="T38" fmla="*/ 83 w 954"/>
                  <a:gd name="T39" fmla="*/ 128 h 1017"/>
                  <a:gd name="T40" fmla="*/ 76 w 954"/>
                  <a:gd name="T41" fmla="*/ 127 h 1017"/>
                  <a:gd name="T42" fmla="*/ 70 w 954"/>
                  <a:gd name="T43" fmla="*/ 126 h 1017"/>
                  <a:gd name="T44" fmla="*/ 64 w 954"/>
                  <a:gd name="T45" fmla="*/ 125 h 1017"/>
                  <a:gd name="T46" fmla="*/ 58 w 954"/>
                  <a:gd name="T47" fmla="*/ 122 h 1017"/>
                  <a:gd name="T48" fmla="*/ 52 w 954"/>
                  <a:gd name="T49" fmla="*/ 118 h 1017"/>
                  <a:gd name="T50" fmla="*/ 47 w 954"/>
                  <a:gd name="T51" fmla="*/ 114 h 1017"/>
                  <a:gd name="T52" fmla="*/ 42 w 954"/>
                  <a:gd name="T53" fmla="*/ 107 h 1017"/>
                  <a:gd name="T54" fmla="*/ 39 w 954"/>
                  <a:gd name="T55" fmla="*/ 102 h 1017"/>
                  <a:gd name="T56" fmla="*/ 32 w 954"/>
                  <a:gd name="T57" fmla="*/ 86 h 1017"/>
                  <a:gd name="T58" fmla="*/ 23 w 954"/>
                  <a:gd name="T59" fmla="*/ 66 h 1017"/>
                  <a:gd name="T60" fmla="*/ 17 w 954"/>
                  <a:gd name="T61" fmla="*/ 50 h 1017"/>
                  <a:gd name="T62" fmla="*/ 6 w 954"/>
                  <a:gd name="T63" fmla="*/ 31 h 1017"/>
                  <a:gd name="T64" fmla="*/ 0 w 954"/>
                  <a:gd name="T65" fmla="*/ 20 h 1017"/>
                  <a:gd name="T66" fmla="*/ 9 w 954"/>
                  <a:gd name="T67" fmla="*/ 18 h 101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84" name="Freeform 98">
                <a:extLst>
                  <a:ext uri="{FF2B5EF4-FFF2-40B4-BE49-F238E27FC236}">
                    <a16:creationId xmlns:a16="http://schemas.microsoft.com/office/drawing/2014/main" id="{5A0F44F0-E7BA-4D1A-A2D1-C1F2C01EDA78}"/>
                  </a:ext>
                </a:extLst>
              </p:cNvPr>
              <p:cNvSpPr>
                <a:spLocks noChangeArrowheads="1"/>
              </p:cNvSpPr>
              <p:nvPr/>
            </p:nvSpPr>
            <p:spPr bwMode="auto">
              <a:xfrm>
                <a:off x="3066" y="2297"/>
                <a:ext cx="290" cy="242"/>
              </a:xfrm>
              <a:custGeom>
                <a:avLst/>
                <a:gdLst>
                  <a:gd name="T0" fmla="*/ 0 w 581"/>
                  <a:gd name="T1" fmla="*/ 22 h 486"/>
                  <a:gd name="T2" fmla="*/ 6 w 581"/>
                  <a:gd name="T3" fmla="*/ 22 h 486"/>
                  <a:gd name="T4" fmla="*/ 12 w 581"/>
                  <a:gd name="T5" fmla="*/ 20 h 486"/>
                  <a:gd name="T6" fmla="*/ 20 w 581"/>
                  <a:gd name="T7" fmla="*/ 19 h 486"/>
                  <a:gd name="T8" fmla="*/ 24 w 581"/>
                  <a:gd name="T9" fmla="*/ 18 h 486"/>
                  <a:gd name="T10" fmla="*/ 34 w 581"/>
                  <a:gd name="T11" fmla="*/ 13 h 486"/>
                  <a:gd name="T12" fmla="*/ 42 w 581"/>
                  <a:gd name="T13" fmla="*/ 6 h 486"/>
                  <a:gd name="T14" fmla="*/ 47 w 581"/>
                  <a:gd name="T15" fmla="*/ 0 h 486"/>
                  <a:gd name="T16" fmla="*/ 73 w 581"/>
                  <a:gd name="T17" fmla="*/ 27 h 486"/>
                  <a:gd name="T18" fmla="*/ 73 w 581"/>
                  <a:gd name="T19" fmla="*/ 31 h 486"/>
                  <a:gd name="T20" fmla="*/ 71 w 581"/>
                  <a:gd name="T21" fmla="*/ 36 h 486"/>
                  <a:gd name="T22" fmla="*/ 66 w 581"/>
                  <a:gd name="T23" fmla="*/ 41 h 486"/>
                  <a:gd name="T24" fmla="*/ 62 w 581"/>
                  <a:gd name="T25" fmla="*/ 45 h 486"/>
                  <a:gd name="T26" fmla="*/ 57 w 581"/>
                  <a:gd name="T27" fmla="*/ 48 h 486"/>
                  <a:gd name="T28" fmla="*/ 50 w 581"/>
                  <a:gd name="T29" fmla="*/ 52 h 486"/>
                  <a:gd name="T30" fmla="*/ 42 w 581"/>
                  <a:gd name="T31" fmla="*/ 55 h 486"/>
                  <a:gd name="T32" fmla="*/ 32 w 581"/>
                  <a:gd name="T33" fmla="*/ 58 h 486"/>
                  <a:gd name="T34" fmla="*/ 24 w 581"/>
                  <a:gd name="T35" fmla="*/ 60 h 486"/>
                  <a:gd name="T36" fmla="*/ 18 w 581"/>
                  <a:gd name="T37" fmla="*/ 61 h 486"/>
                  <a:gd name="T38" fmla="*/ 0 w 581"/>
                  <a:gd name="T39" fmla="*/ 22 h 4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22544" name="Group 99">
              <a:extLst>
                <a:ext uri="{FF2B5EF4-FFF2-40B4-BE49-F238E27FC236}">
                  <a16:creationId xmlns:a16="http://schemas.microsoft.com/office/drawing/2014/main" id="{E49CD791-5AA3-4D2E-9079-D8264459AADC}"/>
                </a:ext>
              </a:extLst>
            </p:cNvPr>
            <p:cNvGrpSpPr>
              <a:grpSpLocks/>
            </p:cNvGrpSpPr>
            <p:nvPr/>
          </p:nvGrpSpPr>
          <p:grpSpPr bwMode="auto">
            <a:xfrm>
              <a:off x="2692" y="1940"/>
              <a:ext cx="431" cy="125"/>
              <a:chOff x="2692" y="1940"/>
              <a:chExt cx="431" cy="125"/>
            </a:xfrm>
          </p:grpSpPr>
          <p:grpSp>
            <p:nvGrpSpPr>
              <p:cNvPr id="19" name="Group 100">
                <a:extLst>
                  <a:ext uri="{FF2B5EF4-FFF2-40B4-BE49-F238E27FC236}">
                    <a16:creationId xmlns:a16="http://schemas.microsoft.com/office/drawing/2014/main" id="{5530C6CE-E08D-45C0-817D-76B5D539CCBE}"/>
                  </a:ext>
                </a:extLst>
              </p:cNvPr>
              <p:cNvGrpSpPr>
                <a:grpSpLocks/>
              </p:cNvGrpSpPr>
              <p:nvPr/>
            </p:nvGrpSpPr>
            <p:grpSpPr bwMode="auto">
              <a:xfrm>
                <a:off x="2692" y="1940"/>
                <a:ext cx="431" cy="125"/>
                <a:chOff x="2692" y="1940"/>
                <a:chExt cx="431" cy="125"/>
              </a:xfrm>
            </p:grpSpPr>
            <p:sp>
              <p:nvSpPr>
                <p:cNvPr id="22577" name="Freeform 101">
                  <a:extLst>
                    <a:ext uri="{FF2B5EF4-FFF2-40B4-BE49-F238E27FC236}">
                      <a16:creationId xmlns:a16="http://schemas.microsoft.com/office/drawing/2014/main" id="{7F1B3160-774E-4448-B01D-CAFD81D56D5F}"/>
                    </a:ext>
                  </a:extLst>
                </p:cNvPr>
                <p:cNvSpPr>
                  <a:spLocks noChangeArrowheads="1"/>
                </p:cNvSpPr>
                <p:nvPr/>
              </p:nvSpPr>
              <p:spPr bwMode="auto">
                <a:xfrm>
                  <a:off x="2756" y="1940"/>
                  <a:ext cx="156" cy="124"/>
                </a:xfrm>
                <a:custGeom>
                  <a:avLst/>
                  <a:gdLst>
                    <a:gd name="T0" fmla="*/ 4 w 309"/>
                    <a:gd name="T1" fmla="*/ 2 h 246"/>
                    <a:gd name="T2" fmla="*/ 11 w 309"/>
                    <a:gd name="T3" fmla="*/ 0 h 246"/>
                    <a:gd name="T4" fmla="*/ 19 w 309"/>
                    <a:gd name="T5" fmla="*/ 0 h 246"/>
                    <a:gd name="T6" fmla="*/ 31 w 309"/>
                    <a:gd name="T7" fmla="*/ 1 h 246"/>
                    <a:gd name="T8" fmla="*/ 35 w 309"/>
                    <a:gd name="T9" fmla="*/ 2 h 246"/>
                    <a:gd name="T10" fmla="*/ 39 w 309"/>
                    <a:gd name="T11" fmla="*/ 4 h 246"/>
                    <a:gd name="T12" fmla="*/ 39 w 309"/>
                    <a:gd name="T13" fmla="*/ 9 h 246"/>
                    <a:gd name="T14" fmla="*/ 39 w 309"/>
                    <a:gd name="T15" fmla="*/ 14 h 246"/>
                    <a:gd name="T16" fmla="*/ 38 w 309"/>
                    <a:gd name="T17" fmla="*/ 18 h 246"/>
                    <a:gd name="T18" fmla="*/ 36 w 309"/>
                    <a:gd name="T19" fmla="*/ 21 h 246"/>
                    <a:gd name="T20" fmla="*/ 35 w 309"/>
                    <a:gd name="T21" fmla="*/ 24 h 246"/>
                    <a:gd name="T22" fmla="*/ 34 w 309"/>
                    <a:gd name="T23" fmla="*/ 27 h 246"/>
                    <a:gd name="T24" fmla="*/ 31 w 309"/>
                    <a:gd name="T25" fmla="*/ 29 h 246"/>
                    <a:gd name="T26" fmla="*/ 28 w 309"/>
                    <a:gd name="T27" fmla="*/ 30 h 246"/>
                    <a:gd name="T28" fmla="*/ 23 w 309"/>
                    <a:gd name="T29" fmla="*/ 31 h 246"/>
                    <a:gd name="T30" fmla="*/ 18 w 309"/>
                    <a:gd name="T31" fmla="*/ 32 h 246"/>
                    <a:gd name="T32" fmla="*/ 13 w 309"/>
                    <a:gd name="T33" fmla="*/ 31 h 246"/>
                    <a:gd name="T34" fmla="*/ 10 w 309"/>
                    <a:gd name="T35" fmla="*/ 30 h 246"/>
                    <a:gd name="T36" fmla="*/ 6 w 309"/>
                    <a:gd name="T37" fmla="*/ 29 h 246"/>
                    <a:gd name="T38" fmla="*/ 3 w 309"/>
                    <a:gd name="T39" fmla="*/ 26 h 246"/>
                    <a:gd name="T40" fmla="*/ 2 w 309"/>
                    <a:gd name="T41" fmla="*/ 24 h 246"/>
                    <a:gd name="T42" fmla="*/ 0 w 309"/>
                    <a:gd name="T43" fmla="*/ 17 h 246"/>
                    <a:gd name="T44" fmla="*/ 0 w 309"/>
                    <a:gd name="T45" fmla="*/ 11 h 246"/>
                    <a:gd name="T46" fmla="*/ 0 w 309"/>
                    <a:gd name="T47" fmla="*/ 6 h 246"/>
                    <a:gd name="T48" fmla="*/ 4 w 309"/>
                    <a:gd name="T49" fmla="*/ 2 h 2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78" name="Freeform 102">
                  <a:extLst>
                    <a:ext uri="{FF2B5EF4-FFF2-40B4-BE49-F238E27FC236}">
                      <a16:creationId xmlns:a16="http://schemas.microsoft.com/office/drawing/2014/main" id="{113DE001-3F42-48BC-B3D3-70470093A6D2}"/>
                    </a:ext>
                  </a:extLst>
                </p:cNvPr>
                <p:cNvSpPr>
                  <a:spLocks noChangeArrowheads="1"/>
                </p:cNvSpPr>
                <p:nvPr/>
              </p:nvSpPr>
              <p:spPr bwMode="auto">
                <a:xfrm>
                  <a:off x="2932" y="1944"/>
                  <a:ext cx="151" cy="125"/>
                </a:xfrm>
                <a:custGeom>
                  <a:avLst/>
                  <a:gdLst>
                    <a:gd name="T0" fmla="*/ 34 w 308"/>
                    <a:gd name="T1" fmla="*/ 1 h 245"/>
                    <a:gd name="T2" fmla="*/ 27 w 308"/>
                    <a:gd name="T3" fmla="*/ 0 h 245"/>
                    <a:gd name="T4" fmla="*/ 20 w 308"/>
                    <a:gd name="T5" fmla="*/ 0 h 245"/>
                    <a:gd name="T6" fmla="*/ 14 w 308"/>
                    <a:gd name="T7" fmla="*/ 0 h 245"/>
                    <a:gd name="T8" fmla="*/ 8 w 308"/>
                    <a:gd name="T9" fmla="*/ 0 h 245"/>
                    <a:gd name="T10" fmla="*/ 4 w 308"/>
                    <a:gd name="T11" fmla="*/ 1 h 245"/>
                    <a:gd name="T12" fmla="*/ 0 w 308"/>
                    <a:gd name="T13" fmla="*/ 3 h 245"/>
                    <a:gd name="T14" fmla="*/ 0 w 308"/>
                    <a:gd name="T15" fmla="*/ 13 h 245"/>
                    <a:gd name="T16" fmla="*/ 1 w 308"/>
                    <a:gd name="T17" fmla="*/ 19 h 245"/>
                    <a:gd name="T18" fmla="*/ 3 w 308"/>
                    <a:gd name="T19" fmla="*/ 23 h 245"/>
                    <a:gd name="T20" fmla="*/ 5 w 308"/>
                    <a:gd name="T21" fmla="*/ 25 h 245"/>
                    <a:gd name="T22" fmla="*/ 8 w 308"/>
                    <a:gd name="T23" fmla="*/ 27 h 245"/>
                    <a:gd name="T24" fmla="*/ 10 w 308"/>
                    <a:gd name="T25" fmla="*/ 29 h 245"/>
                    <a:gd name="T26" fmla="*/ 13 w 308"/>
                    <a:gd name="T27" fmla="*/ 29 h 245"/>
                    <a:gd name="T28" fmla="*/ 16 w 308"/>
                    <a:gd name="T29" fmla="*/ 30 h 245"/>
                    <a:gd name="T30" fmla="*/ 20 w 308"/>
                    <a:gd name="T31" fmla="*/ 30 h 245"/>
                    <a:gd name="T32" fmla="*/ 26 w 308"/>
                    <a:gd name="T33" fmla="*/ 30 h 245"/>
                    <a:gd name="T34" fmla="*/ 30 w 308"/>
                    <a:gd name="T35" fmla="*/ 29 h 245"/>
                    <a:gd name="T36" fmla="*/ 33 w 308"/>
                    <a:gd name="T37" fmla="*/ 28 h 245"/>
                    <a:gd name="T38" fmla="*/ 36 w 308"/>
                    <a:gd name="T39" fmla="*/ 25 h 245"/>
                    <a:gd name="T40" fmla="*/ 38 w 308"/>
                    <a:gd name="T41" fmla="*/ 21 h 245"/>
                    <a:gd name="T42" fmla="*/ 39 w 308"/>
                    <a:gd name="T43" fmla="*/ 16 h 245"/>
                    <a:gd name="T44" fmla="*/ 39 w 308"/>
                    <a:gd name="T45" fmla="*/ 10 h 245"/>
                    <a:gd name="T46" fmla="*/ 39 w 308"/>
                    <a:gd name="T47" fmla="*/ 5 h 245"/>
                    <a:gd name="T48" fmla="*/ 34 w 308"/>
                    <a:gd name="T49" fmla="*/ 1 h 24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79" name="Freeform 103">
                  <a:extLst>
                    <a:ext uri="{FF2B5EF4-FFF2-40B4-BE49-F238E27FC236}">
                      <a16:creationId xmlns:a16="http://schemas.microsoft.com/office/drawing/2014/main" id="{5839C12D-39F7-414D-961D-2C8DB22702CA}"/>
                    </a:ext>
                  </a:extLst>
                </p:cNvPr>
                <p:cNvSpPr>
                  <a:spLocks noChangeArrowheads="1"/>
                </p:cNvSpPr>
                <p:nvPr/>
              </p:nvSpPr>
              <p:spPr bwMode="auto">
                <a:xfrm>
                  <a:off x="2912" y="1959"/>
                  <a:ext cx="21" cy="15"/>
                </a:xfrm>
                <a:custGeom>
                  <a:avLst/>
                  <a:gdLst>
                    <a:gd name="T0" fmla="*/ 0 w 45"/>
                    <a:gd name="T1" fmla="*/ 1 h 33"/>
                    <a:gd name="T2" fmla="*/ 0 w 45"/>
                    <a:gd name="T3" fmla="*/ 0 h 33"/>
                    <a:gd name="T4" fmla="*/ 2 w 45"/>
                    <a:gd name="T5" fmla="*/ 0 h 33"/>
                    <a:gd name="T6" fmla="*/ 3 w 45"/>
                    <a:gd name="T7" fmla="*/ 0 h 33"/>
                    <a:gd name="T8" fmla="*/ 5 w 45"/>
                    <a:gd name="T9" fmla="*/ 0 h 33"/>
                    <a:gd name="T10" fmla="*/ 5 w 45"/>
                    <a:gd name="T11" fmla="*/ 3 h 33"/>
                    <a:gd name="T12" fmla="*/ 4 w 45"/>
                    <a:gd name="T13" fmla="*/ 3 h 33"/>
                    <a:gd name="T14" fmla="*/ 3 w 45"/>
                    <a:gd name="T15" fmla="*/ 3 h 33"/>
                    <a:gd name="T16" fmla="*/ 1 w 45"/>
                    <a:gd name="T17" fmla="*/ 3 h 33"/>
                    <a:gd name="T18" fmla="*/ 0 w 45"/>
                    <a:gd name="T19" fmla="*/ 4 h 33"/>
                    <a:gd name="T20" fmla="*/ 0 w 45"/>
                    <a:gd name="T21" fmla="*/ 1 h 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80" name="Freeform 104">
                  <a:extLst>
                    <a:ext uri="{FF2B5EF4-FFF2-40B4-BE49-F238E27FC236}">
                      <a16:creationId xmlns:a16="http://schemas.microsoft.com/office/drawing/2014/main" id="{D1A5247D-3FAC-4B0D-A906-BF6AEB915A87}"/>
                    </a:ext>
                  </a:extLst>
                </p:cNvPr>
                <p:cNvSpPr>
                  <a:spLocks noChangeArrowheads="1"/>
                </p:cNvSpPr>
                <p:nvPr/>
              </p:nvSpPr>
              <p:spPr bwMode="auto">
                <a:xfrm>
                  <a:off x="2692" y="1950"/>
                  <a:ext cx="65" cy="27"/>
                </a:xfrm>
                <a:custGeom>
                  <a:avLst/>
                  <a:gdLst>
                    <a:gd name="T0" fmla="*/ 17 w 128"/>
                    <a:gd name="T1" fmla="*/ 3 h 52"/>
                    <a:gd name="T2" fmla="*/ 17 w 128"/>
                    <a:gd name="T3" fmla="*/ 7 h 52"/>
                    <a:gd name="T4" fmla="*/ 2 w 128"/>
                    <a:gd name="T5" fmla="*/ 3 h 52"/>
                    <a:gd name="T6" fmla="*/ 0 w 128"/>
                    <a:gd name="T7" fmla="*/ 0 h 52"/>
                    <a:gd name="T8" fmla="*/ 17 w 128"/>
                    <a:gd name="T9" fmla="*/ 3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81" name="Freeform 105">
                  <a:extLst>
                    <a:ext uri="{FF2B5EF4-FFF2-40B4-BE49-F238E27FC236}">
                      <a16:creationId xmlns:a16="http://schemas.microsoft.com/office/drawing/2014/main" id="{C0C439CC-2B92-4F34-95B0-C460ED918638}"/>
                    </a:ext>
                  </a:extLst>
                </p:cNvPr>
                <p:cNvSpPr>
                  <a:spLocks noChangeArrowheads="1"/>
                </p:cNvSpPr>
                <p:nvPr/>
              </p:nvSpPr>
              <p:spPr bwMode="auto">
                <a:xfrm>
                  <a:off x="3085" y="1950"/>
                  <a:ext cx="38" cy="27"/>
                </a:xfrm>
                <a:custGeom>
                  <a:avLst/>
                  <a:gdLst>
                    <a:gd name="T0" fmla="*/ 0 w 74"/>
                    <a:gd name="T1" fmla="*/ 4 h 54"/>
                    <a:gd name="T2" fmla="*/ 0 w 74"/>
                    <a:gd name="T3" fmla="*/ 7 h 54"/>
                    <a:gd name="T4" fmla="*/ 9 w 74"/>
                    <a:gd name="T5" fmla="*/ 3 h 54"/>
                    <a:gd name="T6" fmla="*/ 10 w 74"/>
                    <a:gd name="T7" fmla="*/ 0 h 54"/>
                    <a:gd name="T8" fmla="*/ 0 w 74"/>
                    <a:gd name="T9" fmla="*/ 4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nvGrpSpPr>
              <p:cNvPr id="22570" name="Group 106">
                <a:extLst>
                  <a:ext uri="{FF2B5EF4-FFF2-40B4-BE49-F238E27FC236}">
                    <a16:creationId xmlns:a16="http://schemas.microsoft.com/office/drawing/2014/main" id="{DFFB7F69-0A3A-4275-86FE-A84F9D13F048}"/>
                  </a:ext>
                </a:extLst>
              </p:cNvPr>
              <p:cNvGrpSpPr>
                <a:grpSpLocks/>
              </p:cNvGrpSpPr>
              <p:nvPr/>
            </p:nvGrpSpPr>
            <p:grpSpPr bwMode="auto">
              <a:xfrm>
                <a:off x="2803" y="1970"/>
                <a:ext cx="67" cy="57"/>
                <a:chOff x="2803" y="1970"/>
                <a:chExt cx="67" cy="57"/>
              </a:xfrm>
            </p:grpSpPr>
            <p:sp>
              <p:nvSpPr>
                <p:cNvPr id="22575" name="Oval 107">
                  <a:extLst>
                    <a:ext uri="{FF2B5EF4-FFF2-40B4-BE49-F238E27FC236}">
                      <a16:creationId xmlns:a16="http://schemas.microsoft.com/office/drawing/2014/main" id="{31D39DB8-3F58-46D7-8D28-3133B9AEC9E1}"/>
                    </a:ext>
                  </a:extLst>
                </p:cNvPr>
                <p:cNvSpPr>
                  <a:spLocks noChangeArrowheads="1"/>
                </p:cNvSpPr>
                <p:nvPr/>
              </p:nvSpPr>
              <p:spPr bwMode="auto">
                <a:xfrm>
                  <a:off x="2805" y="1974"/>
                  <a:ext cx="67" cy="57"/>
                </a:xfrm>
                <a:prstGeom prst="ellipse">
                  <a:avLst/>
                </a:prstGeom>
                <a:solidFill>
                  <a:srgbClr val="C0FFFF"/>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2576" name="Oval 108">
                  <a:extLst>
                    <a:ext uri="{FF2B5EF4-FFF2-40B4-BE49-F238E27FC236}">
                      <a16:creationId xmlns:a16="http://schemas.microsoft.com/office/drawing/2014/main" id="{02D2E586-25C5-42AB-BDC9-271995F330CC}"/>
                    </a:ext>
                  </a:extLst>
                </p:cNvPr>
                <p:cNvSpPr>
                  <a:spLocks noChangeArrowheads="1"/>
                </p:cNvSpPr>
                <p:nvPr/>
              </p:nvSpPr>
              <p:spPr bwMode="auto">
                <a:xfrm>
                  <a:off x="2826" y="1976"/>
                  <a:ext cx="36" cy="36"/>
                </a:xfrm>
                <a:prstGeom prst="ellipse">
                  <a:avLst/>
                </a:prstGeom>
                <a:solidFill>
                  <a:srgbClr val="618FFD"/>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grpSp>
            <p:nvGrpSpPr>
              <p:cNvPr id="22571" name="Group 109">
                <a:extLst>
                  <a:ext uri="{FF2B5EF4-FFF2-40B4-BE49-F238E27FC236}">
                    <a16:creationId xmlns:a16="http://schemas.microsoft.com/office/drawing/2014/main" id="{1FB210B5-BEFD-40D9-934D-88340E33F7D4}"/>
                  </a:ext>
                </a:extLst>
              </p:cNvPr>
              <p:cNvGrpSpPr>
                <a:grpSpLocks/>
              </p:cNvGrpSpPr>
              <p:nvPr/>
            </p:nvGrpSpPr>
            <p:grpSpPr bwMode="auto">
              <a:xfrm>
                <a:off x="2975" y="1975"/>
                <a:ext cx="67" cy="57"/>
                <a:chOff x="2975" y="1975"/>
                <a:chExt cx="67" cy="57"/>
              </a:xfrm>
            </p:grpSpPr>
            <p:sp>
              <p:nvSpPr>
                <p:cNvPr id="22573" name="Oval 110">
                  <a:extLst>
                    <a:ext uri="{FF2B5EF4-FFF2-40B4-BE49-F238E27FC236}">
                      <a16:creationId xmlns:a16="http://schemas.microsoft.com/office/drawing/2014/main" id="{9432100F-7C89-4D57-96DC-4C595B2A321B}"/>
                    </a:ext>
                  </a:extLst>
                </p:cNvPr>
                <p:cNvSpPr>
                  <a:spLocks noChangeArrowheads="1"/>
                </p:cNvSpPr>
                <p:nvPr/>
              </p:nvSpPr>
              <p:spPr bwMode="auto">
                <a:xfrm>
                  <a:off x="2975" y="1973"/>
                  <a:ext cx="67" cy="64"/>
                </a:xfrm>
                <a:prstGeom prst="ellipse">
                  <a:avLst/>
                </a:prstGeom>
                <a:solidFill>
                  <a:srgbClr val="C0FFFF"/>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2574" name="Oval 111">
                  <a:extLst>
                    <a:ext uri="{FF2B5EF4-FFF2-40B4-BE49-F238E27FC236}">
                      <a16:creationId xmlns:a16="http://schemas.microsoft.com/office/drawing/2014/main" id="{2BBDB567-0F44-437C-8C5D-DEC87361FA0D}"/>
                    </a:ext>
                  </a:extLst>
                </p:cNvPr>
                <p:cNvSpPr>
                  <a:spLocks noChangeArrowheads="1"/>
                </p:cNvSpPr>
                <p:nvPr/>
              </p:nvSpPr>
              <p:spPr bwMode="auto">
                <a:xfrm>
                  <a:off x="2997" y="1981"/>
                  <a:ext cx="36" cy="36"/>
                </a:xfrm>
                <a:prstGeom prst="ellipse">
                  <a:avLst/>
                </a:prstGeom>
                <a:solidFill>
                  <a:srgbClr val="618FFD"/>
                </a:solidFill>
                <a:ln w="7938">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grpSp>
        </p:grpSp>
        <p:sp>
          <p:nvSpPr>
            <p:cNvPr id="22546" name="Freeform 112">
              <a:extLst>
                <a:ext uri="{FF2B5EF4-FFF2-40B4-BE49-F238E27FC236}">
                  <a16:creationId xmlns:a16="http://schemas.microsoft.com/office/drawing/2014/main" id="{A0C43BDA-39F7-4CAC-86BE-81FADAF2E338}"/>
                </a:ext>
              </a:extLst>
            </p:cNvPr>
            <p:cNvSpPr>
              <a:spLocks noChangeArrowheads="1"/>
            </p:cNvSpPr>
            <p:nvPr/>
          </p:nvSpPr>
          <p:spPr bwMode="auto">
            <a:xfrm>
              <a:off x="2207" y="2064"/>
              <a:ext cx="192" cy="192"/>
            </a:xfrm>
            <a:custGeom>
              <a:avLst/>
              <a:gdLst>
                <a:gd name="T0" fmla="*/ 6 w 487"/>
                <a:gd name="T1" fmla="*/ 0 h 424"/>
                <a:gd name="T2" fmla="*/ 7 w 487"/>
                <a:gd name="T3" fmla="*/ 3 h 424"/>
                <a:gd name="T4" fmla="*/ 7 w 487"/>
                <a:gd name="T5" fmla="*/ 5 h 424"/>
                <a:gd name="T6" fmla="*/ 9 w 487"/>
                <a:gd name="T7" fmla="*/ 8 h 424"/>
                <a:gd name="T8" fmla="*/ 9 w 487"/>
                <a:gd name="T9" fmla="*/ 10 h 424"/>
                <a:gd name="T10" fmla="*/ 11 w 487"/>
                <a:gd name="T11" fmla="*/ 11 h 424"/>
                <a:gd name="T12" fmla="*/ 12 w 487"/>
                <a:gd name="T13" fmla="*/ 13 h 424"/>
                <a:gd name="T14" fmla="*/ 15 w 487"/>
                <a:gd name="T15" fmla="*/ 15 h 424"/>
                <a:gd name="T16" fmla="*/ 18 w 487"/>
                <a:gd name="T17" fmla="*/ 15 h 424"/>
                <a:gd name="T18" fmla="*/ 20 w 487"/>
                <a:gd name="T19" fmla="*/ 15 h 424"/>
                <a:gd name="T20" fmla="*/ 23 w 487"/>
                <a:gd name="T21" fmla="*/ 13 h 424"/>
                <a:gd name="T22" fmla="*/ 27 w 487"/>
                <a:gd name="T23" fmla="*/ 11 h 424"/>
                <a:gd name="T24" fmla="*/ 27 w 487"/>
                <a:gd name="T25" fmla="*/ 13 h 424"/>
                <a:gd name="T26" fmla="*/ 29 w 487"/>
                <a:gd name="T27" fmla="*/ 28 h 424"/>
                <a:gd name="T28" fmla="*/ 30 w 487"/>
                <a:gd name="T29" fmla="*/ 36 h 424"/>
                <a:gd name="T30" fmla="*/ 26 w 487"/>
                <a:gd name="T31" fmla="*/ 38 h 424"/>
                <a:gd name="T32" fmla="*/ 20 w 487"/>
                <a:gd name="T33" fmla="*/ 39 h 424"/>
                <a:gd name="T34" fmla="*/ 17 w 487"/>
                <a:gd name="T35" fmla="*/ 39 h 424"/>
                <a:gd name="T36" fmla="*/ 11 w 487"/>
                <a:gd name="T37" fmla="*/ 37 h 424"/>
                <a:gd name="T38" fmla="*/ 7 w 487"/>
                <a:gd name="T39" fmla="*/ 34 h 424"/>
                <a:gd name="T40" fmla="*/ 4 w 487"/>
                <a:gd name="T41" fmla="*/ 30 h 424"/>
                <a:gd name="T42" fmla="*/ 2 w 487"/>
                <a:gd name="T43" fmla="*/ 26 h 424"/>
                <a:gd name="T44" fmla="*/ 0 w 487"/>
                <a:gd name="T45" fmla="*/ 21 h 424"/>
                <a:gd name="T46" fmla="*/ 1 w 487"/>
                <a:gd name="T47" fmla="*/ 16 h 424"/>
                <a:gd name="T48" fmla="*/ 2 w 487"/>
                <a:gd name="T49" fmla="*/ 10 h 424"/>
                <a:gd name="T50" fmla="*/ 4 w 487"/>
                <a:gd name="T51" fmla="*/ 6 h 424"/>
                <a:gd name="T52" fmla="*/ 6 w 487"/>
                <a:gd name="T53" fmla="*/ 0 h 4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20" name="Group 113">
              <a:extLst>
                <a:ext uri="{FF2B5EF4-FFF2-40B4-BE49-F238E27FC236}">
                  <a16:creationId xmlns:a16="http://schemas.microsoft.com/office/drawing/2014/main" id="{0B80C379-6282-4413-9F15-9EE0502BC218}"/>
                </a:ext>
              </a:extLst>
            </p:cNvPr>
            <p:cNvGrpSpPr>
              <a:grpSpLocks/>
            </p:cNvGrpSpPr>
            <p:nvPr/>
          </p:nvGrpSpPr>
          <p:grpSpPr bwMode="auto">
            <a:xfrm rot="16200000" flipV="1">
              <a:off x="2006" y="1788"/>
              <a:ext cx="442" cy="322"/>
              <a:chOff x="4363" y="2585"/>
              <a:chExt cx="1104" cy="808"/>
            </a:xfrm>
          </p:grpSpPr>
          <p:sp>
            <p:nvSpPr>
              <p:cNvPr id="22548" name="Freeform 114">
                <a:extLst>
                  <a:ext uri="{FF2B5EF4-FFF2-40B4-BE49-F238E27FC236}">
                    <a16:creationId xmlns:a16="http://schemas.microsoft.com/office/drawing/2014/main" id="{BFAA632E-B08F-487A-9930-312F66B7204D}"/>
                  </a:ext>
                </a:extLst>
              </p:cNvPr>
              <p:cNvSpPr>
                <a:spLocks noChangeArrowheads="1"/>
              </p:cNvSpPr>
              <p:nvPr/>
            </p:nvSpPr>
            <p:spPr bwMode="auto">
              <a:xfrm>
                <a:off x="4362" y="2587"/>
                <a:ext cx="1107" cy="808"/>
              </a:xfrm>
              <a:custGeom>
                <a:avLst/>
                <a:gdLst>
                  <a:gd name="T0" fmla="*/ 27 w 3311"/>
                  <a:gd name="T1" fmla="*/ 4 h 2423"/>
                  <a:gd name="T2" fmla="*/ 46 w 3311"/>
                  <a:gd name="T3" fmla="*/ 0 h 2423"/>
                  <a:gd name="T4" fmla="*/ 62 w 3311"/>
                  <a:gd name="T5" fmla="*/ 3 h 2423"/>
                  <a:gd name="T6" fmla="*/ 78 w 3311"/>
                  <a:gd name="T7" fmla="*/ 10 h 2423"/>
                  <a:gd name="T8" fmla="*/ 93 w 3311"/>
                  <a:gd name="T9" fmla="*/ 16 h 2423"/>
                  <a:gd name="T10" fmla="*/ 106 w 3311"/>
                  <a:gd name="T11" fmla="*/ 22 h 2423"/>
                  <a:gd name="T12" fmla="*/ 110 w 3311"/>
                  <a:gd name="T13" fmla="*/ 25 h 2423"/>
                  <a:gd name="T14" fmla="*/ 110 w 3311"/>
                  <a:gd name="T15" fmla="*/ 31 h 2423"/>
                  <a:gd name="T16" fmla="*/ 106 w 3311"/>
                  <a:gd name="T17" fmla="*/ 34 h 2423"/>
                  <a:gd name="T18" fmla="*/ 100 w 3311"/>
                  <a:gd name="T19" fmla="*/ 35 h 2423"/>
                  <a:gd name="T20" fmla="*/ 95 w 3311"/>
                  <a:gd name="T21" fmla="*/ 34 h 2423"/>
                  <a:gd name="T22" fmla="*/ 90 w 3311"/>
                  <a:gd name="T23" fmla="*/ 33 h 2423"/>
                  <a:gd name="T24" fmla="*/ 92 w 3311"/>
                  <a:gd name="T25" fmla="*/ 36 h 2423"/>
                  <a:gd name="T26" fmla="*/ 94 w 3311"/>
                  <a:gd name="T27" fmla="*/ 39 h 2423"/>
                  <a:gd name="T28" fmla="*/ 102 w 3311"/>
                  <a:gd name="T29" fmla="*/ 44 h 2423"/>
                  <a:gd name="T30" fmla="*/ 106 w 3311"/>
                  <a:gd name="T31" fmla="*/ 49 h 2423"/>
                  <a:gd name="T32" fmla="*/ 111 w 3311"/>
                  <a:gd name="T33" fmla="*/ 53 h 2423"/>
                  <a:gd name="T34" fmla="*/ 117 w 3311"/>
                  <a:gd name="T35" fmla="*/ 58 h 2423"/>
                  <a:gd name="T36" fmla="*/ 120 w 3311"/>
                  <a:gd name="T37" fmla="*/ 62 h 2423"/>
                  <a:gd name="T38" fmla="*/ 122 w 3311"/>
                  <a:gd name="T39" fmla="*/ 66 h 2423"/>
                  <a:gd name="T40" fmla="*/ 123 w 3311"/>
                  <a:gd name="T41" fmla="*/ 70 h 2423"/>
                  <a:gd name="T42" fmla="*/ 120 w 3311"/>
                  <a:gd name="T43" fmla="*/ 73 h 2423"/>
                  <a:gd name="T44" fmla="*/ 120 w 3311"/>
                  <a:gd name="T45" fmla="*/ 76 h 2423"/>
                  <a:gd name="T46" fmla="*/ 120 w 3311"/>
                  <a:gd name="T47" fmla="*/ 79 h 2423"/>
                  <a:gd name="T48" fmla="*/ 119 w 3311"/>
                  <a:gd name="T49" fmla="*/ 82 h 2423"/>
                  <a:gd name="T50" fmla="*/ 118 w 3311"/>
                  <a:gd name="T51" fmla="*/ 83 h 2423"/>
                  <a:gd name="T52" fmla="*/ 115 w 3311"/>
                  <a:gd name="T53" fmla="*/ 84 h 2423"/>
                  <a:gd name="T54" fmla="*/ 111 w 3311"/>
                  <a:gd name="T55" fmla="*/ 84 h 2423"/>
                  <a:gd name="T56" fmla="*/ 109 w 3311"/>
                  <a:gd name="T57" fmla="*/ 85 h 2423"/>
                  <a:gd name="T58" fmla="*/ 108 w 3311"/>
                  <a:gd name="T59" fmla="*/ 88 h 2423"/>
                  <a:gd name="T60" fmla="*/ 107 w 3311"/>
                  <a:gd name="T61" fmla="*/ 89 h 2423"/>
                  <a:gd name="T62" fmla="*/ 105 w 3311"/>
                  <a:gd name="T63" fmla="*/ 90 h 2423"/>
                  <a:gd name="T64" fmla="*/ 103 w 3311"/>
                  <a:gd name="T65" fmla="*/ 90 h 2423"/>
                  <a:gd name="T66" fmla="*/ 97 w 3311"/>
                  <a:gd name="T67" fmla="*/ 88 h 2423"/>
                  <a:gd name="T68" fmla="*/ 87 w 3311"/>
                  <a:gd name="T69" fmla="*/ 82 h 2423"/>
                  <a:gd name="T70" fmla="*/ 81 w 3311"/>
                  <a:gd name="T71" fmla="*/ 81 h 2423"/>
                  <a:gd name="T72" fmla="*/ 75 w 3311"/>
                  <a:gd name="T73" fmla="*/ 80 h 2423"/>
                  <a:gd name="T74" fmla="*/ 61 w 3311"/>
                  <a:gd name="T75" fmla="*/ 74 h 2423"/>
                  <a:gd name="T76" fmla="*/ 51 w 3311"/>
                  <a:gd name="T77" fmla="*/ 69 h 2423"/>
                  <a:gd name="T78" fmla="*/ 43 w 3311"/>
                  <a:gd name="T79" fmla="*/ 65 h 2423"/>
                  <a:gd name="T80" fmla="*/ 37 w 3311"/>
                  <a:gd name="T81" fmla="*/ 63 h 2423"/>
                  <a:gd name="T82" fmla="*/ 30 w 3311"/>
                  <a:gd name="T83" fmla="*/ 58 h 2423"/>
                  <a:gd name="T84" fmla="*/ 10 w 3311"/>
                  <a:gd name="T85" fmla="*/ 39 h 2423"/>
                  <a:gd name="T86" fmla="*/ 8 w 3311"/>
                  <a:gd name="T87" fmla="*/ 8 h 242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49" name="Freeform 115">
                <a:extLst>
                  <a:ext uri="{FF2B5EF4-FFF2-40B4-BE49-F238E27FC236}">
                    <a16:creationId xmlns:a16="http://schemas.microsoft.com/office/drawing/2014/main" id="{FFDF640C-9C0A-4FF5-8C83-547EF20F837E}"/>
                  </a:ext>
                </a:extLst>
              </p:cNvPr>
              <p:cNvSpPr>
                <a:spLocks noChangeArrowheads="1"/>
              </p:cNvSpPr>
              <p:nvPr/>
            </p:nvSpPr>
            <p:spPr bwMode="auto">
              <a:xfrm>
                <a:off x="4800" y="3077"/>
                <a:ext cx="339" cy="232"/>
              </a:xfrm>
              <a:custGeom>
                <a:avLst/>
                <a:gdLst>
                  <a:gd name="T0" fmla="*/ 36 w 1008"/>
                  <a:gd name="T1" fmla="*/ 25 h 673"/>
                  <a:gd name="T2" fmla="*/ 37 w 1008"/>
                  <a:gd name="T3" fmla="*/ 23 h 673"/>
                  <a:gd name="T4" fmla="*/ 37 w 1008"/>
                  <a:gd name="T5" fmla="*/ 21 h 673"/>
                  <a:gd name="T6" fmla="*/ 37 w 1008"/>
                  <a:gd name="T7" fmla="*/ 20 h 673"/>
                  <a:gd name="T8" fmla="*/ 36 w 1008"/>
                  <a:gd name="T9" fmla="*/ 17 h 673"/>
                  <a:gd name="T10" fmla="*/ 34 w 1008"/>
                  <a:gd name="T11" fmla="*/ 16 h 673"/>
                  <a:gd name="T12" fmla="*/ 31 w 1008"/>
                  <a:gd name="T13" fmla="*/ 14 h 673"/>
                  <a:gd name="T14" fmla="*/ 28 w 1008"/>
                  <a:gd name="T15" fmla="*/ 12 h 673"/>
                  <a:gd name="T16" fmla="*/ 25 w 1008"/>
                  <a:gd name="T17" fmla="*/ 11 h 673"/>
                  <a:gd name="T18" fmla="*/ 22 w 1008"/>
                  <a:gd name="T19" fmla="*/ 11 h 673"/>
                  <a:gd name="T20" fmla="*/ 21 w 1008"/>
                  <a:gd name="T21" fmla="*/ 9 h 673"/>
                  <a:gd name="T22" fmla="*/ 19 w 1008"/>
                  <a:gd name="T23" fmla="*/ 8 h 673"/>
                  <a:gd name="T24" fmla="*/ 17 w 1008"/>
                  <a:gd name="T25" fmla="*/ 6 h 673"/>
                  <a:gd name="T26" fmla="*/ 15 w 1008"/>
                  <a:gd name="T27" fmla="*/ 5 h 673"/>
                  <a:gd name="T28" fmla="*/ 12 w 1008"/>
                  <a:gd name="T29" fmla="*/ 3 h 673"/>
                  <a:gd name="T30" fmla="*/ 11 w 1008"/>
                  <a:gd name="T31" fmla="*/ 3 h 673"/>
                  <a:gd name="T32" fmla="*/ 8 w 1008"/>
                  <a:gd name="T33" fmla="*/ 1 h 673"/>
                  <a:gd name="T34" fmla="*/ 5 w 1008"/>
                  <a:gd name="T35" fmla="*/ 0 h 673"/>
                  <a:gd name="T36" fmla="*/ 2 w 1008"/>
                  <a:gd name="T37" fmla="*/ 0 h 673"/>
                  <a:gd name="T38" fmla="*/ 0 w 1008"/>
                  <a:gd name="T39" fmla="*/ 0 h 6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50" name="Freeform 116">
                <a:extLst>
                  <a:ext uri="{FF2B5EF4-FFF2-40B4-BE49-F238E27FC236}">
                    <a16:creationId xmlns:a16="http://schemas.microsoft.com/office/drawing/2014/main" id="{02584DCD-94B3-44B8-9654-B438FA55B1C7}"/>
                  </a:ext>
                </a:extLst>
              </p:cNvPr>
              <p:cNvSpPr>
                <a:spLocks noChangeArrowheads="1"/>
              </p:cNvSpPr>
              <p:nvPr/>
            </p:nvSpPr>
            <p:spPr bwMode="auto">
              <a:xfrm>
                <a:off x="4980" y="3055"/>
                <a:ext cx="360" cy="279"/>
              </a:xfrm>
              <a:custGeom>
                <a:avLst/>
                <a:gdLst>
                  <a:gd name="T0" fmla="*/ 40 w 1077"/>
                  <a:gd name="T1" fmla="*/ 31 h 838"/>
                  <a:gd name="T2" fmla="*/ 40 w 1077"/>
                  <a:gd name="T3" fmla="*/ 30 h 838"/>
                  <a:gd name="T4" fmla="*/ 39 w 1077"/>
                  <a:gd name="T5" fmla="*/ 28 h 838"/>
                  <a:gd name="T6" fmla="*/ 38 w 1077"/>
                  <a:gd name="T7" fmla="*/ 27 h 838"/>
                  <a:gd name="T8" fmla="*/ 38 w 1077"/>
                  <a:gd name="T9" fmla="*/ 26 h 838"/>
                  <a:gd name="T10" fmla="*/ 37 w 1077"/>
                  <a:gd name="T11" fmla="*/ 25 h 838"/>
                  <a:gd name="T12" fmla="*/ 34 w 1077"/>
                  <a:gd name="T13" fmla="*/ 23 h 838"/>
                  <a:gd name="T14" fmla="*/ 30 w 1077"/>
                  <a:gd name="T15" fmla="*/ 20 h 838"/>
                  <a:gd name="T16" fmla="*/ 27 w 1077"/>
                  <a:gd name="T17" fmla="*/ 19 h 838"/>
                  <a:gd name="T18" fmla="*/ 24 w 1077"/>
                  <a:gd name="T19" fmla="*/ 18 h 838"/>
                  <a:gd name="T20" fmla="*/ 20 w 1077"/>
                  <a:gd name="T21" fmla="*/ 15 h 838"/>
                  <a:gd name="T22" fmla="*/ 17 w 1077"/>
                  <a:gd name="T23" fmla="*/ 13 h 838"/>
                  <a:gd name="T24" fmla="*/ 14 w 1077"/>
                  <a:gd name="T25" fmla="*/ 10 h 838"/>
                  <a:gd name="T26" fmla="*/ 11 w 1077"/>
                  <a:gd name="T27" fmla="*/ 8 h 838"/>
                  <a:gd name="T28" fmla="*/ 7 w 1077"/>
                  <a:gd name="T29" fmla="*/ 6 h 838"/>
                  <a:gd name="T30" fmla="*/ 4 w 1077"/>
                  <a:gd name="T31" fmla="*/ 3 h 838"/>
                  <a:gd name="T32" fmla="*/ 0 w 1077"/>
                  <a:gd name="T33" fmla="*/ 0 h 8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51" name="Freeform 117">
                <a:extLst>
                  <a:ext uri="{FF2B5EF4-FFF2-40B4-BE49-F238E27FC236}">
                    <a16:creationId xmlns:a16="http://schemas.microsoft.com/office/drawing/2014/main" id="{ABE12342-1F20-466B-94DA-C360BB72ADDC}"/>
                  </a:ext>
                </a:extLst>
              </p:cNvPr>
              <p:cNvSpPr>
                <a:spLocks noChangeArrowheads="1"/>
              </p:cNvSpPr>
              <p:nvPr/>
            </p:nvSpPr>
            <p:spPr bwMode="auto">
              <a:xfrm>
                <a:off x="5079" y="2973"/>
                <a:ext cx="360" cy="275"/>
              </a:xfrm>
              <a:custGeom>
                <a:avLst/>
                <a:gdLst>
                  <a:gd name="T0" fmla="*/ 40 w 1069"/>
                  <a:gd name="T1" fmla="*/ 31 h 828"/>
                  <a:gd name="T2" fmla="*/ 38 w 1069"/>
                  <a:gd name="T3" fmla="*/ 29 h 828"/>
                  <a:gd name="T4" fmla="*/ 37 w 1069"/>
                  <a:gd name="T5" fmla="*/ 27 h 828"/>
                  <a:gd name="T6" fmla="*/ 35 w 1069"/>
                  <a:gd name="T7" fmla="*/ 26 h 828"/>
                  <a:gd name="T8" fmla="*/ 29 w 1069"/>
                  <a:gd name="T9" fmla="*/ 22 h 828"/>
                  <a:gd name="T10" fmla="*/ 26 w 1069"/>
                  <a:gd name="T11" fmla="*/ 20 h 828"/>
                  <a:gd name="T12" fmla="*/ 23 w 1069"/>
                  <a:gd name="T13" fmla="*/ 17 h 828"/>
                  <a:gd name="T14" fmla="*/ 20 w 1069"/>
                  <a:gd name="T15" fmla="*/ 15 h 828"/>
                  <a:gd name="T16" fmla="*/ 17 w 1069"/>
                  <a:gd name="T17" fmla="*/ 12 h 828"/>
                  <a:gd name="T18" fmla="*/ 14 w 1069"/>
                  <a:gd name="T19" fmla="*/ 10 h 828"/>
                  <a:gd name="T20" fmla="*/ 12 w 1069"/>
                  <a:gd name="T21" fmla="*/ 9 h 828"/>
                  <a:gd name="T22" fmla="*/ 8 w 1069"/>
                  <a:gd name="T23" fmla="*/ 7 h 828"/>
                  <a:gd name="T24" fmla="*/ 5 w 1069"/>
                  <a:gd name="T25" fmla="*/ 3 h 828"/>
                  <a:gd name="T26" fmla="*/ 0 w 1069"/>
                  <a:gd name="T27" fmla="*/ 0 h 8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52" name="Freeform 118">
                <a:extLst>
                  <a:ext uri="{FF2B5EF4-FFF2-40B4-BE49-F238E27FC236}">
                    <a16:creationId xmlns:a16="http://schemas.microsoft.com/office/drawing/2014/main" id="{E63A0130-9A68-453A-8EC9-9180E9039B36}"/>
                  </a:ext>
                </a:extLst>
              </p:cNvPr>
              <p:cNvSpPr>
                <a:spLocks noChangeArrowheads="1"/>
              </p:cNvSpPr>
              <p:nvPr/>
            </p:nvSpPr>
            <p:spPr bwMode="auto">
              <a:xfrm>
                <a:off x="5147" y="2750"/>
                <a:ext cx="13" cy="103"/>
              </a:xfrm>
              <a:custGeom>
                <a:avLst/>
                <a:gdLst>
                  <a:gd name="T0" fmla="*/ 1 w 36"/>
                  <a:gd name="T1" fmla="*/ 12 h 313"/>
                  <a:gd name="T2" fmla="*/ 0 w 36"/>
                  <a:gd name="T3" fmla="*/ 8 h 313"/>
                  <a:gd name="T4" fmla="*/ 0 w 36"/>
                  <a:gd name="T5" fmla="*/ 6 h 313"/>
                  <a:gd name="T6" fmla="*/ 1 w 36"/>
                  <a:gd name="T7" fmla="*/ 2 h 313"/>
                  <a:gd name="T8" fmla="*/ 1 w 36"/>
                  <a:gd name="T9" fmla="*/ 0 h 3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13">
                    <a:moveTo>
                      <a:pt x="20" y="313"/>
                    </a:moveTo>
                    <a:lnTo>
                      <a:pt x="4" y="216"/>
                    </a:lnTo>
                    <a:lnTo>
                      <a:pt x="0" y="152"/>
                    </a:lnTo>
                    <a:lnTo>
                      <a:pt x="16" y="66"/>
                    </a:lnTo>
                    <a:lnTo>
                      <a:pt x="36" y="0"/>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53" name="Freeform 119">
                <a:extLst>
                  <a:ext uri="{FF2B5EF4-FFF2-40B4-BE49-F238E27FC236}">
                    <a16:creationId xmlns:a16="http://schemas.microsoft.com/office/drawing/2014/main" id="{1CD71E4D-669C-4ABE-A909-57A6970D6F2E}"/>
                  </a:ext>
                </a:extLst>
              </p:cNvPr>
              <p:cNvSpPr>
                <a:spLocks noChangeArrowheads="1"/>
              </p:cNvSpPr>
              <p:nvPr/>
            </p:nvSpPr>
            <p:spPr bwMode="auto">
              <a:xfrm>
                <a:off x="5147" y="2939"/>
                <a:ext cx="60" cy="60"/>
              </a:xfrm>
              <a:custGeom>
                <a:avLst/>
                <a:gdLst>
                  <a:gd name="T0" fmla="*/ 7 w 177"/>
                  <a:gd name="T1" fmla="*/ 0 h 175"/>
                  <a:gd name="T2" fmla="*/ 5 w 177"/>
                  <a:gd name="T3" fmla="*/ 0 h 175"/>
                  <a:gd name="T4" fmla="*/ 3 w 177"/>
                  <a:gd name="T5" fmla="*/ 1 h 175"/>
                  <a:gd name="T6" fmla="*/ 2 w 177"/>
                  <a:gd name="T7" fmla="*/ 3 h 175"/>
                  <a:gd name="T8" fmla="*/ 1 w 177"/>
                  <a:gd name="T9" fmla="*/ 4 h 175"/>
                  <a:gd name="T10" fmla="*/ 0 w 177"/>
                  <a:gd name="T11" fmla="*/ 7 h 1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7" h="175">
                    <a:moveTo>
                      <a:pt x="177" y="0"/>
                    </a:moveTo>
                    <a:lnTo>
                      <a:pt x="133" y="9"/>
                    </a:lnTo>
                    <a:lnTo>
                      <a:pt x="84" y="34"/>
                    </a:lnTo>
                    <a:lnTo>
                      <a:pt x="43" y="72"/>
                    </a:lnTo>
                    <a:lnTo>
                      <a:pt x="21" y="107"/>
                    </a:lnTo>
                    <a:lnTo>
                      <a:pt x="0" y="175"/>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54" name="Freeform 120">
                <a:extLst>
                  <a:ext uri="{FF2B5EF4-FFF2-40B4-BE49-F238E27FC236}">
                    <a16:creationId xmlns:a16="http://schemas.microsoft.com/office/drawing/2014/main" id="{6431F6B8-0A81-4717-A534-9D496FBB10A0}"/>
                  </a:ext>
                </a:extLst>
              </p:cNvPr>
              <p:cNvSpPr>
                <a:spLocks noChangeArrowheads="1"/>
              </p:cNvSpPr>
              <p:nvPr/>
            </p:nvSpPr>
            <p:spPr bwMode="auto">
              <a:xfrm>
                <a:off x="5049" y="3029"/>
                <a:ext cx="94" cy="43"/>
              </a:xfrm>
              <a:custGeom>
                <a:avLst/>
                <a:gdLst>
                  <a:gd name="T0" fmla="*/ 10 w 281"/>
                  <a:gd name="T1" fmla="*/ 0 h 123"/>
                  <a:gd name="T2" fmla="*/ 9 w 281"/>
                  <a:gd name="T3" fmla="*/ 0 h 123"/>
                  <a:gd name="T4" fmla="*/ 6 w 281"/>
                  <a:gd name="T5" fmla="*/ 0 h 123"/>
                  <a:gd name="T6" fmla="*/ 3 w 281"/>
                  <a:gd name="T7" fmla="*/ 1 h 123"/>
                  <a:gd name="T8" fmla="*/ 2 w 281"/>
                  <a:gd name="T9" fmla="*/ 2 h 123"/>
                  <a:gd name="T10" fmla="*/ 0 w 281"/>
                  <a:gd name="T11" fmla="*/ 5 h 1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123">
                    <a:moveTo>
                      <a:pt x="281" y="3"/>
                    </a:moveTo>
                    <a:lnTo>
                      <a:pt x="229" y="0"/>
                    </a:lnTo>
                    <a:lnTo>
                      <a:pt x="159" y="12"/>
                    </a:lnTo>
                    <a:lnTo>
                      <a:pt x="88" y="34"/>
                    </a:lnTo>
                    <a:lnTo>
                      <a:pt x="50" y="60"/>
                    </a:lnTo>
                    <a:lnTo>
                      <a:pt x="0" y="123"/>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55" name="Freeform 121">
                <a:extLst>
                  <a:ext uri="{FF2B5EF4-FFF2-40B4-BE49-F238E27FC236}">
                    <a16:creationId xmlns:a16="http://schemas.microsoft.com/office/drawing/2014/main" id="{E4B88022-33BC-418E-BD89-54A21FD14D11}"/>
                  </a:ext>
                </a:extLst>
              </p:cNvPr>
              <p:cNvSpPr>
                <a:spLocks noChangeArrowheads="1"/>
              </p:cNvSpPr>
              <p:nvPr/>
            </p:nvSpPr>
            <p:spPr bwMode="auto">
              <a:xfrm>
                <a:off x="4937" y="3090"/>
                <a:ext cx="107" cy="21"/>
              </a:xfrm>
              <a:custGeom>
                <a:avLst/>
                <a:gdLst>
                  <a:gd name="T0" fmla="*/ 12 w 319"/>
                  <a:gd name="T1" fmla="*/ 0 h 68"/>
                  <a:gd name="T2" fmla="*/ 9 w 319"/>
                  <a:gd name="T3" fmla="*/ 0 h 68"/>
                  <a:gd name="T4" fmla="*/ 6 w 319"/>
                  <a:gd name="T5" fmla="*/ 0 h 68"/>
                  <a:gd name="T6" fmla="*/ 4 w 319"/>
                  <a:gd name="T7" fmla="*/ 1 h 68"/>
                  <a:gd name="T8" fmla="*/ 2 w 319"/>
                  <a:gd name="T9" fmla="*/ 1 h 68"/>
                  <a:gd name="T10" fmla="*/ 0 w 319"/>
                  <a:gd name="T11" fmla="*/ 2 h 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9" h="68">
                    <a:moveTo>
                      <a:pt x="319" y="5"/>
                    </a:moveTo>
                    <a:lnTo>
                      <a:pt x="247" y="0"/>
                    </a:lnTo>
                    <a:lnTo>
                      <a:pt x="171" y="3"/>
                    </a:lnTo>
                    <a:lnTo>
                      <a:pt x="108" y="21"/>
                    </a:lnTo>
                    <a:lnTo>
                      <a:pt x="42" y="41"/>
                    </a:lnTo>
                    <a:lnTo>
                      <a:pt x="0" y="68"/>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56" name="Freeform 122">
                <a:extLst>
                  <a:ext uri="{FF2B5EF4-FFF2-40B4-BE49-F238E27FC236}">
                    <a16:creationId xmlns:a16="http://schemas.microsoft.com/office/drawing/2014/main" id="{AB1C32EB-EEDA-408F-B64B-5CF5A5F677AF}"/>
                  </a:ext>
                </a:extLst>
              </p:cNvPr>
              <p:cNvSpPr>
                <a:spLocks noChangeArrowheads="1"/>
              </p:cNvSpPr>
              <p:nvPr/>
            </p:nvSpPr>
            <p:spPr bwMode="auto">
              <a:xfrm>
                <a:off x="5272" y="3012"/>
                <a:ext cx="47" cy="34"/>
              </a:xfrm>
              <a:custGeom>
                <a:avLst/>
                <a:gdLst>
                  <a:gd name="T0" fmla="*/ 6 w 150"/>
                  <a:gd name="T1" fmla="*/ 0 h 103"/>
                  <a:gd name="T2" fmla="*/ 4 w 150"/>
                  <a:gd name="T3" fmla="*/ 0 h 103"/>
                  <a:gd name="T4" fmla="*/ 2 w 150"/>
                  <a:gd name="T5" fmla="*/ 2 h 103"/>
                  <a:gd name="T6" fmla="*/ 0 w 150"/>
                  <a:gd name="T7" fmla="*/ 4 h 1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0" h="103">
                    <a:moveTo>
                      <a:pt x="150" y="0"/>
                    </a:moveTo>
                    <a:lnTo>
                      <a:pt x="97" y="12"/>
                    </a:lnTo>
                    <a:lnTo>
                      <a:pt x="45" y="40"/>
                    </a:lnTo>
                    <a:lnTo>
                      <a:pt x="0" y="103"/>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57" name="Freeform 123">
                <a:extLst>
                  <a:ext uri="{FF2B5EF4-FFF2-40B4-BE49-F238E27FC236}">
                    <a16:creationId xmlns:a16="http://schemas.microsoft.com/office/drawing/2014/main" id="{F4704B53-CCCD-4ECA-A839-50B0FF3EEDAD}"/>
                  </a:ext>
                </a:extLst>
              </p:cNvPr>
              <p:cNvSpPr>
                <a:spLocks noChangeArrowheads="1"/>
              </p:cNvSpPr>
              <p:nvPr/>
            </p:nvSpPr>
            <p:spPr bwMode="auto">
              <a:xfrm>
                <a:off x="5160" y="3085"/>
                <a:ext cx="81" cy="39"/>
              </a:xfrm>
              <a:custGeom>
                <a:avLst/>
                <a:gdLst>
                  <a:gd name="T0" fmla="*/ 9 w 242"/>
                  <a:gd name="T1" fmla="*/ 0 h 124"/>
                  <a:gd name="T2" fmla="*/ 6 w 242"/>
                  <a:gd name="T3" fmla="*/ 0 h 124"/>
                  <a:gd name="T4" fmla="*/ 4 w 242"/>
                  <a:gd name="T5" fmla="*/ 1 h 124"/>
                  <a:gd name="T6" fmla="*/ 2 w 242"/>
                  <a:gd name="T7" fmla="*/ 2 h 124"/>
                  <a:gd name="T8" fmla="*/ 0 w 242"/>
                  <a:gd name="T9" fmla="*/ 5 h 1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2" h="124">
                    <a:moveTo>
                      <a:pt x="242" y="3"/>
                    </a:moveTo>
                    <a:lnTo>
                      <a:pt x="165" y="0"/>
                    </a:lnTo>
                    <a:lnTo>
                      <a:pt x="114" y="19"/>
                    </a:lnTo>
                    <a:lnTo>
                      <a:pt x="59" y="57"/>
                    </a:lnTo>
                    <a:lnTo>
                      <a:pt x="0" y="124"/>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58" name="Freeform 124">
                <a:extLst>
                  <a:ext uri="{FF2B5EF4-FFF2-40B4-BE49-F238E27FC236}">
                    <a16:creationId xmlns:a16="http://schemas.microsoft.com/office/drawing/2014/main" id="{06EAA65F-9340-4237-B391-5F9C7F8A8D24}"/>
                  </a:ext>
                </a:extLst>
              </p:cNvPr>
              <p:cNvSpPr>
                <a:spLocks noChangeArrowheads="1"/>
              </p:cNvSpPr>
              <p:nvPr/>
            </p:nvSpPr>
            <p:spPr bwMode="auto">
              <a:xfrm>
                <a:off x="5263" y="3167"/>
                <a:ext cx="69" cy="34"/>
              </a:xfrm>
              <a:custGeom>
                <a:avLst/>
                <a:gdLst>
                  <a:gd name="T0" fmla="*/ 8 w 205"/>
                  <a:gd name="T1" fmla="*/ 0 h 95"/>
                  <a:gd name="T2" fmla="*/ 6 w 205"/>
                  <a:gd name="T3" fmla="*/ 0 h 95"/>
                  <a:gd name="T4" fmla="*/ 4 w 205"/>
                  <a:gd name="T5" fmla="*/ 1 h 95"/>
                  <a:gd name="T6" fmla="*/ 2 w 205"/>
                  <a:gd name="T7" fmla="*/ 2 h 95"/>
                  <a:gd name="T8" fmla="*/ 0 w 205"/>
                  <a:gd name="T9" fmla="*/ 4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95">
                    <a:moveTo>
                      <a:pt x="205" y="0"/>
                    </a:moveTo>
                    <a:lnTo>
                      <a:pt x="155" y="0"/>
                    </a:lnTo>
                    <a:lnTo>
                      <a:pt x="102" y="15"/>
                    </a:lnTo>
                    <a:lnTo>
                      <a:pt x="44" y="48"/>
                    </a:lnTo>
                    <a:lnTo>
                      <a:pt x="0" y="95"/>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59" name="Freeform 125">
                <a:extLst>
                  <a:ext uri="{FF2B5EF4-FFF2-40B4-BE49-F238E27FC236}">
                    <a16:creationId xmlns:a16="http://schemas.microsoft.com/office/drawing/2014/main" id="{6FBE2285-CC7D-4B48-B5FE-C14CD40D6908}"/>
                  </a:ext>
                </a:extLst>
              </p:cNvPr>
              <p:cNvSpPr>
                <a:spLocks noChangeArrowheads="1"/>
              </p:cNvSpPr>
              <p:nvPr/>
            </p:nvSpPr>
            <p:spPr bwMode="auto">
              <a:xfrm>
                <a:off x="5139" y="3223"/>
                <a:ext cx="69" cy="34"/>
              </a:xfrm>
              <a:custGeom>
                <a:avLst/>
                <a:gdLst>
                  <a:gd name="T0" fmla="*/ 7 w 199"/>
                  <a:gd name="T1" fmla="*/ 0 h 101"/>
                  <a:gd name="T2" fmla="*/ 5 w 199"/>
                  <a:gd name="T3" fmla="*/ 1 h 101"/>
                  <a:gd name="T4" fmla="*/ 3 w 199"/>
                  <a:gd name="T5" fmla="*/ 1 h 101"/>
                  <a:gd name="T6" fmla="*/ 1 w 199"/>
                  <a:gd name="T7" fmla="*/ 2 h 101"/>
                  <a:gd name="T8" fmla="*/ 0 w 199"/>
                  <a:gd name="T9" fmla="*/ 4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9" h="101">
                    <a:moveTo>
                      <a:pt x="199" y="0"/>
                    </a:moveTo>
                    <a:lnTo>
                      <a:pt x="127" y="14"/>
                    </a:lnTo>
                    <a:lnTo>
                      <a:pt x="81" y="31"/>
                    </a:lnTo>
                    <a:lnTo>
                      <a:pt x="37" y="66"/>
                    </a:lnTo>
                    <a:lnTo>
                      <a:pt x="0" y="101"/>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60" name="Freeform 126">
                <a:extLst>
                  <a:ext uri="{FF2B5EF4-FFF2-40B4-BE49-F238E27FC236}">
                    <a16:creationId xmlns:a16="http://schemas.microsoft.com/office/drawing/2014/main" id="{8238CD72-78C5-456E-89F3-A774155D5B1F}"/>
                  </a:ext>
                </a:extLst>
              </p:cNvPr>
              <p:cNvSpPr>
                <a:spLocks noChangeArrowheads="1"/>
              </p:cNvSpPr>
              <p:nvPr/>
            </p:nvSpPr>
            <p:spPr bwMode="auto">
              <a:xfrm>
                <a:off x="5032" y="2866"/>
                <a:ext cx="99" cy="82"/>
              </a:xfrm>
              <a:custGeom>
                <a:avLst/>
                <a:gdLst>
                  <a:gd name="T0" fmla="*/ 0 w 296"/>
                  <a:gd name="T1" fmla="*/ 10 h 253"/>
                  <a:gd name="T2" fmla="*/ 2 w 296"/>
                  <a:gd name="T3" fmla="*/ 8 h 253"/>
                  <a:gd name="T4" fmla="*/ 5 w 296"/>
                  <a:gd name="T5" fmla="*/ 5 h 253"/>
                  <a:gd name="T6" fmla="*/ 8 w 296"/>
                  <a:gd name="T7" fmla="*/ 3 h 253"/>
                  <a:gd name="T8" fmla="*/ 11 w 296"/>
                  <a:gd name="T9" fmla="*/ 0 h 2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3">
                    <a:moveTo>
                      <a:pt x="0" y="253"/>
                    </a:moveTo>
                    <a:lnTo>
                      <a:pt x="63" y="206"/>
                    </a:lnTo>
                    <a:lnTo>
                      <a:pt x="146" y="142"/>
                    </a:lnTo>
                    <a:lnTo>
                      <a:pt x="231" y="72"/>
                    </a:lnTo>
                    <a:lnTo>
                      <a:pt x="296" y="0"/>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61" name="Freeform 127">
                <a:extLst>
                  <a:ext uri="{FF2B5EF4-FFF2-40B4-BE49-F238E27FC236}">
                    <a16:creationId xmlns:a16="http://schemas.microsoft.com/office/drawing/2014/main" id="{3B6F0F78-44A0-47AB-BC27-490754695E66}"/>
                  </a:ext>
                </a:extLst>
              </p:cNvPr>
              <p:cNvSpPr>
                <a:spLocks noChangeArrowheads="1"/>
              </p:cNvSpPr>
              <p:nvPr/>
            </p:nvSpPr>
            <p:spPr bwMode="auto">
              <a:xfrm>
                <a:off x="5019" y="3137"/>
                <a:ext cx="77" cy="34"/>
              </a:xfrm>
              <a:custGeom>
                <a:avLst/>
                <a:gdLst>
                  <a:gd name="T0" fmla="*/ 9 w 237"/>
                  <a:gd name="T1" fmla="*/ 0 h 96"/>
                  <a:gd name="T2" fmla="*/ 6 w 237"/>
                  <a:gd name="T3" fmla="*/ 0 h 96"/>
                  <a:gd name="T4" fmla="*/ 3 w 237"/>
                  <a:gd name="T5" fmla="*/ 1 h 96"/>
                  <a:gd name="T6" fmla="*/ 2 w 237"/>
                  <a:gd name="T7" fmla="*/ 2 h 96"/>
                  <a:gd name="T8" fmla="*/ 0 w 237"/>
                  <a:gd name="T9" fmla="*/ 4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7" h="96">
                    <a:moveTo>
                      <a:pt x="237" y="0"/>
                    </a:moveTo>
                    <a:lnTo>
                      <a:pt x="152" y="5"/>
                    </a:lnTo>
                    <a:lnTo>
                      <a:pt x="88" y="25"/>
                    </a:lnTo>
                    <a:lnTo>
                      <a:pt x="41" y="53"/>
                    </a:lnTo>
                    <a:lnTo>
                      <a:pt x="0" y="96"/>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62" name="Freeform 128">
                <a:extLst>
                  <a:ext uri="{FF2B5EF4-FFF2-40B4-BE49-F238E27FC236}">
                    <a16:creationId xmlns:a16="http://schemas.microsoft.com/office/drawing/2014/main" id="{A9C5713E-DB14-4546-BC21-95BADF36BC33}"/>
                  </a:ext>
                </a:extLst>
              </p:cNvPr>
              <p:cNvSpPr>
                <a:spLocks noChangeArrowheads="1"/>
              </p:cNvSpPr>
              <p:nvPr/>
            </p:nvSpPr>
            <p:spPr bwMode="auto">
              <a:xfrm>
                <a:off x="5340" y="3085"/>
                <a:ext cx="64" cy="26"/>
              </a:xfrm>
              <a:custGeom>
                <a:avLst/>
                <a:gdLst>
                  <a:gd name="T0" fmla="*/ 7 w 198"/>
                  <a:gd name="T1" fmla="*/ 1 h 79"/>
                  <a:gd name="T2" fmla="*/ 5 w 198"/>
                  <a:gd name="T3" fmla="*/ 0 h 79"/>
                  <a:gd name="T4" fmla="*/ 4 w 198"/>
                  <a:gd name="T5" fmla="*/ 0 h 79"/>
                  <a:gd name="T6" fmla="*/ 2 w 198"/>
                  <a:gd name="T7" fmla="*/ 1 h 79"/>
                  <a:gd name="T8" fmla="*/ 1 w 198"/>
                  <a:gd name="T9" fmla="*/ 2 h 79"/>
                  <a:gd name="T10" fmla="*/ 0 w 198"/>
                  <a:gd name="T11" fmla="*/ 3 h 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8" h="79">
                    <a:moveTo>
                      <a:pt x="198" y="16"/>
                    </a:moveTo>
                    <a:lnTo>
                      <a:pt x="145" y="0"/>
                    </a:lnTo>
                    <a:lnTo>
                      <a:pt x="97" y="3"/>
                    </a:lnTo>
                    <a:lnTo>
                      <a:pt x="47" y="25"/>
                    </a:lnTo>
                    <a:lnTo>
                      <a:pt x="16" y="47"/>
                    </a:lnTo>
                    <a:lnTo>
                      <a:pt x="0" y="79"/>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63" name="Freeform 129">
                <a:extLst>
                  <a:ext uri="{FF2B5EF4-FFF2-40B4-BE49-F238E27FC236}">
                    <a16:creationId xmlns:a16="http://schemas.microsoft.com/office/drawing/2014/main" id="{F1DFBCF7-A38C-422E-AF35-3A7FA8D9954D}"/>
                  </a:ext>
                </a:extLst>
              </p:cNvPr>
              <p:cNvSpPr>
                <a:spLocks noChangeArrowheads="1"/>
              </p:cNvSpPr>
              <p:nvPr/>
            </p:nvSpPr>
            <p:spPr bwMode="auto">
              <a:xfrm>
                <a:off x="4929" y="3180"/>
                <a:ext cx="60" cy="26"/>
              </a:xfrm>
              <a:custGeom>
                <a:avLst/>
                <a:gdLst>
                  <a:gd name="T0" fmla="*/ 7 w 184"/>
                  <a:gd name="T1" fmla="*/ 0 h 72"/>
                  <a:gd name="T2" fmla="*/ 6 w 184"/>
                  <a:gd name="T3" fmla="*/ 0 h 72"/>
                  <a:gd name="T4" fmla="*/ 4 w 184"/>
                  <a:gd name="T5" fmla="*/ 0 h 72"/>
                  <a:gd name="T6" fmla="*/ 2 w 184"/>
                  <a:gd name="T7" fmla="*/ 1 h 72"/>
                  <a:gd name="T8" fmla="*/ 1 w 184"/>
                  <a:gd name="T9" fmla="*/ 1 h 72"/>
                  <a:gd name="T10" fmla="*/ 1 w 184"/>
                  <a:gd name="T11" fmla="*/ 2 h 72"/>
                  <a:gd name="T12" fmla="*/ 0 w 184"/>
                  <a:gd name="T13" fmla="*/ 3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4" h="72">
                    <a:moveTo>
                      <a:pt x="184" y="0"/>
                    </a:moveTo>
                    <a:lnTo>
                      <a:pt x="153" y="0"/>
                    </a:lnTo>
                    <a:lnTo>
                      <a:pt x="104" y="5"/>
                    </a:lnTo>
                    <a:lnTo>
                      <a:pt x="62" y="17"/>
                    </a:lnTo>
                    <a:lnTo>
                      <a:pt x="40" y="32"/>
                    </a:lnTo>
                    <a:lnTo>
                      <a:pt x="16" y="54"/>
                    </a:lnTo>
                    <a:lnTo>
                      <a:pt x="0" y="72"/>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64" name="Freeform 130">
                <a:extLst>
                  <a:ext uri="{FF2B5EF4-FFF2-40B4-BE49-F238E27FC236}">
                    <a16:creationId xmlns:a16="http://schemas.microsoft.com/office/drawing/2014/main" id="{F59B8284-4093-48F2-A257-F704214208AA}"/>
                  </a:ext>
                </a:extLst>
              </p:cNvPr>
              <p:cNvSpPr>
                <a:spLocks noChangeArrowheads="1"/>
              </p:cNvSpPr>
              <p:nvPr/>
            </p:nvSpPr>
            <p:spPr bwMode="auto">
              <a:xfrm>
                <a:off x="4856" y="3055"/>
                <a:ext cx="13" cy="26"/>
              </a:xfrm>
              <a:custGeom>
                <a:avLst/>
                <a:gdLst>
                  <a:gd name="T0" fmla="*/ 0 w 38"/>
                  <a:gd name="T1" fmla="*/ 3 h 78"/>
                  <a:gd name="T2" fmla="*/ 0 w 38"/>
                  <a:gd name="T3" fmla="*/ 1 h 78"/>
                  <a:gd name="T4" fmla="*/ 1 w 38"/>
                  <a:gd name="T5" fmla="*/ 0 h 78"/>
                  <a:gd name="T6" fmla="*/ 1 w 38"/>
                  <a:gd name="T7" fmla="*/ 0 h 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78">
                    <a:moveTo>
                      <a:pt x="0" y="78"/>
                    </a:moveTo>
                    <a:lnTo>
                      <a:pt x="12" y="32"/>
                    </a:lnTo>
                    <a:lnTo>
                      <a:pt x="28" y="9"/>
                    </a:lnTo>
                    <a:lnTo>
                      <a:pt x="38" y="0"/>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65" name="Freeform 131">
                <a:extLst>
                  <a:ext uri="{FF2B5EF4-FFF2-40B4-BE49-F238E27FC236}">
                    <a16:creationId xmlns:a16="http://schemas.microsoft.com/office/drawing/2014/main" id="{22618E72-CCEC-46FC-AEAD-4BF1FAD7D067}"/>
                  </a:ext>
                </a:extLst>
              </p:cNvPr>
              <p:cNvSpPr>
                <a:spLocks noChangeArrowheads="1"/>
              </p:cNvSpPr>
              <p:nvPr/>
            </p:nvSpPr>
            <p:spPr bwMode="auto">
              <a:xfrm>
                <a:off x="4684" y="2741"/>
                <a:ext cx="343" cy="90"/>
              </a:xfrm>
              <a:custGeom>
                <a:avLst/>
                <a:gdLst>
                  <a:gd name="T0" fmla="*/ 0 w 1027"/>
                  <a:gd name="T1" fmla="*/ 0 h 266"/>
                  <a:gd name="T2" fmla="*/ 6 w 1027"/>
                  <a:gd name="T3" fmla="*/ 5 h 266"/>
                  <a:gd name="T4" fmla="*/ 10 w 1027"/>
                  <a:gd name="T5" fmla="*/ 8 h 266"/>
                  <a:gd name="T6" fmla="*/ 14 w 1027"/>
                  <a:gd name="T7" fmla="*/ 9 h 266"/>
                  <a:gd name="T8" fmla="*/ 27 w 1027"/>
                  <a:gd name="T9" fmla="*/ 10 h 266"/>
                  <a:gd name="T10" fmla="*/ 32 w 1027"/>
                  <a:gd name="T11" fmla="*/ 9 h 266"/>
                  <a:gd name="T12" fmla="*/ 35 w 1027"/>
                  <a:gd name="T13" fmla="*/ 8 h 266"/>
                  <a:gd name="T14" fmla="*/ 38 w 1027"/>
                  <a:gd name="T15" fmla="*/ 8 h 2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66" name="Freeform 132">
                <a:extLst>
                  <a:ext uri="{FF2B5EF4-FFF2-40B4-BE49-F238E27FC236}">
                    <a16:creationId xmlns:a16="http://schemas.microsoft.com/office/drawing/2014/main" id="{C719614E-8665-4BD4-B93B-56B72A49125F}"/>
                  </a:ext>
                </a:extLst>
              </p:cNvPr>
              <p:cNvSpPr>
                <a:spLocks noChangeArrowheads="1"/>
              </p:cNvSpPr>
              <p:nvPr/>
            </p:nvSpPr>
            <p:spPr bwMode="auto">
              <a:xfrm>
                <a:off x="4718" y="2763"/>
                <a:ext cx="56" cy="133"/>
              </a:xfrm>
              <a:custGeom>
                <a:avLst/>
                <a:gdLst>
                  <a:gd name="T0" fmla="*/ 0 w 174"/>
                  <a:gd name="T1" fmla="*/ 0 h 396"/>
                  <a:gd name="T2" fmla="*/ 3 w 174"/>
                  <a:gd name="T3" fmla="*/ 4 h 396"/>
                  <a:gd name="T4" fmla="*/ 5 w 174"/>
                  <a:gd name="T5" fmla="*/ 8 h 396"/>
                  <a:gd name="T6" fmla="*/ 5 w 174"/>
                  <a:gd name="T7" fmla="*/ 11 h 396"/>
                  <a:gd name="T8" fmla="*/ 6 w 174"/>
                  <a:gd name="T9" fmla="*/ 15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396">
                    <a:moveTo>
                      <a:pt x="0" y="0"/>
                    </a:moveTo>
                    <a:lnTo>
                      <a:pt x="80" y="111"/>
                    </a:lnTo>
                    <a:lnTo>
                      <a:pt x="127" y="221"/>
                    </a:lnTo>
                    <a:lnTo>
                      <a:pt x="143" y="284"/>
                    </a:lnTo>
                    <a:lnTo>
                      <a:pt x="174" y="396"/>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67" name="Freeform 133">
                <a:extLst>
                  <a:ext uri="{FF2B5EF4-FFF2-40B4-BE49-F238E27FC236}">
                    <a16:creationId xmlns:a16="http://schemas.microsoft.com/office/drawing/2014/main" id="{BB512197-3A7E-49BC-8CA5-A60472FF395A}"/>
                  </a:ext>
                </a:extLst>
              </p:cNvPr>
              <p:cNvSpPr>
                <a:spLocks noChangeArrowheads="1"/>
              </p:cNvSpPr>
              <p:nvPr/>
            </p:nvSpPr>
            <p:spPr bwMode="auto">
              <a:xfrm>
                <a:off x="4671" y="2926"/>
                <a:ext cx="330" cy="142"/>
              </a:xfrm>
              <a:custGeom>
                <a:avLst/>
                <a:gdLst>
                  <a:gd name="T0" fmla="*/ 37 w 992"/>
                  <a:gd name="T1" fmla="*/ 0 h 425"/>
                  <a:gd name="T2" fmla="*/ 30 w 992"/>
                  <a:gd name="T3" fmla="*/ 4 h 425"/>
                  <a:gd name="T4" fmla="*/ 25 w 992"/>
                  <a:gd name="T5" fmla="*/ 5 h 425"/>
                  <a:gd name="T6" fmla="*/ 19 w 992"/>
                  <a:gd name="T7" fmla="*/ 8 h 425"/>
                  <a:gd name="T8" fmla="*/ 12 w 992"/>
                  <a:gd name="T9" fmla="*/ 9 h 425"/>
                  <a:gd name="T10" fmla="*/ 6 w 992"/>
                  <a:gd name="T11" fmla="*/ 12 h 425"/>
                  <a:gd name="T12" fmla="*/ 1 w 992"/>
                  <a:gd name="T13" fmla="*/ 15 h 425"/>
                  <a:gd name="T14" fmla="*/ 0 w 992"/>
                  <a:gd name="T15" fmla="*/ 16 h 4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68" name="Freeform 134">
                <a:extLst>
                  <a:ext uri="{FF2B5EF4-FFF2-40B4-BE49-F238E27FC236}">
                    <a16:creationId xmlns:a16="http://schemas.microsoft.com/office/drawing/2014/main" id="{B6E4397C-5822-444E-8EFB-0D0B02FC3E3E}"/>
                  </a:ext>
                </a:extLst>
              </p:cNvPr>
              <p:cNvSpPr>
                <a:spLocks noChangeArrowheads="1"/>
              </p:cNvSpPr>
              <p:nvPr/>
            </p:nvSpPr>
            <p:spPr bwMode="auto">
              <a:xfrm>
                <a:off x="5083" y="2939"/>
                <a:ext cx="9" cy="39"/>
              </a:xfrm>
              <a:custGeom>
                <a:avLst/>
                <a:gdLst>
                  <a:gd name="T0" fmla="*/ 1 w 27"/>
                  <a:gd name="T1" fmla="*/ 4 h 116"/>
                  <a:gd name="T2" fmla="*/ 1 w 27"/>
                  <a:gd name="T3" fmla="*/ 3 h 116"/>
                  <a:gd name="T4" fmla="*/ 0 w 27"/>
                  <a:gd name="T5" fmla="*/ 1 h 116"/>
                  <a:gd name="T6" fmla="*/ 0 w 27"/>
                  <a:gd name="T7" fmla="*/ 0 h 1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116">
                    <a:moveTo>
                      <a:pt x="18" y="116"/>
                    </a:moveTo>
                    <a:lnTo>
                      <a:pt x="27" y="86"/>
                    </a:lnTo>
                    <a:lnTo>
                      <a:pt x="0" y="31"/>
                    </a:lnTo>
                    <a:lnTo>
                      <a:pt x="0" y="0"/>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2569" name="Freeform 135">
                <a:extLst>
                  <a:ext uri="{FF2B5EF4-FFF2-40B4-BE49-F238E27FC236}">
                    <a16:creationId xmlns:a16="http://schemas.microsoft.com/office/drawing/2014/main" id="{B26915C7-8A03-43E0-B59D-82C06B2FD345}"/>
                  </a:ext>
                </a:extLst>
              </p:cNvPr>
              <p:cNvSpPr>
                <a:spLocks noChangeArrowheads="1"/>
              </p:cNvSpPr>
              <p:nvPr/>
            </p:nvSpPr>
            <p:spPr bwMode="auto">
              <a:xfrm>
                <a:off x="5044" y="2814"/>
                <a:ext cx="69" cy="52"/>
              </a:xfrm>
              <a:custGeom>
                <a:avLst/>
                <a:gdLst>
                  <a:gd name="T0" fmla="*/ 0 w 204"/>
                  <a:gd name="T1" fmla="*/ 0 h 149"/>
                  <a:gd name="T2" fmla="*/ 2 w 204"/>
                  <a:gd name="T3" fmla="*/ 2 h 149"/>
                  <a:gd name="T4" fmla="*/ 4 w 204"/>
                  <a:gd name="T5" fmla="*/ 3 h 149"/>
                  <a:gd name="T6" fmla="*/ 8 w 204"/>
                  <a:gd name="T7" fmla="*/ 5 h 1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4" h="149">
                    <a:moveTo>
                      <a:pt x="0" y="0"/>
                    </a:moveTo>
                    <a:lnTo>
                      <a:pt x="53" y="47"/>
                    </a:lnTo>
                    <a:lnTo>
                      <a:pt x="107" y="86"/>
                    </a:lnTo>
                    <a:lnTo>
                      <a:pt x="204" y="149"/>
                    </a:lnTo>
                  </a:path>
                </a:pathLst>
              </a:custGeom>
              <a:solidFill>
                <a:srgbClr val="FFDBB7"/>
              </a:solidFill>
              <a:ln w="6350">
                <a:solidFill>
                  <a:srgbClr val="000000"/>
                </a:solidFill>
                <a:round/>
                <a:headEnd/>
                <a:tailEnd/>
              </a:ln>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pSp>
      </p:grpSp>
      <p:sp>
        <p:nvSpPr>
          <p:cNvPr id="51336" name="AutoShape 136">
            <a:extLst>
              <a:ext uri="{FF2B5EF4-FFF2-40B4-BE49-F238E27FC236}">
                <a16:creationId xmlns:a16="http://schemas.microsoft.com/office/drawing/2014/main" id="{9188EE4E-2CAE-44C6-97C0-55C344214142}"/>
              </a:ext>
            </a:extLst>
          </p:cNvPr>
          <p:cNvSpPr>
            <a:spLocks noChangeArrowheads="1"/>
          </p:cNvSpPr>
          <p:nvPr/>
        </p:nvSpPr>
        <p:spPr bwMode="auto">
          <a:xfrm>
            <a:off x="1828800" y="3810000"/>
            <a:ext cx="5715000" cy="1371600"/>
          </a:xfrm>
          <a:prstGeom prst="cloudCallout">
            <a:avLst>
              <a:gd name="adj1" fmla="val 42861"/>
              <a:gd name="adj2" fmla="val 75694"/>
            </a:avLst>
          </a:prstGeom>
          <a:gradFill rotWithShape="0">
            <a:gsLst>
              <a:gs pos="0">
                <a:schemeClr val="bg1"/>
              </a:gs>
              <a:gs pos="100000">
                <a:srgbClr val="CCFFFF"/>
              </a:gs>
            </a:gsLst>
            <a:lin ang="2700000" scaled="1"/>
          </a:gradFill>
          <a:ln w="9525">
            <a:solidFill>
              <a:srgbClr val="008000"/>
            </a:solidFill>
            <a:round/>
            <a:headEnd/>
            <a:tailEnd/>
          </a:ln>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Oh haven’t I had enough </a:t>
            </a:r>
          </a:p>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of new concepts?  What do I need </a:t>
            </a:r>
          </a:p>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the consistency for?</a:t>
            </a:r>
          </a:p>
        </p:txBody>
      </p:sp>
      <p:sp>
        <p:nvSpPr>
          <p:cNvPr id="51337" name="AutoShape 137">
            <a:extLst>
              <a:ext uri="{FF2B5EF4-FFF2-40B4-BE49-F238E27FC236}">
                <a16:creationId xmlns:a16="http://schemas.microsoft.com/office/drawing/2014/main" id="{5320F73B-C662-4CA9-A9DE-D7DB62ADA991}"/>
              </a:ext>
            </a:extLst>
          </p:cNvPr>
          <p:cNvSpPr>
            <a:spLocks noChangeArrowheads="1"/>
          </p:cNvSpPr>
          <p:nvPr/>
        </p:nvSpPr>
        <p:spPr bwMode="auto">
          <a:xfrm>
            <a:off x="1752600" y="3657600"/>
            <a:ext cx="6019800" cy="1600200"/>
          </a:xfrm>
          <a:prstGeom prst="cloudCallout">
            <a:avLst>
              <a:gd name="adj1" fmla="val -56301"/>
              <a:gd name="adj2" fmla="val 60218"/>
            </a:avLst>
          </a:prstGeom>
          <a:gradFill rotWithShape="0">
            <a:gsLst>
              <a:gs pos="0">
                <a:srgbClr val="CCFFCC"/>
              </a:gs>
              <a:gs pos="100000">
                <a:schemeClr val="bg1"/>
              </a:gs>
            </a:gsLst>
            <a:lin ang="18900000" scaled="1"/>
          </a:gradFill>
          <a:ln w="9525">
            <a:solidFill>
              <a:schemeClr val="accent2"/>
            </a:solidFill>
            <a:round/>
            <a:headEnd/>
            <a:tailEnd/>
          </a:ln>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When you have to analyze </a:t>
            </a:r>
          </a:p>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      the error bound of </a:t>
            </a:r>
            <a:r>
              <a:rPr lang="en-US" altLang="zh-CN" sz="2400" b="1">
                <a:ea typeface="华文中宋" panose="02010600040101010101" pitchFamily="2" charset="-122"/>
                <a:cs typeface="Times New Roman" panose="02020603050405020304" pitchFamily="18" charset="0"/>
              </a:rPr>
              <a:t> </a:t>
            </a:r>
            <a:r>
              <a:rPr lang="en-US" altLang="zh-CN" sz="2400" b="1" i="1">
                <a:ea typeface="华文中宋" panose="02010600040101010101" pitchFamily="2" charset="-122"/>
                <a:cs typeface="Times New Roman" panose="02020603050405020304" pitchFamily="18" charset="0"/>
              </a:rPr>
              <a:t>AB </a:t>
            </a:r>
            <a:r>
              <a:rPr lang="en-US" altLang="zh-CN" sz="2000" b="1">
                <a:ea typeface="华文中宋" panose="02010600040101010101" pitchFamily="2" charset="-122"/>
                <a:cs typeface="Times New Roman" panose="02020603050405020304" pitchFamily="18" charset="0"/>
              </a:rPr>
              <a:t>– imagine you doing it </a:t>
            </a:r>
          </a:p>
          <a:p>
            <a:pPr algn="ctr" eaLnBrk="1" hangingPunct="1">
              <a:spcBef>
                <a:spcPct val="0"/>
              </a:spcBef>
              <a:buFontTx/>
              <a:buNone/>
              <a:defRPr/>
            </a:pPr>
            <a:r>
              <a:rPr lang="en-US" altLang="zh-CN" sz="2000" b="1">
                <a:ea typeface="华文中宋" panose="02010600040101010101" pitchFamily="2" charset="-122"/>
                <a:cs typeface="Times New Roman" panose="02020603050405020304" pitchFamily="18" charset="0"/>
              </a:rPr>
              <a:t>without a consistent matrix norm…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16"/>
                                        </p:tgtEl>
                                        <p:attrNameLst>
                                          <p:attrName>style.visibility</p:attrName>
                                        </p:attrNameLst>
                                      </p:cBhvr>
                                      <p:to>
                                        <p:strVal val="visible"/>
                                      </p:to>
                                    </p:set>
                                    <p:animEffect transition="in" filter="wipe(left)">
                                      <p:cBhvr>
                                        <p:cTn id="17" dur="500"/>
                                        <p:tgtEl>
                                          <p:spTgt spid="51216"/>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par>
                          <p:cTn id="23" fill="hold" nodeType="afterGroup">
                            <p:stCondLst>
                              <p:cond delay="500"/>
                            </p:stCondLst>
                            <p:childTnLst>
                              <p:par>
                                <p:cTn id="24" presetID="18" presetClass="entr" presetSubtype="3" fill="hold" grpId="0" nodeType="afterEffect">
                                  <p:stCondLst>
                                    <p:cond delay="0"/>
                                  </p:stCondLst>
                                  <p:childTnLst>
                                    <p:set>
                                      <p:cBhvr>
                                        <p:cTn id="25" dur="1" fill="hold">
                                          <p:stCondLst>
                                            <p:cond delay="0"/>
                                          </p:stCondLst>
                                        </p:cTn>
                                        <p:tgtEl>
                                          <p:spTgt spid="51265"/>
                                        </p:tgtEl>
                                        <p:attrNameLst>
                                          <p:attrName>style.visibility</p:attrName>
                                        </p:attrNameLst>
                                      </p:cBhvr>
                                      <p:to>
                                        <p:strVal val="visible"/>
                                      </p:to>
                                    </p:set>
                                    <p:animEffect transition="in" filter="strips(upRight)">
                                      <p:cBhvr>
                                        <p:cTn id="26" dur="500"/>
                                        <p:tgtEl>
                                          <p:spTgt spid="51265"/>
                                        </p:tgtEl>
                                      </p:cBhvr>
                                    </p:animEffect>
                                  </p:childTnLst>
                                  <p:subTnLst>
                                    <p:set>
                                      <p:cBhvr override="childStyle">
                                        <p:cTn dur="1" fill="hold" display="0" masterRel="nextClick" afterEffect="1"/>
                                        <p:tgtEl>
                                          <p:spTgt spid="51265"/>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4"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par>
                          <p:cTn id="32" fill="hold" nodeType="afterGroup">
                            <p:stCondLst>
                              <p:cond delay="500"/>
                            </p:stCondLst>
                            <p:childTnLst>
                              <p:par>
                                <p:cTn id="33" presetID="18" presetClass="entr" presetSubtype="9" fill="hold" grpId="0" nodeType="afterEffect">
                                  <p:stCondLst>
                                    <p:cond delay="0"/>
                                  </p:stCondLst>
                                  <p:childTnLst>
                                    <p:set>
                                      <p:cBhvr>
                                        <p:cTn id="34" dur="1" fill="hold">
                                          <p:stCondLst>
                                            <p:cond delay="0"/>
                                          </p:stCondLst>
                                        </p:cTn>
                                        <p:tgtEl>
                                          <p:spTgt spid="51336"/>
                                        </p:tgtEl>
                                        <p:attrNameLst>
                                          <p:attrName>style.visibility</p:attrName>
                                        </p:attrNameLst>
                                      </p:cBhvr>
                                      <p:to>
                                        <p:strVal val="visible"/>
                                      </p:to>
                                    </p:set>
                                    <p:animEffect transition="in" filter="strips(upLeft)">
                                      <p:cBhvr>
                                        <p:cTn id="35" dur="500"/>
                                        <p:tgtEl>
                                          <p:spTgt spid="51336"/>
                                        </p:tgtEl>
                                      </p:cBhvr>
                                    </p:animEffect>
                                  </p:childTnLst>
                                  <p:subTnLst>
                                    <p:set>
                                      <p:cBhvr override="childStyle">
                                        <p:cTn dur="1" fill="hold" display="0" masterRel="nextClick" afterEffect="1"/>
                                        <p:tgtEl>
                                          <p:spTgt spid="51336"/>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4" name="whoosh.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3" fill="hold" grpId="0" nodeType="clickEffect">
                                  <p:stCondLst>
                                    <p:cond delay="0"/>
                                  </p:stCondLst>
                                  <p:childTnLst>
                                    <p:set>
                                      <p:cBhvr>
                                        <p:cTn id="39" dur="1" fill="hold">
                                          <p:stCondLst>
                                            <p:cond delay="0"/>
                                          </p:stCondLst>
                                        </p:cTn>
                                        <p:tgtEl>
                                          <p:spTgt spid="51337"/>
                                        </p:tgtEl>
                                        <p:attrNameLst>
                                          <p:attrName>style.visibility</p:attrName>
                                        </p:attrNameLst>
                                      </p:cBhvr>
                                      <p:to>
                                        <p:strVal val="visible"/>
                                      </p:to>
                                    </p:set>
                                    <p:animEffect transition="in" filter="strips(upRight)">
                                      <p:cBhvr>
                                        <p:cTn id="40" dur="500"/>
                                        <p:tgtEl>
                                          <p:spTgt spid="51337"/>
                                        </p:tgtEl>
                                      </p:cBhvr>
                                    </p:animEffect>
                                  </p:childTnLst>
                                  <p:subTnLst>
                                    <p:set>
                                      <p:cBhvr override="childStyle">
                                        <p:cTn dur="1" fill="hold" display="0" masterRel="nextClick" afterEffect="1"/>
                                        <p:tgtEl>
                                          <p:spTgt spid="51337"/>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16" grpId="0"/>
      <p:bldP spid="51265" grpId="0" animBg="1"/>
      <p:bldP spid="51336" grpId="0" animBg="1"/>
      <p:bldP spid="513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65283DE-2DCD-42AA-BCE7-8A8EE66936D6}"/>
              </a:ext>
            </a:extLst>
          </p:cNvPr>
          <p:cNvSpPr>
            <a:spLocks noChangeArrowheads="1"/>
          </p:cNvSpPr>
          <p:nvPr/>
        </p:nvSpPr>
        <p:spPr bwMode="auto">
          <a:xfrm>
            <a:off x="3657600" y="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§1  Norms of Vectors and Matrices</a:t>
            </a:r>
          </a:p>
        </p:txBody>
      </p:sp>
      <p:pic>
        <p:nvPicPr>
          <p:cNvPr id="23555" name="Picture 4" descr="toolbox">
            <a:extLst>
              <a:ext uri="{FF2B5EF4-FFF2-40B4-BE49-F238E27FC236}">
                <a16:creationId xmlns:a16="http://schemas.microsoft.com/office/drawing/2014/main" id="{A276CE46-B6CB-4DB6-A331-F56F133D73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4800"/>
            <a:ext cx="468313"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5">
            <a:extLst>
              <a:ext uri="{FF2B5EF4-FFF2-40B4-BE49-F238E27FC236}">
                <a16:creationId xmlns:a16="http://schemas.microsoft.com/office/drawing/2014/main" id="{D2E23AC6-F2B9-470F-BA57-2BEB941550D0}"/>
              </a:ext>
            </a:extLst>
          </p:cNvPr>
          <p:cNvSpPr txBox="1">
            <a:spLocks noChangeArrowheads="1"/>
          </p:cNvSpPr>
          <p:nvPr/>
        </p:nvSpPr>
        <p:spPr bwMode="auto">
          <a:xfrm>
            <a:off x="990600" y="3048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常用矩阵范数：</a:t>
            </a:r>
          </a:p>
        </p:txBody>
      </p:sp>
      <p:sp>
        <p:nvSpPr>
          <p:cNvPr id="52230" name="AutoShape 6" descr="深色木质">
            <a:extLst>
              <a:ext uri="{FF2B5EF4-FFF2-40B4-BE49-F238E27FC236}">
                <a16:creationId xmlns:a16="http://schemas.microsoft.com/office/drawing/2014/main" id="{2EB24E1B-33EE-4EE9-B3A2-A1051287840F}"/>
              </a:ext>
            </a:extLst>
          </p:cNvPr>
          <p:cNvSpPr>
            <a:spLocks noChangeArrowheads="1"/>
          </p:cNvSpPr>
          <p:nvPr/>
        </p:nvSpPr>
        <p:spPr bwMode="auto">
          <a:xfrm>
            <a:off x="609600" y="838200"/>
            <a:ext cx="2378075" cy="685800"/>
          </a:xfrm>
          <a:prstGeom prst="cube">
            <a:avLst>
              <a:gd name="adj" fmla="val 9583"/>
            </a:avLst>
          </a:prstGeom>
          <a:blipFill dpi="0" rotWithShape="0">
            <a:blip r:embed="rId6"/>
            <a:srcRect/>
            <a:tile tx="0" ty="0" sx="100000" sy="100000" flip="none" algn="tl"/>
          </a:blipFill>
          <a:ln w="9525">
            <a:solidFill>
              <a:srgbClr val="993300"/>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400" b="1">
                <a:solidFill>
                  <a:srgbClr val="FFFFCC"/>
                </a:solidFill>
                <a:ea typeface="华文中宋" panose="02010600040101010101" pitchFamily="2" charset="-122"/>
                <a:cs typeface="Times New Roman" panose="02020603050405020304" pitchFamily="18" charset="0"/>
              </a:rPr>
              <a:t>Frobenius </a:t>
            </a:r>
            <a:r>
              <a:rPr lang="zh-CN" altLang="zh-CN" sz="2400" b="1">
                <a:solidFill>
                  <a:srgbClr val="FFFFCC"/>
                </a:solidFill>
                <a:ea typeface="华文中宋" panose="02010600040101010101" pitchFamily="2" charset="-122"/>
                <a:cs typeface="Times New Roman" panose="02020603050405020304" pitchFamily="18" charset="0"/>
              </a:rPr>
              <a:t>范数</a:t>
            </a:r>
            <a:endParaRPr lang="zh-CN" altLang="en-US" sz="2400" b="1">
              <a:solidFill>
                <a:srgbClr val="FFFFCC"/>
              </a:solidFill>
              <a:ea typeface="华文中宋" panose="02010600040101010101" pitchFamily="2" charset="-122"/>
              <a:cs typeface="Times New Roman" panose="02020603050405020304" pitchFamily="18" charset="0"/>
            </a:endParaRPr>
          </a:p>
        </p:txBody>
      </p:sp>
      <p:grpSp>
        <p:nvGrpSpPr>
          <p:cNvPr id="2" name="Group 7">
            <a:extLst>
              <a:ext uri="{FF2B5EF4-FFF2-40B4-BE49-F238E27FC236}">
                <a16:creationId xmlns:a16="http://schemas.microsoft.com/office/drawing/2014/main" id="{5DC588D0-3538-479F-A36A-80B1BF5CD34F}"/>
              </a:ext>
            </a:extLst>
          </p:cNvPr>
          <p:cNvGrpSpPr>
            <a:grpSpLocks/>
          </p:cNvGrpSpPr>
          <p:nvPr/>
        </p:nvGrpSpPr>
        <p:grpSpPr bwMode="auto">
          <a:xfrm>
            <a:off x="3059113" y="765175"/>
            <a:ext cx="5867400" cy="869950"/>
            <a:chOff x="1920" y="576"/>
            <a:chExt cx="3696" cy="548"/>
          </a:xfrm>
        </p:grpSpPr>
        <p:graphicFrame>
          <p:nvGraphicFramePr>
            <p:cNvPr id="23588" name="Object 3082">
              <a:extLst>
                <a:ext uri="{FF2B5EF4-FFF2-40B4-BE49-F238E27FC236}">
                  <a16:creationId xmlns:a16="http://schemas.microsoft.com/office/drawing/2014/main" id="{99F44DEB-5FE6-4F69-ADD3-83E7A565EE70}"/>
                </a:ext>
              </a:extLst>
            </p:cNvPr>
            <p:cNvGraphicFramePr>
              <a:graphicFrameLocks/>
            </p:cNvGraphicFramePr>
            <p:nvPr/>
          </p:nvGraphicFramePr>
          <p:xfrm>
            <a:off x="1920" y="576"/>
            <a:ext cx="1692" cy="548"/>
          </p:xfrm>
          <a:graphic>
            <a:graphicData uri="http://schemas.openxmlformats.org/presentationml/2006/ole">
              <mc:AlternateContent xmlns:mc="http://schemas.openxmlformats.org/markup-compatibility/2006">
                <mc:Choice xmlns:v="urn:schemas-microsoft-com:vml" Requires="v">
                  <p:oleObj r:id="rId7" imgW="1358900" imgH="495300" progId="Equation.3">
                    <p:embed/>
                  </p:oleObj>
                </mc:Choice>
                <mc:Fallback>
                  <p:oleObj r:id="rId7" imgW="1358900" imgH="495300" progId="Equation.3">
                    <p:embed/>
                    <p:pic>
                      <p:nvPicPr>
                        <p:cNvPr id="23588" name="Object 3082">
                          <a:extLst>
                            <a:ext uri="{FF2B5EF4-FFF2-40B4-BE49-F238E27FC236}">
                              <a16:creationId xmlns:a16="http://schemas.microsoft.com/office/drawing/2014/main" id="{99F44DEB-5FE6-4F69-ADD3-83E7A565EE70}"/>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576"/>
                          <a:ext cx="1692"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89" name="Text Box 9">
              <a:extLst>
                <a:ext uri="{FF2B5EF4-FFF2-40B4-BE49-F238E27FC236}">
                  <a16:creationId xmlns:a16="http://schemas.microsoft.com/office/drawing/2014/main" id="{C6401B8C-2365-4E53-94D7-7A61E6D572B9}"/>
                </a:ext>
              </a:extLst>
            </p:cNvPr>
            <p:cNvSpPr txBox="1">
              <a:spLocks noChangeArrowheads="1"/>
            </p:cNvSpPr>
            <p:nvPr/>
          </p:nvSpPr>
          <p:spPr bwMode="auto">
            <a:xfrm>
              <a:off x="3600" y="720"/>
              <a:ext cx="20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zh-CN" sz="2400" b="1">
                  <a:ea typeface="华文中宋" panose="02010600040101010101" pitchFamily="2" charset="-122"/>
                  <a:cs typeface="Times New Roman" panose="02020603050405020304" pitchFamily="18" charset="0"/>
                </a:rPr>
                <a:t>—</a:t>
              </a:r>
              <a:r>
                <a:rPr lang="en-US" altLang="zh-CN" sz="2400" b="1">
                  <a:ea typeface="华文中宋" panose="02010600040101010101" pitchFamily="2" charset="-122"/>
                  <a:cs typeface="Times New Roman" panose="02020603050405020304" pitchFamily="18" charset="0"/>
                </a:rPr>
                <a:t> </a:t>
              </a:r>
              <a:r>
                <a:rPr lang="zh-CN" altLang="zh-CN" sz="2400" b="1">
                  <a:ea typeface="华文中宋" panose="02010600040101010101" pitchFamily="2" charset="-122"/>
                  <a:cs typeface="Times New Roman" panose="02020603050405020304" pitchFamily="18" charset="0"/>
                </a:rPr>
                <a:t>向量</a:t>
              </a:r>
              <a:r>
                <a:rPr lang="en-US" altLang="zh-CN" sz="2000" b="1">
                  <a:ea typeface="华文中宋" panose="02010600040101010101" pitchFamily="2" charset="-122"/>
                  <a:cs typeface="Times New Roman" panose="02020603050405020304" pitchFamily="18" charset="0"/>
                </a:rPr>
                <a:t>|| · ||</a:t>
              </a:r>
              <a:r>
                <a:rPr lang="en-US" altLang="zh-CN" sz="2000" b="1" baseline="-25000">
                  <a:ea typeface="华文中宋" panose="02010600040101010101" pitchFamily="2" charset="-122"/>
                  <a:cs typeface="Times New Roman" panose="02020603050405020304" pitchFamily="18" charset="0"/>
                </a:rPr>
                <a:t>2</a:t>
              </a:r>
              <a:r>
                <a:rPr lang="zh-CN" altLang="zh-CN" sz="2400" b="1">
                  <a:ea typeface="华文中宋" panose="02010600040101010101" pitchFamily="2" charset="-122"/>
                  <a:cs typeface="Times New Roman" panose="02020603050405020304" pitchFamily="18" charset="0"/>
                </a:rPr>
                <a:t>的直接推广</a:t>
              </a:r>
              <a:endParaRPr lang="zh-CN" altLang="en-US" sz="2400" b="1">
                <a:ea typeface="华文中宋" panose="02010600040101010101" pitchFamily="2" charset="-122"/>
                <a:cs typeface="Times New Roman" panose="02020603050405020304" pitchFamily="18" charset="0"/>
              </a:endParaRPr>
            </a:p>
          </p:txBody>
        </p:sp>
      </p:grpSp>
      <p:grpSp>
        <p:nvGrpSpPr>
          <p:cNvPr id="3" name="Group 10">
            <a:extLst>
              <a:ext uri="{FF2B5EF4-FFF2-40B4-BE49-F238E27FC236}">
                <a16:creationId xmlns:a16="http://schemas.microsoft.com/office/drawing/2014/main" id="{1A4E6D67-3E38-4824-AAB6-7B36546D4911}"/>
              </a:ext>
            </a:extLst>
          </p:cNvPr>
          <p:cNvGrpSpPr>
            <a:grpSpLocks/>
          </p:cNvGrpSpPr>
          <p:nvPr/>
        </p:nvGrpSpPr>
        <p:grpSpPr bwMode="auto">
          <a:xfrm>
            <a:off x="609600" y="1524000"/>
            <a:ext cx="6597650" cy="523875"/>
            <a:chOff x="384" y="1200"/>
            <a:chExt cx="4156" cy="330"/>
          </a:xfrm>
        </p:grpSpPr>
        <p:sp>
          <p:nvSpPr>
            <p:cNvPr id="23584" name="Text Box 11">
              <a:extLst>
                <a:ext uri="{FF2B5EF4-FFF2-40B4-BE49-F238E27FC236}">
                  <a16:creationId xmlns:a16="http://schemas.microsoft.com/office/drawing/2014/main" id="{45DB383D-5839-4D7C-923A-40574DA45261}"/>
                </a:ext>
              </a:extLst>
            </p:cNvPr>
            <p:cNvSpPr txBox="1">
              <a:spLocks noChangeArrowheads="1"/>
            </p:cNvSpPr>
            <p:nvPr/>
          </p:nvSpPr>
          <p:spPr bwMode="auto">
            <a:xfrm>
              <a:off x="384" y="1200"/>
              <a:ext cx="25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800">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对方阵             以及           有</a:t>
              </a:r>
            </a:p>
          </p:txBody>
        </p:sp>
        <p:graphicFrame>
          <p:nvGraphicFramePr>
            <p:cNvPr id="23585" name="Object 3079">
              <a:extLst>
                <a:ext uri="{FF2B5EF4-FFF2-40B4-BE49-F238E27FC236}">
                  <a16:creationId xmlns:a16="http://schemas.microsoft.com/office/drawing/2014/main" id="{EC04A17B-B5D5-4DBD-AB61-069D349811AB}"/>
                </a:ext>
              </a:extLst>
            </p:cNvPr>
            <p:cNvGraphicFramePr>
              <a:graphicFrameLocks/>
            </p:cNvGraphicFramePr>
            <p:nvPr/>
          </p:nvGraphicFramePr>
          <p:xfrm>
            <a:off x="1056" y="1248"/>
            <a:ext cx="624" cy="221"/>
          </p:xfrm>
          <a:graphic>
            <a:graphicData uri="http://schemas.openxmlformats.org/presentationml/2006/ole">
              <mc:AlternateContent xmlns:mc="http://schemas.openxmlformats.org/markup-compatibility/2006">
                <mc:Choice xmlns:v="urn:schemas-microsoft-com:vml" Requires="v">
                  <p:oleObj r:id="rId9" imgW="584454" imgH="190583" progId="Equation.3">
                    <p:embed/>
                  </p:oleObj>
                </mc:Choice>
                <mc:Fallback>
                  <p:oleObj r:id="rId9" imgW="584454" imgH="190583" progId="Equation.3">
                    <p:embed/>
                    <p:pic>
                      <p:nvPicPr>
                        <p:cNvPr id="23585" name="Object 3079">
                          <a:extLst>
                            <a:ext uri="{FF2B5EF4-FFF2-40B4-BE49-F238E27FC236}">
                              <a16:creationId xmlns:a16="http://schemas.microsoft.com/office/drawing/2014/main" id="{EC04A17B-B5D5-4DBD-AB61-069D349811AB}"/>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1248"/>
                          <a:ext cx="62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86" name="Object 3080">
              <a:extLst>
                <a:ext uri="{FF2B5EF4-FFF2-40B4-BE49-F238E27FC236}">
                  <a16:creationId xmlns:a16="http://schemas.microsoft.com/office/drawing/2014/main" id="{201F7636-2B6E-4724-AE7E-D91C19E3D5D6}"/>
                </a:ext>
              </a:extLst>
            </p:cNvPr>
            <p:cNvGraphicFramePr>
              <a:graphicFrameLocks/>
            </p:cNvGraphicFramePr>
            <p:nvPr/>
          </p:nvGraphicFramePr>
          <p:xfrm>
            <a:off x="2112" y="1248"/>
            <a:ext cx="501" cy="242"/>
          </p:xfrm>
          <a:graphic>
            <a:graphicData uri="http://schemas.openxmlformats.org/presentationml/2006/ole">
              <mc:AlternateContent xmlns:mc="http://schemas.openxmlformats.org/markup-compatibility/2006">
                <mc:Choice xmlns:v="urn:schemas-microsoft-com:vml" Requires="v">
                  <p:oleObj r:id="rId11" imgW="457200" imgH="203200" progId="Equation.3">
                    <p:embed/>
                  </p:oleObj>
                </mc:Choice>
                <mc:Fallback>
                  <p:oleObj r:id="rId11" imgW="457200" imgH="203200" progId="Equation.3">
                    <p:embed/>
                    <p:pic>
                      <p:nvPicPr>
                        <p:cNvPr id="23586" name="Object 3080">
                          <a:extLst>
                            <a:ext uri="{FF2B5EF4-FFF2-40B4-BE49-F238E27FC236}">
                              <a16:creationId xmlns:a16="http://schemas.microsoft.com/office/drawing/2014/main" id="{201F7636-2B6E-4724-AE7E-D91C19E3D5D6}"/>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2" y="1248"/>
                          <a:ext cx="50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587" name="Object 3081">
              <a:extLst>
                <a:ext uri="{FF2B5EF4-FFF2-40B4-BE49-F238E27FC236}">
                  <a16:creationId xmlns:a16="http://schemas.microsoft.com/office/drawing/2014/main" id="{B50CE580-A7E1-4976-B9B8-425BD0E7D77F}"/>
                </a:ext>
              </a:extLst>
            </p:cNvPr>
            <p:cNvGraphicFramePr>
              <a:graphicFrameLocks/>
            </p:cNvGraphicFramePr>
            <p:nvPr/>
          </p:nvGraphicFramePr>
          <p:xfrm>
            <a:off x="2832" y="1248"/>
            <a:ext cx="1708" cy="265"/>
          </p:xfrm>
          <a:graphic>
            <a:graphicData uri="http://schemas.openxmlformats.org/presentationml/2006/ole">
              <mc:AlternateContent xmlns:mc="http://schemas.openxmlformats.org/markup-compatibility/2006">
                <mc:Choice xmlns:v="urn:schemas-microsoft-com:vml" Requires="v">
                  <p:oleObj r:id="rId13" imgW="1383099" imgH="215713" progId="Equation.3">
                    <p:embed/>
                  </p:oleObj>
                </mc:Choice>
                <mc:Fallback>
                  <p:oleObj r:id="rId13" imgW="1383099" imgH="215713" progId="Equation.3">
                    <p:embed/>
                    <p:pic>
                      <p:nvPicPr>
                        <p:cNvPr id="23587" name="Object 3081">
                          <a:extLst>
                            <a:ext uri="{FF2B5EF4-FFF2-40B4-BE49-F238E27FC236}">
                              <a16:creationId xmlns:a16="http://schemas.microsoft.com/office/drawing/2014/main" id="{B50CE580-A7E1-4976-B9B8-425BD0E7D77F}"/>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2" y="1248"/>
                          <a:ext cx="17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 name="Group 15">
            <a:extLst>
              <a:ext uri="{FF2B5EF4-FFF2-40B4-BE49-F238E27FC236}">
                <a16:creationId xmlns:a16="http://schemas.microsoft.com/office/drawing/2014/main" id="{9C58A6A8-86C9-4FE8-A68F-6F93BFA67FD5}"/>
              </a:ext>
            </a:extLst>
          </p:cNvPr>
          <p:cNvGrpSpPr>
            <a:grpSpLocks/>
          </p:cNvGrpSpPr>
          <p:nvPr/>
        </p:nvGrpSpPr>
        <p:grpSpPr bwMode="auto">
          <a:xfrm>
            <a:off x="3429000" y="2743200"/>
            <a:ext cx="4456113" cy="1143000"/>
            <a:chOff x="2160" y="1872"/>
            <a:chExt cx="2784" cy="720"/>
          </a:xfrm>
        </p:grpSpPr>
        <p:sp>
          <p:nvSpPr>
            <p:cNvPr id="23582" name="AutoShape 16">
              <a:extLst>
                <a:ext uri="{FF2B5EF4-FFF2-40B4-BE49-F238E27FC236}">
                  <a16:creationId xmlns:a16="http://schemas.microsoft.com/office/drawing/2014/main" id="{EBB96CFD-D868-4A85-9579-5873DA13AEEC}"/>
                </a:ext>
              </a:extLst>
            </p:cNvPr>
            <p:cNvSpPr>
              <a:spLocks noChangeArrowheads="1"/>
            </p:cNvSpPr>
            <p:nvPr/>
          </p:nvSpPr>
          <p:spPr bwMode="auto">
            <a:xfrm>
              <a:off x="2160" y="1872"/>
              <a:ext cx="2784" cy="720"/>
            </a:xfrm>
            <a:prstGeom prst="wedgeEllipseCallout">
              <a:avLst>
                <a:gd name="adj1" fmla="val -2907"/>
                <a:gd name="adj2" fmla="val -120000"/>
              </a:avLst>
            </a:prstGeom>
            <a:gradFill rotWithShape="0">
              <a:gsLst>
                <a:gs pos="0">
                  <a:srgbClr val="C0C0C0"/>
                </a:gs>
                <a:gs pos="100000">
                  <a:schemeClr val="bg1"/>
                </a:gs>
              </a:gsLst>
              <a:lin ang="5400000" scaled="1"/>
            </a:gradFill>
            <a:ln w="9525">
              <a:solidFill>
                <a:schemeClr val="tx1"/>
              </a:solidFill>
              <a:miter lim="800000"/>
              <a:headEnd/>
              <a:tailEnd/>
            </a:ln>
          </p:spPr>
          <p:txBody>
            <a:bodyPr wrap="none" tIns="1080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利用</a:t>
              </a:r>
              <a:r>
                <a:rPr lang="en-US" altLang="zh-CN" sz="2400" b="1">
                  <a:ea typeface="华文中宋" panose="02010600040101010101" pitchFamily="2" charset="-122"/>
                  <a:cs typeface="Times New Roman" panose="02020603050405020304" pitchFamily="18" charset="0"/>
                </a:rPr>
                <a:t>Cauchy </a:t>
              </a:r>
              <a:r>
                <a:rPr lang="zh-CN" altLang="en-US" sz="2400" b="1">
                  <a:ea typeface="华文中宋" panose="02010600040101010101" pitchFamily="2" charset="-122"/>
                  <a:cs typeface="Times New Roman" panose="02020603050405020304" pitchFamily="18" charset="0"/>
                </a:rPr>
                <a:t>不等式</a:t>
              </a:r>
            </a:p>
            <a:p>
              <a:pPr algn="ct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                                      可证。</a:t>
              </a:r>
            </a:p>
          </p:txBody>
        </p:sp>
        <p:graphicFrame>
          <p:nvGraphicFramePr>
            <p:cNvPr id="23583" name="Object 3078">
              <a:extLst>
                <a:ext uri="{FF2B5EF4-FFF2-40B4-BE49-F238E27FC236}">
                  <a16:creationId xmlns:a16="http://schemas.microsoft.com/office/drawing/2014/main" id="{27FA08AA-E410-4204-A258-B33A25726DE2}"/>
                </a:ext>
              </a:extLst>
            </p:cNvPr>
            <p:cNvGraphicFramePr>
              <a:graphicFrameLocks/>
            </p:cNvGraphicFramePr>
            <p:nvPr/>
          </p:nvGraphicFramePr>
          <p:xfrm>
            <a:off x="2496" y="2208"/>
            <a:ext cx="1680" cy="255"/>
          </p:xfrm>
          <a:graphic>
            <a:graphicData uri="http://schemas.openxmlformats.org/presentationml/2006/ole">
              <mc:AlternateContent xmlns:mc="http://schemas.openxmlformats.org/markup-compatibility/2006">
                <mc:Choice xmlns:v="urn:schemas-microsoft-com:vml" Requires="v">
                  <p:oleObj r:id="rId15" imgW="1319654" imgH="215713" progId="Equation.3">
                    <p:embed/>
                  </p:oleObj>
                </mc:Choice>
                <mc:Fallback>
                  <p:oleObj r:id="rId15" imgW="1319654" imgH="215713" progId="Equation.3">
                    <p:embed/>
                    <p:pic>
                      <p:nvPicPr>
                        <p:cNvPr id="23583" name="Object 3078">
                          <a:extLst>
                            <a:ext uri="{FF2B5EF4-FFF2-40B4-BE49-F238E27FC236}">
                              <a16:creationId xmlns:a16="http://schemas.microsoft.com/office/drawing/2014/main" id="{27FA08AA-E410-4204-A258-B33A25726DE2}"/>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6" y="2208"/>
                          <a:ext cx="168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52242" name="AutoShape 18" descr="深色木质">
            <a:extLst>
              <a:ext uri="{FF2B5EF4-FFF2-40B4-BE49-F238E27FC236}">
                <a16:creationId xmlns:a16="http://schemas.microsoft.com/office/drawing/2014/main" id="{25277626-301C-4A04-B3C8-182C030FC6DC}"/>
              </a:ext>
            </a:extLst>
          </p:cNvPr>
          <p:cNvSpPr>
            <a:spLocks noChangeArrowheads="1"/>
          </p:cNvSpPr>
          <p:nvPr/>
        </p:nvSpPr>
        <p:spPr bwMode="auto">
          <a:xfrm>
            <a:off x="609600" y="2133600"/>
            <a:ext cx="1585913" cy="685800"/>
          </a:xfrm>
          <a:prstGeom prst="cube">
            <a:avLst>
              <a:gd name="adj" fmla="val 9583"/>
            </a:avLst>
          </a:prstGeom>
          <a:blipFill dpi="0" rotWithShape="0">
            <a:blip r:embed="rId6"/>
            <a:srcRect/>
            <a:tile tx="0" ty="0" sx="100000" sy="100000" flip="none" algn="tl"/>
          </a:blipFill>
          <a:ln w="9525">
            <a:solidFill>
              <a:srgbClr val="993300"/>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400" b="1">
                <a:solidFill>
                  <a:srgbClr val="FFFFCC"/>
                </a:solidFill>
                <a:ea typeface="华文中宋" panose="02010600040101010101" pitchFamily="2" charset="-122"/>
                <a:cs typeface="Times New Roman" panose="02020603050405020304" pitchFamily="18" charset="0"/>
              </a:rPr>
              <a:t>算子</a:t>
            </a:r>
            <a:r>
              <a:rPr lang="zh-CN" altLang="zh-CN" sz="2400" b="1">
                <a:solidFill>
                  <a:srgbClr val="FFFFCC"/>
                </a:solidFill>
                <a:ea typeface="华文中宋" panose="02010600040101010101" pitchFamily="2" charset="-122"/>
                <a:cs typeface="Times New Roman" panose="02020603050405020304" pitchFamily="18" charset="0"/>
              </a:rPr>
              <a:t>范数</a:t>
            </a:r>
            <a:endParaRPr lang="zh-CN" altLang="en-US" sz="2400" b="1">
              <a:solidFill>
                <a:srgbClr val="FFFFCC"/>
              </a:solidFill>
              <a:ea typeface="华文中宋" panose="02010600040101010101" pitchFamily="2" charset="-122"/>
              <a:cs typeface="Times New Roman" panose="02020603050405020304" pitchFamily="18" charset="0"/>
            </a:endParaRPr>
          </a:p>
        </p:txBody>
      </p:sp>
      <p:sp>
        <p:nvSpPr>
          <p:cNvPr id="52243" name="Text Box 19">
            <a:extLst>
              <a:ext uri="{FF2B5EF4-FFF2-40B4-BE49-F238E27FC236}">
                <a16:creationId xmlns:a16="http://schemas.microsoft.com/office/drawing/2014/main" id="{F4E853F0-F9F4-45DB-9A11-570222A61358}"/>
              </a:ext>
            </a:extLst>
          </p:cNvPr>
          <p:cNvSpPr txBox="1">
            <a:spLocks noChangeArrowheads="1"/>
          </p:cNvSpPr>
          <p:nvPr/>
        </p:nvSpPr>
        <p:spPr bwMode="auto">
          <a:xfrm>
            <a:off x="2133600" y="23622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000" b="1">
                <a:solidFill>
                  <a:srgbClr val="008000"/>
                </a:solidFill>
                <a:ea typeface="华文中宋" panose="02010600040101010101" pitchFamily="2" charset="-122"/>
                <a:cs typeface="Times New Roman" panose="02020603050405020304" pitchFamily="18" charset="0"/>
              </a:rPr>
              <a:t>/* operator norm */</a:t>
            </a:r>
          </a:p>
        </p:txBody>
      </p:sp>
      <p:sp>
        <p:nvSpPr>
          <p:cNvPr id="52244" name="Text Box 20">
            <a:extLst>
              <a:ext uri="{FF2B5EF4-FFF2-40B4-BE49-F238E27FC236}">
                <a16:creationId xmlns:a16="http://schemas.microsoft.com/office/drawing/2014/main" id="{4B0007B5-19BF-4C50-AA08-E3390D7D6202}"/>
              </a:ext>
            </a:extLst>
          </p:cNvPr>
          <p:cNvSpPr txBox="1">
            <a:spLocks noChangeArrowheads="1"/>
          </p:cNvSpPr>
          <p:nvPr/>
        </p:nvSpPr>
        <p:spPr bwMode="auto">
          <a:xfrm>
            <a:off x="609600" y="2819400"/>
            <a:ext cx="7162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800">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由向量范数 </a:t>
            </a:r>
            <a:r>
              <a:rPr lang="en-US" altLang="zh-CN" sz="2400" b="1">
                <a:ea typeface="华文中宋" panose="02010600040101010101" pitchFamily="2" charset="-122"/>
                <a:cs typeface="Times New Roman" panose="02020603050405020304" pitchFamily="18" charset="0"/>
              </a:rPr>
              <a:t>|| · ||</a:t>
            </a:r>
            <a:r>
              <a:rPr lang="en-US" altLang="zh-CN" sz="2400" b="1" i="1" baseline="-25000">
                <a:ea typeface="华文中宋" panose="02010600040101010101" pitchFamily="2" charset="-122"/>
                <a:cs typeface="Times New Roman" panose="02020603050405020304" pitchFamily="18" charset="0"/>
              </a:rPr>
              <a:t>p </a:t>
            </a:r>
            <a:r>
              <a:rPr lang="zh-CN" altLang="en-US" sz="2400" b="1">
                <a:ea typeface="华文中宋" panose="02010600040101010101" pitchFamily="2" charset="-122"/>
                <a:cs typeface="Times New Roman" panose="02020603050405020304" pitchFamily="18" charset="0"/>
              </a:rPr>
              <a:t>导出关于矩阵  </a:t>
            </a:r>
            <a:r>
              <a:rPr lang="en-US" altLang="zh-CN" sz="2400" b="1" i="1">
                <a:ea typeface="华文中宋" panose="02010600040101010101" pitchFamily="2" charset="-122"/>
                <a:cs typeface="Times New Roman" panose="02020603050405020304" pitchFamily="18" charset="0"/>
              </a:rPr>
              <a:t>A</a:t>
            </a:r>
            <a:r>
              <a:rPr lang="en-US" altLang="zh-CN" sz="2400" b="1">
                <a:ea typeface="华文中宋" panose="02010600040101010101" pitchFamily="2" charset="-122"/>
                <a:cs typeface="Times New Roman" panose="02020603050405020304" pitchFamily="18" charset="0"/>
              </a:rPr>
              <a:t> </a:t>
            </a:r>
            <a:r>
              <a:rPr lang="en-US" altLang="zh-CN" sz="2400" b="1">
                <a:ea typeface="华文中宋" panose="02010600040101010101" pitchFamily="2" charset="-122"/>
                <a:cs typeface="Times New Roman" panose="02020603050405020304" pitchFamily="18" charset="0"/>
                <a:sym typeface="Symbol" panose="05050102010706020507" pitchFamily="18" charset="2"/>
              </a:rPr>
              <a:t> </a:t>
            </a:r>
            <a:r>
              <a:rPr lang="en-US" altLang="zh-CN" sz="2400" b="1" i="1">
                <a:ea typeface="华文中宋" panose="02010600040101010101" pitchFamily="2" charset="-122"/>
                <a:cs typeface="Times New Roman" panose="02020603050405020304" pitchFamily="18" charset="0"/>
                <a:sym typeface="Symbol" panose="05050102010706020507" pitchFamily="18" charset="2"/>
              </a:rPr>
              <a:t>R</a:t>
            </a:r>
            <a:r>
              <a:rPr lang="en-US" altLang="zh-CN" sz="2400" b="1" i="1" baseline="30000">
                <a:ea typeface="华文中宋" panose="02010600040101010101" pitchFamily="2" charset="-122"/>
                <a:cs typeface="Times New Roman" panose="02020603050405020304" pitchFamily="18" charset="0"/>
                <a:sym typeface="Symbol" panose="05050102010706020507" pitchFamily="18" charset="2"/>
              </a:rPr>
              <a:t>n</a:t>
            </a:r>
            <a:r>
              <a:rPr lang="en-US" altLang="zh-CN" sz="2400" b="1" baseline="30000">
                <a:ea typeface="华文中宋" panose="02010600040101010101" pitchFamily="2" charset="-122"/>
                <a:cs typeface="Times New Roman" panose="02020603050405020304" pitchFamily="18" charset="0"/>
                <a:sym typeface="Symbol" panose="05050102010706020507" pitchFamily="18" charset="2"/>
              </a:rPr>
              <a:t></a:t>
            </a:r>
            <a:r>
              <a:rPr lang="en-US" altLang="zh-CN" sz="2400" b="1" i="1" baseline="30000">
                <a:ea typeface="华文中宋" panose="02010600040101010101" pitchFamily="2" charset="-122"/>
                <a:cs typeface="Times New Roman" panose="02020603050405020304" pitchFamily="18" charset="0"/>
                <a:sym typeface="Symbol" panose="05050102010706020507" pitchFamily="18" charset="2"/>
              </a:rPr>
              <a:t>n</a:t>
            </a:r>
            <a:r>
              <a:rPr lang="en-US" altLang="zh-CN" sz="2400" b="1">
                <a:ea typeface="华文中宋" panose="02010600040101010101" pitchFamily="2" charset="-122"/>
                <a:cs typeface="Times New Roman" panose="02020603050405020304" pitchFamily="18" charset="0"/>
                <a:sym typeface="Symbol" panose="05050102010706020507" pitchFamily="18" charset="2"/>
              </a:rPr>
              <a:t> </a:t>
            </a:r>
            <a:r>
              <a:rPr lang="zh-CN" altLang="en-US" sz="2400" b="1">
                <a:ea typeface="华文中宋" panose="02010600040101010101" pitchFamily="2" charset="-122"/>
                <a:cs typeface="Times New Roman" panose="02020603050405020304" pitchFamily="18" charset="0"/>
              </a:rPr>
              <a:t>的 </a:t>
            </a:r>
            <a:r>
              <a:rPr lang="en-US" altLang="zh-CN" sz="2400" b="1" i="1">
                <a:solidFill>
                  <a:schemeClr val="accent2"/>
                </a:solidFill>
                <a:ea typeface="华文中宋" panose="02010600040101010101" pitchFamily="2" charset="-122"/>
                <a:cs typeface="Times New Roman" panose="02020603050405020304" pitchFamily="18" charset="0"/>
              </a:rPr>
              <a:t>p </a:t>
            </a:r>
            <a:r>
              <a:rPr lang="zh-CN" altLang="en-US" sz="2400" b="1">
                <a:solidFill>
                  <a:schemeClr val="accent2"/>
                </a:solidFill>
                <a:ea typeface="华文中宋" panose="02010600040101010101" pitchFamily="2" charset="-122"/>
                <a:cs typeface="Times New Roman" panose="02020603050405020304" pitchFamily="18" charset="0"/>
              </a:rPr>
              <a:t>范数</a:t>
            </a:r>
            <a:r>
              <a:rPr lang="en-US" altLang="zh-CN" sz="2400" b="1">
                <a:ea typeface="华文中宋" panose="02010600040101010101" pitchFamily="2" charset="-122"/>
                <a:cs typeface="Times New Roman" panose="02020603050405020304" pitchFamily="18" charset="0"/>
              </a:rPr>
              <a:t>:</a:t>
            </a:r>
          </a:p>
        </p:txBody>
      </p:sp>
      <p:graphicFrame>
        <p:nvGraphicFramePr>
          <p:cNvPr id="106496" name="Object 3072">
            <a:extLst>
              <a:ext uri="{FF2B5EF4-FFF2-40B4-BE49-F238E27FC236}">
                <a16:creationId xmlns:a16="http://schemas.microsoft.com/office/drawing/2014/main" id="{1B207D58-1979-4D8C-BAB2-F454F43ABEC8}"/>
              </a:ext>
            </a:extLst>
          </p:cNvPr>
          <p:cNvGraphicFramePr>
            <a:graphicFrameLocks/>
          </p:cNvGraphicFramePr>
          <p:nvPr>
            <p:extLst>
              <p:ext uri="{D42A27DB-BD31-4B8C-83A1-F6EECF244321}">
                <p14:modId xmlns:p14="http://schemas.microsoft.com/office/powerpoint/2010/main" val="2030373600"/>
              </p:ext>
            </p:extLst>
          </p:nvPr>
        </p:nvGraphicFramePr>
        <p:xfrm>
          <a:off x="838200" y="3467100"/>
          <a:ext cx="4572000" cy="876300"/>
        </p:xfrm>
        <a:graphic>
          <a:graphicData uri="http://schemas.openxmlformats.org/presentationml/2006/ole">
            <mc:AlternateContent xmlns:mc="http://schemas.openxmlformats.org/markup-compatibility/2006">
              <mc:Choice xmlns:v="urn:schemas-microsoft-com:vml" Requires="v">
                <p:oleObj r:id="rId17" imgW="2210760" imgH="470104" progId="Equation.3">
                  <p:embed/>
                </p:oleObj>
              </mc:Choice>
              <mc:Fallback>
                <p:oleObj r:id="rId17" imgW="2210760" imgH="470104" progId="Equation.3">
                  <p:embed/>
                  <p:pic>
                    <p:nvPicPr>
                      <p:cNvPr id="106496" name="Object 3072">
                        <a:extLst>
                          <a:ext uri="{FF2B5EF4-FFF2-40B4-BE49-F238E27FC236}">
                            <a16:creationId xmlns:a16="http://schemas.microsoft.com/office/drawing/2014/main" id="{1B207D58-1979-4D8C-BAB2-F454F43ABEC8}"/>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8200" y="3467100"/>
                        <a:ext cx="4572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6497" name="Object 3073">
            <a:extLst>
              <a:ext uri="{FF2B5EF4-FFF2-40B4-BE49-F238E27FC236}">
                <a16:creationId xmlns:a16="http://schemas.microsoft.com/office/drawing/2014/main" id="{E3AD1419-D658-44F0-A290-66210029B64F}"/>
              </a:ext>
            </a:extLst>
          </p:cNvPr>
          <p:cNvGraphicFramePr>
            <a:graphicFrameLocks/>
          </p:cNvGraphicFramePr>
          <p:nvPr>
            <p:extLst>
              <p:ext uri="{D42A27DB-BD31-4B8C-83A1-F6EECF244321}">
                <p14:modId xmlns:p14="http://schemas.microsoft.com/office/powerpoint/2010/main" val="1480177872"/>
              </p:ext>
            </p:extLst>
          </p:nvPr>
        </p:nvGraphicFramePr>
        <p:xfrm>
          <a:off x="6126163" y="3721100"/>
          <a:ext cx="2149475" cy="433388"/>
        </p:xfrm>
        <a:graphic>
          <a:graphicData uri="http://schemas.openxmlformats.org/presentationml/2006/ole">
            <mc:AlternateContent xmlns:mc="http://schemas.openxmlformats.org/markup-compatibility/2006">
              <mc:Choice xmlns:v="urn:schemas-microsoft-com:vml" Requires="v">
                <p:oleObj r:id="rId19" imgW="1358900" imgH="241300" progId="Equation.3">
                  <p:embed/>
                </p:oleObj>
              </mc:Choice>
              <mc:Fallback>
                <p:oleObj r:id="rId19" imgW="1358900" imgH="241300" progId="Equation.3">
                  <p:embed/>
                  <p:pic>
                    <p:nvPicPr>
                      <p:cNvPr id="106497" name="Object 3073">
                        <a:extLst>
                          <a:ext uri="{FF2B5EF4-FFF2-40B4-BE49-F238E27FC236}">
                            <a16:creationId xmlns:a16="http://schemas.microsoft.com/office/drawing/2014/main" id="{E3AD1419-D658-44F0-A290-66210029B64F}"/>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26163" y="3721100"/>
                        <a:ext cx="21494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5" name="Group 25">
            <a:extLst>
              <a:ext uri="{FF2B5EF4-FFF2-40B4-BE49-F238E27FC236}">
                <a16:creationId xmlns:a16="http://schemas.microsoft.com/office/drawing/2014/main" id="{53D1BC9A-51D6-4040-9C9F-2999B2F4A9B1}"/>
              </a:ext>
            </a:extLst>
          </p:cNvPr>
          <p:cNvGrpSpPr>
            <a:grpSpLocks/>
          </p:cNvGrpSpPr>
          <p:nvPr/>
        </p:nvGrpSpPr>
        <p:grpSpPr bwMode="auto">
          <a:xfrm>
            <a:off x="838200" y="4419600"/>
            <a:ext cx="7924800" cy="1998663"/>
            <a:chOff x="432" y="2880"/>
            <a:chExt cx="4992" cy="1259"/>
          </a:xfrm>
        </p:grpSpPr>
        <p:sp>
          <p:nvSpPr>
            <p:cNvPr id="23575" name="Text Box 26">
              <a:extLst>
                <a:ext uri="{FF2B5EF4-FFF2-40B4-BE49-F238E27FC236}">
                  <a16:creationId xmlns:a16="http://schemas.microsoft.com/office/drawing/2014/main" id="{0F23F2D2-67A6-4F5D-ADFE-E12D1ECBF54A}"/>
                </a:ext>
              </a:extLst>
            </p:cNvPr>
            <p:cNvSpPr txBox="1">
              <a:spLocks noChangeArrowheads="1"/>
            </p:cNvSpPr>
            <p:nvPr/>
          </p:nvSpPr>
          <p:spPr bwMode="auto">
            <a:xfrm>
              <a:off x="432" y="297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solidFill>
                    <a:schemeClr val="accent2"/>
                  </a:solidFill>
                  <a:ea typeface="华文中宋" panose="02010600040101010101" pitchFamily="2" charset="-122"/>
                  <a:cs typeface="Times New Roman" panose="02020603050405020304" pitchFamily="18" charset="0"/>
                </a:rPr>
                <a:t>特别有：</a:t>
              </a:r>
            </a:p>
          </p:txBody>
        </p:sp>
        <p:graphicFrame>
          <p:nvGraphicFramePr>
            <p:cNvPr id="23576" name="Object 3075">
              <a:extLst>
                <a:ext uri="{FF2B5EF4-FFF2-40B4-BE49-F238E27FC236}">
                  <a16:creationId xmlns:a16="http://schemas.microsoft.com/office/drawing/2014/main" id="{1ED29DFA-7C8E-4D1C-B7FF-26803995DE78}"/>
                </a:ext>
              </a:extLst>
            </p:cNvPr>
            <p:cNvGraphicFramePr>
              <a:graphicFrameLocks/>
            </p:cNvGraphicFramePr>
            <p:nvPr/>
          </p:nvGraphicFramePr>
          <p:xfrm>
            <a:off x="1344" y="2880"/>
            <a:ext cx="1488" cy="489"/>
          </p:xfrm>
          <a:graphic>
            <a:graphicData uri="http://schemas.openxmlformats.org/presentationml/2006/ole">
              <mc:AlternateContent xmlns:mc="http://schemas.openxmlformats.org/markup-compatibility/2006">
                <mc:Choice xmlns:v="urn:schemas-microsoft-com:vml" Requires="v">
                  <p:oleObj r:id="rId21" imgW="1282700" imgH="444500" progId="Equation.3">
                    <p:embed/>
                  </p:oleObj>
                </mc:Choice>
                <mc:Fallback>
                  <p:oleObj r:id="rId21" imgW="1282700" imgH="444500" progId="Equation.3">
                    <p:embed/>
                    <p:pic>
                      <p:nvPicPr>
                        <p:cNvPr id="23576" name="Object 3075">
                          <a:extLst>
                            <a:ext uri="{FF2B5EF4-FFF2-40B4-BE49-F238E27FC236}">
                              <a16:creationId xmlns:a16="http://schemas.microsoft.com/office/drawing/2014/main" id="{1ED29DFA-7C8E-4D1C-B7FF-26803995DE78}"/>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44" y="2880"/>
                          <a:ext cx="1488"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77" name="Text Box 28">
              <a:extLst>
                <a:ext uri="{FF2B5EF4-FFF2-40B4-BE49-F238E27FC236}">
                  <a16:creationId xmlns:a16="http://schemas.microsoft.com/office/drawing/2014/main" id="{8E79A1A4-502E-44A9-9F70-C0E887BF60A6}"/>
                </a:ext>
              </a:extLst>
            </p:cNvPr>
            <p:cNvSpPr txBox="1">
              <a:spLocks noChangeArrowheads="1"/>
            </p:cNvSpPr>
            <p:nvPr/>
          </p:nvSpPr>
          <p:spPr bwMode="auto">
            <a:xfrm>
              <a:off x="2832" y="2976"/>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a:t>
              </a:r>
              <a:r>
                <a:rPr lang="zh-CN" altLang="en-US" sz="2400" b="1">
                  <a:solidFill>
                    <a:schemeClr val="accent2"/>
                  </a:solidFill>
                  <a:ea typeface="华文中宋" panose="02010600040101010101" pitchFamily="2" charset="-122"/>
                  <a:cs typeface="Times New Roman" panose="02020603050405020304" pitchFamily="18" charset="0"/>
                </a:rPr>
                <a:t>行和范数</a:t>
              </a:r>
              <a:r>
                <a:rPr lang="zh-CN" altLang="en-US" sz="2400" b="1">
                  <a:ea typeface="华文中宋" panose="02010600040101010101" pitchFamily="2" charset="-122"/>
                  <a:cs typeface="Times New Roman" panose="02020603050405020304" pitchFamily="18" charset="0"/>
                </a:rPr>
                <a:t>）</a:t>
              </a:r>
            </a:p>
          </p:txBody>
        </p:sp>
        <p:graphicFrame>
          <p:nvGraphicFramePr>
            <p:cNvPr id="23578" name="Object 3076">
              <a:extLst>
                <a:ext uri="{FF2B5EF4-FFF2-40B4-BE49-F238E27FC236}">
                  <a16:creationId xmlns:a16="http://schemas.microsoft.com/office/drawing/2014/main" id="{C3EBC927-C69F-4BF8-89B5-0A242017D164}"/>
                </a:ext>
              </a:extLst>
            </p:cNvPr>
            <p:cNvGraphicFramePr>
              <a:graphicFrameLocks/>
            </p:cNvGraphicFramePr>
            <p:nvPr/>
          </p:nvGraphicFramePr>
          <p:xfrm>
            <a:off x="1344" y="3312"/>
            <a:ext cx="1459" cy="475"/>
          </p:xfrm>
          <a:graphic>
            <a:graphicData uri="http://schemas.openxmlformats.org/presentationml/2006/ole">
              <mc:AlternateContent xmlns:mc="http://schemas.openxmlformats.org/markup-compatibility/2006">
                <mc:Choice xmlns:v="urn:schemas-microsoft-com:vml" Requires="v">
                  <p:oleObj r:id="rId23" imgW="1257300" imgH="431800" progId="Equation.3">
                    <p:embed/>
                  </p:oleObj>
                </mc:Choice>
                <mc:Fallback>
                  <p:oleObj r:id="rId23" imgW="1257300" imgH="431800" progId="Equation.3">
                    <p:embed/>
                    <p:pic>
                      <p:nvPicPr>
                        <p:cNvPr id="23578" name="Object 3076">
                          <a:extLst>
                            <a:ext uri="{FF2B5EF4-FFF2-40B4-BE49-F238E27FC236}">
                              <a16:creationId xmlns:a16="http://schemas.microsoft.com/office/drawing/2014/main" id="{C3EBC927-C69F-4BF8-89B5-0A242017D164}"/>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44" y="3312"/>
                          <a:ext cx="1459"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79" name="Text Box 30">
              <a:extLst>
                <a:ext uri="{FF2B5EF4-FFF2-40B4-BE49-F238E27FC236}">
                  <a16:creationId xmlns:a16="http://schemas.microsoft.com/office/drawing/2014/main" id="{0B02BDD8-79B9-4D6F-AAEC-106A001941B1}"/>
                </a:ext>
              </a:extLst>
            </p:cNvPr>
            <p:cNvSpPr txBox="1">
              <a:spLocks noChangeArrowheads="1"/>
            </p:cNvSpPr>
            <p:nvPr/>
          </p:nvSpPr>
          <p:spPr bwMode="auto">
            <a:xfrm>
              <a:off x="2832" y="3408"/>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a:t>
              </a:r>
              <a:r>
                <a:rPr lang="zh-CN" altLang="en-US" sz="2400" b="1">
                  <a:solidFill>
                    <a:schemeClr val="accent2"/>
                  </a:solidFill>
                  <a:ea typeface="华文中宋" panose="02010600040101010101" pitchFamily="2" charset="-122"/>
                  <a:cs typeface="Times New Roman" panose="02020603050405020304" pitchFamily="18" charset="0"/>
                </a:rPr>
                <a:t>列和范数</a:t>
              </a:r>
              <a:r>
                <a:rPr lang="zh-CN" altLang="en-US" sz="2400" b="1">
                  <a:ea typeface="华文中宋" panose="02010600040101010101" pitchFamily="2" charset="-122"/>
                  <a:cs typeface="Times New Roman" panose="02020603050405020304" pitchFamily="18" charset="0"/>
                </a:rPr>
                <a:t>）</a:t>
              </a:r>
            </a:p>
          </p:txBody>
        </p:sp>
        <p:graphicFrame>
          <p:nvGraphicFramePr>
            <p:cNvPr id="23580" name="Object 3077">
              <a:extLst>
                <a:ext uri="{FF2B5EF4-FFF2-40B4-BE49-F238E27FC236}">
                  <a16:creationId xmlns:a16="http://schemas.microsoft.com/office/drawing/2014/main" id="{6DA5A835-312C-46B2-ADD5-7F856146BA11}"/>
                </a:ext>
              </a:extLst>
            </p:cNvPr>
            <p:cNvGraphicFramePr>
              <a:graphicFrameLocks/>
            </p:cNvGraphicFramePr>
            <p:nvPr/>
          </p:nvGraphicFramePr>
          <p:xfrm>
            <a:off x="1344" y="3792"/>
            <a:ext cx="1560" cy="347"/>
          </p:xfrm>
          <a:graphic>
            <a:graphicData uri="http://schemas.openxmlformats.org/presentationml/2006/ole">
              <mc:AlternateContent xmlns:mc="http://schemas.openxmlformats.org/markup-compatibility/2006">
                <mc:Choice xmlns:v="urn:schemas-microsoft-com:vml" Requires="v">
                  <p:oleObj r:id="rId25" imgW="1308100" imgH="292100" progId="Equation.3">
                    <p:embed/>
                  </p:oleObj>
                </mc:Choice>
                <mc:Fallback>
                  <p:oleObj r:id="rId25" imgW="1308100" imgH="292100" progId="Equation.3">
                    <p:embed/>
                    <p:pic>
                      <p:nvPicPr>
                        <p:cNvPr id="23580" name="Object 3077">
                          <a:extLst>
                            <a:ext uri="{FF2B5EF4-FFF2-40B4-BE49-F238E27FC236}">
                              <a16:creationId xmlns:a16="http://schemas.microsoft.com/office/drawing/2014/main" id="{6DA5A835-312C-46B2-ADD5-7F856146BA11}"/>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44" y="3792"/>
                          <a:ext cx="156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81" name="Text Box 32">
              <a:extLst>
                <a:ext uri="{FF2B5EF4-FFF2-40B4-BE49-F238E27FC236}">
                  <a16:creationId xmlns:a16="http://schemas.microsoft.com/office/drawing/2014/main" id="{3BDCBFE4-10A3-4512-8446-1C0882797AD8}"/>
                </a:ext>
              </a:extLst>
            </p:cNvPr>
            <p:cNvSpPr txBox="1">
              <a:spLocks noChangeArrowheads="1"/>
            </p:cNvSpPr>
            <p:nvPr/>
          </p:nvSpPr>
          <p:spPr bwMode="auto">
            <a:xfrm>
              <a:off x="2880" y="3840"/>
              <a:ext cx="2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a:t>
              </a:r>
              <a:r>
                <a:rPr lang="zh-CN" altLang="en-US" sz="2400" b="1">
                  <a:solidFill>
                    <a:schemeClr val="accent2"/>
                  </a:solidFill>
                  <a:ea typeface="华文中宋" panose="02010600040101010101" pitchFamily="2" charset="-122"/>
                  <a:cs typeface="Times New Roman" panose="02020603050405020304" pitchFamily="18" charset="0"/>
                </a:rPr>
                <a:t>谱范数 </a:t>
              </a:r>
              <a:r>
                <a:rPr lang="en-US" altLang="zh-CN" sz="2000" b="1">
                  <a:solidFill>
                    <a:srgbClr val="008000"/>
                  </a:solidFill>
                  <a:ea typeface="华文中宋" panose="02010600040101010101" pitchFamily="2" charset="-122"/>
                  <a:cs typeface="Times New Roman" panose="02020603050405020304" pitchFamily="18" charset="0"/>
                </a:rPr>
                <a:t>/* spectral norm */</a:t>
              </a:r>
              <a:r>
                <a:rPr lang="en-US" altLang="zh-CN" sz="2400" b="1">
                  <a:solidFill>
                    <a:schemeClr val="accent2"/>
                  </a:solidFill>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a:t>
              </a:r>
            </a:p>
          </p:txBody>
        </p:sp>
      </p:grpSp>
      <p:sp>
        <p:nvSpPr>
          <p:cNvPr id="52262" name="AutoShape 38">
            <a:extLst>
              <a:ext uri="{FF2B5EF4-FFF2-40B4-BE49-F238E27FC236}">
                <a16:creationId xmlns:a16="http://schemas.microsoft.com/office/drawing/2014/main" id="{F8AF0446-966B-4AD2-9677-2CB805464796}"/>
              </a:ext>
            </a:extLst>
          </p:cNvPr>
          <p:cNvSpPr>
            <a:spLocks noChangeArrowheads="1"/>
          </p:cNvSpPr>
          <p:nvPr/>
        </p:nvSpPr>
        <p:spPr bwMode="auto">
          <a:xfrm>
            <a:off x="5410200" y="3810000"/>
            <a:ext cx="685800" cy="257175"/>
          </a:xfrm>
          <a:prstGeom prst="rightArrow">
            <a:avLst>
              <a:gd name="adj1" fmla="val 50000"/>
              <a:gd name="adj2" fmla="val 66654"/>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52257" name="AutoShape 33">
            <a:extLst>
              <a:ext uri="{FF2B5EF4-FFF2-40B4-BE49-F238E27FC236}">
                <a16:creationId xmlns:a16="http://schemas.microsoft.com/office/drawing/2014/main" id="{F4882097-75D9-494A-82D8-CABA7F162C20}"/>
              </a:ext>
            </a:extLst>
          </p:cNvPr>
          <p:cNvSpPr>
            <a:spLocks noChangeArrowheads="1"/>
          </p:cNvSpPr>
          <p:nvPr/>
        </p:nvSpPr>
        <p:spPr bwMode="auto">
          <a:xfrm>
            <a:off x="3200400" y="3733800"/>
            <a:ext cx="3505200" cy="1219200"/>
          </a:xfrm>
          <a:prstGeom prst="wedgeEllipseCallout">
            <a:avLst>
              <a:gd name="adj1" fmla="val -36097"/>
              <a:gd name="adj2" fmla="val 141148"/>
            </a:avLst>
          </a:prstGeom>
          <a:gradFill rotWithShape="0">
            <a:gsLst>
              <a:gs pos="0">
                <a:srgbClr val="C0C0C0"/>
              </a:gs>
              <a:gs pos="100000">
                <a:schemeClr val="bg1"/>
              </a:gs>
            </a:gsLst>
            <a:lin ang="18900000" scaled="1"/>
          </a:gradFill>
          <a:ln w="9525">
            <a:solidFill>
              <a:schemeClr val="tx1"/>
            </a:solidFill>
            <a:miter lim="800000"/>
            <a:headEnd/>
            <a:tailEnd/>
          </a:ln>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矩阵 </a:t>
            </a:r>
            <a:r>
              <a:rPr lang="en-US" altLang="zh-CN" sz="2400" b="1" i="1">
                <a:ea typeface="华文中宋" panose="02010600040101010101" pitchFamily="2" charset="-122"/>
                <a:cs typeface="Times New Roman" panose="02020603050405020304" pitchFamily="18" charset="0"/>
              </a:rPr>
              <a:t>A</a:t>
            </a:r>
            <a:r>
              <a:rPr lang="en-US" altLang="zh-CN" sz="2400" b="1" i="1" baseline="30000">
                <a:ea typeface="华文中宋" panose="02010600040101010101" pitchFamily="2" charset="-122"/>
                <a:cs typeface="Times New Roman" panose="02020603050405020304" pitchFamily="18" charset="0"/>
              </a:rPr>
              <a:t>T</a:t>
            </a:r>
            <a:r>
              <a:rPr lang="en-US" altLang="zh-CN" sz="2400" b="1" i="1">
                <a:ea typeface="华文中宋" panose="02010600040101010101" pitchFamily="2" charset="-122"/>
                <a:cs typeface="Times New Roman" panose="02020603050405020304" pitchFamily="18" charset="0"/>
              </a:rPr>
              <a:t>A </a:t>
            </a:r>
            <a:r>
              <a:rPr lang="zh-CN" altLang="en-US" sz="2400" b="1">
                <a:ea typeface="华文中宋" panose="02010600040101010101" pitchFamily="2" charset="-122"/>
                <a:cs typeface="Times New Roman" panose="02020603050405020304" pitchFamily="18" charset="0"/>
              </a:rPr>
              <a:t>的最大</a:t>
            </a:r>
          </a:p>
          <a:p>
            <a:pPr algn="ct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特征根 </a:t>
            </a:r>
            <a:r>
              <a:rPr lang="en-US" altLang="zh-CN" sz="1800" b="1">
                <a:solidFill>
                  <a:srgbClr val="008000"/>
                </a:solidFill>
                <a:ea typeface="华文中宋" panose="02010600040101010101" pitchFamily="2" charset="-122"/>
                <a:cs typeface="Times New Roman" panose="02020603050405020304" pitchFamily="18" charset="0"/>
              </a:rPr>
              <a:t>/* eigenvalue */</a:t>
            </a:r>
          </a:p>
        </p:txBody>
      </p:sp>
      <p:grpSp>
        <p:nvGrpSpPr>
          <p:cNvPr id="6" name="Group 40">
            <a:extLst>
              <a:ext uri="{FF2B5EF4-FFF2-40B4-BE49-F238E27FC236}">
                <a16:creationId xmlns:a16="http://schemas.microsoft.com/office/drawing/2014/main" id="{9C7C73C6-3EED-44A3-9065-CD4A295F9C07}"/>
              </a:ext>
            </a:extLst>
          </p:cNvPr>
          <p:cNvGrpSpPr>
            <a:grpSpLocks/>
          </p:cNvGrpSpPr>
          <p:nvPr/>
        </p:nvGrpSpPr>
        <p:grpSpPr bwMode="auto">
          <a:xfrm>
            <a:off x="1524000" y="4724400"/>
            <a:ext cx="2514600" cy="914400"/>
            <a:chOff x="960" y="2976"/>
            <a:chExt cx="1584" cy="576"/>
          </a:xfrm>
        </p:grpSpPr>
        <p:sp>
          <p:nvSpPr>
            <p:cNvPr id="23573" name="AutoShape 39">
              <a:extLst>
                <a:ext uri="{FF2B5EF4-FFF2-40B4-BE49-F238E27FC236}">
                  <a16:creationId xmlns:a16="http://schemas.microsoft.com/office/drawing/2014/main" id="{FD45B130-CB21-4D3F-AEB7-9841DDD6ADFC}"/>
                </a:ext>
              </a:extLst>
            </p:cNvPr>
            <p:cNvSpPr>
              <a:spLocks noChangeArrowheads="1"/>
            </p:cNvSpPr>
            <p:nvPr/>
          </p:nvSpPr>
          <p:spPr bwMode="auto">
            <a:xfrm>
              <a:off x="960" y="2976"/>
              <a:ext cx="1584" cy="576"/>
            </a:xfrm>
            <a:prstGeom prst="wedgeEllipseCallout">
              <a:avLst>
                <a:gd name="adj1" fmla="val 6125"/>
                <a:gd name="adj2" fmla="val -97222"/>
              </a:avLst>
            </a:prstGeom>
            <a:solidFill>
              <a:srgbClr val="CCFFFF"/>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zh-CN" sz="2400">
                <a:ea typeface="华文中宋" panose="02010600040101010101" pitchFamily="2" charset="-122"/>
                <a:cs typeface="Times New Roman" panose="02020603050405020304" pitchFamily="18" charset="0"/>
              </a:endParaRPr>
            </a:p>
          </p:txBody>
        </p:sp>
        <p:graphicFrame>
          <p:nvGraphicFramePr>
            <p:cNvPr id="23574" name="Object 3074">
              <a:extLst>
                <a:ext uri="{FF2B5EF4-FFF2-40B4-BE49-F238E27FC236}">
                  <a16:creationId xmlns:a16="http://schemas.microsoft.com/office/drawing/2014/main" id="{FE236E70-A174-4532-9EA9-B8CD5737E453}"/>
                </a:ext>
              </a:extLst>
            </p:cNvPr>
            <p:cNvGraphicFramePr>
              <a:graphicFrameLocks/>
            </p:cNvGraphicFramePr>
            <p:nvPr/>
          </p:nvGraphicFramePr>
          <p:xfrm>
            <a:off x="1056" y="3000"/>
            <a:ext cx="1324" cy="552"/>
          </p:xfrm>
          <a:graphic>
            <a:graphicData uri="http://schemas.openxmlformats.org/presentationml/2006/ole">
              <mc:AlternateContent xmlns:mc="http://schemas.openxmlformats.org/markup-compatibility/2006">
                <mc:Choice xmlns:v="urn:schemas-microsoft-com:vml" Requires="v">
                  <p:oleObj r:id="rId27" imgW="1016441" imgH="470104" progId="Equation.3">
                    <p:embed/>
                  </p:oleObj>
                </mc:Choice>
                <mc:Fallback>
                  <p:oleObj r:id="rId27" imgW="1016441" imgH="470104" progId="Equation.3">
                    <p:embed/>
                    <p:pic>
                      <p:nvPicPr>
                        <p:cNvPr id="23574" name="Object 3074">
                          <a:extLst>
                            <a:ext uri="{FF2B5EF4-FFF2-40B4-BE49-F238E27FC236}">
                              <a16:creationId xmlns:a16="http://schemas.microsoft.com/office/drawing/2014/main" id="{FE236E70-A174-4532-9EA9-B8CD5737E453}"/>
                            </a:ext>
                          </a:extLst>
                        </p:cNvPr>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56" y="3000"/>
                          <a:ext cx="1324" cy="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7" name="Group 43">
            <a:extLst>
              <a:ext uri="{FF2B5EF4-FFF2-40B4-BE49-F238E27FC236}">
                <a16:creationId xmlns:a16="http://schemas.microsoft.com/office/drawing/2014/main" id="{2543EB6B-7DC8-4F27-87C3-D767F0238817}"/>
              </a:ext>
            </a:extLst>
          </p:cNvPr>
          <p:cNvGrpSpPr>
            <a:grpSpLocks/>
          </p:cNvGrpSpPr>
          <p:nvPr/>
        </p:nvGrpSpPr>
        <p:grpSpPr bwMode="auto">
          <a:xfrm>
            <a:off x="4572000" y="1981200"/>
            <a:ext cx="3810000" cy="914400"/>
            <a:chOff x="2880" y="1248"/>
            <a:chExt cx="2400" cy="576"/>
          </a:xfrm>
        </p:grpSpPr>
        <p:sp>
          <p:nvSpPr>
            <p:cNvPr id="23571" name="AutoShape 35">
              <a:extLst>
                <a:ext uri="{FF2B5EF4-FFF2-40B4-BE49-F238E27FC236}">
                  <a16:creationId xmlns:a16="http://schemas.microsoft.com/office/drawing/2014/main" id="{3F51D06D-CB4F-4D43-80B5-A833588BEE64}"/>
                </a:ext>
              </a:extLst>
            </p:cNvPr>
            <p:cNvSpPr>
              <a:spLocks noChangeArrowheads="1"/>
            </p:cNvSpPr>
            <p:nvPr/>
          </p:nvSpPr>
          <p:spPr bwMode="auto">
            <a:xfrm>
              <a:off x="2880" y="1248"/>
              <a:ext cx="2400" cy="576"/>
            </a:xfrm>
            <a:prstGeom prst="wedgeEllipseCallout">
              <a:avLst>
                <a:gd name="adj1" fmla="val 10917"/>
                <a:gd name="adj2" fmla="val 142537"/>
              </a:avLst>
            </a:prstGeom>
            <a:solidFill>
              <a:srgbClr val="CCFFFF"/>
            </a:solidFill>
            <a:ln w="9525">
              <a:solidFill>
                <a:schemeClr val="tx1"/>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endParaRPr lang="zh-CN" altLang="zh-CN" sz="2400">
                <a:ea typeface="华文中宋" panose="02010600040101010101" pitchFamily="2" charset="-122"/>
                <a:cs typeface="Times New Roman" panose="02020603050405020304" pitchFamily="18" charset="0"/>
              </a:endParaRPr>
            </a:p>
          </p:txBody>
        </p:sp>
        <p:sp>
          <p:nvSpPr>
            <p:cNvPr id="23572" name="Text Box 41">
              <a:extLst>
                <a:ext uri="{FF2B5EF4-FFF2-40B4-BE49-F238E27FC236}">
                  <a16:creationId xmlns:a16="http://schemas.microsoft.com/office/drawing/2014/main" id="{1E7A2B43-5417-4E85-A8F0-DA5C25A97245}"/>
                </a:ext>
              </a:extLst>
            </p:cNvPr>
            <p:cNvSpPr txBox="1">
              <a:spLocks noChangeArrowheads="1"/>
            </p:cNvSpPr>
            <p:nvPr/>
          </p:nvSpPr>
          <p:spPr bwMode="auto">
            <a:xfrm>
              <a:off x="3216" y="1296"/>
              <a:ext cx="192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000" b="1">
                  <a:ea typeface="华文中宋" panose="02010600040101010101" pitchFamily="2" charset="-122"/>
                  <a:cs typeface="Times New Roman" panose="02020603050405020304" pitchFamily="18" charset="0"/>
                </a:rPr>
                <a:t>称矩阵范数与向量范数的</a:t>
              </a:r>
            </a:p>
            <a:p>
              <a:pPr eaLnBrk="1" hangingPunct="1">
                <a:spcBef>
                  <a:spcPct val="0"/>
                </a:spcBef>
                <a:buFontTx/>
                <a:buNone/>
                <a:defRPr/>
              </a:pPr>
              <a:r>
                <a:rPr lang="zh-CN" altLang="en-US" sz="2000" b="1">
                  <a:ea typeface="华文中宋" panose="02010600040101010101" pitchFamily="2" charset="-122"/>
                  <a:cs typeface="Times New Roman" panose="02020603050405020304" pitchFamily="18" charset="0"/>
                </a:rPr>
                <a:t>相容性</a:t>
              </a:r>
              <a:r>
                <a:rPr lang="en-US" altLang="zh-CN" sz="2000" b="1">
                  <a:solidFill>
                    <a:srgbClr val="008000"/>
                  </a:solidFill>
                  <a:ea typeface="华文中宋" panose="02010600040101010101" pitchFamily="2" charset="-122"/>
                  <a:cs typeface="Times New Roman" panose="02020603050405020304" pitchFamily="18" charset="0"/>
                </a:rPr>
                <a:t>/* consistent */</a:t>
              </a:r>
              <a:r>
                <a:rPr lang="en-US" altLang="zh-CN" sz="2400" b="1">
                  <a:solidFill>
                    <a:schemeClr val="accent2"/>
                  </a:solidFill>
                  <a:ea typeface="华文中宋" panose="02010600040101010101" pitchFamily="2" charset="-122"/>
                  <a:cs typeface="Times New Roman" panose="02020603050405020304"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wipe(up)">
                                      <p:cBhvr>
                                        <p:cTn id="7" dur="500"/>
                                        <p:tgtEl>
                                          <p:spTgt spid="52230"/>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4"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2242"/>
                                        </p:tgtEl>
                                        <p:attrNameLst>
                                          <p:attrName>style.visibility</p:attrName>
                                        </p:attrNameLst>
                                      </p:cBhvr>
                                      <p:to>
                                        <p:strVal val="visible"/>
                                      </p:to>
                                    </p:set>
                                    <p:animEffect transition="in" filter="wipe(up)">
                                      <p:cBhvr>
                                        <p:cTn id="27" dur="500"/>
                                        <p:tgtEl>
                                          <p:spTgt spid="52242"/>
                                        </p:tgtEl>
                                      </p:cBhvr>
                                    </p:animEffect>
                                  </p:childTnLst>
                                  <p:subTnLst>
                                    <p:audio>
                                      <p:cMediaNode>
                                        <p:cTn display="0" masterRel="sameClick">
                                          <p:stCondLst>
                                            <p:cond evt="begin" delay="0">
                                              <p:tn val="25"/>
                                            </p:cond>
                                          </p:stCondLst>
                                          <p:endCondLst>
                                            <p:cond evt="onStopAudio" delay="0">
                                              <p:tgtEl>
                                                <p:sldTgt/>
                                              </p:tgtEl>
                                            </p:cond>
                                          </p:endCondLst>
                                        </p:cTn>
                                        <p:tgtEl>
                                          <p:sndTgt r:embed="rId2" name="cashreg.wav"/>
                                        </p:tgtEl>
                                      </p:cMediaNode>
                                    </p:audio>
                                  </p:sub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52243"/>
                                        </p:tgtEl>
                                        <p:attrNameLst>
                                          <p:attrName>style.visibility</p:attrName>
                                        </p:attrNameLst>
                                      </p:cBhvr>
                                      <p:to>
                                        <p:strVal val="visible"/>
                                      </p:to>
                                    </p:set>
                                    <p:animEffect transition="in" filter="wipe(up)">
                                      <p:cBhvr>
                                        <p:cTn id="31" dur="500"/>
                                        <p:tgtEl>
                                          <p:spTgt spid="5224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2244"/>
                                        </p:tgtEl>
                                        <p:attrNameLst>
                                          <p:attrName>style.visibility</p:attrName>
                                        </p:attrNameLst>
                                      </p:cBhvr>
                                      <p:to>
                                        <p:strVal val="visible"/>
                                      </p:to>
                                    </p:set>
                                    <p:animEffect transition="in" filter="wipe(left)">
                                      <p:cBhvr>
                                        <p:cTn id="36" dur="500"/>
                                        <p:tgtEl>
                                          <p:spTgt spid="52244"/>
                                        </p:tgtEl>
                                      </p:cBhvr>
                                    </p:animEffect>
                                  </p:childTnLst>
                                  <p:subTnLst>
                                    <p:audio>
                                      <p:cMediaNode>
                                        <p:cTn display="0" masterRel="sameClick">
                                          <p:stCondLst>
                                            <p:cond evt="begin" delay="0">
                                              <p:tn val="34"/>
                                            </p:cond>
                                          </p:stCondLst>
                                          <p:endCondLst>
                                            <p:cond evt="onStopAudio" delay="0">
                                              <p:tgtEl>
                                                <p:sldTgt/>
                                              </p:tgtEl>
                                            </p:cond>
                                          </p:endCondLst>
                                        </p:cTn>
                                        <p:tgtEl>
                                          <p:sndTgt r:embed="rId3"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06496"/>
                                        </p:tgtEl>
                                        <p:attrNameLst>
                                          <p:attrName>style.visibility</p:attrName>
                                        </p:attrNameLst>
                                      </p:cBhvr>
                                      <p:to>
                                        <p:strVal val="visible"/>
                                      </p:to>
                                    </p:set>
                                    <p:animEffect transition="in" filter="wipe(left)">
                                      <p:cBhvr>
                                        <p:cTn id="41" dur="500"/>
                                        <p:tgtEl>
                                          <p:spTgt spid="10649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up)">
                                      <p:cBhvr>
                                        <p:cTn id="46"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3" name="type.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2262"/>
                                        </p:tgtEl>
                                        <p:attrNameLst>
                                          <p:attrName>style.visibility</p:attrName>
                                        </p:attrNameLst>
                                      </p:cBhvr>
                                      <p:to>
                                        <p:strVal val="visible"/>
                                      </p:to>
                                    </p:set>
                                    <p:animEffect transition="in" filter="wipe(left)">
                                      <p:cBhvr>
                                        <p:cTn id="51" dur="500"/>
                                        <p:tgtEl>
                                          <p:spTgt spid="5226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06497"/>
                                        </p:tgtEl>
                                        <p:attrNameLst>
                                          <p:attrName>style.visibility</p:attrName>
                                        </p:attrNameLst>
                                      </p:cBhvr>
                                      <p:to>
                                        <p:strVal val="visible"/>
                                      </p:to>
                                    </p:set>
                                    <p:animEffect transition="in" filter="wipe(left)">
                                      <p:cBhvr>
                                        <p:cTn id="56" dur="500"/>
                                        <p:tgtEl>
                                          <p:spTgt spid="106497"/>
                                        </p:tgtEl>
                                      </p:cBhvr>
                                    </p:animEffect>
                                  </p:childTnLst>
                                  <p:subTnLst>
                                    <p:audio>
                                      <p:cMediaNode>
                                        <p:cTn display="0" masterRel="sameClick">
                                          <p:stCondLst>
                                            <p:cond evt="begin" delay="0">
                                              <p:tn val="54"/>
                                            </p:cond>
                                          </p:stCondLst>
                                          <p:endCondLst>
                                            <p:cond evt="onStopAudio" delay="0">
                                              <p:tgtEl>
                                                <p:sldTgt/>
                                              </p:tgtEl>
                                            </p:cond>
                                          </p:endCondLst>
                                        </p:cTn>
                                        <p:tgtEl>
                                          <p:sndTgt r:embed="rId3" name="type.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00"/>
                                        <p:tgtEl>
                                          <p:spTgt spid="7"/>
                                        </p:tgtEl>
                                      </p:cBhvr>
                                    </p:animEffect>
                                  </p:childTnLst>
                                  <p:subTnLst>
                                    <p:audio>
                                      <p:cMediaNode>
                                        <p:cTn display="0" masterRel="sameClick">
                                          <p:stCondLst>
                                            <p:cond evt="begin" delay="0">
                                              <p:tn val="59"/>
                                            </p:cond>
                                          </p:stCondLst>
                                          <p:endCondLst>
                                            <p:cond evt="onStopAudio" delay="0">
                                              <p:tgtEl>
                                                <p:sldTgt/>
                                              </p:tgtEl>
                                            </p:cond>
                                          </p:endCondLst>
                                        </p:cTn>
                                        <p:tgtEl>
                                          <p:sndTgt r:embed="rId3" name="type.wav"/>
                                        </p:tgtEl>
                                      </p:cMediaNode>
                                    </p:audio>
                                  </p:sub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6"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strips(downRight)">
                                      <p:cBhvr>
                                        <p:cTn id="66" dur="500"/>
                                        <p:tgtEl>
                                          <p:spTgt spid="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3" fill="hold" grpId="0" nodeType="clickEffect">
                                  <p:stCondLst>
                                    <p:cond delay="0"/>
                                  </p:stCondLst>
                                  <p:childTnLst>
                                    <p:set>
                                      <p:cBhvr>
                                        <p:cTn id="70" dur="1" fill="hold">
                                          <p:stCondLst>
                                            <p:cond delay="0"/>
                                          </p:stCondLst>
                                        </p:cTn>
                                        <p:tgtEl>
                                          <p:spTgt spid="52257"/>
                                        </p:tgtEl>
                                        <p:attrNameLst>
                                          <p:attrName>style.visibility</p:attrName>
                                        </p:attrNameLst>
                                      </p:cBhvr>
                                      <p:to>
                                        <p:strVal val="visible"/>
                                      </p:to>
                                    </p:set>
                                    <p:animEffect transition="in" filter="strips(upRight)">
                                      <p:cBhvr>
                                        <p:cTn id="71" dur="500"/>
                                        <p:tgtEl>
                                          <p:spTgt spid="52257"/>
                                        </p:tgtEl>
                                      </p:cBhvr>
                                    </p:animEffect>
                                  </p:childTnLst>
                                  <p:subTnLst>
                                    <p:set>
                                      <p:cBhvr override="childStyle">
                                        <p:cTn dur="1" fill="hold" display="0" masterRel="nextClick" afterEffect="1"/>
                                        <p:tgtEl>
                                          <p:spTgt spid="52257"/>
                                        </p:tgtEl>
                                        <p:attrNameLst>
                                          <p:attrName>style.visibility</p:attrName>
                                        </p:attrNameLst>
                                      </p:cBhvr>
                                      <p:to>
                                        <p:strVal val="hidden"/>
                                      </p:to>
                                    </p:set>
                                    <p:audio>
                                      <p:cMediaNode>
                                        <p:cTn display="0" masterRel="sameClick">
                                          <p:stCondLst>
                                            <p:cond evt="begin" delay="0">
                                              <p:tn val="69"/>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animBg="1"/>
      <p:bldP spid="52242" grpId="0" animBg="1"/>
      <p:bldP spid="52243" grpId="0"/>
      <p:bldP spid="52244" grpId="0"/>
      <p:bldP spid="52262" grpId="0" animBg="1"/>
      <p:bldP spid="522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7FE2F39-0674-430A-A0CE-8F531A0B7385}"/>
              </a:ext>
            </a:extLst>
          </p:cNvPr>
          <p:cNvSpPr>
            <a:spLocks noChangeArrowheads="1"/>
          </p:cNvSpPr>
          <p:nvPr/>
        </p:nvSpPr>
        <p:spPr bwMode="auto">
          <a:xfrm>
            <a:off x="3657600" y="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defRPr/>
            </a:pPr>
            <a:r>
              <a:rPr lang="en-US" altLang="zh-CN" sz="1800" b="1">
                <a:ea typeface="华文中宋" panose="02010600040101010101" pitchFamily="2" charset="-122"/>
                <a:cs typeface="Times New Roman" panose="02020603050405020304" pitchFamily="18" charset="0"/>
              </a:rPr>
              <a:t>§1  Norms of Vectors and Matrices</a:t>
            </a:r>
          </a:p>
        </p:txBody>
      </p:sp>
      <p:grpSp>
        <p:nvGrpSpPr>
          <p:cNvPr id="2" name="Group 53">
            <a:extLst>
              <a:ext uri="{FF2B5EF4-FFF2-40B4-BE49-F238E27FC236}">
                <a16:creationId xmlns:a16="http://schemas.microsoft.com/office/drawing/2014/main" id="{CA7B65DF-D708-4261-911E-9B1EA0488673}"/>
              </a:ext>
            </a:extLst>
          </p:cNvPr>
          <p:cNvGrpSpPr>
            <a:grpSpLocks/>
          </p:cNvGrpSpPr>
          <p:nvPr/>
        </p:nvGrpSpPr>
        <p:grpSpPr bwMode="auto">
          <a:xfrm>
            <a:off x="303213" y="404813"/>
            <a:ext cx="8229600" cy="3124200"/>
            <a:chOff x="191" y="255"/>
            <a:chExt cx="5184" cy="1968"/>
          </a:xfrm>
        </p:grpSpPr>
        <p:sp>
          <p:nvSpPr>
            <p:cNvPr id="24627" name="AutoShape 4" descr="再生纸">
              <a:extLst>
                <a:ext uri="{FF2B5EF4-FFF2-40B4-BE49-F238E27FC236}">
                  <a16:creationId xmlns:a16="http://schemas.microsoft.com/office/drawing/2014/main" id="{1B5623EB-EBA6-4157-8488-CDC3371D794B}"/>
                </a:ext>
              </a:extLst>
            </p:cNvPr>
            <p:cNvSpPr>
              <a:spLocks noChangeArrowheads="1"/>
            </p:cNvSpPr>
            <p:nvPr/>
          </p:nvSpPr>
          <p:spPr bwMode="auto">
            <a:xfrm>
              <a:off x="191" y="255"/>
              <a:ext cx="5184" cy="1968"/>
            </a:xfrm>
            <a:prstGeom prst="roundRect">
              <a:avLst>
                <a:gd name="adj" fmla="val 16667"/>
              </a:avLst>
            </a:prstGeom>
            <a:blipFill dpi="0" rotWithShape="0">
              <a:blip r:embed="rId7"/>
              <a:srcRect/>
              <a:tile tx="0" ty="0" sx="100000" sy="100000" flip="none" algn="tl"/>
            </a:blipFill>
            <a:ln>
              <a:noFill/>
            </a:ln>
            <a:effectLst>
              <a:prstShdw prst="shdw17" dist="17961" dir="27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zh-CN" sz="2400" b="1">
                <a:ea typeface="华文中宋" panose="02010600040101010101" pitchFamily="2" charset="-122"/>
                <a:cs typeface="Times New Roman" panose="02020603050405020304" pitchFamily="18" charset="0"/>
              </a:endParaRPr>
            </a:p>
          </p:txBody>
        </p:sp>
        <p:sp>
          <p:nvSpPr>
            <p:cNvPr id="24628" name="Text Box 5">
              <a:extLst>
                <a:ext uri="{FF2B5EF4-FFF2-40B4-BE49-F238E27FC236}">
                  <a16:creationId xmlns:a16="http://schemas.microsoft.com/office/drawing/2014/main" id="{62945FFF-F5E2-4A91-BABA-ED5064BC6375}"/>
                </a:ext>
              </a:extLst>
            </p:cNvPr>
            <p:cNvSpPr txBox="1">
              <a:spLocks noChangeArrowheads="1"/>
            </p:cNvSpPr>
            <p:nvPr/>
          </p:nvSpPr>
          <p:spPr bwMode="auto">
            <a:xfrm>
              <a:off x="286" y="457"/>
              <a:ext cx="35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a:ea typeface="华文中宋" panose="02010600040101010101" pitchFamily="2" charset="-122"/>
                  <a:cs typeface="Times New Roman" panose="02020603050405020304" pitchFamily="18" charset="0"/>
                </a:rPr>
                <a:t>注：</a:t>
              </a:r>
              <a:r>
                <a:rPr lang="zh-CN" altLang="en-US"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a:t>
              </a:r>
              <a:r>
                <a:rPr lang="zh-CN" altLang="en-US" sz="2400" b="1">
                  <a:ea typeface="华文中宋" panose="02010600040101010101" pitchFamily="2" charset="-122"/>
                  <a:cs typeface="Times New Roman" panose="02020603050405020304" pitchFamily="18" charset="0"/>
                </a:rPr>
                <a:t> </a:t>
              </a:r>
              <a:r>
                <a:rPr lang="en-US" altLang="zh-CN" sz="2400" b="1">
                  <a:ea typeface="华文中宋" panose="02010600040101010101" pitchFamily="2" charset="-122"/>
                  <a:cs typeface="Times New Roman" panose="02020603050405020304" pitchFamily="18" charset="0"/>
                </a:rPr>
                <a:t>Frobenius </a:t>
              </a:r>
              <a:r>
                <a:rPr lang="zh-CN" altLang="zh-CN" sz="2400" b="1">
                  <a:ea typeface="华文中宋" panose="02010600040101010101" pitchFamily="2" charset="-122"/>
                  <a:cs typeface="Times New Roman" panose="02020603050405020304" pitchFamily="18" charset="0"/>
                </a:rPr>
                <a:t>范数</a:t>
              </a:r>
              <a:r>
                <a:rPr lang="zh-CN" altLang="zh-CN" sz="2400" b="1">
                  <a:solidFill>
                    <a:srgbClr val="FF0000"/>
                  </a:solidFill>
                  <a:ea typeface="华文中宋" panose="02010600040101010101" pitchFamily="2" charset="-122"/>
                  <a:cs typeface="Times New Roman" panose="02020603050405020304" pitchFamily="18" charset="0"/>
                </a:rPr>
                <a:t>不是</a:t>
              </a:r>
              <a:r>
                <a:rPr lang="zh-CN" altLang="zh-CN" sz="2400" b="1">
                  <a:ea typeface="华文中宋" panose="02010600040101010101" pitchFamily="2" charset="-122"/>
                  <a:cs typeface="Times New Roman" panose="02020603050405020304" pitchFamily="18" charset="0"/>
                </a:rPr>
                <a:t>算子范数。</a:t>
              </a:r>
              <a:endParaRPr lang="zh-CN" altLang="en-US" sz="2400" b="1">
                <a:ea typeface="华文中宋" panose="02010600040101010101" pitchFamily="2" charset="-122"/>
                <a:cs typeface="Times New Roman" panose="02020603050405020304" pitchFamily="18" charset="0"/>
              </a:endParaRPr>
            </a:p>
          </p:txBody>
        </p:sp>
      </p:grpSp>
      <p:sp>
        <p:nvSpPr>
          <p:cNvPr id="53254" name="Text Box 6">
            <a:extLst>
              <a:ext uri="{FF2B5EF4-FFF2-40B4-BE49-F238E27FC236}">
                <a16:creationId xmlns:a16="http://schemas.microsoft.com/office/drawing/2014/main" id="{F96C196A-679C-4874-AEE5-AE3D26773D63}"/>
              </a:ext>
            </a:extLst>
          </p:cNvPr>
          <p:cNvSpPr txBox="1">
            <a:spLocks noChangeArrowheads="1"/>
          </p:cNvSpPr>
          <p:nvPr/>
        </p:nvSpPr>
        <p:spPr bwMode="auto">
          <a:xfrm>
            <a:off x="1033463" y="1341438"/>
            <a:ext cx="7859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a:t>
            </a:r>
            <a:r>
              <a:rPr lang="en-US" altLang="zh-CN" sz="2400"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 </a:t>
            </a:r>
            <a:r>
              <a:rPr lang="zh-CN" altLang="en-US" sz="2400" b="1">
                <a:ea typeface="华文中宋" panose="02010600040101010101" pitchFamily="2" charset="-122"/>
                <a:cs typeface="Times New Roman" panose="02020603050405020304" pitchFamily="18" charset="0"/>
              </a:rPr>
              <a:t>我们只关心有相容性的范数，</a:t>
            </a:r>
            <a:r>
              <a:rPr lang="zh-CN" altLang="en-US" sz="2400" b="1">
                <a:solidFill>
                  <a:schemeClr val="accent2"/>
                </a:solidFill>
                <a:ea typeface="华文中宋" panose="02010600040101010101" pitchFamily="2" charset="-122"/>
                <a:cs typeface="Times New Roman" panose="02020603050405020304" pitchFamily="18" charset="0"/>
              </a:rPr>
              <a:t>算子范数</a:t>
            </a:r>
            <a:r>
              <a:rPr lang="zh-CN" altLang="en-US" sz="2400" b="1">
                <a:ea typeface="华文中宋" panose="02010600040101010101" pitchFamily="2" charset="-122"/>
                <a:cs typeface="Times New Roman" panose="02020603050405020304" pitchFamily="18" charset="0"/>
              </a:rPr>
              <a:t>总是相容的。</a:t>
            </a:r>
          </a:p>
        </p:txBody>
      </p:sp>
      <p:sp>
        <p:nvSpPr>
          <p:cNvPr id="53255" name="Text Box 7">
            <a:extLst>
              <a:ext uri="{FF2B5EF4-FFF2-40B4-BE49-F238E27FC236}">
                <a16:creationId xmlns:a16="http://schemas.microsoft.com/office/drawing/2014/main" id="{D1D68835-0E5B-4D32-B1C5-FAC567D6D483}"/>
              </a:ext>
            </a:extLst>
          </p:cNvPr>
          <p:cNvSpPr txBox="1">
            <a:spLocks noChangeArrowheads="1"/>
          </p:cNvSpPr>
          <p:nvPr/>
        </p:nvSpPr>
        <p:spPr bwMode="auto">
          <a:xfrm>
            <a:off x="1042988" y="1981200"/>
            <a:ext cx="7391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a:t>
            </a:r>
            <a:r>
              <a:rPr lang="en-US" altLang="zh-CN" sz="2800">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即使 </a:t>
            </a:r>
            <a:r>
              <a:rPr lang="en-US" altLang="zh-CN" sz="2400" b="1" i="1">
                <a:ea typeface="华文中宋" panose="02010600040101010101" pitchFamily="2" charset="-122"/>
                <a:cs typeface="Times New Roman" panose="02020603050405020304" pitchFamily="18" charset="0"/>
              </a:rPr>
              <a:t>A</a:t>
            </a:r>
            <a:r>
              <a:rPr lang="zh-CN" altLang="en-US" sz="2400" b="1">
                <a:ea typeface="华文中宋" panose="02010600040101010101" pitchFamily="2" charset="-122"/>
                <a:cs typeface="Times New Roman" panose="02020603050405020304" pitchFamily="18" charset="0"/>
              </a:rPr>
              <a:t>中元素全为实数，其特征根和相应特征向量 </a:t>
            </a:r>
            <a:r>
              <a:rPr lang="en-US" altLang="zh-CN" sz="2000" b="1">
                <a:solidFill>
                  <a:srgbClr val="008000"/>
                </a:solidFill>
                <a:ea typeface="华文中宋" panose="02010600040101010101" pitchFamily="2" charset="-122"/>
                <a:cs typeface="Times New Roman" panose="02020603050405020304" pitchFamily="18" charset="0"/>
              </a:rPr>
              <a:t>/* eigenvector */</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仍可能是复数。将前述定义中绝对值换成</a:t>
            </a:r>
            <a:r>
              <a:rPr lang="zh-CN" altLang="en-US" sz="2400" b="1">
                <a:solidFill>
                  <a:schemeClr val="accent2"/>
                </a:solidFill>
                <a:ea typeface="华文中宋" panose="02010600040101010101" pitchFamily="2" charset="-122"/>
                <a:cs typeface="Times New Roman" panose="02020603050405020304" pitchFamily="18" charset="0"/>
              </a:rPr>
              <a:t>复数模</a:t>
            </a:r>
            <a:r>
              <a:rPr lang="zh-CN" altLang="en-US" sz="2400" b="1">
                <a:ea typeface="华文中宋" panose="02010600040101010101" pitchFamily="2" charset="-122"/>
                <a:cs typeface="Times New Roman" panose="02020603050405020304" pitchFamily="18" charset="0"/>
              </a:rPr>
              <a:t>均成立。</a:t>
            </a:r>
          </a:p>
        </p:txBody>
      </p:sp>
      <p:grpSp>
        <p:nvGrpSpPr>
          <p:cNvPr id="3" name="Group 8">
            <a:extLst>
              <a:ext uri="{FF2B5EF4-FFF2-40B4-BE49-F238E27FC236}">
                <a16:creationId xmlns:a16="http://schemas.microsoft.com/office/drawing/2014/main" id="{76AA7BAC-5D0A-4702-8441-CC960B7F2195}"/>
              </a:ext>
            </a:extLst>
          </p:cNvPr>
          <p:cNvGrpSpPr>
            <a:grpSpLocks/>
          </p:cNvGrpSpPr>
          <p:nvPr/>
        </p:nvGrpSpPr>
        <p:grpSpPr bwMode="auto">
          <a:xfrm>
            <a:off x="1447800" y="3810000"/>
            <a:ext cx="6869113" cy="1752600"/>
            <a:chOff x="816" y="2304"/>
            <a:chExt cx="4272" cy="1104"/>
          </a:xfrm>
        </p:grpSpPr>
        <p:sp>
          <p:nvSpPr>
            <p:cNvPr id="24625" name="AutoShape 9">
              <a:extLst>
                <a:ext uri="{FF2B5EF4-FFF2-40B4-BE49-F238E27FC236}">
                  <a16:creationId xmlns:a16="http://schemas.microsoft.com/office/drawing/2014/main" id="{36A6D652-4ABA-477B-AB5B-8A4D752CAA56}"/>
                </a:ext>
              </a:extLst>
            </p:cNvPr>
            <p:cNvSpPr>
              <a:spLocks noChangeArrowheads="1"/>
            </p:cNvSpPr>
            <p:nvPr/>
          </p:nvSpPr>
          <p:spPr bwMode="auto">
            <a:xfrm>
              <a:off x="816" y="2304"/>
              <a:ext cx="4272" cy="1104"/>
            </a:xfrm>
            <a:prstGeom prst="wedgeEllipseCallout">
              <a:avLst>
                <a:gd name="adj1" fmla="val -12898"/>
                <a:gd name="adj2" fmla="val -190398"/>
              </a:avLst>
            </a:prstGeom>
            <a:gradFill rotWithShape="0">
              <a:gsLst>
                <a:gs pos="0">
                  <a:srgbClr val="C0C0C0"/>
                </a:gs>
                <a:gs pos="100000">
                  <a:schemeClr val="bg1"/>
                </a:gs>
              </a:gsLst>
              <a:lin ang="2700000" scaled="1"/>
            </a:gradFill>
            <a:ln w="9525">
              <a:solidFill>
                <a:schemeClr val="tx1"/>
              </a:solidFill>
              <a:miter lim="800000"/>
              <a:headEnd/>
              <a:tailEnd/>
            </a:ln>
          </p:spPr>
          <p:txBody>
            <a:bodyPr wrap="none"/>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400" b="1">
                  <a:ea typeface="华文中宋" panose="02010600040101010101" pitchFamily="2" charset="-122"/>
                  <a:cs typeface="Times New Roman" panose="02020603050405020304" pitchFamily="18" charset="0"/>
                </a:rPr>
                <a:t>若不然，则必存在某个向量范数</a:t>
              </a:r>
            </a:p>
            <a:p>
              <a:pPr algn="ctr" eaLnBrk="1" hangingPunct="1">
                <a:lnSpc>
                  <a:spcPct val="150000"/>
                </a:lnSpc>
                <a:spcBef>
                  <a:spcPct val="0"/>
                </a:spcBef>
                <a:buFontTx/>
                <a:buNone/>
                <a:defRPr/>
              </a:pPr>
              <a:r>
                <a:rPr lang="en-US" altLang="zh-CN" sz="2400" b="1">
                  <a:ea typeface="华文中宋" panose="02010600040101010101" pitchFamily="2" charset="-122"/>
                  <a:cs typeface="Times New Roman" panose="02020603050405020304" pitchFamily="18" charset="0"/>
                </a:rPr>
                <a:t>|| · ||</a:t>
              </a:r>
              <a:r>
                <a:rPr lang="en-US" altLang="zh-CN" sz="2400" b="1" i="1" baseline="-25000">
                  <a:ea typeface="华文中宋" panose="02010600040101010101" pitchFamily="2" charset="-122"/>
                  <a:cs typeface="Times New Roman" panose="02020603050405020304" pitchFamily="18" charset="0"/>
                </a:rPr>
                <a:t>v</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使得                               对任意</a:t>
              </a:r>
              <a:r>
                <a:rPr lang="en-US" altLang="zh-CN" sz="2400" b="1" i="1">
                  <a:ea typeface="华文中宋" panose="02010600040101010101" pitchFamily="2" charset="-122"/>
                  <a:cs typeface="Times New Roman" panose="02020603050405020304" pitchFamily="18" charset="0"/>
                </a:rPr>
                <a:t>A</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成立。</a:t>
              </a:r>
            </a:p>
          </p:txBody>
        </p:sp>
        <p:graphicFrame>
          <p:nvGraphicFramePr>
            <p:cNvPr id="24626" name="Object 1026">
              <a:extLst>
                <a:ext uri="{FF2B5EF4-FFF2-40B4-BE49-F238E27FC236}">
                  <a16:creationId xmlns:a16="http://schemas.microsoft.com/office/drawing/2014/main" id="{3B886C79-AC88-4501-B523-46A5BBD1FB4F}"/>
                </a:ext>
              </a:extLst>
            </p:cNvPr>
            <p:cNvGraphicFramePr>
              <a:graphicFrameLocks/>
            </p:cNvGraphicFramePr>
            <p:nvPr/>
          </p:nvGraphicFramePr>
          <p:xfrm>
            <a:off x="2003" y="2736"/>
            <a:ext cx="1419" cy="474"/>
          </p:xfrm>
          <a:graphic>
            <a:graphicData uri="http://schemas.openxmlformats.org/presentationml/2006/ole">
              <mc:AlternateContent xmlns:mc="http://schemas.openxmlformats.org/markup-compatibility/2006">
                <mc:Choice xmlns:v="urn:schemas-microsoft-com:vml" Requires="v">
                  <p:oleObj r:id="rId8" imgW="1308100" imgH="431800" progId="Equation.3">
                    <p:embed/>
                  </p:oleObj>
                </mc:Choice>
                <mc:Fallback>
                  <p:oleObj r:id="rId8" imgW="1308100" imgH="431800" progId="Equation.3">
                    <p:embed/>
                    <p:pic>
                      <p:nvPicPr>
                        <p:cNvPr id="24626" name="Object 1026">
                          <a:extLst>
                            <a:ext uri="{FF2B5EF4-FFF2-40B4-BE49-F238E27FC236}">
                              <a16:creationId xmlns:a16="http://schemas.microsoft.com/office/drawing/2014/main" id="{3B886C79-AC88-4501-B523-46A5BBD1FB4F}"/>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3" y="2736"/>
                          <a:ext cx="1419"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53259" name="Oval 11">
            <a:extLst>
              <a:ext uri="{FF2B5EF4-FFF2-40B4-BE49-F238E27FC236}">
                <a16:creationId xmlns:a16="http://schemas.microsoft.com/office/drawing/2014/main" id="{F33A26A5-6A06-4CD2-9663-A377245AE7A3}"/>
              </a:ext>
            </a:extLst>
          </p:cNvPr>
          <p:cNvSpPr>
            <a:spLocks noChangeArrowheads="1"/>
          </p:cNvSpPr>
          <p:nvPr/>
        </p:nvSpPr>
        <p:spPr bwMode="auto">
          <a:xfrm>
            <a:off x="2438400" y="3886200"/>
            <a:ext cx="3962400" cy="1371600"/>
          </a:xfrm>
          <a:prstGeom prst="ellipse">
            <a:avLst/>
          </a:prstGeom>
          <a:gradFill rotWithShape="0">
            <a:gsLst>
              <a:gs pos="0">
                <a:schemeClr val="bg1"/>
              </a:gs>
              <a:gs pos="100000">
                <a:srgbClr val="C0C0C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800" b="1">
                <a:solidFill>
                  <a:schemeClr val="accent2"/>
                </a:solidFill>
                <a:ea typeface="华文中宋" panose="02010600040101010101" pitchFamily="2" charset="-122"/>
                <a:cs typeface="Times New Roman" panose="02020603050405020304" pitchFamily="18" charset="0"/>
              </a:rPr>
              <a:t>Counterexample ?</a:t>
            </a:r>
          </a:p>
        </p:txBody>
      </p:sp>
      <p:grpSp>
        <p:nvGrpSpPr>
          <p:cNvPr id="4" name="Group 12">
            <a:extLst>
              <a:ext uri="{FF2B5EF4-FFF2-40B4-BE49-F238E27FC236}">
                <a16:creationId xmlns:a16="http://schemas.microsoft.com/office/drawing/2014/main" id="{86912665-C577-4B1F-B55C-45CBA1608453}"/>
              </a:ext>
            </a:extLst>
          </p:cNvPr>
          <p:cNvGrpSpPr>
            <a:grpSpLocks/>
          </p:cNvGrpSpPr>
          <p:nvPr/>
        </p:nvGrpSpPr>
        <p:grpSpPr bwMode="auto">
          <a:xfrm>
            <a:off x="2667000" y="4038600"/>
            <a:ext cx="3505200" cy="990600"/>
            <a:chOff x="864" y="3408"/>
            <a:chExt cx="2208" cy="624"/>
          </a:xfrm>
        </p:grpSpPr>
        <p:sp>
          <p:nvSpPr>
            <p:cNvPr id="53261" name="AutoShape 13">
              <a:extLst>
                <a:ext uri="{FF2B5EF4-FFF2-40B4-BE49-F238E27FC236}">
                  <a16:creationId xmlns:a16="http://schemas.microsoft.com/office/drawing/2014/main" id="{D2307839-074C-4B11-9DCE-1AE23B68F7CD}"/>
                </a:ext>
              </a:extLst>
            </p:cNvPr>
            <p:cNvSpPr>
              <a:spLocks noChangeArrowheads="1"/>
            </p:cNvSpPr>
            <p:nvPr/>
          </p:nvSpPr>
          <p:spPr bwMode="auto">
            <a:xfrm>
              <a:off x="864" y="3408"/>
              <a:ext cx="2208" cy="624"/>
            </a:xfrm>
            <a:prstGeom prst="bevel">
              <a:avLst>
                <a:gd name="adj" fmla="val 7361"/>
              </a:avLst>
            </a:prstGeom>
            <a:gradFill rotWithShape="0">
              <a:gsLst>
                <a:gs pos="0">
                  <a:srgbClr val="C0C0C0"/>
                </a:gs>
                <a:gs pos="50000">
                  <a:schemeClr val="bg1"/>
                </a:gs>
                <a:gs pos="100000">
                  <a:srgbClr val="C0C0C0"/>
                </a:gs>
              </a:gsLst>
              <a:lin ang="5400000" scaled="1"/>
            </a:gradFill>
            <a:ln w="9525">
              <a:noFill/>
              <a:miter lim="800000"/>
            </a:ln>
            <a:effectLst/>
          </p:spPr>
          <p:txBody>
            <a:bodyPr wrap="none" anchor="ctr"/>
            <a:lstStyle/>
            <a:p>
              <a:pPr eaLnBrk="1" hangingPunct="1">
                <a:defRPr/>
              </a:pPr>
              <a:endParaRPr kumimoji="1"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graphicFrame>
          <p:nvGraphicFramePr>
            <p:cNvPr id="24624" name="Object 1025">
              <a:extLst>
                <a:ext uri="{FF2B5EF4-FFF2-40B4-BE49-F238E27FC236}">
                  <a16:creationId xmlns:a16="http://schemas.microsoft.com/office/drawing/2014/main" id="{5BFAEFA6-8262-4D78-9629-B86E5FABB6BB}"/>
                </a:ext>
              </a:extLst>
            </p:cNvPr>
            <p:cNvGraphicFramePr>
              <a:graphicFrameLocks/>
            </p:cNvGraphicFramePr>
            <p:nvPr/>
          </p:nvGraphicFramePr>
          <p:xfrm>
            <a:off x="960" y="3504"/>
            <a:ext cx="2012" cy="474"/>
          </p:xfrm>
          <a:graphic>
            <a:graphicData uri="http://schemas.openxmlformats.org/presentationml/2006/ole">
              <mc:AlternateContent xmlns:mc="http://schemas.openxmlformats.org/markup-compatibility/2006">
                <mc:Choice xmlns:v="urn:schemas-microsoft-com:vml" Requires="v">
                  <p:oleObj r:id="rId10" imgW="1854200" imgH="431800" progId="Equation.3">
                    <p:embed/>
                  </p:oleObj>
                </mc:Choice>
                <mc:Fallback>
                  <p:oleObj r:id="rId10" imgW="1854200" imgH="431800" progId="Equation.3">
                    <p:embed/>
                    <p:pic>
                      <p:nvPicPr>
                        <p:cNvPr id="24624" name="Object 1025">
                          <a:extLst>
                            <a:ext uri="{FF2B5EF4-FFF2-40B4-BE49-F238E27FC236}">
                              <a16:creationId xmlns:a16="http://schemas.microsoft.com/office/drawing/2014/main" id="{5BFAEFA6-8262-4D78-9629-B86E5FABB6BB}"/>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0" y="3504"/>
                          <a:ext cx="2012"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53263" name="Text Box 15">
            <a:extLst>
              <a:ext uri="{FF2B5EF4-FFF2-40B4-BE49-F238E27FC236}">
                <a16:creationId xmlns:a16="http://schemas.microsoft.com/office/drawing/2014/main" id="{FA81EBB9-90DA-4C8A-BCC7-1BBBF367C36A}"/>
              </a:ext>
            </a:extLst>
          </p:cNvPr>
          <p:cNvSpPr txBox="1">
            <a:spLocks noChangeArrowheads="1"/>
          </p:cNvSpPr>
          <p:nvPr/>
        </p:nvSpPr>
        <p:spPr bwMode="auto">
          <a:xfrm>
            <a:off x="533400" y="40386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en-US" altLang="zh-CN" sz="2400" b="1">
                <a:solidFill>
                  <a:schemeClr val="accent2"/>
                </a:solidFill>
                <a:ea typeface="华文中宋" panose="02010600040101010101" pitchFamily="2" charset="-122"/>
                <a:cs typeface="Times New Roman" panose="02020603050405020304" pitchFamily="18" charset="0"/>
                <a:sym typeface="Wingdings" panose="05000000000000000000" pitchFamily="2" charset="2"/>
              </a:rPr>
              <a:t> </a:t>
            </a:r>
            <a:r>
              <a:rPr lang="zh-CN" altLang="en-US" sz="2400" b="1">
                <a:ea typeface="华文中宋" panose="02010600040101010101" pitchFamily="2" charset="-122"/>
                <a:cs typeface="Times New Roman" panose="02020603050405020304" pitchFamily="18" charset="0"/>
              </a:rPr>
              <a:t>谱半径 </a:t>
            </a:r>
            <a:r>
              <a:rPr lang="en-US" altLang="zh-CN" sz="2000" b="1">
                <a:solidFill>
                  <a:srgbClr val="008000"/>
                </a:solidFill>
                <a:ea typeface="华文中宋" panose="02010600040101010101" pitchFamily="2" charset="-122"/>
                <a:cs typeface="Times New Roman" panose="02020603050405020304" pitchFamily="18" charset="0"/>
              </a:rPr>
              <a:t>/* spectral radius */</a:t>
            </a:r>
          </a:p>
        </p:txBody>
      </p:sp>
      <p:grpSp>
        <p:nvGrpSpPr>
          <p:cNvPr id="5" name="Group 16">
            <a:extLst>
              <a:ext uri="{FF2B5EF4-FFF2-40B4-BE49-F238E27FC236}">
                <a16:creationId xmlns:a16="http://schemas.microsoft.com/office/drawing/2014/main" id="{B0D83C29-3ED6-44C8-88B4-9DF4884A2D82}"/>
              </a:ext>
            </a:extLst>
          </p:cNvPr>
          <p:cNvGrpSpPr>
            <a:grpSpLocks/>
          </p:cNvGrpSpPr>
          <p:nvPr/>
        </p:nvGrpSpPr>
        <p:grpSpPr bwMode="auto">
          <a:xfrm>
            <a:off x="395288" y="4724400"/>
            <a:ext cx="4114800" cy="1444625"/>
            <a:chOff x="240" y="3120"/>
            <a:chExt cx="2592" cy="910"/>
          </a:xfrm>
        </p:grpSpPr>
        <p:sp>
          <p:nvSpPr>
            <p:cNvPr id="24620" name="AutoShape 17" descr="水滴">
              <a:extLst>
                <a:ext uri="{FF2B5EF4-FFF2-40B4-BE49-F238E27FC236}">
                  <a16:creationId xmlns:a16="http://schemas.microsoft.com/office/drawing/2014/main" id="{7DF23432-5537-4F55-A5C4-DA74BBB794DE}"/>
                </a:ext>
              </a:extLst>
            </p:cNvPr>
            <p:cNvSpPr>
              <a:spLocks noChangeArrowheads="1"/>
            </p:cNvSpPr>
            <p:nvPr/>
          </p:nvSpPr>
          <p:spPr bwMode="auto">
            <a:xfrm>
              <a:off x="288" y="3120"/>
              <a:ext cx="528" cy="314"/>
            </a:xfrm>
            <a:prstGeom prst="roundRect">
              <a:avLst>
                <a:gd name="adj" fmla="val 16667"/>
              </a:avLst>
            </a:prstGeom>
            <a:blipFill dpi="0" rotWithShape="0">
              <a:blip r:embed="rId12"/>
              <a:srcRect/>
              <a:tile tx="0" ty="0" sx="100000" sy="100000" flip="none" algn="tl"/>
            </a:blipFill>
            <a:ln w="9525">
              <a:round/>
              <a:headEnd/>
              <a:tailEnd/>
            </a:ln>
            <a:scene3d>
              <a:camera prst="legacyObliqueTopLeft"/>
              <a:lightRig rig="legacyFlat3" dir="t"/>
            </a:scene3d>
            <a:sp3d extrusionH="201600" prstMaterial="legacyMatte">
              <a:bevelT w="13500" h="13500" prst="angle"/>
              <a:bevelB w="13500" h="13500" prst="angle"/>
              <a:extrusionClr>
                <a:srgbClr val="CCFFFF"/>
              </a:extrusionClr>
              <a:contourClr>
                <a:srgbClr val="FFFFFF"/>
              </a:contourClr>
            </a:sp3d>
          </p:spPr>
          <p:txBody>
            <a:bodyPr wrap="none" anchor="ctr">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sz="2800" b="1">
                  <a:solidFill>
                    <a:schemeClr val="accent2"/>
                  </a:solidFill>
                  <a:ea typeface="华文中宋" panose="02010600040101010101" pitchFamily="2" charset="-122"/>
                  <a:cs typeface="Times New Roman" panose="02020603050405020304" pitchFamily="18" charset="0"/>
                </a:rPr>
                <a:t>定义</a:t>
              </a:r>
            </a:p>
          </p:txBody>
        </p:sp>
        <p:sp>
          <p:nvSpPr>
            <p:cNvPr id="24621" name="Text Box 18">
              <a:extLst>
                <a:ext uri="{FF2B5EF4-FFF2-40B4-BE49-F238E27FC236}">
                  <a16:creationId xmlns:a16="http://schemas.microsoft.com/office/drawing/2014/main" id="{D6286636-757A-415C-BD2E-5F1CC72F0625}"/>
                </a:ext>
              </a:extLst>
            </p:cNvPr>
            <p:cNvSpPr txBox="1">
              <a:spLocks noChangeArrowheads="1"/>
            </p:cNvSpPr>
            <p:nvPr/>
          </p:nvSpPr>
          <p:spPr bwMode="auto">
            <a:xfrm>
              <a:off x="240" y="3123"/>
              <a:ext cx="2592"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defRPr/>
              </a:pPr>
              <a:r>
                <a:rPr lang="zh-CN" altLang="en-US" sz="2400" b="1">
                  <a:ea typeface="华文中宋" panose="02010600040101010101" pitchFamily="2" charset="-122"/>
                  <a:cs typeface="Times New Roman" panose="02020603050405020304" pitchFamily="18" charset="0"/>
                </a:rPr>
                <a:t>　　　矩阵</a:t>
              </a:r>
              <a:r>
                <a:rPr lang="en-US" altLang="zh-CN" sz="2400" b="1" i="1">
                  <a:ea typeface="华文中宋" panose="02010600040101010101" pitchFamily="2" charset="-122"/>
                  <a:cs typeface="Times New Roman" panose="02020603050405020304" pitchFamily="18" charset="0"/>
                </a:rPr>
                <a:t>A</a:t>
              </a:r>
              <a:r>
                <a:rPr lang="zh-CN" altLang="en-US" sz="2400" b="1">
                  <a:ea typeface="华文中宋" panose="02010600040101010101" pitchFamily="2" charset="-122"/>
                  <a:cs typeface="Times New Roman" panose="02020603050405020304" pitchFamily="18" charset="0"/>
                </a:rPr>
                <a:t>的</a:t>
              </a:r>
              <a:r>
                <a:rPr lang="zh-CN" altLang="en-US" sz="2400" b="1">
                  <a:solidFill>
                    <a:schemeClr val="accent2"/>
                  </a:solidFill>
                  <a:ea typeface="华文中宋" panose="02010600040101010101" pitchFamily="2" charset="-122"/>
                  <a:cs typeface="Times New Roman" panose="02020603050405020304" pitchFamily="18" charset="0"/>
                </a:rPr>
                <a:t>谱半径</a:t>
              </a:r>
              <a:r>
                <a:rPr lang="zh-CN" altLang="en-US" sz="2400" b="1">
                  <a:ea typeface="华文中宋" panose="02010600040101010101" pitchFamily="2" charset="-122"/>
                  <a:cs typeface="Times New Roman" panose="02020603050405020304" pitchFamily="18" charset="0"/>
                </a:rPr>
                <a:t>记为</a:t>
              </a:r>
            </a:p>
            <a:p>
              <a:pPr eaLnBrk="1" hangingPunct="1">
                <a:lnSpc>
                  <a:spcPct val="120000"/>
                </a:lnSpc>
                <a:spcBef>
                  <a:spcPct val="0"/>
                </a:spcBef>
                <a:buFontTx/>
                <a:buNone/>
                <a:defRPr/>
              </a:pPr>
              <a:r>
                <a:rPr lang="zh-CN" altLang="en-US" sz="2400" b="1" i="1">
                  <a:solidFill>
                    <a:schemeClr val="accent2"/>
                  </a:solidFill>
                  <a:ea typeface="华文中宋" panose="02010600040101010101" pitchFamily="2" charset="-122"/>
                  <a:cs typeface="Times New Roman" panose="02020603050405020304" pitchFamily="18" charset="0"/>
                  <a:sym typeface="Symbol" panose="05050102010706020507" pitchFamily="18" charset="2"/>
                </a:rPr>
                <a:t> </a:t>
              </a:r>
              <a:r>
                <a:rPr lang="en-US" altLang="zh-CN" sz="2400" b="1">
                  <a:solidFill>
                    <a:schemeClr val="accent2"/>
                  </a:solidFill>
                  <a:ea typeface="华文中宋" panose="02010600040101010101" pitchFamily="2" charset="-122"/>
                  <a:cs typeface="Times New Roman" panose="02020603050405020304" pitchFamily="18" charset="0"/>
                  <a:sym typeface="Symbol" panose="05050102010706020507" pitchFamily="18" charset="2"/>
                </a:rPr>
                <a:t>(</a:t>
              </a:r>
              <a:r>
                <a:rPr lang="en-US" altLang="zh-CN" sz="2400" b="1" i="1">
                  <a:solidFill>
                    <a:schemeClr val="accent2"/>
                  </a:solidFill>
                  <a:ea typeface="华文中宋" panose="02010600040101010101" pitchFamily="2" charset="-122"/>
                  <a:cs typeface="Times New Roman" panose="02020603050405020304" pitchFamily="18" charset="0"/>
                  <a:sym typeface="Symbol" panose="05050102010706020507" pitchFamily="18" charset="2"/>
                </a:rPr>
                <a:t>A</a:t>
              </a:r>
              <a:r>
                <a:rPr lang="en-US" altLang="zh-CN" sz="2400" b="1">
                  <a:solidFill>
                    <a:schemeClr val="accent2"/>
                  </a:solidFill>
                  <a:ea typeface="华文中宋" panose="02010600040101010101" pitchFamily="2" charset="-122"/>
                  <a:cs typeface="Times New Roman" panose="02020603050405020304" pitchFamily="18" charset="0"/>
                  <a:sym typeface="Symbol" panose="05050102010706020507" pitchFamily="18" charset="2"/>
                </a:rPr>
                <a:t>)</a:t>
              </a:r>
              <a:r>
                <a:rPr lang="en-US" altLang="zh-CN" sz="2400" b="1">
                  <a:ea typeface="华文中宋" panose="02010600040101010101" pitchFamily="2" charset="-122"/>
                  <a:cs typeface="Times New Roman" panose="02020603050405020304" pitchFamily="18" charset="0"/>
                  <a:sym typeface="Symbol" panose="05050102010706020507" pitchFamily="18" charset="2"/>
                </a:rPr>
                <a:t> =                  </a:t>
              </a:r>
              <a:r>
                <a:rPr lang="zh-CN" altLang="en-US" sz="2400" b="1">
                  <a:ea typeface="华文中宋" panose="02010600040101010101" pitchFamily="2" charset="-122"/>
                  <a:cs typeface="Times New Roman" panose="02020603050405020304" pitchFamily="18" charset="0"/>
                  <a:sym typeface="Symbol" panose="05050102010706020507" pitchFamily="18" charset="2"/>
                </a:rPr>
                <a:t>，其中</a:t>
              </a:r>
              <a:r>
                <a:rPr lang="zh-CN" altLang="en-US" sz="2400" b="1" i="1">
                  <a:ea typeface="华文中宋" panose="02010600040101010101" pitchFamily="2" charset="-122"/>
                  <a:cs typeface="Times New Roman" panose="02020603050405020304" pitchFamily="18" charset="0"/>
                  <a:sym typeface="Symbol" panose="05050102010706020507" pitchFamily="18" charset="2"/>
                </a:rPr>
                <a:t></a:t>
              </a:r>
              <a:r>
                <a:rPr lang="en-US" altLang="zh-CN" sz="2400" b="1" i="1" baseline="-25000">
                  <a:ea typeface="华文中宋" panose="02010600040101010101" pitchFamily="2" charset="-122"/>
                  <a:cs typeface="Times New Roman" panose="02020603050405020304" pitchFamily="18" charset="0"/>
                  <a:sym typeface="Symbol" panose="05050102010706020507" pitchFamily="18" charset="2"/>
                </a:rPr>
                <a:t>i</a:t>
              </a:r>
              <a:r>
                <a:rPr lang="en-US" altLang="zh-CN" sz="2400" b="1">
                  <a:ea typeface="华文中宋" panose="02010600040101010101" pitchFamily="2" charset="-122"/>
                  <a:cs typeface="Times New Roman" panose="02020603050405020304" pitchFamily="18" charset="0"/>
                  <a:sym typeface="Symbol" panose="05050102010706020507" pitchFamily="18" charset="2"/>
                </a:rPr>
                <a:t> </a:t>
              </a:r>
              <a:r>
                <a:rPr lang="zh-CN" altLang="en-US" sz="2400" b="1">
                  <a:ea typeface="华文中宋" panose="02010600040101010101" pitchFamily="2" charset="-122"/>
                  <a:cs typeface="Times New Roman" panose="02020603050405020304" pitchFamily="18" charset="0"/>
                </a:rPr>
                <a:t>为</a:t>
              </a:r>
            </a:p>
            <a:p>
              <a:pPr eaLnBrk="1" hangingPunct="1">
                <a:lnSpc>
                  <a:spcPct val="140000"/>
                </a:lnSpc>
                <a:spcBef>
                  <a:spcPct val="0"/>
                </a:spcBef>
                <a:buFontTx/>
                <a:buNone/>
                <a:defRPr/>
              </a:pPr>
              <a:r>
                <a:rPr lang="zh-CN" altLang="en-US" sz="2400" b="1">
                  <a:ea typeface="华文中宋" panose="02010600040101010101" pitchFamily="2" charset="-122"/>
                  <a:cs typeface="Times New Roman" panose="02020603050405020304" pitchFamily="18" charset="0"/>
                </a:rPr>
                <a:t> </a:t>
              </a:r>
              <a:r>
                <a:rPr lang="en-US" altLang="zh-CN" sz="2400" b="1" i="1">
                  <a:ea typeface="华文中宋" panose="02010600040101010101" pitchFamily="2" charset="-122"/>
                  <a:cs typeface="Times New Roman" panose="02020603050405020304" pitchFamily="18" charset="0"/>
                </a:rPr>
                <a:t>A</a:t>
              </a:r>
              <a:r>
                <a:rPr lang="en-US" altLang="zh-CN" sz="2400" b="1">
                  <a:ea typeface="华文中宋" panose="02010600040101010101" pitchFamily="2" charset="-122"/>
                  <a:cs typeface="Times New Roman" panose="02020603050405020304" pitchFamily="18" charset="0"/>
                </a:rPr>
                <a:t> </a:t>
              </a:r>
              <a:r>
                <a:rPr lang="zh-CN" altLang="en-US" sz="2400" b="1">
                  <a:ea typeface="华文中宋" panose="02010600040101010101" pitchFamily="2" charset="-122"/>
                  <a:cs typeface="Times New Roman" panose="02020603050405020304" pitchFamily="18" charset="0"/>
                </a:rPr>
                <a:t>的特征根。</a:t>
              </a:r>
            </a:p>
          </p:txBody>
        </p:sp>
        <p:graphicFrame>
          <p:nvGraphicFramePr>
            <p:cNvPr id="24622" name="Object 1024">
              <a:extLst>
                <a:ext uri="{FF2B5EF4-FFF2-40B4-BE49-F238E27FC236}">
                  <a16:creationId xmlns:a16="http://schemas.microsoft.com/office/drawing/2014/main" id="{81450AC9-F896-4705-A64F-E17359AA6364}"/>
                </a:ext>
              </a:extLst>
            </p:cNvPr>
            <p:cNvGraphicFramePr>
              <a:graphicFrameLocks/>
            </p:cNvGraphicFramePr>
            <p:nvPr/>
          </p:nvGraphicFramePr>
          <p:xfrm>
            <a:off x="912" y="3408"/>
            <a:ext cx="864" cy="351"/>
          </p:xfrm>
          <a:graphic>
            <a:graphicData uri="http://schemas.openxmlformats.org/presentationml/2006/ole">
              <mc:AlternateContent xmlns:mc="http://schemas.openxmlformats.org/markup-compatibility/2006">
                <mc:Choice xmlns:v="urn:schemas-microsoft-com:vml" Requires="v">
                  <p:oleObj r:id="rId13" imgW="597419" imgH="279643" progId="Equation.3">
                    <p:embed/>
                  </p:oleObj>
                </mc:Choice>
                <mc:Fallback>
                  <p:oleObj r:id="rId13" imgW="597419" imgH="279643" progId="Equation.3">
                    <p:embed/>
                    <p:pic>
                      <p:nvPicPr>
                        <p:cNvPr id="24622" name="Object 1024">
                          <a:extLst>
                            <a:ext uri="{FF2B5EF4-FFF2-40B4-BE49-F238E27FC236}">
                              <a16:creationId xmlns:a16="http://schemas.microsoft.com/office/drawing/2014/main" id="{81450AC9-F896-4705-A64F-E17359AA6364}"/>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 y="3408"/>
                          <a:ext cx="86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6" name="Group 20">
            <a:extLst>
              <a:ext uri="{FF2B5EF4-FFF2-40B4-BE49-F238E27FC236}">
                <a16:creationId xmlns:a16="http://schemas.microsoft.com/office/drawing/2014/main" id="{1117FB32-BF44-4BF9-BCAA-F347576C6D3B}"/>
              </a:ext>
            </a:extLst>
          </p:cNvPr>
          <p:cNvGrpSpPr>
            <a:grpSpLocks/>
          </p:cNvGrpSpPr>
          <p:nvPr/>
        </p:nvGrpSpPr>
        <p:grpSpPr bwMode="auto">
          <a:xfrm>
            <a:off x="4648200" y="3962400"/>
            <a:ext cx="4114800" cy="2667000"/>
            <a:chOff x="2928" y="2496"/>
            <a:chExt cx="2592" cy="1680"/>
          </a:xfrm>
        </p:grpSpPr>
        <p:sp>
          <p:nvSpPr>
            <p:cNvPr id="24616" name="Line 21">
              <a:extLst>
                <a:ext uri="{FF2B5EF4-FFF2-40B4-BE49-F238E27FC236}">
                  <a16:creationId xmlns:a16="http://schemas.microsoft.com/office/drawing/2014/main" id="{2CACBCB8-B683-4FAF-A6AE-0F4F0C11FCBA}"/>
                </a:ext>
              </a:extLst>
            </p:cNvPr>
            <p:cNvSpPr>
              <a:spLocks noChangeShapeType="1"/>
            </p:cNvSpPr>
            <p:nvPr/>
          </p:nvSpPr>
          <p:spPr bwMode="auto">
            <a:xfrm>
              <a:off x="2928" y="3408"/>
              <a:ext cx="2592"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4617" name="Line 22">
              <a:extLst>
                <a:ext uri="{FF2B5EF4-FFF2-40B4-BE49-F238E27FC236}">
                  <a16:creationId xmlns:a16="http://schemas.microsoft.com/office/drawing/2014/main" id="{47B0685E-7D64-4E44-B42D-D5A27B91B900}"/>
                </a:ext>
              </a:extLst>
            </p:cNvPr>
            <p:cNvSpPr>
              <a:spLocks noChangeShapeType="1"/>
            </p:cNvSpPr>
            <p:nvPr/>
          </p:nvSpPr>
          <p:spPr bwMode="auto">
            <a:xfrm flipV="1">
              <a:off x="4080" y="2544"/>
              <a:ext cx="0" cy="1632"/>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4618" name="Text Box 23">
              <a:extLst>
                <a:ext uri="{FF2B5EF4-FFF2-40B4-BE49-F238E27FC236}">
                  <a16:creationId xmlns:a16="http://schemas.microsoft.com/office/drawing/2014/main" id="{1B0F154C-9572-4F2E-8188-F79F1F0C97FE}"/>
                </a:ext>
              </a:extLst>
            </p:cNvPr>
            <p:cNvSpPr txBox="1">
              <a:spLocks noChangeArrowheads="1"/>
            </p:cNvSpPr>
            <p:nvPr/>
          </p:nvSpPr>
          <p:spPr bwMode="auto">
            <a:xfrm>
              <a:off x="5232" y="3168"/>
              <a:ext cx="2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1800" b="1" i="1">
                  <a:ea typeface="华文中宋" panose="02010600040101010101" pitchFamily="2" charset="-122"/>
                  <a:cs typeface="Times New Roman" panose="02020603050405020304" pitchFamily="18" charset="0"/>
                </a:rPr>
                <a:t>Re</a:t>
              </a:r>
            </a:p>
          </p:txBody>
        </p:sp>
        <p:sp>
          <p:nvSpPr>
            <p:cNvPr id="24619" name="Text Box 24">
              <a:extLst>
                <a:ext uri="{FF2B5EF4-FFF2-40B4-BE49-F238E27FC236}">
                  <a16:creationId xmlns:a16="http://schemas.microsoft.com/office/drawing/2014/main" id="{25A9E9CA-3684-4CFA-A37B-E6A16A41BA94}"/>
                </a:ext>
              </a:extLst>
            </p:cNvPr>
            <p:cNvSpPr txBox="1">
              <a:spLocks noChangeArrowheads="1"/>
            </p:cNvSpPr>
            <p:nvPr/>
          </p:nvSpPr>
          <p:spPr bwMode="auto">
            <a:xfrm>
              <a:off x="4080" y="2496"/>
              <a:ext cx="2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1800" b="1" i="1">
                  <a:ea typeface="华文中宋" panose="02010600040101010101" pitchFamily="2" charset="-122"/>
                  <a:cs typeface="Times New Roman" panose="02020603050405020304" pitchFamily="18" charset="0"/>
                </a:rPr>
                <a:t>Im</a:t>
              </a:r>
            </a:p>
          </p:txBody>
        </p:sp>
      </p:grpSp>
      <p:grpSp>
        <p:nvGrpSpPr>
          <p:cNvPr id="7" name="Group 25">
            <a:extLst>
              <a:ext uri="{FF2B5EF4-FFF2-40B4-BE49-F238E27FC236}">
                <a16:creationId xmlns:a16="http://schemas.microsoft.com/office/drawing/2014/main" id="{CBDC7D08-DA7A-4E2C-AB1B-CCAB78216E59}"/>
              </a:ext>
            </a:extLst>
          </p:cNvPr>
          <p:cNvGrpSpPr>
            <a:grpSpLocks/>
          </p:cNvGrpSpPr>
          <p:nvPr/>
        </p:nvGrpSpPr>
        <p:grpSpPr bwMode="auto">
          <a:xfrm>
            <a:off x="5562600" y="4191000"/>
            <a:ext cx="1752600" cy="1752600"/>
            <a:chOff x="3504" y="2688"/>
            <a:chExt cx="1104" cy="1104"/>
          </a:xfrm>
        </p:grpSpPr>
        <p:grpSp>
          <p:nvGrpSpPr>
            <p:cNvPr id="24592" name="Group 26">
              <a:extLst>
                <a:ext uri="{FF2B5EF4-FFF2-40B4-BE49-F238E27FC236}">
                  <a16:creationId xmlns:a16="http://schemas.microsoft.com/office/drawing/2014/main" id="{349FC3A4-28F5-44D2-B4B4-DEFD163589BB}"/>
                </a:ext>
              </a:extLst>
            </p:cNvPr>
            <p:cNvGrpSpPr>
              <a:grpSpLocks/>
            </p:cNvGrpSpPr>
            <p:nvPr/>
          </p:nvGrpSpPr>
          <p:grpSpPr bwMode="auto">
            <a:xfrm>
              <a:off x="4368" y="3552"/>
              <a:ext cx="240" cy="240"/>
              <a:chOff x="2640" y="2496"/>
              <a:chExt cx="240" cy="240"/>
            </a:xfrm>
          </p:grpSpPr>
          <p:sp>
            <p:nvSpPr>
              <p:cNvPr id="24614" name="Oval 27">
                <a:extLst>
                  <a:ext uri="{FF2B5EF4-FFF2-40B4-BE49-F238E27FC236}">
                    <a16:creationId xmlns:a16="http://schemas.microsoft.com/office/drawing/2014/main" id="{20091CAA-C85F-4791-9B10-131C45A884A8}"/>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4615" name="Text Box 28">
                <a:extLst>
                  <a:ext uri="{FF2B5EF4-FFF2-40B4-BE49-F238E27FC236}">
                    <a16:creationId xmlns:a16="http://schemas.microsoft.com/office/drawing/2014/main" id="{6B475BB6-4D1B-4DC6-8C51-EC2816194EFB}"/>
                  </a:ext>
                </a:extLst>
              </p:cNvPr>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sz="1600" b="1" i="1">
                    <a:solidFill>
                      <a:schemeClr val="accent2"/>
                    </a:solidFill>
                    <a:ea typeface="华文中宋" panose="02010600040101010101" pitchFamily="2" charset="-122"/>
                    <a:cs typeface="Times New Roman" panose="02020603050405020304" pitchFamily="18" charset="0"/>
                    <a:sym typeface="Symbol" panose="05050102010706020507" pitchFamily="18" charset="2"/>
                  </a:rPr>
                  <a:t></a:t>
                </a:r>
                <a:endParaRPr lang="en-US" altLang="zh-CN" sz="1600" b="1" i="1">
                  <a:solidFill>
                    <a:schemeClr val="accent2"/>
                  </a:solidFill>
                  <a:ea typeface="华文中宋" panose="02010600040101010101" pitchFamily="2" charset="-122"/>
                  <a:cs typeface="Times New Roman" panose="02020603050405020304" pitchFamily="18" charset="0"/>
                </a:endParaRPr>
              </a:p>
            </p:txBody>
          </p:sp>
        </p:grpSp>
        <p:grpSp>
          <p:nvGrpSpPr>
            <p:cNvPr id="24593" name="Group 29">
              <a:extLst>
                <a:ext uri="{FF2B5EF4-FFF2-40B4-BE49-F238E27FC236}">
                  <a16:creationId xmlns:a16="http://schemas.microsoft.com/office/drawing/2014/main" id="{B0D2102E-07C0-46C4-98C8-3879C787F411}"/>
                </a:ext>
              </a:extLst>
            </p:cNvPr>
            <p:cNvGrpSpPr>
              <a:grpSpLocks/>
            </p:cNvGrpSpPr>
            <p:nvPr/>
          </p:nvGrpSpPr>
          <p:grpSpPr bwMode="auto">
            <a:xfrm>
              <a:off x="3792" y="3120"/>
              <a:ext cx="240" cy="240"/>
              <a:chOff x="2640" y="2496"/>
              <a:chExt cx="240" cy="240"/>
            </a:xfrm>
          </p:grpSpPr>
          <p:sp>
            <p:nvSpPr>
              <p:cNvPr id="24612" name="Oval 30">
                <a:extLst>
                  <a:ext uri="{FF2B5EF4-FFF2-40B4-BE49-F238E27FC236}">
                    <a16:creationId xmlns:a16="http://schemas.microsoft.com/office/drawing/2014/main" id="{6524B0DB-7616-4D51-B22E-130174CB1956}"/>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4613" name="Text Box 31">
                <a:extLst>
                  <a:ext uri="{FF2B5EF4-FFF2-40B4-BE49-F238E27FC236}">
                    <a16:creationId xmlns:a16="http://schemas.microsoft.com/office/drawing/2014/main" id="{B513A7AB-3D3E-4AE8-9011-86C9E6C9AAC4}"/>
                  </a:ext>
                </a:extLst>
              </p:cNvPr>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sz="1600" b="1" i="1">
                    <a:solidFill>
                      <a:schemeClr val="accent2"/>
                    </a:solidFill>
                    <a:ea typeface="华文中宋" panose="02010600040101010101" pitchFamily="2" charset="-122"/>
                    <a:cs typeface="Times New Roman" panose="02020603050405020304" pitchFamily="18" charset="0"/>
                    <a:sym typeface="Symbol" panose="05050102010706020507" pitchFamily="18" charset="2"/>
                  </a:rPr>
                  <a:t></a:t>
                </a:r>
                <a:endParaRPr lang="en-US" altLang="zh-CN" sz="1600" b="1" i="1">
                  <a:solidFill>
                    <a:schemeClr val="accent2"/>
                  </a:solidFill>
                  <a:ea typeface="华文中宋" panose="02010600040101010101" pitchFamily="2" charset="-122"/>
                  <a:cs typeface="Times New Roman" panose="02020603050405020304" pitchFamily="18" charset="0"/>
                </a:endParaRPr>
              </a:p>
            </p:txBody>
          </p:sp>
        </p:grpSp>
        <p:grpSp>
          <p:nvGrpSpPr>
            <p:cNvPr id="24594" name="Group 32">
              <a:extLst>
                <a:ext uri="{FF2B5EF4-FFF2-40B4-BE49-F238E27FC236}">
                  <a16:creationId xmlns:a16="http://schemas.microsoft.com/office/drawing/2014/main" id="{6856ADD9-F9D1-45E0-B01C-CAFB52E07DE2}"/>
                </a:ext>
              </a:extLst>
            </p:cNvPr>
            <p:cNvGrpSpPr>
              <a:grpSpLocks/>
            </p:cNvGrpSpPr>
            <p:nvPr/>
          </p:nvGrpSpPr>
          <p:grpSpPr bwMode="auto">
            <a:xfrm>
              <a:off x="3648" y="2976"/>
              <a:ext cx="240" cy="240"/>
              <a:chOff x="2640" y="2496"/>
              <a:chExt cx="240" cy="240"/>
            </a:xfrm>
          </p:grpSpPr>
          <p:sp>
            <p:nvSpPr>
              <p:cNvPr id="24610" name="Oval 33">
                <a:extLst>
                  <a:ext uri="{FF2B5EF4-FFF2-40B4-BE49-F238E27FC236}">
                    <a16:creationId xmlns:a16="http://schemas.microsoft.com/office/drawing/2014/main" id="{B8576784-6240-4F35-B940-AD53FD01FA02}"/>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4611" name="Text Box 34">
                <a:extLst>
                  <a:ext uri="{FF2B5EF4-FFF2-40B4-BE49-F238E27FC236}">
                    <a16:creationId xmlns:a16="http://schemas.microsoft.com/office/drawing/2014/main" id="{43EBFE23-8AFD-4989-9BF0-961A7F5C5DAB}"/>
                  </a:ext>
                </a:extLst>
              </p:cNvPr>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sz="1600" b="1" i="1">
                    <a:solidFill>
                      <a:schemeClr val="accent2"/>
                    </a:solidFill>
                    <a:ea typeface="华文中宋" panose="02010600040101010101" pitchFamily="2" charset="-122"/>
                    <a:cs typeface="Times New Roman" panose="02020603050405020304" pitchFamily="18" charset="0"/>
                    <a:sym typeface="Symbol" panose="05050102010706020507" pitchFamily="18" charset="2"/>
                  </a:rPr>
                  <a:t></a:t>
                </a:r>
                <a:endParaRPr lang="en-US" altLang="zh-CN" sz="1600" b="1" i="1">
                  <a:solidFill>
                    <a:schemeClr val="accent2"/>
                  </a:solidFill>
                  <a:ea typeface="华文中宋" panose="02010600040101010101" pitchFamily="2" charset="-122"/>
                  <a:cs typeface="Times New Roman" panose="02020603050405020304" pitchFamily="18" charset="0"/>
                </a:endParaRPr>
              </a:p>
            </p:txBody>
          </p:sp>
        </p:grpSp>
        <p:grpSp>
          <p:nvGrpSpPr>
            <p:cNvPr id="24595" name="Group 35">
              <a:extLst>
                <a:ext uri="{FF2B5EF4-FFF2-40B4-BE49-F238E27FC236}">
                  <a16:creationId xmlns:a16="http://schemas.microsoft.com/office/drawing/2014/main" id="{AD696230-830F-458D-AC03-5624501CBAC7}"/>
                </a:ext>
              </a:extLst>
            </p:cNvPr>
            <p:cNvGrpSpPr>
              <a:grpSpLocks/>
            </p:cNvGrpSpPr>
            <p:nvPr/>
          </p:nvGrpSpPr>
          <p:grpSpPr bwMode="auto">
            <a:xfrm>
              <a:off x="4176" y="3072"/>
              <a:ext cx="240" cy="240"/>
              <a:chOff x="2640" y="2496"/>
              <a:chExt cx="240" cy="240"/>
            </a:xfrm>
          </p:grpSpPr>
          <p:sp>
            <p:nvSpPr>
              <p:cNvPr id="24608" name="Oval 36">
                <a:extLst>
                  <a:ext uri="{FF2B5EF4-FFF2-40B4-BE49-F238E27FC236}">
                    <a16:creationId xmlns:a16="http://schemas.microsoft.com/office/drawing/2014/main" id="{A4444BF1-69EA-479E-9F67-70436467601F}"/>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4609" name="Text Box 37">
                <a:extLst>
                  <a:ext uri="{FF2B5EF4-FFF2-40B4-BE49-F238E27FC236}">
                    <a16:creationId xmlns:a16="http://schemas.microsoft.com/office/drawing/2014/main" id="{423C34D2-DF4A-4C37-A92C-24C01DBE74F8}"/>
                  </a:ext>
                </a:extLst>
              </p:cNvPr>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sz="1600" b="1" i="1">
                    <a:solidFill>
                      <a:schemeClr val="accent2"/>
                    </a:solidFill>
                    <a:ea typeface="华文中宋" panose="02010600040101010101" pitchFamily="2" charset="-122"/>
                    <a:cs typeface="Times New Roman" panose="02020603050405020304" pitchFamily="18" charset="0"/>
                    <a:sym typeface="Symbol" panose="05050102010706020507" pitchFamily="18" charset="2"/>
                  </a:rPr>
                  <a:t></a:t>
                </a:r>
                <a:endParaRPr lang="en-US" altLang="zh-CN" sz="1600" b="1" i="1">
                  <a:solidFill>
                    <a:schemeClr val="accent2"/>
                  </a:solidFill>
                  <a:ea typeface="华文中宋" panose="02010600040101010101" pitchFamily="2" charset="-122"/>
                  <a:cs typeface="Times New Roman" panose="02020603050405020304" pitchFamily="18" charset="0"/>
                </a:endParaRPr>
              </a:p>
            </p:txBody>
          </p:sp>
        </p:grpSp>
        <p:grpSp>
          <p:nvGrpSpPr>
            <p:cNvPr id="24596" name="Group 38">
              <a:extLst>
                <a:ext uri="{FF2B5EF4-FFF2-40B4-BE49-F238E27FC236}">
                  <a16:creationId xmlns:a16="http://schemas.microsoft.com/office/drawing/2014/main" id="{BA0E8887-DCBA-4CF8-8CEB-2BDEA62A7774}"/>
                </a:ext>
              </a:extLst>
            </p:cNvPr>
            <p:cNvGrpSpPr>
              <a:grpSpLocks/>
            </p:cNvGrpSpPr>
            <p:nvPr/>
          </p:nvGrpSpPr>
          <p:grpSpPr bwMode="auto">
            <a:xfrm>
              <a:off x="4272" y="2688"/>
              <a:ext cx="240" cy="240"/>
              <a:chOff x="2640" y="2496"/>
              <a:chExt cx="240" cy="240"/>
            </a:xfrm>
          </p:grpSpPr>
          <p:sp>
            <p:nvSpPr>
              <p:cNvPr id="24606" name="Oval 39">
                <a:extLst>
                  <a:ext uri="{FF2B5EF4-FFF2-40B4-BE49-F238E27FC236}">
                    <a16:creationId xmlns:a16="http://schemas.microsoft.com/office/drawing/2014/main" id="{AEB44537-5151-4CA2-B595-1BC7C510B922}"/>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4607" name="Text Box 40">
                <a:extLst>
                  <a:ext uri="{FF2B5EF4-FFF2-40B4-BE49-F238E27FC236}">
                    <a16:creationId xmlns:a16="http://schemas.microsoft.com/office/drawing/2014/main" id="{CE140CE8-A79E-4CD3-8125-216A147A522B}"/>
                  </a:ext>
                </a:extLst>
              </p:cNvPr>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sz="1600" b="1" i="1">
                    <a:solidFill>
                      <a:schemeClr val="accent2"/>
                    </a:solidFill>
                    <a:ea typeface="华文中宋" panose="02010600040101010101" pitchFamily="2" charset="-122"/>
                    <a:cs typeface="Times New Roman" panose="02020603050405020304" pitchFamily="18" charset="0"/>
                    <a:sym typeface="Symbol" panose="05050102010706020507" pitchFamily="18" charset="2"/>
                  </a:rPr>
                  <a:t></a:t>
                </a:r>
                <a:endParaRPr lang="en-US" altLang="zh-CN" sz="1600" b="1" i="1">
                  <a:solidFill>
                    <a:schemeClr val="accent2"/>
                  </a:solidFill>
                  <a:ea typeface="华文中宋" panose="02010600040101010101" pitchFamily="2" charset="-122"/>
                  <a:cs typeface="Times New Roman" panose="02020603050405020304" pitchFamily="18" charset="0"/>
                </a:endParaRPr>
              </a:p>
            </p:txBody>
          </p:sp>
        </p:grpSp>
        <p:grpSp>
          <p:nvGrpSpPr>
            <p:cNvPr id="24597" name="Group 41">
              <a:extLst>
                <a:ext uri="{FF2B5EF4-FFF2-40B4-BE49-F238E27FC236}">
                  <a16:creationId xmlns:a16="http://schemas.microsoft.com/office/drawing/2014/main" id="{A865722D-47CA-48D5-8026-075A171C7164}"/>
                </a:ext>
              </a:extLst>
            </p:cNvPr>
            <p:cNvGrpSpPr>
              <a:grpSpLocks/>
            </p:cNvGrpSpPr>
            <p:nvPr/>
          </p:nvGrpSpPr>
          <p:grpSpPr bwMode="auto">
            <a:xfrm>
              <a:off x="3504" y="3408"/>
              <a:ext cx="240" cy="240"/>
              <a:chOff x="2640" y="2496"/>
              <a:chExt cx="240" cy="240"/>
            </a:xfrm>
          </p:grpSpPr>
          <p:sp>
            <p:nvSpPr>
              <p:cNvPr id="24604" name="Oval 42">
                <a:extLst>
                  <a:ext uri="{FF2B5EF4-FFF2-40B4-BE49-F238E27FC236}">
                    <a16:creationId xmlns:a16="http://schemas.microsoft.com/office/drawing/2014/main" id="{1B47B51D-8B71-4016-8D68-935BF8BF4D0F}"/>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4605" name="Text Box 43">
                <a:extLst>
                  <a:ext uri="{FF2B5EF4-FFF2-40B4-BE49-F238E27FC236}">
                    <a16:creationId xmlns:a16="http://schemas.microsoft.com/office/drawing/2014/main" id="{F0F8060D-B4E3-4C2B-ADB0-EF5CCF0B5740}"/>
                  </a:ext>
                </a:extLst>
              </p:cNvPr>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sz="1600" b="1" i="1">
                    <a:solidFill>
                      <a:schemeClr val="accent2"/>
                    </a:solidFill>
                    <a:ea typeface="华文中宋" panose="02010600040101010101" pitchFamily="2" charset="-122"/>
                    <a:cs typeface="Times New Roman" panose="02020603050405020304" pitchFamily="18" charset="0"/>
                    <a:sym typeface="Symbol" panose="05050102010706020507" pitchFamily="18" charset="2"/>
                  </a:rPr>
                  <a:t></a:t>
                </a:r>
                <a:endParaRPr lang="en-US" altLang="zh-CN" sz="1600" b="1" i="1">
                  <a:solidFill>
                    <a:schemeClr val="accent2"/>
                  </a:solidFill>
                  <a:ea typeface="华文中宋" panose="02010600040101010101" pitchFamily="2" charset="-122"/>
                  <a:cs typeface="Times New Roman" panose="02020603050405020304" pitchFamily="18" charset="0"/>
                </a:endParaRPr>
              </a:p>
            </p:txBody>
          </p:sp>
        </p:grpSp>
        <p:grpSp>
          <p:nvGrpSpPr>
            <p:cNvPr id="24598" name="Group 44">
              <a:extLst>
                <a:ext uri="{FF2B5EF4-FFF2-40B4-BE49-F238E27FC236}">
                  <a16:creationId xmlns:a16="http://schemas.microsoft.com/office/drawing/2014/main" id="{8847E8DB-54D1-4623-A97B-73F3E44BA556}"/>
                </a:ext>
              </a:extLst>
            </p:cNvPr>
            <p:cNvGrpSpPr>
              <a:grpSpLocks/>
            </p:cNvGrpSpPr>
            <p:nvPr/>
          </p:nvGrpSpPr>
          <p:grpSpPr bwMode="auto">
            <a:xfrm>
              <a:off x="3888" y="3552"/>
              <a:ext cx="240" cy="240"/>
              <a:chOff x="2640" y="2496"/>
              <a:chExt cx="240" cy="240"/>
            </a:xfrm>
          </p:grpSpPr>
          <p:sp>
            <p:nvSpPr>
              <p:cNvPr id="24602" name="Oval 45">
                <a:extLst>
                  <a:ext uri="{FF2B5EF4-FFF2-40B4-BE49-F238E27FC236}">
                    <a16:creationId xmlns:a16="http://schemas.microsoft.com/office/drawing/2014/main" id="{B03D1811-4F96-4511-BEED-9091E1C1ECA8}"/>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4603" name="Text Box 46">
                <a:extLst>
                  <a:ext uri="{FF2B5EF4-FFF2-40B4-BE49-F238E27FC236}">
                    <a16:creationId xmlns:a16="http://schemas.microsoft.com/office/drawing/2014/main" id="{065F97AB-91FE-49EF-91B1-D569D481A86D}"/>
                  </a:ext>
                </a:extLst>
              </p:cNvPr>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sz="1600" b="1" i="1">
                    <a:solidFill>
                      <a:schemeClr val="accent2"/>
                    </a:solidFill>
                    <a:ea typeface="华文中宋" panose="02010600040101010101" pitchFamily="2" charset="-122"/>
                    <a:cs typeface="Times New Roman" panose="02020603050405020304" pitchFamily="18" charset="0"/>
                    <a:sym typeface="Symbol" panose="05050102010706020507" pitchFamily="18" charset="2"/>
                  </a:rPr>
                  <a:t></a:t>
                </a:r>
                <a:endParaRPr lang="en-US" altLang="zh-CN" sz="1600" b="1" i="1">
                  <a:solidFill>
                    <a:schemeClr val="accent2"/>
                  </a:solidFill>
                  <a:ea typeface="华文中宋" panose="02010600040101010101" pitchFamily="2" charset="-122"/>
                  <a:cs typeface="Times New Roman" panose="02020603050405020304" pitchFamily="18" charset="0"/>
                </a:endParaRPr>
              </a:p>
            </p:txBody>
          </p:sp>
        </p:grpSp>
        <p:grpSp>
          <p:nvGrpSpPr>
            <p:cNvPr id="24599" name="Group 47">
              <a:extLst>
                <a:ext uri="{FF2B5EF4-FFF2-40B4-BE49-F238E27FC236}">
                  <a16:creationId xmlns:a16="http://schemas.microsoft.com/office/drawing/2014/main" id="{8C228CEC-18EF-4060-8DE1-6C7AE122D17D}"/>
                </a:ext>
              </a:extLst>
            </p:cNvPr>
            <p:cNvGrpSpPr>
              <a:grpSpLocks/>
            </p:cNvGrpSpPr>
            <p:nvPr/>
          </p:nvGrpSpPr>
          <p:grpSpPr bwMode="auto">
            <a:xfrm>
              <a:off x="4128" y="3408"/>
              <a:ext cx="240" cy="240"/>
              <a:chOff x="2640" y="2496"/>
              <a:chExt cx="240" cy="240"/>
            </a:xfrm>
          </p:grpSpPr>
          <p:sp>
            <p:nvSpPr>
              <p:cNvPr id="24600" name="Oval 48">
                <a:extLst>
                  <a:ext uri="{FF2B5EF4-FFF2-40B4-BE49-F238E27FC236}">
                    <a16:creationId xmlns:a16="http://schemas.microsoft.com/office/drawing/2014/main" id="{39F89812-18C9-455B-B897-D2560E783A61}"/>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24601" name="Text Box 49">
                <a:extLst>
                  <a:ext uri="{FF2B5EF4-FFF2-40B4-BE49-F238E27FC236}">
                    <a16:creationId xmlns:a16="http://schemas.microsoft.com/office/drawing/2014/main" id="{37351974-E9F3-418D-A4A1-859B5928B9E0}"/>
                  </a:ext>
                </a:extLst>
              </p:cNvPr>
              <p:cNvSpPr txBox="1">
                <a:spLocks noChangeArrowheads="1"/>
              </p:cNvSpPr>
              <p:nvPr/>
            </p:nvSpPr>
            <p:spPr bwMode="auto">
              <a:xfrm>
                <a:off x="2640" y="249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defRPr/>
                </a:pPr>
                <a:r>
                  <a:rPr lang="en-US" altLang="zh-CN" sz="1600" b="1" i="1">
                    <a:solidFill>
                      <a:schemeClr val="accent2"/>
                    </a:solidFill>
                    <a:ea typeface="华文中宋" panose="02010600040101010101" pitchFamily="2" charset="-122"/>
                    <a:cs typeface="Times New Roman" panose="02020603050405020304" pitchFamily="18" charset="0"/>
                    <a:sym typeface="Symbol" panose="05050102010706020507" pitchFamily="18" charset="2"/>
                  </a:rPr>
                  <a:t></a:t>
                </a:r>
                <a:endParaRPr lang="en-US" altLang="zh-CN" sz="1600" b="1" i="1">
                  <a:solidFill>
                    <a:schemeClr val="accent2"/>
                  </a:solidFill>
                  <a:ea typeface="华文中宋" panose="02010600040101010101" pitchFamily="2" charset="-122"/>
                  <a:cs typeface="Times New Roman" panose="02020603050405020304" pitchFamily="18" charset="0"/>
                </a:endParaRPr>
              </a:p>
            </p:txBody>
          </p:sp>
        </p:grpSp>
      </p:grpSp>
      <p:sp>
        <p:nvSpPr>
          <p:cNvPr id="53298" name="Oval 50">
            <a:extLst>
              <a:ext uri="{FF2B5EF4-FFF2-40B4-BE49-F238E27FC236}">
                <a16:creationId xmlns:a16="http://schemas.microsoft.com/office/drawing/2014/main" id="{DBD34F5B-0DFB-4DEE-9C9B-CBD03B663615}"/>
              </a:ext>
            </a:extLst>
          </p:cNvPr>
          <p:cNvSpPr>
            <a:spLocks noChangeAspect="1" noChangeArrowheads="1"/>
          </p:cNvSpPr>
          <p:nvPr/>
        </p:nvSpPr>
        <p:spPr bwMode="auto">
          <a:xfrm>
            <a:off x="5486400" y="4419600"/>
            <a:ext cx="1990725" cy="199231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endParaRPr lang="zh-CN" altLang="en-US" sz="2400">
              <a:ea typeface="华文中宋" panose="02010600040101010101" pitchFamily="2" charset="-122"/>
              <a:cs typeface="Times New Roman" panose="02020603050405020304" pitchFamily="18" charset="0"/>
            </a:endParaRPr>
          </a:p>
        </p:txBody>
      </p:sp>
      <p:sp>
        <p:nvSpPr>
          <p:cNvPr id="53299" name="Line 51">
            <a:extLst>
              <a:ext uri="{FF2B5EF4-FFF2-40B4-BE49-F238E27FC236}">
                <a16:creationId xmlns:a16="http://schemas.microsoft.com/office/drawing/2014/main" id="{A25EA18D-97D9-457D-B5DD-277FA6653629}"/>
              </a:ext>
            </a:extLst>
          </p:cNvPr>
          <p:cNvSpPr>
            <a:spLocks noChangeShapeType="1"/>
          </p:cNvSpPr>
          <p:nvPr/>
        </p:nvSpPr>
        <p:spPr bwMode="auto">
          <a:xfrm flipV="1">
            <a:off x="6477000" y="4495800"/>
            <a:ext cx="533400" cy="9144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3300" name="AutoShape 52">
            <a:extLst>
              <a:ext uri="{FF2B5EF4-FFF2-40B4-BE49-F238E27FC236}">
                <a16:creationId xmlns:a16="http://schemas.microsoft.com/office/drawing/2014/main" id="{568CE1C4-DD6D-4E52-BD8D-799D7BAFEDEE}"/>
              </a:ext>
            </a:extLst>
          </p:cNvPr>
          <p:cNvSpPr>
            <a:spLocks noChangeArrowheads="1"/>
          </p:cNvSpPr>
          <p:nvPr/>
        </p:nvSpPr>
        <p:spPr bwMode="auto">
          <a:xfrm>
            <a:off x="4724400" y="4267200"/>
            <a:ext cx="914400" cy="533400"/>
          </a:xfrm>
          <a:prstGeom prst="wedgeRectCallout">
            <a:avLst>
              <a:gd name="adj1" fmla="val 161287"/>
              <a:gd name="adj2" fmla="val 102681"/>
            </a:avLst>
          </a:prstGeom>
          <a:gradFill rotWithShape="0">
            <a:gsLst>
              <a:gs pos="0">
                <a:schemeClr val="bg1"/>
              </a:gs>
              <a:gs pos="100000">
                <a:srgbClr val="CCFFCC"/>
              </a:gs>
            </a:gsLst>
            <a:lin ang="2700000" scaled="1"/>
          </a:gradFill>
          <a:ln w="9525">
            <a:solidFill>
              <a:schemeClr val="accent2"/>
            </a:solidFill>
            <a:miter lim="800000"/>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en-US" altLang="zh-CN" sz="2400" b="1" i="1">
                <a:solidFill>
                  <a:schemeClr val="accent2"/>
                </a:solidFill>
                <a:ea typeface="华文中宋" panose="02010600040101010101" pitchFamily="2" charset="-122"/>
                <a:cs typeface="Times New Roman" panose="02020603050405020304" pitchFamily="18" charset="0"/>
                <a:sym typeface="Symbol" panose="05050102010706020507" pitchFamily="18" charset="2"/>
              </a:rPr>
              <a:t> </a:t>
            </a:r>
            <a:r>
              <a:rPr lang="en-US" altLang="zh-CN" sz="2400" b="1">
                <a:solidFill>
                  <a:schemeClr val="accent2"/>
                </a:solidFill>
                <a:ea typeface="华文中宋" panose="02010600040101010101" pitchFamily="2" charset="-122"/>
                <a:cs typeface="Times New Roman" panose="02020603050405020304" pitchFamily="18" charset="0"/>
                <a:sym typeface="Symbol" panose="05050102010706020507" pitchFamily="18" charset="2"/>
              </a:rPr>
              <a:t>(</a:t>
            </a:r>
            <a:r>
              <a:rPr lang="en-US" altLang="zh-CN" sz="2400" b="1" i="1">
                <a:solidFill>
                  <a:schemeClr val="accent2"/>
                </a:solidFill>
                <a:ea typeface="华文中宋" panose="02010600040101010101" pitchFamily="2" charset="-122"/>
                <a:cs typeface="Times New Roman" panose="02020603050405020304" pitchFamily="18" charset="0"/>
                <a:sym typeface="Symbol" panose="05050102010706020507" pitchFamily="18" charset="2"/>
              </a:rPr>
              <a:t>A</a:t>
            </a:r>
            <a:r>
              <a:rPr lang="en-US" altLang="zh-CN" sz="2400" b="1">
                <a:solidFill>
                  <a:schemeClr val="accent2"/>
                </a:solidFill>
                <a:ea typeface="华文中宋" panose="02010600040101010101" pitchFamily="2" charset="-122"/>
                <a:cs typeface="Times New Roman" panose="02020603050405020304" pitchFamily="18" charset="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4"/>
                                        </p:tgtEl>
                                        <p:attrNameLst>
                                          <p:attrName>style.visibility</p:attrName>
                                        </p:attrNameLst>
                                      </p:cBhvr>
                                      <p:to>
                                        <p:strVal val="visible"/>
                                      </p:to>
                                    </p:set>
                                    <p:animEffect transition="in" filter="wipe(left)">
                                      <p:cBhvr>
                                        <p:cTn id="12" dur="500"/>
                                        <p:tgtEl>
                                          <p:spTgt spid="53254"/>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3255"/>
                                        </p:tgtEl>
                                        <p:attrNameLst>
                                          <p:attrName>style.visibility</p:attrName>
                                        </p:attrNameLst>
                                      </p:cBhvr>
                                      <p:to>
                                        <p:strVal val="visible"/>
                                      </p:to>
                                    </p:set>
                                    <p:animEffect transition="in" filter="wipe(up)">
                                      <p:cBhvr>
                                        <p:cTn id="17" dur="500"/>
                                        <p:tgtEl>
                                          <p:spTgt spid="53255"/>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53259"/>
                                        </p:tgtEl>
                                        <p:attrNameLst>
                                          <p:attrName>style.visibility</p:attrName>
                                        </p:attrNameLst>
                                      </p:cBhvr>
                                      <p:to>
                                        <p:strVal val="visible"/>
                                      </p:to>
                                    </p:set>
                                    <p:anim calcmode="lin" valueType="num">
                                      <p:cBhvr>
                                        <p:cTn id="27" dur="500" fill="hold"/>
                                        <p:tgtEl>
                                          <p:spTgt spid="53259"/>
                                        </p:tgtEl>
                                        <p:attrNameLst>
                                          <p:attrName>ppt_w</p:attrName>
                                        </p:attrNameLst>
                                      </p:cBhvr>
                                      <p:tavLst>
                                        <p:tav tm="0">
                                          <p:val>
                                            <p:fltVal val="0"/>
                                          </p:val>
                                        </p:tav>
                                        <p:tav tm="100000">
                                          <p:val>
                                            <p:strVal val="#ppt_w"/>
                                          </p:val>
                                        </p:tav>
                                      </p:tavLst>
                                    </p:anim>
                                    <p:anim calcmode="lin" valueType="num">
                                      <p:cBhvr>
                                        <p:cTn id="28" dur="500" fill="hold"/>
                                        <p:tgtEl>
                                          <p:spTgt spid="5325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53259"/>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4" name="laser.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out)">
                                      <p:cBhvr>
                                        <p:cTn id="33"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3263"/>
                                        </p:tgtEl>
                                        <p:attrNameLst>
                                          <p:attrName>style.visibility</p:attrName>
                                        </p:attrNameLst>
                                      </p:cBhvr>
                                      <p:to>
                                        <p:strVal val="visible"/>
                                      </p:to>
                                    </p:set>
                                    <p:animEffect transition="in" filter="wipe(left)">
                                      <p:cBhvr>
                                        <p:cTn id="38" dur="500"/>
                                        <p:tgtEl>
                                          <p:spTgt spid="53263"/>
                                        </p:tgtEl>
                                      </p:cBhvr>
                                    </p:animEffect>
                                  </p:childTnLst>
                                  <p:subTnLst>
                                    <p:audio>
                                      <p:cMediaNode>
                                        <p:cTn display="0" masterRel="sameClick">
                                          <p:stCondLst>
                                            <p:cond evt="begin" delay="0">
                                              <p:tn val="36"/>
                                            </p:cond>
                                          </p:stCondLst>
                                          <p:endCondLst>
                                            <p:cond evt="onStopAudio" delay="0">
                                              <p:tgtEl>
                                                <p:sldTgt/>
                                              </p:tgtEl>
                                            </p:cond>
                                          </p:endCondLst>
                                        </p:cTn>
                                        <p:tgtEl>
                                          <p:sndTgt r:embed="rId5"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strips(downRight)">
                                      <p:cBhvr>
                                        <p:cTn id="43" dur="500"/>
                                        <p:tgtEl>
                                          <p:spTgt spid="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ox(out)">
                                      <p:cBhvr>
                                        <p:cTn id="48" dur="500"/>
                                        <p:tgtEl>
                                          <p:spTgt spid="6"/>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dissolve">
                                      <p:cBhvr>
                                        <p:cTn id="53" dur="500"/>
                                        <p:tgtEl>
                                          <p:spTgt spid="7"/>
                                        </p:tgtEl>
                                      </p:cBhvr>
                                    </p:animEffect>
                                  </p:childTnLst>
                                  <p:subTnLst>
                                    <p:audio>
                                      <p:cMediaNode>
                                        <p:cTn display="0" masterRel="sameClick">
                                          <p:stCondLst>
                                            <p:cond evt="begin" delay="0">
                                              <p:tn val="51"/>
                                            </p:cond>
                                          </p:stCondLst>
                                          <p:endCondLst>
                                            <p:cond evt="onStopAudio" delay="0">
                                              <p:tgtEl>
                                                <p:sldTgt/>
                                              </p:tgtEl>
                                            </p:cond>
                                          </p:endCondLst>
                                        </p:cTn>
                                        <p:tgtEl>
                                          <p:sndTgt r:embed="rId6" name="chimes.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16" fill="hold" grpId="0" nodeType="clickEffect">
                                  <p:stCondLst>
                                    <p:cond delay="0"/>
                                  </p:stCondLst>
                                  <p:childTnLst>
                                    <p:set>
                                      <p:cBhvr>
                                        <p:cTn id="57" dur="1" fill="hold">
                                          <p:stCondLst>
                                            <p:cond delay="0"/>
                                          </p:stCondLst>
                                        </p:cTn>
                                        <p:tgtEl>
                                          <p:spTgt spid="53298"/>
                                        </p:tgtEl>
                                        <p:attrNameLst>
                                          <p:attrName>style.visibility</p:attrName>
                                        </p:attrNameLst>
                                      </p:cBhvr>
                                      <p:to>
                                        <p:strVal val="visible"/>
                                      </p:to>
                                    </p:set>
                                    <p:anim calcmode="lin" valueType="num">
                                      <p:cBhvr>
                                        <p:cTn id="58" dur="500" fill="hold"/>
                                        <p:tgtEl>
                                          <p:spTgt spid="53298"/>
                                        </p:tgtEl>
                                        <p:attrNameLst>
                                          <p:attrName>ppt_w</p:attrName>
                                        </p:attrNameLst>
                                      </p:cBhvr>
                                      <p:tavLst>
                                        <p:tav tm="0">
                                          <p:val>
                                            <p:fltVal val="0"/>
                                          </p:val>
                                        </p:tav>
                                        <p:tav tm="100000">
                                          <p:val>
                                            <p:strVal val="#ppt_w"/>
                                          </p:val>
                                        </p:tav>
                                      </p:tavLst>
                                    </p:anim>
                                    <p:anim calcmode="lin" valueType="num">
                                      <p:cBhvr>
                                        <p:cTn id="59" dur="500" fill="hold"/>
                                        <p:tgtEl>
                                          <p:spTgt spid="5329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6"/>
                                            </p:cond>
                                          </p:stCondLst>
                                          <p:endCondLst>
                                            <p:cond evt="onStopAudio" delay="0">
                                              <p:tgtEl>
                                                <p:sldTgt/>
                                              </p:tgtEl>
                                            </p:cond>
                                          </p:endCondLst>
                                        </p:cTn>
                                        <p:tgtEl>
                                          <p:sndTgt r:embed="rId3" name="whoosh.wav"/>
                                        </p:tgtEl>
                                      </p:cMediaNode>
                                    </p:audio>
                                  </p:sub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53299"/>
                                        </p:tgtEl>
                                        <p:attrNameLst>
                                          <p:attrName>style.visibility</p:attrName>
                                        </p:attrNameLst>
                                      </p:cBhvr>
                                      <p:to>
                                        <p:strVal val="visible"/>
                                      </p:to>
                                    </p:set>
                                    <p:animEffect transition="in" filter="wipe(down)">
                                      <p:cBhvr>
                                        <p:cTn id="64" dur="500"/>
                                        <p:tgtEl>
                                          <p:spTgt spid="53299"/>
                                        </p:tgtEl>
                                      </p:cBhvr>
                                    </p:animEffect>
                                  </p:childTnLst>
                                </p:cTn>
                              </p:par>
                            </p:childTnLst>
                          </p:cTn>
                        </p:par>
                        <p:par>
                          <p:cTn id="65" fill="hold" nodeType="afterGroup">
                            <p:stCondLst>
                              <p:cond delay="500"/>
                            </p:stCondLst>
                            <p:childTnLst>
                              <p:par>
                                <p:cTn id="66" presetID="17" presetClass="entr" presetSubtype="2" fill="hold" grpId="0" nodeType="afterEffect">
                                  <p:stCondLst>
                                    <p:cond delay="0"/>
                                  </p:stCondLst>
                                  <p:childTnLst>
                                    <p:set>
                                      <p:cBhvr>
                                        <p:cTn id="67" dur="1" fill="hold">
                                          <p:stCondLst>
                                            <p:cond delay="0"/>
                                          </p:stCondLst>
                                        </p:cTn>
                                        <p:tgtEl>
                                          <p:spTgt spid="53300"/>
                                        </p:tgtEl>
                                        <p:attrNameLst>
                                          <p:attrName>style.visibility</p:attrName>
                                        </p:attrNameLst>
                                      </p:cBhvr>
                                      <p:to>
                                        <p:strVal val="visible"/>
                                      </p:to>
                                    </p:set>
                                    <p:anim calcmode="lin" valueType="num">
                                      <p:cBhvr>
                                        <p:cTn id="68" dur="500" fill="hold"/>
                                        <p:tgtEl>
                                          <p:spTgt spid="53300"/>
                                        </p:tgtEl>
                                        <p:attrNameLst>
                                          <p:attrName>ppt_x</p:attrName>
                                        </p:attrNameLst>
                                      </p:cBhvr>
                                      <p:tavLst>
                                        <p:tav tm="0">
                                          <p:val>
                                            <p:strVal val="#ppt_x+#ppt_w/2"/>
                                          </p:val>
                                        </p:tav>
                                        <p:tav tm="100000">
                                          <p:val>
                                            <p:strVal val="#ppt_x"/>
                                          </p:val>
                                        </p:tav>
                                      </p:tavLst>
                                    </p:anim>
                                    <p:anim calcmode="lin" valueType="num">
                                      <p:cBhvr>
                                        <p:cTn id="69" dur="500" fill="hold"/>
                                        <p:tgtEl>
                                          <p:spTgt spid="53300"/>
                                        </p:tgtEl>
                                        <p:attrNameLst>
                                          <p:attrName>ppt_y</p:attrName>
                                        </p:attrNameLst>
                                      </p:cBhvr>
                                      <p:tavLst>
                                        <p:tav tm="0">
                                          <p:val>
                                            <p:strVal val="#ppt_y"/>
                                          </p:val>
                                        </p:tav>
                                        <p:tav tm="100000">
                                          <p:val>
                                            <p:strVal val="#ppt_y"/>
                                          </p:val>
                                        </p:tav>
                                      </p:tavLst>
                                    </p:anim>
                                    <p:anim calcmode="lin" valueType="num">
                                      <p:cBhvr>
                                        <p:cTn id="70" dur="500" fill="hold"/>
                                        <p:tgtEl>
                                          <p:spTgt spid="53300"/>
                                        </p:tgtEl>
                                        <p:attrNameLst>
                                          <p:attrName>ppt_w</p:attrName>
                                        </p:attrNameLst>
                                      </p:cBhvr>
                                      <p:tavLst>
                                        <p:tav tm="0">
                                          <p:val>
                                            <p:fltVal val="0"/>
                                          </p:val>
                                        </p:tav>
                                        <p:tav tm="100000">
                                          <p:val>
                                            <p:strVal val="#ppt_w"/>
                                          </p:val>
                                        </p:tav>
                                      </p:tavLst>
                                    </p:anim>
                                    <p:anim calcmode="lin" valueType="num">
                                      <p:cBhvr>
                                        <p:cTn id="71" dur="500" fill="hold"/>
                                        <p:tgtEl>
                                          <p:spTgt spid="5330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66"/>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p:bldP spid="53255" grpId="0"/>
      <p:bldP spid="53259" grpId="0" animBg="1"/>
      <p:bldP spid="53263" grpId="0"/>
      <p:bldP spid="53298" grpId="0" animBg="1"/>
      <p:bldP spid="53300"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TotalTime>
  <Words>2219</Words>
  <Application>Microsoft Office PowerPoint</Application>
  <PresentationFormat>全屏显示(4:3)</PresentationFormat>
  <Paragraphs>294</Paragraphs>
  <Slides>29</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8" baseType="lpstr">
      <vt:lpstr>等线</vt:lpstr>
      <vt:lpstr>Arial</vt:lpstr>
      <vt:lpstr>Calibri</vt:lpstr>
      <vt:lpstr>Calibri Light</vt:lpstr>
      <vt:lpstr>Times New Roman</vt:lpstr>
      <vt:lpstr>Wingdings</vt:lpstr>
      <vt:lpstr>Office 主题​​</vt:lpstr>
      <vt:lpstr>Equation.3</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Chai Z</dc:creator>
  <cp:lastModifiedBy>chai</cp:lastModifiedBy>
  <cp:revision>7</cp:revision>
  <dcterms:created xsi:type="dcterms:W3CDTF">2020-04-14T04:21:21Z</dcterms:created>
  <dcterms:modified xsi:type="dcterms:W3CDTF">2021-04-24T02:17:05Z</dcterms:modified>
</cp:coreProperties>
</file>