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4" r:id="rId2"/>
    <p:sldId id="328" r:id="rId3"/>
    <p:sldId id="296" r:id="rId4"/>
    <p:sldId id="309" r:id="rId5"/>
    <p:sldId id="299" r:id="rId6"/>
    <p:sldId id="317" r:id="rId7"/>
    <p:sldId id="354" r:id="rId8"/>
    <p:sldId id="300" r:id="rId9"/>
    <p:sldId id="301" r:id="rId10"/>
    <p:sldId id="302" r:id="rId11"/>
    <p:sldId id="303" r:id="rId12"/>
    <p:sldId id="320" r:id="rId13"/>
    <p:sldId id="321" r:id="rId14"/>
    <p:sldId id="322" r:id="rId15"/>
    <p:sldId id="353" r:id="rId16"/>
    <p:sldId id="304" r:id="rId17"/>
    <p:sldId id="349" r:id="rId18"/>
    <p:sldId id="350" r:id="rId19"/>
    <p:sldId id="343" r:id="rId20"/>
    <p:sldId id="344" r:id="rId21"/>
    <p:sldId id="355" r:id="rId22"/>
    <p:sldId id="34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EC11C-5A73-48BE-B569-E32B9E4C4D5F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8EFD-B825-44CC-AC63-04B6E2615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3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70C2699-C8EF-4C33-B425-16CB3BF87E7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F168A1-279A-4D00-BA52-F4E0CE8178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1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7C77F2-9D9A-48FB-804D-D22A78870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E0AFD6-155D-415E-89F3-5C497D9A75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F04083-795A-4331-BCCB-866F1CC5F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191D4-ECB0-4334-BF69-B8EBF449D5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2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5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5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5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8402-33D1-4B06-908C-5CE793123593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08C5-5264-4623-B0F7-BD981A1D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7.emf"/><Relationship Id="rId26" Type="http://schemas.openxmlformats.org/officeDocument/2006/relationships/image" Target="../media/image11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emf"/><Relationship Id="rId20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0.emf"/><Relationship Id="rId5" Type="http://schemas.openxmlformats.org/officeDocument/2006/relationships/audio" Target="../media/audio3.wav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2.emf"/><Relationship Id="rId10" Type="http://schemas.openxmlformats.org/officeDocument/2006/relationships/image" Target="../media/image3.emf"/><Relationship Id="rId19" Type="http://schemas.openxmlformats.org/officeDocument/2006/relationships/oleObject" Target="../embeddings/oleObject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.emf"/><Relationship Id="rId22" Type="http://schemas.openxmlformats.org/officeDocument/2006/relationships/image" Target="../media/image9.emf"/><Relationship Id="rId27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audio" Target="../media/audio4.wav"/><Relationship Id="rId21" Type="http://schemas.openxmlformats.org/officeDocument/2006/relationships/image" Target="../media/image67.wmf"/><Relationship Id="rId34" Type="http://schemas.openxmlformats.org/officeDocument/2006/relationships/oleObject" Target="../embeddings/oleObject69.bin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33" Type="http://schemas.openxmlformats.org/officeDocument/2006/relationships/image" Target="../media/image73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7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8.bin"/><Relationship Id="rId37" Type="http://schemas.openxmlformats.org/officeDocument/2006/relationships/image" Target="../media/image75.wmf"/><Relationship Id="rId5" Type="http://schemas.openxmlformats.org/officeDocument/2006/relationships/audio" Target="../media/audio6.wav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66.bin"/><Relationship Id="rId36" Type="http://schemas.openxmlformats.org/officeDocument/2006/relationships/oleObject" Target="../embeddings/oleObject70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6.wmf"/><Relationship Id="rId31" Type="http://schemas.openxmlformats.org/officeDocument/2006/relationships/image" Target="../media/image72.wmf"/><Relationship Id="rId4" Type="http://schemas.openxmlformats.org/officeDocument/2006/relationships/audio" Target="../media/audio7.wav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7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1.wmf"/><Relationship Id="rId26" Type="http://schemas.openxmlformats.org/officeDocument/2006/relationships/image" Target="../media/image85.e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audio" Target="../media/audio3.wav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29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4.emf"/><Relationship Id="rId32" Type="http://schemas.openxmlformats.org/officeDocument/2006/relationships/image" Target="../media/image88.emf"/><Relationship Id="rId5" Type="http://schemas.openxmlformats.org/officeDocument/2006/relationships/audio" Target="../media/audio5.wav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6.e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9.wmf"/><Relationship Id="rId22" Type="http://schemas.openxmlformats.org/officeDocument/2006/relationships/image" Target="../media/image83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5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0.bin"/><Relationship Id="rId2" Type="http://schemas.openxmlformats.org/officeDocument/2006/relationships/audio" Target="../media/audio4.wav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9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3.emf"/><Relationship Id="rId22" Type="http://schemas.openxmlformats.org/officeDocument/2006/relationships/image" Target="../media/image9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3.emf"/><Relationship Id="rId26" Type="http://schemas.openxmlformats.org/officeDocument/2006/relationships/image" Target="../media/image107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audio" Target="../media/audio3.wav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6.e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00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emf"/><Relationship Id="rId22" Type="http://schemas.openxmlformats.org/officeDocument/2006/relationships/image" Target="../media/image10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3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11.bin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13.emf"/><Relationship Id="rId25" Type="http://schemas.openxmlformats.org/officeDocument/2006/relationships/image" Target="../media/image55.jpeg"/><Relationship Id="rId2" Type="http://schemas.openxmlformats.org/officeDocument/2006/relationships/audio" Target="../media/audio4.wav"/><Relationship Id="rId16" Type="http://schemas.openxmlformats.org/officeDocument/2006/relationships/oleObject" Target="../embeddings/oleObject109.bin"/><Relationship Id="rId20" Type="http://schemas.openxmlformats.org/officeDocument/2006/relationships/image" Target="../media/image115.jpeg"/><Relationship Id="rId29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0.emf"/><Relationship Id="rId24" Type="http://schemas.openxmlformats.org/officeDocument/2006/relationships/image" Target="../media/image117.emf"/><Relationship Id="rId5" Type="http://schemas.openxmlformats.org/officeDocument/2006/relationships/image" Target="../media/image30.jpeg"/><Relationship Id="rId15" Type="http://schemas.openxmlformats.org/officeDocument/2006/relationships/image" Target="../media/image112.emf"/><Relationship Id="rId23" Type="http://schemas.openxmlformats.org/officeDocument/2006/relationships/oleObject" Target="../embeddings/oleObject112.bin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4.emf"/><Relationship Id="rId4" Type="http://schemas.openxmlformats.org/officeDocument/2006/relationships/audio" Target="../media/audio1.wav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108.bin"/><Relationship Id="rId22" Type="http://schemas.openxmlformats.org/officeDocument/2006/relationships/image" Target="../media/image116.emf"/><Relationship Id="rId27" Type="http://schemas.openxmlformats.org/officeDocument/2006/relationships/image" Target="../media/image11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55.jpeg"/><Relationship Id="rId18" Type="http://schemas.openxmlformats.org/officeDocument/2006/relationships/oleObject" Target="../embeddings/oleObject120.bin"/><Relationship Id="rId3" Type="http://schemas.openxmlformats.org/officeDocument/2006/relationships/audio" Target="../media/audio9.wav"/><Relationship Id="rId21" Type="http://schemas.openxmlformats.org/officeDocument/2006/relationships/image" Target="../media/image126.wmf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2.emf"/><Relationship Id="rId17" Type="http://schemas.openxmlformats.org/officeDocument/2006/relationships/image" Target="../media/image124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jpeg"/><Relationship Id="rId11" Type="http://schemas.openxmlformats.org/officeDocument/2006/relationships/oleObject" Target="../embeddings/oleObject117.bin"/><Relationship Id="rId5" Type="http://schemas.openxmlformats.org/officeDocument/2006/relationships/audio" Target="../media/audio1.wav"/><Relationship Id="rId15" Type="http://schemas.openxmlformats.org/officeDocument/2006/relationships/image" Target="../media/image123.wmf"/><Relationship Id="rId23" Type="http://schemas.openxmlformats.org/officeDocument/2006/relationships/image" Target="../media/image127.wmf"/><Relationship Id="rId10" Type="http://schemas.openxmlformats.org/officeDocument/2006/relationships/image" Target="../media/image121.emf"/><Relationship Id="rId19" Type="http://schemas.openxmlformats.org/officeDocument/2006/relationships/image" Target="../media/image125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2.emf"/><Relationship Id="rId18" Type="http://schemas.openxmlformats.org/officeDocument/2006/relationships/oleObject" Target="../embeddings/oleObject130.bin"/><Relationship Id="rId3" Type="http://schemas.openxmlformats.org/officeDocument/2006/relationships/audio" Target="../media/audio4.wav"/><Relationship Id="rId21" Type="http://schemas.openxmlformats.org/officeDocument/2006/relationships/image" Target="../media/image136.e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4.emf"/><Relationship Id="rId25" Type="http://schemas.openxmlformats.org/officeDocument/2006/relationships/image" Target="../media/image138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1.emf"/><Relationship Id="rId24" Type="http://schemas.openxmlformats.org/officeDocument/2006/relationships/oleObject" Target="../embeddings/oleObject133.bin"/><Relationship Id="rId5" Type="http://schemas.openxmlformats.org/officeDocument/2006/relationships/audio" Target="../media/audio2.wav"/><Relationship Id="rId15" Type="http://schemas.openxmlformats.org/officeDocument/2006/relationships/image" Target="../media/image133.emf"/><Relationship Id="rId23" Type="http://schemas.openxmlformats.org/officeDocument/2006/relationships/image" Target="../media/image137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5.emf"/><Relationship Id="rId4" Type="http://schemas.openxmlformats.org/officeDocument/2006/relationships/audio" Target="../media/audio1.wav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42.emf"/><Relationship Id="rId18" Type="http://schemas.openxmlformats.org/officeDocument/2006/relationships/oleObject" Target="../embeddings/oleObject140.bin"/><Relationship Id="rId3" Type="http://schemas.openxmlformats.org/officeDocument/2006/relationships/audio" Target="../media/audio4.wav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44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41.emf"/><Relationship Id="rId5" Type="http://schemas.openxmlformats.org/officeDocument/2006/relationships/audio" Target="../media/audio6.wav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45.wmf"/><Relationship Id="rId4" Type="http://schemas.openxmlformats.org/officeDocument/2006/relationships/audio" Target="../media/audio2.wav"/><Relationship Id="rId9" Type="http://schemas.openxmlformats.org/officeDocument/2006/relationships/image" Target="../media/image140.emf"/><Relationship Id="rId14" Type="http://schemas.openxmlformats.org/officeDocument/2006/relationships/oleObject" Target="../embeddings/oleObject1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50.e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" Type="http://schemas.openxmlformats.org/officeDocument/2006/relationships/audio" Target="../media/audio4.wav"/><Relationship Id="rId21" Type="http://schemas.openxmlformats.org/officeDocument/2006/relationships/image" Target="../media/image154.emf"/><Relationship Id="rId7" Type="http://schemas.openxmlformats.org/officeDocument/2006/relationships/image" Target="../media/image147.e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52.emf"/><Relationship Id="rId25" Type="http://schemas.openxmlformats.org/officeDocument/2006/relationships/image" Target="../media/image156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15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9.e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146.emf"/><Relationship Id="rId15" Type="http://schemas.openxmlformats.org/officeDocument/2006/relationships/image" Target="../media/image151.emf"/><Relationship Id="rId23" Type="http://schemas.openxmlformats.org/officeDocument/2006/relationships/image" Target="../media/image155.emf"/><Relationship Id="rId28" Type="http://schemas.openxmlformats.org/officeDocument/2006/relationships/oleObject" Target="../embeddings/oleObject153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53.e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8.e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157.wmf"/><Relationship Id="rId30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audio" Target="../media/audio4.wav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29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emf"/><Relationship Id="rId5" Type="http://schemas.openxmlformats.org/officeDocument/2006/relationships/audio" Target="../media/audio6.wav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3.w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8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6.e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0.bin"/><Relationship Id="rId2" Type="http://schemas.openxmlformats.org/officeDocument/2006/relationships/audio" Target="../media/audio4.wav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1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73.emf"/><Relationship Id="rId18" Type="http://schemas.openxmlformats.org/officeDocument/2006/relationships/oleObject" Target="../embeddings/oleObject170.bin"/><Relationship Id="rId26" Type="http://schemas.openxmlformats.org/officeDocument/2006/relationships/image" Target="../media/image55.jpeg"/><Relationship Id="rId3" Type="http://schemas.openxmlformats.org/officeDocument/2006/relationships/audio" Target="../media/audio4.wav"/><Relationship Id="rId21" Type="http://schemas.openxmlformats.org/officeDocument/2006/relationships/image" Target="../media/image177.emf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75.emf"/><Relationship Id="rId25" Type="http://schemas.openxmlformats.org/officeDocument/2006/relationships/image" Target="../media/image179.e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oleObject" Target="../embeddings/oleObject1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72.emf"/><Relationship Id="rId24" Type="http://schemas.openxmlformats.org/officeDocument/2006/relationships/oleObject" Target="../embeddings/oleObject173.bin"/><Relationship Id="rId5" Type="http://schemas.openxmlformats.org/officeDocument/2006/relationships/image" Target="../media/image169.emf"/><Relationship Id="rId15" Type="http://schemas.openxmlformats.org/officeDocument/2006/relationships/image" Target="../media/image174.emf"/><Relationship Id="rId23" Type="http://schemas.openxmlformats.org/officeDocument/2006/relationships/image" Target="../media/image178.emf"/><Relationship Id="rId28" Type="http://schemas.openxmlformats.org/officeDocument/2006/relationships/image" Target="../media/image180.e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76.e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71.e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8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85.emf"/><Relationship Id="rId18" Type="http://schemas.openxmlformats.org/officeDocument/2006/relationships/oleObject" Target="../embeddings/oleObject182.bin"/><Relationship Id="rId3" Type="http://schemas.openxmlformats.org/officeDocument/2006/relationships/audio" Target="../media/audio2.wav"/><Relationship Id="rId21" Type="http://schemas.openxmlformats.org/officeDocument/2006/relationships/image" Target="../media/image189.emf"/><Relationship Id="rId7" Type="http://schemas.openxmlformats.org/officeDocument/2006/relationships/image" Target="../media/image182.e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87.emf"/><Relationship Id="rId25" Type="http://schemas.openxmlformats.org/officeDocument/2006/relationships/image" Target="../media/image191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84.emf"/><Relationship Id="rId24" Type="http://schemas.openxmlformats.org/officeDocument/2006/relationships/oleObject" Target="../embeddings/oleObject185.bin"/><Relationship Id="rId5" Type="http://schemas.openxmlformats.org/officeDocument/2006/relationships/audio" Target="../media/audio1.wav"/><Relationship Id="rId15" Type="http://schemas.openxmlformats.org/officeDocument/2006/relationships/image" Target="../media/image186.emf"/><Relationship Id="rId23" Type="http://schemas.openxmlformats.org/officeDocument/2006/relationships/image" Target="../media/image190.e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88.emf"/><Relationship Id="rId4" Type="http://schemas.openxmlformats.org/officeDocument/2006/relationships/audio" Target="../media/audio4.wav"/><Relationship Id="rId9" Type="http://schemas.openxmlformats.org/officeDocument/2006/relationships/image" Target="../media/image183.e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3" Type="http://schemas.openxmlformats.org/officeDocument/2006/relationships/audio" Target="../media/audio3.wav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2" Type="http://schemas.openxmlformats.org/officeDocument/2006/relationships/audio" Target="../media/audio1.wav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image" Target="../media/image27.wmf"/><Relationship Id="rId5" Type="http://schemas.openxmlformats.org/officeDocument/2006/relationships/audio" Target="../media/audio4.wav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5.bin"/><Relationship Id="rId4" Type="http://schemas.openxmlformats.org/officeDocument/2006/relationships/audio" Target="../media/audio6.wav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7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4.bin"/><Relationship Id="rId2" Type="http://schemas.openxmlformats.org/officeDocument/2006/relationships/audio" Target="../media/audio4.wav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5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audio" Target="../media/audio4.wav"/><Relationship Id="rId10" Type="http://schemas.openxmlformats.org/officeDocument/2006/relationships/image" Target="../media/image41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6.emf"/><Relationship Id="rId18" Type="http://schemas.openxmlformats.org/officeDocument/2006/relationships/oleObject" Target="../embeddings/oleObject45.bin"/><Relationship Id="rId3" Type="http://schemas.openxmlformats.org/officeDocument/2006/relationships/audio" Target="../media/audio2.wav"/><Relationship Id="rId21" Type="http://schemas.openxmlformats.org/officeDocument/2006/relationships/image" Target="../media/image50.e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8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5.emf"/><Relationship Id="rId5" Type="http://schemas.openxmlformats.org/officeDocument/2006/relationships/audio" Target="../media/audio4.wav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9.emf"/><Relationship Id="rId4" Type="http://schemas.openxmlformats.org/officeDocument/2006/relationships/audio" Target="../media/audio1.wav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0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e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49.bin"/><Relationship Id="rId5" Type="http://schemas.openxmlformats.org/officeDocument/2006/relationships/audio" Target="../media/audio4.wav"/><Relationship Id="rId10" Type="http://schemas.openxmlformats.org/officeDocument/2006/relationships/image" Target="../media/image52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9.wmf"/><Relationship Id="rId3" Type="http://schemas.openxmlformats.org/officeDocument/2006/relationships/audio" Target="../media/audio4.wav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4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8.wmf"/><Relationship Id="rId5" Type="http://schemas.openxmlformats.org/officeDocument/2006/relationships/image" Target="../media/image55.jpeg"/><Relationship Id="rId10" Type="http://schemas.openxmlformats.org/officeDocument/2006/relationships/oleObject" Target="../embeddings/oleObject53.bin"/><Relationship Id="rId4" Type="http://schemas.openxmlformats.org/officeDocument/2006/relationships/audio" Target="../media/audio1.wav"/><Relationship Id="rId9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0437D06-2214-42BC-AF36-91B87AB4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第七章  非线性方程求根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Solutions of Nonlinear Equations</a:t>
            </a:r>
            <a:r>
              <a:rPr lang="en-US" altLang="zh-CN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*/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C09B00F-4D16-4364-900E-02E1225DDE1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905000"/>
            <a:ext cx="4038600" cy="838200"/>
            <a:chOff x="672" y="912"/>
            <a:chExt cx="2544" cy="528"/>
          </a:xfrm>
        </p:grpSpPr>
        <p:pic>
          <p:nvPicPr>
            <p:cNvPr id="4115" name="Picture 5" descr="DARTS">
              <a:extLst>
                <a:ext uri="{FF2B5EF4-FFF2-40B4-BE49-F238E27FC236}">
                  <a16:creationId xmlns:a16="http://schemas.microsoft.com/office/drawing/2014/main" id="{B1482174-A784-4D15-8F7B-00DFD594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912"/>
              <a:ext cx="5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 Box 6">
              <a:extLst>
                <a:ext uri="{FF2B5EF4-FFF2-40B4-BE49-F238E27FC236}">
                  <a16:creationId xmlns:a16="http://schemas.microsoft.com/office/drawing/2014/main" id="{77089F82-AB81-4442-AEAE-96B38C4F1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08"/>
              <a:ext cx="19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 </a:t>
              </a:r>
              <a:r>
                <a:rPr lang="en-US" altLang="zh-CN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 0 </a:t>
              </a:r>
              <a:r>
                <a:rPr lang="zh-CN" altLang="en-US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的根</a:t>
              </a:r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DE5832CD-9179-4A4E-8DE2-AC46D31695F6}"/>
              </a:ext>
            </a:extLst>
          </p:cNvPr>
          <p:cNvGrpSpPr>
            <a:grpSpLocks/>
          </p:cNvGrpSpPr>
          <p:nvPr/>
        </p:nvGrpSpPr>
        <p:grpSpPr bwMode="auto">
          <a:xfrm>
            <a:off x="222250" y="3048000"/>
            <a:ext cx="8921750" cy="990600"/>
            <a:chOff x="140" y="1920"/>
            <a:chExt cx="5620" cy="624"/>
          </a:xfrm>
        </p:grpSpPr>
        <p:sp>
          <p:nvSpPr>
            <p:cNvPr id="4110" name="Rectangle 15">
              <a:extLst>
                <a:ext uri="{FF2B5EF4-FFF2-40B4-BE49-F238E27FC236}">
                  <a16:creationId xmlns:a16="http://schemas.microsoft.com/office/drawing/2014/main" id="{D8CEBCA4-52A8-4011-9707-B13EA5F8F7F0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140" y="1920"/>
              <a:ext cx="562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数学物理中的许多问题常常归结为解函数方程               ，</a:t>
              </a:r>
            </a:p>
            <a:p>
              <a:pPr eaLnBrk="1" hangingPunct="1">
                <a:lnSpc>
                  <a:spcPct val="105000"/>
                </a:lnSpc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方程               的解     称作它的根，或称为       的零点。</a:t>
              </a:r>
            </a:p>
          </p:txBody>
        </p:sp>
        <p:graphicFrame>
          <p:nvGraphicFramePr>
            <p:cNvPr id="4111" name="Object 16">
              <a:extLst>
                <a:ext uri="{FF2B5EF4-FFF2-40B4-BE49-F238E27FC236}">
                  <a16:creationId xmlns:a16="http://schemas.microsoft.com/office/drawing/2014/main" id="{E87E8102-9F3C-406E-9E14-3E5C88DCE4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" y="2263"/>
            <a:ext cx="64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914400" imgH="266666" progId="Equation.3">
                    <p:embed/>
                  </p:oleObj>
                </mc:Choice>
                <mc:Fallback>
                  <p:oleObj r:id="rId7" imgW="914400" imgH="266666" progId="Equation.3">
                    <p:embed/>
                    <p:pic>
                      <p:nvPicPr>
                        <p:cNvPr id="4111" name="Object 16">
                          <a:extLst>
                            <a:ext uri="{FF2B5EF4-FFF2-40B4-BE49-F238E27FC236}">
                              <a16:creationId xmlns:a16="http://schemas.microsoft.com/office/drawing/2014/main" id="{E87E8102-9F3C-406E-9E14-3E5C88DCE4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263"/>
                          <a:ext cx="64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17">
              <a:extLst>
                <a:ext uri="{FF2B5EF4-FFF2-40B4-BE49-F238E27FC236}">
                  <a16:creationId xmlns:a16="http://schemas.microsoft.com/office/drawing/2014/main" id="{0FE6EC98-D538-4785-8ED3-4D5A5546D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0" y="1969"/>
            <a:ext cx="67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914400" imgH="266666" progId="Equation.3">
                    <p:embed/>
                  </p:oleObj>
                </mc:Choice>
                <mc:Fallback>
                  <p:oleObj r:id="rId9" imgW="914400" imgH="266666" progId="Equation.3">
                    <p:embed/>
                    <p:pic>
                      <p:nvPicPr>
                        <p:cNvPr id="4112" name="Object 17">
                          <a:extLst>
                            <a:ext uri="{FF2B5EF4-FFF2-40B4-BE49-F238E27FC236}">
                              <a16:creationId xmlns:a16="http://schemas.microsoft.com/office/drawing/2014/main" id="{0FE6EC98-D538-4785-8ED3-4D5A5546DD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1969"/>
                          <a:ext cx="67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8">
              <a:extLst>
                <a:ext uri="{FF2B5EF4-FFF2-40B4-BE49-F238E27FC236}">
                  <a16:creationId xmlns:a16="http://schemas.microsoft.com/office/drawing/2014/main" id="{9B1193AB-626B-452E-9B99-D33100DA4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5" y="2210"/>
            <a:ext cx="25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38233" imgH="266666" progId="Equation.3">
                    <p:embed/>
                  </p:oleObj>
                </mc:Choice>
                <mc:Fallback>
                  <p:oleObj r:id="rId11" imgW="238233" imgH="266666" progId="Equation.3">
                    <p:embed/>
                    <p:pic>
                      <p:nvPicPr>
                        <p:cNvPr id="4113" name="Object 18">
                          <a:extLst>
                            <a:ext uri="{FF2B5EF4-FFF2-40B4-BE49-F238E27FC236}">
                              <a16:creationId xmlns:a16="http://schemas.microsoft.com/office/drawing/2014/main" id="{9B1193AB-626B-452E-9B99-D33100DA4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2210"/>
                          <a:ext cx="25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9">
              <a:extLst>
                <a:ext uri="{FF2B5EF4-FFF2-40B4-BE49-F238E27FC236}">
                  <a16:creationId xmlns:a16="http://schemas.microsoft.com/office/drawing/2014/main" id="{289B367B-1F70-469F-8520-FBCD9D43DD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2" y="2264"/>
            <a:ext cx="33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542829" imgH="266666" progId="Equation.3">
                    <p:embed/>
                  </p:oleObj>
                </mc:Choice>
                <mc:Fallback>
                  <p:oleObj r:id="rId13" imgW="542829" imgH="266666" progId="Equation.3">
                    <p:embed/>
                    <p:pic>
                      <p:nvPicPr>
                        <p:cNvPr id="4114" name="Object 19">
                          <a:extLst>
                            <a:ext uri="{FF2B5EF4-FFF2-40B4-BE49-F238E27FC236}">
                              <a16:creationId xmlns:a16="http://schemas.microsoft.com/office/drawing/2014/main" id="{289B367B-1F70-469F-8520-FBCD9D43DD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2264"/>
                          <a:ext cx="33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363A1E0E-49E9-4552-82E0-B253F97DC11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05263"/>
            <a:ext cx="7924800" cy="1263650"/>
            <a:chOff x="384" y="1824"/>
            <a:chExt cx="4992" cy="796"/>
          </a:xfrm>
        </p:grpSpPr>
        <p:sp>
          <p:nvSpPr>
            <p:cNvPr id="4102" name="Text Box 21">
              <a:extLst>
                <a:ext uri="{FF2B5EF4-FFF2-40B4-BE49-F238E27FC236}">
                  <a16:creationId xmlns:a16="http://schemas.microsoft.com/office/drawing/2014/main" id="{4BF31249-26E7-4B25-96BE-25BFF944F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24"/>
              <a:ext cx="499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设函数        在         上连续且                   ，根据连续函数的性质可知方程             在区间         内一定有实根，这时称         为方程              的有根区间 。</a:t>
              </a:r>
            </a:p>
          </p:txBody>
        </p:sp>
        <p:graphicFrame>
          <p:nvGraphicFramePr>
            <p:cNvPr id="4103" name="Object 22">
              <a:extLst>
                <a:ext uri="{FF2B5EF4-FFF2-40B4-BE49-F238E27FC236}">
                  <a16:creationId xmlns:a16="http://schemas.microsoft.com/office/drawing/2014/main" id="{160AD57E-1AA6-4AB2-A617-730E28353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7" y="1864"/>
            <a:ext cx="35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542829" imgH="266666" progId="Equation.3">
                    <p:embed/>
                  </p:oleObj>
                </mc:Choice>
                <mc:Fallback>
                  <p:oleObj r:id="rId15" imgW="542829" imgH="266666" progId="Equation.3">
                    <p:embed/>
                    <p:pic>
                      <p:nvPicPr>
                        <p:cNvPr id="4103" name="Object 22">
                          <a:extLst>
                            <a:ext uri="{FF2B5EF4-FFF2-40B4-BE49-F238E27FC236}">
                              <a16:creationId xmlns:a16="http://schemas.microsoft.com/office/drawing/2014/main" id="{160AD57E-1AA6-4AB2-A617-730E283537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1864"/>
                          <a:ext cx="35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23">
              <a:extLst>
                <a:ext uri="{FF2B5EF4-FFF2-40B4-BE49-F238E27FC236}">
                  <a16:creationId xmlns:a16="http://schemas.microsoft.com/office/drawing/2014/main" id="{B7233703-6B77-4BA5-B4DE-24CF68BA85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4" y="2112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495427" imgH="266666" progId="Equation.3">
                    <p:embed/>
                  </p:oleObj>
                </mc:Choice>
                <mc:Fallback>
                  <p:oleObj r:id="rId17" imgW="495427" imgH="266666" progId="Equation.3">
                    <p:embed/>
                    <p:pic>
                      <p:nvPicPr>
                        <p:cNvPr id="4104" name="Object 23">
                          <a:extLst>
                            <a:ext uri="{FF2B5EF4-FFF2-40B4-BE49-F238E27FC236}">
                              <a16:creationId xmlns:a16="http://schemas.microsoft.com/office/drawing/2014/main" id="{B7233703-6B77-4BA5-B4DE-24CF68BA85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2112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24">
              <a:extLst>
                <a:ext uri="{FF2B5EF4-FFF2-40B4-BE49-F238E27FC236}">
                  <a16:creationId xmlns:a16="http://schemas.microsoft.com/office/drawing/2014/main" id="{4A424B48-EE88-4F3A-A253-1A5CFAAB60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1" y="1871"/>
            <a:ext cx="92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409827" imgH="266666" progId="Equation.3">
                    <p:embed/>
                  </p:oleObj>
                </mc:Choice>
                <mc:Fallback>
                  <p:oleObj r:id="rId19" imgW="1409827" imgH="266666" progId="Equation.3">
                    <p:embed/>
                    <p:pic>
                      <p:nvPicPr>
                        <p:cNvPr id="4105" name="Object 24">
                          <a:extLst>
                            <a:ext uri="{FF2B5EF4-FFF2-40B4-BE49-F238E27FC236}">
                              <a16:creationId xmlns:a16="http://schemas.microsoft.com/office/drawing/2014/main" id="{4A424B48-EE88-4F3A-A253-1A5CFAAB60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" y="1871"/>
                          <a:ext cx="92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25">
              <a:extLst>
                <a:ext uri="{FF2B5EF4-FFF2-40B4-BE49-F238E27FC236}">
                  <a16:creationId xmlns:a16="http://schemas.microsoft.com/office/drawing/2014/main" id="{828E4C0A-0172-430C-B270-0682465B33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2352"/>
            <a:ext cx="62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914400" imgH="266666" progId="Equation.3">
                    <p:embed/>
                  </p:oleObj>
                </mc:Choice>
                <mc:Fallback>
                  <p:oleObj r:id="rId21" imgW="914400" imgH="266666" progId="Equation.3">
                    <p:embed/>
                    <p:pic>
                      <p:nvPicPr>
                        <p:cNvPr id="4106" name="Object 25">
                          <a:extLst>
                            <a:ext uri="{FF2B5EF4-FFF2-40B4-BE49-F238E27FC236}">
                              <a16:creationId xmlns:a16="http://schemas.microsoft.com/office/drawing/2014/main" id="{828E4C0A-0172-430C-B270-0682465B33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2352"/>
                          <a:ext cx="62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26">
              <a:extLst>
                <a:ext uri="{FF2B5EF4-FFF2-40B4-BE49-F238E27FC236}">
                  <a16:creationId xmlns:a16="http://schemas.microsoft.com/office/drawing/2014/main" id="{C52958D8-EE31-4B02-A55B-1DB237590D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6" y="2352"/>
            <a:ext cx="4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542829" imgH="266666" progId="Equation.3">
                    <p:embed/>
                  </p:oleObj>
                </mc:Choice>
                <mc:Fallback>
                  <p:oleObj r:id="rId23" imgW="542829" imgH="266666" progId="Equation.3">
                    <p:embed/>
                    <p:pic>
                      <p:nvPicPr>
                        <p:cNvPr id="4107" name="Object 26">
                          <a:extLst>
                            <a:ext uri="{FF2B5EF4-FFF2-40B4-BE49-F238E27FC236}">
                              <a16:creationId xmlns:a16="http://schemas.microsoft.com/office/drawing/2014/main" id="{C52958D8-EE31-4B02-A55B-1DB237590D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2352"/>
                          <a:ext cx="44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7">
              <a:extLst>
                <a:ext uri="{FF2B5EF4-FFF2-40B4-BE49-F238E27FC236}">
                  <a16:creationId xmlns:a16="http://schemas.microsoft.com/office/drawing/2014/main" id="{BFE01D67-A83E-4DFD-BE37-493F76598D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0" y="2112"/>
            <a:ext cx="59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914400" imgH="266666" progId="Equation.3">
                    <p:embed/>
                  </p:oleObj>
                </mc:Choice>
                <mc:Fallback>
                  <p:oleObj r:id="rId25" imgW="914400" imgH="266666" progId="Equation.3">
                    <p:embed/>
                    <p:pic>
                      <p:nvPicPr>
                        <p:cNvPr id="4108" name="Object 27">
                          <a:extLst>
                            <a:ext uri="{FF2B5EF4-FFF2-40B4-BE49-F238E27FC236}">
                              <a16:creationId xmlns:a16="http://schemas.microsoft.com/office/drawing/2014/main" id="{BFE01D67-A83E-4DFD-BE37-493F76598D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2112"/>
                          <a:ext cx="59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28">
              <a:extLst>
                <a:ext uri="{FF2B5EF4-FFF2-40B4-BE49-F238E27FC236}">
                  <a16:creationId xmlns:a16="http://schemas.microsoft.com/office/drawing/2014/main" id="{0B6C4FC9-8631-49F0-9343-45EF9F1A6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9" y="1845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495427" imgH="266666" progId="Equation.3">
                    <p:embed/>
                  </p:oleObj>
                </mc:Choice>
                <mc:Fallback>
                  <p:oleObj r:id="rId27" imgW="495427" imgH="266666" progId="Equation.3">
                    <p:embed/>
                    <p:pic>
                      <p:nvPicPr>
                        <p:cNvPr id="4109" name="Object 28">
                          <a:extLst>
                            <a:ext uri="{FF2B5EF4-FFF2-40B4-BE49-F238E27FC236}">
                              <a16:creationId xmlns:a16="http://schemas.microsoft.com/office/drawing/2014/main" id="{0B6C4FC9-8631-49F0-9343-45EF9F1A65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" y="1845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0DBE99C-FCE3-47EF-9E54-F3AE9694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E5049FD0-441F-491C-8986-11B05BA9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0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上存在不动点？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2BE0A238-95F2-4F4F-934D-00B4604FBF0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914400"/>
            <a:ext cx="2482850" cy="468313"/>
            <a:chOff x="864" y="576"/>
            <a:chExt cx="1564" cy="295"/>
          </a:xfrm>
        </p:grpSpPr>
        <p:sp>
          <p:nvSpPr>
            <p:cNvPr id="14372" name="Text Box 4">
              <a:extLst>
                <a:ext uri="{FF2B5EF4-FFF2-40B4-BE49-F238E27FC236}">
                  <a16:creationId xmlns:a16="http://schemas.microsoft.com/office/drawing/2014/main" id="{602E21AC-47F1-42B5-8335-727C4D0BF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5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4373" name="Object 15">
              <a:extLst>
                <a:ext uri="{FF2B5EF4-FFF2-40B4-BE49-F238E27FC236}">
                  <a16:creationId xmlns:a16="http://schemas.microsoft.com/office/drawing/2014/main" id="{840E9160-F6A7-44BC-A885-69EED490C9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4" y="624"/>
            <a:ext cx="12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55016" imgH="203377" progId="Equation.3">
                    <p:embed/>
                  </p:oleObj>
                </mc:Choice>
                <mc:Fallback>
                  <p:oleObj r:id="rId6" imgW="1055016" imgH="203377" progId="Equation.3">
                    <p:embed/>
                    <p:pic>
                      <p:nvPicPr>
                        <p:cNvPr id="14373" name="Object 15">
                          <a:extLst>
                            <a:ext uri="{FF2B5EF4-FFF2-40B4-BE49-F238E27FC236}">
                              <a16:creationId xmlns:a16="http://schemas.microsoft.com/office/drawing/2014/main" id="{840E9160-F6A7-44BC-A885-69EED490C9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624"/>
                          <a:ext cx="128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72" name="Object 0">
            <a:extLst>
              <a:ext uri="{FF2B5EF4-FFF2-40B4-BE49-F238E27FC236}">
                <a16:creationId xmlns:a16="http://schemas.microsoft.com/office/drawing/2014/main" id="{1965DE3F-6B9A-47F5-923F-946C6A2D8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81912"/>
              </p:ext>
            </p:extLst>
          </p:nvPr>
        </p:nvGraphicFramePr>
        <p:xfrm>
          <a:off x="4252913" y="990600"/>
          <a:ext cx="22939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78325" imgH="203288" progId="Equation.3">
                  <p:embed/>
                </p:oleObj>
              </mc:Choice>
              <mc:Fallback>
                <p:oleObj r:id="rId8" imgW="978325" imgH="203288" progId="Equation.3">
                  <p:embed/>
                  <p:pic>
                    <p:nvPicPr>
                      <p:cNvPr id="131072" name="Object 0">
                        <a:extLst>
                          <a:ext uri="{FF2B5EF4-FFF2-40B4-BE49-F238E27FC236}">
                            <a16:creationId xmlns:a16="http://schemas.microsoft.com/office/drawing/2014/main" id="{1965DE3F-6B9A-47F5-923F-946C6A2D8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990600"/>
                        <a:ext cx="22939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>
            <a:extLst>
              <a:ext uri="{FF2B5EF4-FFF2-40B4-BE49-F238E27FC236}">
                <a16:creationId xmlns:a16="http://schemas.microsoft.com/office/drawing/2014/main" id="{91180E74-B489-4BD6-8747-5C38ACE33C05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524000"/>
            <a:ext cx="5268913" cy="922338"/>
            <a:chOff x="904" y="960"/>
            <a:chExt cx="3319" cy="581"/>
          </a:xfrm>
        </p:grpSpPr>
        <p:graphicFrame>
          <p:nvGraphicFramePr>
            <p:cNvPr id="14368" name="Object 12">
              <a:extLst>
                <a:ext uri="{FF2B5EF4-FFF2-40B4-BE49-F238E27FC236}">
                  <a16:creationId xmlns:a16="http://schemas.microsoft.com/office/drawing/2014/main" id="{FD7B64ED-3AAD-40FC-A387-542DA9449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4" y="960"/>
            <a:ext cx="177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436347" imgH="203377" progId="Equation.3">
                    <p:embed/>
                  </p:oleObj>
                </mc:Choice>
                <mc:Fallback>
                  <p:oleObj r:id="rId10" imgW="1436347" imgH="203377" progId="Equation.3">
                    <p:embed/>
                    <p:pic>
                      <p:nvPicPr>
                        <p:cNvPr id="14368" name="Object 12">
                          <a:extLst>
                            <a:ext uri="{FF2B5EF4-FFF2-40B4-BE49-F238E27FC236}">
                              <a16:creationId xmlns:a16="http://schemas.microsoft.com/office/drawing/2014/main" id="{FD7B64ED-3AAD-40FC-A387-542DA9449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960"/>
                          <a:ext cx="177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13">
              <a:extLst>
                <a:ext uri="{FF2B5EF4-FFF2-40B4-BE49-F238E27FC236}">
                  <a16:creationId xmlns:a16="http://schemas.microsoft.com/office/drawing/2014/main" id="{DE4D90F2-B1BF-44A1-A420-AA0879FB51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9" y="960"/>
            <a:ext cx="149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32435" imgH="203288" progId="Equation.3">
                    <p:embed/>
                  </p:oleObj>
                </mc:Choice>
                <mc:Fallback>
                  <p:oleObj r:id="rId12" imgW="1232435" imgH="203288" progId="Equation.3">
                    <p:embed/>
                    <p:pic>
                      <p:nvPicPr>
                        <p:cNvPr id="14369" name="Object 13">
                          <a:extLst>
                            <a:ext uri="{FF2B5EF4-FFF2-40B4-BE49-F238E27FC236}">
                              <a16:creationId xmlns:a16="http://schemas.microsoft.com/office/drawing/2014/main" id="{DE4D90F2-B1BF-44A1-A420-AA0879FB51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960"/>
                          <a:ext cx="149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14">
              <a:extLst>
                <a:ext uri="{FF2B5EF4-FFF2-40B4-BE49-F238E27FC236}">
                  <a16:creationId xmlns:a16="http://schemas.microsoft.com/office/drawing/2014/main" id="{1D5EBE99-545D-4D95-8102-F4ACD17BAA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296"/>
            <a:ext cx="6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46337" imgH="203288" progId="Equation.3">
                    <p:embed/>
                  </p:oleObj>
                </mc:Choice>
                <mc:Fallback>
                  <p:oleObj r:id="rId14" imgW="546337" imgH="203288" progId="Equation.3">
                    <p:embed/>
                    <p:pic>
                      <p:nvPicPr>
                        <p:cNvPr id="14370" name="Object 14">
                          <a:extLst>
                            <a:ext uri="{FF2B5EF4-FFF2-40B4-BE49-F238E27FC236}">
                              <a16:creationId xmlns:a16="http://schemas.microsoft.com/office/drawing/2014/main" id="{1D5EBE99-545D-4D95-8102-F4ACD17BAA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96"/>
                          <a:ext cx="6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Text Box 12">
              <a:extLst>
                <a:ext uri="{FF2B5EF4-FFF2-40B4-BE49-F238E27FC236}">
                  <a16:creationId xmlns:a16="http://schemas.microsoft.com/office/drawing/2014/main" id="{3EC82341-A3E8-4B39-8BD1-A484938B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有根</a:t>
              </a:r>
            </a:p>
          </p:txBody>
        </p:sp>
      </p:grpSp>
      <p:sp>
        <p:nvSpPr>
          <p:cNvPr id="53262" name="Text Box 14">
            <a:extLst>
              <a:ext uri="{FF2B5EF4-FFF2-40B4-BE49-F238E27FC236}">
                <a16:creationId xmlns:a16="http://schemas.microsoft.com/office/drawing/2014/main" id="{46E28BA4-DE50-485B-B531-C56DA348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67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②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不动点唯一？</a:t>
            </a:r>
          </a:p>
        </p:txBody>
      </p:sp>
      <p:grpSp>
        <p:nvGrpSpPr>
          <p:cNvPr id="4" name="Group 45">
            <a:extLst>
              <a:ext uri="{FF2B5EF4-FFF2-40B4-BE49-F238E27FC236}">
                <a16:creationId xmlns:a16="http://schemas.microsoft.com/office/drawing/2014/main" id="{1338DEF4-2611-4260-B025-3B60E77D2D6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00400"/>
            <a:ext cx="5257800" cy="387350"/>
            <a:chOff x="864" y="2016"/>
            <a:chExt cx="3312" cy="244"/>
          </a:xfrm>
        </p:grpSpPr>
        <p:sp>
          <p:nvSpPr>
            <p:cNvPr id="14366" name="Text Box 15">
              <a:extLst>
                <a:ext uri="{FF2B5EF4-FFF2-40B4-BE49-F238E27FC236}">
                  <a16:creationId xmlns:a16="http://schemas.microsoft.com/office/drawing/2014/main" id="{B0ABB988-8DD0-404A-B01F-7FAD55D9E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16"/>
              <a:ext cx="33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反证：若不然，设还有                 ，则</a:t>
              </a:r>
            </a:p>
          </p:txBody>
        </p:sp>
        <p:graphicFrame>
          <p:nvGraphicFramePr>
            <p:cNvPr id="14367" name="Object 11">
              <a:extLst>
                <a:ext uri="{FF2B5EF4-FFF2-40B4-BE49-F238E27FC236}">
                  <a16:creationId xmlns:a16="http://schemas.microsoft.com/office/drawing/2014/main" id="{F8554369-8FD9-401F-93A0-5072A4194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1" y="2016"/>
            <a:ext cx="9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660974" imgH="203377" progId="Equation.3">
                    <p:embed/>
                  </p:oleObj>
                </mc:Choice>
                <mc:Fallback>
                  <p:oleObj r:id="rId16" imgW="660974" imgH="203377" progId="Equation.3">
                    <p:embed/>
                    <p:pic>
                      <p:nvPicPr>
                        <p:cNvPr id="14367" name="Object 11">
                          <a:extLst>
                            <a:ext uri="{FF2B5EF4-FFF2-40B4-BE49-F238E27FC236}">
                              <a16:creationId xmlns:a16="http://schemas.microsoft.com/office/drawing/2014/main" id="{F8554369-8FD9-401F-93A0-5072A41942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2016"/>
                          <a:ext cx="9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73" name="Object 1">
            <a:extLst>
              <a:ext uri="{FF2B5EF4-FFF2-40B4-BE49-F238E27FC236}">
                <a16:creationId xmlns:a16="http://schemas.microsoft.com/office/drawing/2014/main" id="{5110BDCC-9BE8-4766-AACD-3899E0FEB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70973"/>
              </p:ext>
            </p:extLst>
          </p:nvPr>
        </p:nvGraphicFramePr>
        <p:xfrm>
          <a:off x="2438400" y="3657600"/>
          <a:ext cx="3886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17700" imgH="203200" progId="Equation.3">
                  <p:embed/>
                </p:oleObj>
              </mc:Choice>
              <mc:Fallback>
                <p:oleObj r:id="rId18" imgW="1917700" imgH="203200" progId="Equation.3">
                  <p:embed/>
                  <p:pic>
                    <p:nvPicPr>
                      <p:cNvPr id="131073" name="Object 1">
                        <a:extLst>
                          <a:ext uri="{FF2B5EF4-FFF2-40B4-BE49-F238E27FC236}">
                            <a16:creationId xmlns:a16="http://schemas.microsoft.com/office/drawing/2014/main" id="{5110BDCC-9BE8-4766-AACD-3899E0FEB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38862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4" name="Object 2">
            <a:extLst>
              <a:ext uri="{FF2B5EF4-FFF2-40B4-BE49-F238E27FC236}">
                <a16:creationId xmlns:a16="http://schemas.microsoft.com/office/drawing/2014/main" id="{6C7EE81B-4256-4272-AA5D-0AFDBDE34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35634"/>
              </p:ext>
            </p:extLst>
          </p:nvPr>
        </p:nvGraphicFramePr>
        <p:xfrm>
          <a:off x="1371600" y="3692525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84454" imgH="177877" progId="Equation.3">
                  <p:embed/>
                </p:oleObj>
              </mc:Choice>
              <mc:Fallback>
                <p:oleObj r:id="rId20" imgW="584454" imgH="177877" progId="Equation.3">
                  <p:embed/>
                  <p:pic>
                    <p:nvPicPr>
                      <p:cNvPr id="131074" name="Object 2">
                        <a:extLst>
                          <a:ext uri="{FF2B5EF4-FFF2-40B4-BE49-F238E27FC236}">
                            <a16:creationId xmlns:a16="http://schemas.microsoft.com/office/drawing/2014/main" id="{6C7EE81B-4256-4272-AA5D-0AFDBDE34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92525"/>
                        <a:ext cx="1143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>
            <a:extLst>
              <a:ext uri="{FF2B5EF4-FFF2-40B4-BE49-F238E27FC236}">
                <a16:creationId xmlns:a16="http://schemas.microsoft.com/office/drawing/2014/main" id="{DEF04303-54CA-4899-B557-5888D4815046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3573463"/>
            <a:ext cx="2700337" cy="457200"/>
            <a:chOff x="4059" y="2251"/>
            <a:chExt cx="1701" cy="288"/>
          </a:xfrm>
        </p:grpSpPr>
        <p:grpSp>
          <p:nvGrpSpPr>
            <p:cNvPr id="14359" name="Group 39">
              <a:extLst>
                <a:ext uri="{FF2B5EF4-FFF2-40B4-BE49-F238E27FC236}">
                  <a16:creationId xmlns:a16="http://schemas.microsoft.com/office/drawing/2014/main" id="{A27E9468-2B08-42A9-A6FF-EF2BA82FA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251"/>
              <a:ext cx="1701" cy="288"/>
              <a:chOff x="4059" y="2251"/>
              <a:chExt cx="1701" cy="288"/>
            </a:xfrm>
          </p:grpSpPr>
          <p:sp>
            <p:nvSpPr>
              <p:cNvPr id="14361" name="Text Box 20">
                <a:extLst>
                  <a:ext uri="{FF2B5EF4-FFF2-40B4-BE49-F238E27FC236}">
                    <a16:creationId xmlns:a16="http://schemas.microsoft.com/office/drawing/2014/main" id="{6CBE3436-052B-4BFB-8F63-35F47BEF7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1" y="2251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</a:p>
            </p:txBody>
          </p:sp>
          <p:sp>
            <p:nvSpPr>
              <p:cNvPr id="14362" name="Text Box 21">
                <a:extLst>
                  <a:ext uri="{FF2B5EF4-FFF2-40B4-BE49-F238E27FC236}">
                    <a16:creationId xmlns:a16="http://schemas.microsoft.com/office/drawing/2014/main" id="{525B08A1-4CA7-4D95-877B-B4068A0A5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0" y="2251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和</a:t>
                </a:r>
              </a:p>
            </p:txBody>
          </p:sp>
          <p:sp>
            <p:nvSpPr>
              <p:cNvPr id="14363" name="Text Box 22">
                <a:extLst>
                  <a:ext uri="{FF2B5EF4-FFF2-40B4-BE49-F238E27FC236}">
                    <a16:creationId xmlns:a16="http://schemas.microsoft.com/office/drawing/2014/main" id="{B1C2303C-351B-4566-9F57-1E61020E0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" y="2251"/>
                <a:ext cx="7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之间。</a:t>
                </a:r>
              </a:p>
            </p:txBody>
          </p:sp>
          <p:graphicFrame>
            <p:nvGraphicFramePr>
              <p:cNvPr id="14364" name="Object 9">
                <a:extLst>
                  <a:ext uri="{FF2B5EF4-FFF2-40B4-BE49-F238E27FC236}">
                    <a16:creationId xmlns:a16="http://schemas.microsoft.com/office/drawing/2014/main" id="{65FD283D-59FD-4112-A94C-938C566A63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2299"/>
              <a:ext cx="106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27276" imgH="203642" progId="Equation.3">
                      <p:embed/>
                    </p:oleObj>
                  </mc:Choice>
                  <mc:Fallback>
                    <p:oleObj r:id="rId22" imgW="127276" imgH="203642" progId="Equation.3">
                      <p:embed/>
                      <p:pic>
                        <p:nvPicPr>
                          <p:cNvPr id="14364" name="Object 9">
                            <a:extLst>
                              <a:ext uri="{FF2B5EF4-FFF2-40B4-BE49-F238E27FC236}">
                                <a16:creationId xmlns:a16="http://schemas.microsoft.com/office/drawing/2014/main" id="{65FD283D-59FD-4112-A94C-938C566A63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299"/>
                            <a:ext cx="106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5" name="Object 10">
                <a:extLst>
                  <a:ext uri="{FF2B5EF4-FFF2-40B4-BE49-F238E27FC236}">
                    <a16:creationId xmlns:a16="http://schemas.microsoft.com/office/drawing/2014/main" id="{C299D2CD-37F3-4B96-AEFC-F581BB27D8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7" y="2299"/>
              <a:ext cx="203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229097" imgH="178187" progId="Equation.3">
                      <p:embed/>
                    </p:oleObj>
                  </mc:Choice>
                  <mc:Fallback>
                    <p:oleObj r:id="rId24" imgW="229097" imgH="178187" progId="Equation.3">
                      <p:embed/>
                      <p:pic>
                        <p:nvPicPr>
                          <p:cNvPr id="14365" name="Object 10">
                            <a:extLst>
                              <a:ext uri="{FF2B5EF4-FFF2-40B4-BE49-F238E27FC236}">
                                <a16:creationId xmlns:a16="http://schemas.microsoft.com/office/drawing/2014/main" id="{C299D2CD-37F3-4B96-AEFC-F581BB27D8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" y="2299"/>
                            <a:ext cx="203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60" name="Object 8">
              <a:extLst>
                <a:ext uri="{FF2B5EF4-FFF2-40B4-BE49-F238E27FC236}">
                  <a16:creationId xmlns:a16="http://schemas.microsoft.com/office/drawing/2014/main" id="{1851DA02-5F68-461D-B845-3E36EA505D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3" y="2299"/>
            <a:ext cx="14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52731" imgH="178187" progId="Equation.3">
                    <p:embed/>
                  </p:oleObj>
                </mc:Choice>
                <mc:Fallback>
                  <p:oleObj r:id="rId26" imgW="152731" imgH="178187" progId="Equation.3">
                    <p:embed/>
                    <p:pic>
                      <p:nvPicPr>
                        <p:cNvPr id="14360" name="Object 8">
                          <a:extLst>
                            <a:ext uri="{FF2B5EF4-FFF2-40B4-BE49-F238E27FC236}">
                              <a16:creationId xmlns:a16="http://schemas.microsoft.com/office/drawing/2014/main" id="{1851DA02-5F68-461D-B845-3E36EA505D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2299"/>
                          <a:ext cx="14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75" name="Object 3">
            <a:extLst>
              <a:ext uri="{FF2B5EF4-FFF2-40B4-BE49-F238E27FC236}">
                <a16:creationId xmlns:a16="http://schemas.microsoft.com/office/drawing/2014/main" id="{9B223325-227B-4EEB-BE99-754DFE514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53325"/>
              </p:ext>
            </p:extLst>
          </p:nvPr>
        </p:nvGraphicFramePr>
        <p:xfrm>
          <a:off x="1435100" y="4114800"/>
          <a:ext cx="3490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702539" imgH="203288" progId="Equation.3">
                  <p:embed/>
                </p:oleObj>
              </mc:Choice>
              <mc:Fallback>
                <p:oleObj r:id="rId28" imgW="1702539" imgH="203288" progId="Equation.3">
                  <p:embed/>
                  <p:pic>
                    <p:nvPicPr>
                      <p:cNvPr id="131075" name="Object 3">
                        <a:extLst>
                          <a:ext uri="{FF2B5EF4-FFF2-40B4-BE49-F238E27FC236}">
                            <a16:creationId xmlns:a16="http://schemas.microsoft.com/office/drawing/2014/main" id="{9B223325-227B-4EEB-BE99-754DFE514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114800"/>
                        <a:ext cx="3490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6">
            <a:extLst>
              <a:ext uri="{FF2B5EF4-FFF2-40B4-BE49-F238E27FC236}">
                <a16:creationId xmlns:a16="http://schemas.microsoft.com/office/drawing/2014/main" id="{8C49384E-84D8-4201-9D3E-737A171E9D4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076700"/>
            <a:ext cx="3365500" cy="457200"/>
            <a:chOff x="3107" y="2568"/>
            <a:chExt cx="2120" cy="288"/>
          </a:xfrm>
        </p:grpSpPr>
        <p:sp>
          <p:nvSpPr>
            <p:cNvPr id="14357" name="Text Box 28">
              <a:extLst>
                <a:ext uri="{FF2B5EF4-FFF2-40B4-BE49-F238E27FC236}">
                  <a16:creationId xmlns:a16="http://schemas.microsoft.com/office/drawing/2014/main" id="{ACAF5F80-4C98-47A9-9B14-AF22A717C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5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而</a:t>
              </a:r>
            </a:p>
          </p:txBody>
        </p:sp>
        <p:graphicFrame>
          <p:nvGraphicFramePr>
            <p:cNvPr id="14358" name="Object 7">
              <a:extLst>
                <a:ext uri="{FF2B5EF4-FFF2-40B4-BE49-F238E27FC236}">
                  <a16:creationId xmlns:a16="http://schemas.microsoft.com/office/drawing/2014/main" id="{CA318694-DB4B-4E71-85A7-922A58E664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8" y="2568"/>
            <a:ext cx="18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473840" imgH="203288" progId="Equation.3">
                    <p:embed/>
                  </p:oleObj>
                </mc:Choice>
                <mc:Fallback>
                  <p:oleObj r:id="rId30" imgW="1473840" imgH="203288" progId="Equation.3">
                    <p:embed/>
                    <p:pic>
                      <p:nvPicPr>
                        <p:cNvPr id="14358" name="Object 7">
                          <a:extLst>
                            <a:ext uri="{FF2B5EF4-FFF2-40B4-BE49-F238E27FC236}">
                              <a16:creationId xmlns:a16="http://schemas.microsoft.com/office/drawing/2014/main" id="{CA318694-DB4B-4E71-85A7-922A58E664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2568"/>
                          <a:ext cx="18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9" name="Text Box 31">
            <a:extLst>
              <a:ext uri="{FF2B5EF4-FFF2-40B4-BE49-F238E27FC236}">
                <a16:creationId xmlns:a16="http://schemas.microsoft.com/office/drawing/2014/main" id="{89D62011-66E6-4BA4-B0F3-A1A7AAFB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③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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收敛到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</a:p>
        </p:txBody>
      </p:sp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B58550AF-0E5E-4A11-A935-CE2B4127E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37371"/>
              </p:ext>
            </p:extLst>
          </p:nvPr>
        </p:nvGraphicFramePr>
        <p:xfrm>
          <a:off x="1524000" y="5334000"/>
          <a:ext cx="1371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737560" imgH="228898" progId="Equation.3">
                  <p:embed/>
                </p:oleObj>
              </mc:Choice>
              <mc:Fallback>
                <p:oleObj r:id="rId32" imgW="737560" imgH="228898" progId="Equation.3">
                  <p:embed/>
                  <p:pic>
                    <p:nvPicPr>
                      <p:cNvPr id="131076" name="Object 4">
                        <a:extLst>
                          <a:ext uri="{FF2B5EF4-FFF2-40B4-BE49-F238E27FC236}">
                            <a16:creationId xmlns:a16="http://schemas.microsoft.com/office/drawing/2014/main" id="{B58550AF-0E5E-4A11-A935-CE2B4127E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1371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3E498378-E039-4AE6-BE10-AB09BF3D0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5135"/>
              </p:ext>
            </p:extLst>
          </p:nvPr>
        </p:nvGraphicFramePr>
        <p:xfrm>
          <a:off x="2938463" y="5334000"/>
          <a:ext cx="45624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2642747" imgH="228699" progId="Equation.3">
                  <p:embed/>
                </p:oleObj>
              </mc:Choice>
              <mc:Fallback>
                <p:oleObj r:id="rId34" imgW="2642747" imgH="228699" progId="Equation.3">
                  <p:embed/>
                  <p:pic>
                    <p:nvPicPr>
                      <p:cNvPr id="131077" name="Object 5">
                        <a:extLst>
                          <a:ext uri="{FF2B5EF4-FFF2-40B4-BE49-F238E27FC236}">
                            <a16:creationId xmlns:a16="http://schemas.microsoft.com/office/drawing/2014/main" id="{3E498378-E039-4AE6-BE10-AB09BF3D0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5334000"/>
                        <a:ext cx="45624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EA770B8D-8015-49A4-BB51-560C36606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84901"/>
              </p:ext>
            </p:extLst>
          </p:nvPr>
        </p:nvGraphicFramePr>
        <p:xfrm>
          <a:off x="2590800" y="5867400"/>
          <a:ext cx="5133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2528397" imgH="241405" progId="Equation.3">
                  <p:embed/>
                </p:oleObj>
              </mc:Choice>
              <mc:Fallback>
                <p:oleObj r:id="rId36" imgW="2528397" imgH="241405" progId="Equation.3">
                  <p:embed/>
                  <p:pic>
                    <p:nvPicPr>
                      <p:cNvPr id="131078" name="Object 6">
                        <a:extLst>
                          <a:ext uri="{FF2B5EF4-FFF2-40B4-BE49-F238E27FC236}">
                            <a16:creationId xmlns:a16="http://schemas.microsoft.com/office/drawing/2014/main" id="{EA770B8D-8015-49A4-BB51-560C36606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5133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4" name="Text Box 36">
            <a:extLst>
              <a:ext uri="{FF2B5EF4-FFF2-40B4-BE49-F238E27FC236}">
                <a16:creationId xmlns:a16="http://schemas.microsoft.com/office/drawing/2014/main" id="{D621906A-5973-4BEA-B283-C14B571F1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81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3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72AF27D3-AADB-4D8E-BA12-6994D289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01161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3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E2517B1A-13A3-452D-9907-BD7C3E13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3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62" grpId="0"/>
      <p:bldP spid="53279" grpId="0"/>
      <p:bldP spid="53284" grpId="0"/>
      <p:bldP spid="53285" grpId="0"/>
      <p:bldP spid="532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62F231FF-7D1E-44C3-B162-8D0BCBB8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9BDBAEAC-829C-447D-81C5-F11D2611C36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800"/>
            <a:ext cx="4051300" cy="749300"/>
            <a:chOff x="432" y="192"/>
            <a:chExt cx="2552" cy="472"/>
          </a:xfrm>
        </p:grpSpPr>
        <p:sp>
          <p:nvSpPr>
            <p:cNvPr id="15405" name="Text Box 2">
              <a:extLst>
                <a:ext uri="{FF2B5EF4-FFF2-40B4-BE49-F238E27FC236}">
                  <a16:creationId xmlns:a16="http://schemas.microsoft.com/office/drawing/2014/main" id="{9D42CDD2-9909-4B2F-B934-9A0C3689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④</a:t>
              </a:r>
            </a:p>
          </p:txBody>
        </p:sp>
        <p:graphicFrame>
          <p:nvGraphicFramePr>
            <p:cNvPr id="15406" name="Object 1036">
              <a:extLst>
                <a:ext uri="{FF2B5EF4-FFF2-40B4-BE49-F238E27FC236}">
                  <a16:creationId xmlns:a16="http://schemas.microsoft.com/office/drawing/2014/main" id="{925C5351-0255-4E9B-BA70-06F774171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92"/>
            <a:ext cx="2216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931238" imgH="393871" progId="Equation.3">
                    <p:embed/>
                  </p:oleObj>
                </mc:Choice>
                <mc:Fallback>
                  <p:oleObj r:id="rId7" imgW="1931238" imgH="393871" progId="Equation.3">
                    <p:embed/>
                    <p:pic>
                      <p:nvPicPr>
                        <p:cNvPr id="15406" name="Object 1036">
                          <a:extLst>
                            <a:ext uri="{FF2B5EF4-FFF2-40B4-BE49-F238E27FC236}">
                              <a16:creationId xmlns:a16="http://schemas.microsoft.com/office/drawing/2014/main" id="{925C5351-0255-4E9B-BA70-06F774171F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2"/>
                          <a:ext cx="2216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096" name="Object 1024">
            <a:extLst>
              <a:ext uri="{FF2B5EF4-FFF2-40B4-BE49-F238E27FC236}">
                <a16:creationId xmlns:a16="http://schemas.microsoft.com/office/drawing/2014/main" id="{27ADE2BC-62A3-4595-9714-41F712EB2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42450"/>
              </p:ext>
            </p:extLst>
          </p:nvPr>
        </p:nvGraphicFramePr>
        <p:xfrm>
          <a:off x="990600" y="1066800"/>
          <a:ext cx="7037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784600" imgH="228600" progId="Equation.3">
                  <p:embed/>
                </p:oleObj>
              </mc:Choice>
              <mc:Fallback>
                <p:oleObj r:id="rId9" imgW="3784600" imgH="228600" progId="Equation.3">
                  <p:embed/>
                  <p:pic>
                    <p:nvPicPr>
                      <p:cNvPr id="132096" name="Object 1024">
                        <a:extLst>
                          <a:ext uri="{FF2B5EF4-FFF2-40B4-BE49-F238E27FC236}">
                            <a16:creationId xmlns:a16="http://schemas.microsoft.com/office/drawing/2014/main" id="{27ADE2BC-62A3-4595-9714-41F712EB2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0373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20">
            <a:extLst>
              <a:ext uri="{FF2B5EF4-FFF2-40B4-BE49-F238E27FC236}">
                <a16:creationId xmlns:a16="http://schemas.microsoft.com/office/drawing/2014/main" id="{9940B950-8CC5-4846-8168-F81ABE831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066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3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3D620064-6671-4AFB-B16D-4573F8A140C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4003675" cy="787400"/>
            <a:chOff x="432" y="1089"/>
            <a:chExt cx="2522" cy="496"/>
          </a:xfrm>
        </p:grpSpPr>
        <p:graphicFrame>
          <p:nvGraphicFramePr>
            <p:cNvPr id="15403" name="Object 1035">
              <a:extLst>
                <a:ext uri="{FF2B5EF4-FFF2-40B4-BE49-F238E27FC236}">
                  <a16:creationId xmlns:a16="http://schemas.microsoft.com/office/drawing/2014/main" id="{35D2A402-8CC2-4C05-90B0-BB50B1D1F9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089"/>
            <a:ext cx="218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804183" imgH="419282" progId="Equation.3">
                    <p:embed/>
                  </p:oleObj>
                </mc:Choice>
                <mc:Fallback>
                  <p:oleObj r:id="rId11" imgW="1804183" imgH="419282" progId="Equation.3">
                    <p:embed/>
                    <p:pic>
                      <p:nvPicPr>
                        <p:cNvPr id="15403" name="Object 1035">
                          <a:extLst>
                            <a:ext uri="{FF2B5EF4-FFF2-40B4-BE49-F238E27FC236}">
                              <a16:creationId xmlns:a16="http://schemas.microsoft.com/office/drawing/2014/main" id="{35D2A402-8CC2-4C05-90B0-BB50B1D1F9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89"/>
                          <a:ext cx="218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4" name="Text Box 21">
              <a:extLst>
                <a:ext uri="{FF2B5EF4-FFF2-40B4-BE49-F238E27FC236}">
                  <a16:creationId xmlns:a16="http://schemas.microsoft.com/office/drawing/2014/main" id="{9869A82C-E252-4624-8DE8-970131508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⑤</a:t>
              </a:r>
            </a:p>
          </p:txBody>
        </p:sp>
      </p:grpSp>
      <p:graphicFrame>
        <p:nvGraphicFramePr>
          <p:cNvPr id="132097" name="Object 1025">
            <a:extLst>
              <a:ext uri="{FF2B5EF4-FFF2-40B4-BE49-F238E27FC236}">
                <a16:creationId xmlns:a16="http://schemas.microsoft.com/office/drawing/2014/main" id="{7D620A44-C895-45CB-8FF9-0F3451D42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086828"/>
              </p:ext>
            </p:extLst>
          </p:nvPr>
        </p:nvGraphicFramePr>
        <p:xfrm>
          <a:off x="1104900" y="2209800"/>
          <a:ext cx="65198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314700" imgH="482600" progId="Equation.3">
                  <p:embed/>
                </p:oleObj>
              </mc:Choice>
              <mc:Fallback>
                <p:oleObj r:id="rId13" imgW="3314700" imgH="482600" progId="Equation.3">
                  <p:embed/>
                  <p:pic>
                    <p:nvPicPr>
                      <p:cNvPr id="132097" name="Object 1025">
                        <a:extLst>
                          <a:ext uri="{FF2B5EF4-FFF2-40B4-BE49-F238E27FC236}">
                            <a16:creationId xmlns:a16="http://schemas.microsoft.com/office/drawing/2014/main" id="{7D620A44-C895-45CB-8FF9-0F3451D42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209800"/>
                        <a:ext cx="651986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Text Box 25">
            <a:extLst>
              <a:ext uri="{FF2B5EF4-FFF2-40B4-BE49-F238E27FC236}">
                <a16:creationId xmlns:a16="http://schemas.microsoft.com/office/drawing/2014/main" id="{4938F9AE-0ECD-4854-8938-256536F56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90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3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15CB823B-6818-4A22-A5BB-B4BF2E99F9D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3667125" cy="814388"/>
            <a:chOff x="432" y="1961"/>
            <a:chExt cx="2310" cy="513"/>
          </a:xfrm>
        </p:grpSpPr>
        <p:graphicFrame>
          <p:nvGraphicFramePr>
            <p:cNvPr id="15401" name="Object 1034">
              <a:extLst>
                <a:ext uri="{FF2B5EF4-FFF2-40B4-BE49-F238E27FC236}">
                  <a16:creationId xmlns:a16="http://schemas.microsoft.com/office/drawing/2014/main" id="{7C7022BB-5327-4D6B-A6FB-16E36718A9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1961"/>
            <a:ext cx="1981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651717" imgH="444693" progId="Equation.3">
                    <p:embed/>
                  </p:oleObj>
                </mc:Choice>
                <mc:Fallback>
                  <p:oleObj r:id="rId15" imgW="1651717" imgH="444693" progId="Equation.3">
                    <p:embed/>
                    <p:pic>
                      <p:nvPicPr>
                        <p:cNvPr id="15401" name="Object 1034">
                          <a:extLst>
                            <a:ext uri="{FF2B5EF4-FFF2-40B4-BE49-F238E27FC236}">
                              <a16:creationId xmlns:a16="http://schemas.microsoft.com/office/drawing/2014/main" id="{7C7022BB-5327-4D6B-A6FB-16E36718A9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961"/>
                          <a:ext cx="1981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Text Box 26">
              <a:extLst>
                <a:ext uri="{FF2B5EF4-FFF2-40B4-BE49-F238E27FC236}">
                  <a16:creationId xmlns:a16="http://schemas.microsoft.com/office/drawing/2014/main" id="{B0225F5C-61AB-469C-965A-8F626164D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64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⑥</a:t>
              </a:r>
            </a:p>
          </p:txBody>
        </p:sp>
      </p:grpSp>
      <p:graphicFrame>
        <p:nvGraphicFramePr>
          <p:cNvPr id="132098" name="Object 1026">
            <a:extLst>
              <a:ext uri="{FF2B5EF4-FFF2-40B4-BE49-F238E27FC236}">
                <a16:creationId xmlns:a16="http://schemas.microsoft.com/office/drawing/2014/main" id="{FEE4B3E7-1864-4277-8C9C-794715B34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4246"/>
              </p:ext>
            </p:extLst>
          </p:nvPr>
        </p:nvGraphicFramePr>
        <p:xfrm>
          <a:off x="1108075" y="3657600"/>
          <a:ext cx="5184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819400" imgH="444500" progId="Equation.3">
                  <p:embed/>
                </p:oleObj>
              </mc:Choice>
              <mc:Fallback>
                <p:oleObj r:id="rId17" imgW="2819400" imgH="444500" progId="Equation.3">
                  <p:embed/>
                  <p:pic>
                    <p:nvPicPr>
                      <p:cNvPr id="132098" name="Object 1026">
                        <a:extLst>
                          <a:ext uri="{FF2B5EF4-FFF2-40B4-BE49-F238E27FC236}">
                            <a16:creationId xmlns:a16="http://schemas.microsoft.com/office/drawing/2014/main" id="{FEE4B3E7-1864-4277-8C9C-794715B34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657600"/>
                        <a:ext cx="51847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1" name="Text Box 29">
            <a:extLst>
              <a:ext uri="{FF2B5EF4-FFF2-40B4-BE49-F238E27FC236}">
                <a16:creationId xmlns:a16="http://schemas.microsoft.com/office/drawing/2014/main" id="{106C83F3-03F8-493D-B30E-4BD99F50A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44913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36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AAA9454D-4EC7-4FA3-874F-60746671529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3733800" cy="1143000"/>
            <a:chOff x="2976" y="816"/>
            <a:chExt cx="2352" cy="720"/>
          </a:xfrm>
        </p:grpSpPr>
        <p:sp>
          <p:nvSpPr>
            <p:cNvPr id="15399" name="AutoShape 30">
              <a:extLst>
                <a:ext uri="{FF2B5EF4-FFF2-40B4-BE49-F238E27FC236}">
                  <a16:creationId xmlns:a16="http://schemas.microsoft.com/office/drawing/2014/main" id="{211C7284-92EA-4CAC-B377-F662FC0A0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2352" cy="720"/>
            </a:xfrm>
            <a:prstGeom prst="wedgeEllipseCallout">
              <a:avLst>
                <a:gd name="adj1" fmla="val -72194"/>
                <a:gd name="adj2" fmla="val -8805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可用                  来控制收敛精度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400" name="Object 1033">
              <a:extLst>
                <a:ext uri="{FF2B5EF4-FFF2-40B4-BE49-F238E27FC236}">
                  <a16:creationId xmlns:a16="http://schemas.microsoft.com/office/drawing/2014/main" id="{AECD990A-80BB-4168-9073-CC6A02843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912"/>
            <a:ext cx="85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712127" imgH="228898" progId="Equation.3">
                    <p:embed/>
                  </p:oleObj>
                </mc:Choice>
                <mc:Fallback>
                  <p:oleObj r:id="rId19" imgW="712127" imgH="228898" progId="Equation.3">
                    <p:embed/>
                    <p:pic>
                      <p:nvPicPr>
                        <p:cNvPr id="15400" name="Object 1033">
                          <a:extLst>
                            <a:ext uri="{FF2B5EF4-FFF2-40B4-BE49-F238E27FC236}">
                              <a16:creationId xmlns:a16="http://schemas.microsoft.com/office/drawing/2014/main" id="{AECD990A-80BB-4168-9073-CC6A028434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85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05" name="AutoShape 33">
            <a:extLst>
              <a:ext uri="{FF2B5EF4-FFF2-40B4-BE49-F238E27FC236}">
                <a16:creationId xmlns:a16="http://schemas.microsoft.com/office/drawing/2014/main" id="{887AB041-2E82-4079-840E-8E92B94D8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3657600" cy="838200"/>
          </a:xfrm>
          <a:prstGeom prst="wedgeEllipseCallout">
            <a:avLst>
              <a:gd name="adj1" fmla="val -55903"/>
              <a:gd name="adj2" fmla="val -131819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越      收敛越快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1E40A5E3-4815-4695-A74E-BC54D89B3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小</a:t>
            </a:r>
          </a:p>
        </p:txBody>
      </p:sp>
      <p:grpSp>
        <p:nvGrpSpPr>
          <p:cNvPr id="6" name="Group 41">
            <a:extLst>
              <a:ext uri="{FF2B5EF4-FFF2-40B4-BE49-F238E27FC236}">
                <a16:creationId xmlns:a16="http://schemas.microsoft.com/office/drawing/2014/main" id="{D05D4367-849C-478F-B673-8EB2BD3E0FB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365625"/>
            <a:ext cx="8280400" cy="1004888"/>
            <a:chOff x="192" y="240"/>
            <a:chExt cx="5328" cy="633"/>
          </a:xfrm>
        </p:grpSpPr>
        <p:sp>
          <p:nvSpPr>
            <p:cNvPr id="15395" name="Rectangle 42">
              <a:extLst>
                <a:ext uri="{FF2B5EF4-FFF2-40B4-BE49-F238E27FC236}">
                  <a16:creationId xmlns:a16="http://schemas.microsoft.com/office/drawing/2014/main" id="{90DAFC26-6EC3-4D23-86B4-64021AA68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532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04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求方程                                   在               附近的根，若将方程改写为               ，</a:t>
              </a:r>
            </a:p>
          </p:txBody>
        </p:sp>
        <p:graphicFrame>
          <p:nvGraphicFramePr>
            <p:cNvPr id="15396" name="Object 1030">
              <a:extLst>
                <a:ext uri="{FF2B5EF4-FFF2-40B4-BE49-F238E27FC236}">
                  <a16:creationId xmlns:a16="http://schemas.microsoft.com/office/drawing/2014/main" id="{FACA660F-7E9F-44C5-A243-2831A680A2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285"/>
            <a:ext cx="1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2181104" imgH="314427" progId="Equation.3">
                    <p:embed/>
                  </p:oleObj>
                </mc:Choice>
                <mc:Fallback>
                  <p:oleObj r:id="rId21" imgW="2181104" imgH="314427" progId="Equation.3">
                    <p:embed/>
                    <p:pic>
                      <p:nvPicPr>
                        <p:cNvPr id="15396" name="Object 1030">
                          <a:extLst>
                            <a:ext uri="{FF2B5EF4-FFF2-40B4-BE49-F238E27FC236}">
                              <a16:creationId xmlns:a16="http://schemas.microsoft.com/office/drawing/2014/main" id="{FACA660F-7E9F-44C5-A243-2831A680A2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85"/>
                          <a:ext cx="16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7" name="Object 1031">
              <a:extLst>
                <a:ext uri="{FF2B5EF4-FFF2-40B4-BE49-F238E27FC236}">
                  <a16:creationId xmlns:a16="http://schemas.microsoft.com/office/drawing/2014/main" id="{9D0BF7B5-D359-47EA-ADBB-4FE23B21C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7" y="315"/>
            <a:ext cx="58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733355" imgH="219211" progId="Equation.3">
                    <p:embed/>
                  </p:oleObj>
                </mc:Choice>
                <mc:Fallback>
                  <p:oleObj r:id="rId23" imgW="733355" imgH="219211" progId="Equation.3">
                    <p:embed/>
                    <p:pic>
                      <p:nvPicPr>
                        <p:cNvPr id="15397" name="Object 1031">
                          <a:extLst>
                            <a:ext uri="{FF2B5EF4-FFF2-40B4-BE49-F238E27FC236}">
                              <a16:creationId xmlns:a16="http://schemas.microsoft.com/office/drawing/2014/main" id="{9D0BF7B5-D359-47EA-ADBB-4FE23B21C4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315"/>
                          <a:ext cx="584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8" name="Object 1032">
              <a:extLst>
                <a:ext uri="{FF2B5EF4-FFF2-40B4-BE49-F238E27FC236}">
                  <a16:creationId xmlns:a16="http://schemas.microsoft.com/office/drawing/2014/main" id="{DA9FF1D8-CAF0-4D3E-99B4-D0BA8749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603"/>
            <a:ext cx="7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028776" imgH="266666" progId="Equation.3">
                    <p:embed/>
                  </p:oleObj>
                </mc:Choice>
                <mc:Fallback>
                  <p:oleObj r:id="rId25" imgW="1028776" imgH="266666" progId="Equation.3">
                    <p:embed/>
                    <p:pic>
                      <p:nvPicPr>
                        <p:cNvPr id="15398" name="Object 1032">
                          <a:extLst>
                            <a:ext uri="{FF2B5EF4-FFF2-40B4-BE49-F238E27FC236}">
                              <a16:creationId xmlns:a16="http://schemas.microsoft.com/office/drawing/2014/main" id="{DA9FF1D8-CAF0-4D3E-99B4-D0BA8749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03"/>
                          <a:ext cx="78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099" name="Object 1027">
            <a:extLst>
              <a:ext uri="{FF2B5EF4-FFF2-40B4-BE49-F238E27FC236}">
                <a16:creationId xmlns:a16="http://schemas.microsoft.com/office/drawing/2014/main" id="{535DD3A2-5C6F-4E1E-A5DC-A5103F71F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91579"/>
              </p:ext>
            </p:extLst>
          </p:nvPr>
        </p:nvGraphicFramePr>
        <p:xfrm>
          <a:off x="1835150" y="5334000"/>
          <a:ext cx="25590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2314441" imgH="314427" progId="Equation.3">
                  <p:embed/>
                </p:oleObj>
              </mc:Choice>
              <mc:Fallback>
                <p:oleObj r:id="rId27" imgW="2314441" imgH="314427" progId="Equation.3">
                  <p:embed/>
                  <p:pic>
                    <p:nvPicPr>
                      <p:cNvPr id="132099" name="Object 1027">
                        <a:extLst>
                          <a:ext uri="{FF2B5EF4-FFF2-40B4-BE49-F238E27FC236}">
                            <a16:creationId xmlns:a16="http://schemas.microsoft.com/office/drawing/2014/main" id="{535DD3A2-5C6F-4E1E-A5DC-A5103F71F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34000"/>
                        <a:ext cx="25590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4">
            <a:extLst>
              <a:ext uri="{FF2B5EF4-FFF2-40B4-BE49-F238E27FC236}">
                <a16:creationId xmlns:a16="http://schemas.microsoft.com/office/drawing/2014/main" id="{692B7910-8231-4593-A3A9-E5ACFD734B7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715000"/>
            <a:ext cx="4572000" cy="461963"/>
            <a:chOff x="192" y="3600"/>
            <a:chExt cx="2880" cy="291"/>
          </a:xfrm>
        </p:grpSpPr>
        <p:grpSp>
          <p:nvGrpSpPr>
            <p:cNvPr id="15382" name="Group 48">
              <a:extLst>
                <a:ext uri="{FF2B5EF4-FFF2-40B4-BE49-F238E27FC236}">
                  <a16:creationId xmlns:a16="http://schemas.microsoft.com/office/drawing/2014/main" id="{1B476FD7-CCD2-423D-BA4A-D79E7EB58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600"/>
              <a:ext cx="2880" cy="288"/>
              <a:chOff x="192" y="1584"/>
              <a:chExt cx="2880" cy="288"/>
            </a:xfrm>
          </p:grpSpPr>
          <p:sp>
            <p:nvSpPr>
              <p:cNvPr id="15393" name="Rectangle 49">
                <a:extLst>
                  <a:ext uri="{FF2B5EF4-FFF2-40B4-BE49-F238E27FC236}">
                    <a16:creationId xmlns:a16="http://schemas.microsoft.com/office/drawing/2014/main" id="{8AA32CE1-065D-4E8F-9152-6E3F0D414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584"/>
                <a:ext cx="28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当               时，均有</a:t>
                </a:r>
              </a:p>
            </p:txBody>
          </p:sp>
          <p:graphicFrame>
            <p:nvGraphicFramePr>
              <p:cNvPr id="15394" name="Object 1029">
                <a:extLst>
                  <a:ext uri="{FF2B5EF4-FFF2-40B4-BE49-F238E27FC236}">
                    <a16:creationId xmlns:a16="http://schemas.microsoft.com/office/drawing/2014/main" id="{059C05CF-908B-4A82-9899-85BAE5DB76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" y="1616"/>
              <a:ext cx="624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9" imgW="733355" imgH="219211" progId="Equation.3">
                      <p:embed/>
                    </p:oleObj>
                  </mc:Choice>
                  <mc:Fallback>
                    <p:oleObj r:id="rId29" imgW="733355" imgH="219211" progId="Equation.3">
                      <p:embed/>
                      <p:pic>
                        <p:nvPicPr>
                          <p:cNvPr id="15394" name="Object 1029">
                            <a:extLst>
                              <a:ext uri="{FF2B5EF4-FFF2-40B4-BE49-F238E27FC236}">
                                <a16:creationId xmlns:a16="http://schemas.microsoft.com/office/drawing/2014/main" id="{059C05CF-908B-4A82-9899-85BAE5DB76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" y="1616"/>
                            <a:ext cx="624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3" name="Group 51">
              <a:extLst>
                <a:ext uri="{FF2B5EF4-FFF2-40B4-BE49-F238E27FC236}">
                  <a16:creationId xmlns:a16="http://schemas.microsoft.com/office/drawing/2014/main" id="{7D424887-0775-48AF-8688-41605537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636"/>
              <a:ext cx="879" cy="255"/>
              <a:chOff x="2530" y="1824"/>
              <a:chExt cx="879" cy="255"/>
            </a:xfrm>
          </p:grpSpPr>
          <p:sp>
            <p:nvSpPr>
              <p:cNvPr id="15384" name="Rectangle 52">
                <a:extLst>
                  <a:ext uri="{FF2B5EF4-FFF2-40B4-BE49-F238E27FC236}">
                    <a16:creationId xmlns:a16="http://schemas.microsoft.com/office/drawing/2014/main" id="{71CA4ED5-A763-4C02-95BA-BA78A195B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84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5" name="Rectangle 53">
                <a:extLst>
                  <a:ext uri="{FF2B5EF4-FFF2-40B4-BE49-F238E27FC236}">
                    <a16:creationId xmlns:a16="http://schemas.microsoft.com/office/drawing/2014/main" id="{C21B7070-B94A-4433-81A5-9D17B6BC4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846"/>
                <a:ext cx="4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6" name="Rectangle 54">
                <a:extLst>
                  <a:ext uri="{FF2B5EF4-FFF2-40B4-BE49-F238E27FC236}">
                    <a16:creationId xmlns:a16="http://schemas.microsoft.com/office/drawing/2014/main" id="{9F0EA50A-E7CE-4AE0-A4B8-F1F768750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846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7" name="Rectangle 55">
                <a:extLst>
                  <a:ext uri="{FF2B5EF4-FFF2-40B4-BE49-F238E27FC236}">
                    <a16:creationId xmlns:a16="http://schemas.microsoft.com/office/drawing/2014/main" id="{A2BDE822-E0B5-4792-9315-106D72BE6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1846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8" name="Rectangle 56">
                <a:extLst>
                  <a:ext uri="{FF2B5EF4-FFF2-40B4-BE49-F238E27FC236}">
                    <a16:creationId xmlns:a16="http://schemas.microsoft.com/office/drawing/2014/main" id="{2AC28E62-AA61-4694-980E-4E3075874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1838"/>
                <a:ext cx="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'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9" name="Rectangle 57">
                <a:extLst>
                  <a:ext uri="{FF2B5EF4-FFF2-40B4-BE49-F238E27FC236}">
                    <a16:creationId xmlns:a16="http://schemas.microsoft.com/office/drawing/2014/main" id="{8A417F40-16A3-4A77-8D5B-65455C7F7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846"/>
                <a:ext cx="4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0" name="Rectangle 58">
                <a:extLst>
                  <a:ext uri="{FF2B5EF4-FFF2-40B4-BE49-F238E27FC236}">
                    <a16:creationId xmlns:a16="http://schemas.microsoft.com/office/drawing/2014/main" id="{C7D57830-1542-4FD4-AEE1-4A6145A0D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24"/>
                <a:ext cx="11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&gt;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1" name="Rectangle 59">
                <a:extLst>
                  <a:ext uri="{FF2B5EF4-FFF2-40B4-BE49-F238E27FC236}">
                    <a16:creationId xmlns:a16="http://schemas.microsoft.com/office/drawing/2014/main" id="{8E8217F5-26C6-48D0-A210-FF323B4CF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184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40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2" name="Rectangle 60">
                <a:extLst>
                  <a:ext uri="{FF2B5EF4-FFF2-40B4-BE49-F238E27FC236}">
                    <a16:creationId xmlns:a16="http://schemas.microsoft.com/office/drawing/2014/main" id="{0D017DB6-E98F-42A5-B7CC-1CC9BDF95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824"/>
                <a:ext cx="1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l-GR" altLang="zh-CN" sz="2400" b="1" i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φ</a:t>
                </a:r>
                <a:endParaRPr lang="en-US" altLang="zh-CN" sz="2400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333" name="Rectangle 61">
            <a:extLst>
              <a:ext uri="{FF2B5EF4-FFF2-40B4-BE49-F238E27FC236}">
                <a16:creationId xmlns:a16="http://schemas.microsoft.com/office/drawing/2014/main" id="{73D8FC2B-CB13-4E48-9D97-493F4786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52578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这是因为</a:t>
            </a:r>
          </a:p>
        </p:txBody>
      </p:sp>
      <p:grpSp>
        <p:nvGrpSpPr>
          <p:cNvPr id="10" name="Group 63">
            <a:extLst>
              <a:ext uri="{FF2B5EF4-FFF2-40B4-BE49-F238E27FC236}">
                <a16:creationId xmlns:a16="http://schemas.microsoft.com/office/drawing/2014/main" id="{0798BB18-1145-4FFC-8FBB-D26E1EF649AF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4830763"/>
            <a:ext cx="5494338" cy="584200"/>
            <a:chOff x="1167" y="1982"/>
            <a:chExt cx="3461" cy="368"/>
          </a:xfrm>
        </p:grpSpPr>
        <p:graphicFrame>
          <p:nvGraphicFramePr>
            <p:cNvPr id="15380" name="Object 1028">
              <a:extLst>
                <a:ext uri="{FF2B5EF4-FFF2-40B4-BE49-F238E27FC236}">
                  <a16:creationId xmlns:a16="http://schemas.microsoft.com/office/drawing/2014/main" id="{2E83191A-66D5-45DC-9E19-364D48AC24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016"/>
            <a:ext cx="115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1295451" imgH="333409" progId="Equation.3">
                    <p:embed/>
                  </p:oleObj>
                </mc:Choice>
                <mc:Fallback>
                  <p:oleObj r:id="rId31" imgW="1295451" imgH="333409" progId="Equation.3">
                    <p:embed/>
                    <p:pic>
                      <p:nvPicPr>
                        <p:cNvPr id="15380" name="Object 1028">
                          <a:extLst>
                            <a:ext uri="{FF2B5EF4-FFF2-40B4-BE49-F238E27FC236}">
                              <a16:creationId xmlns:a16="http://schemas.microsoft.com/office/drawing/2014/main" id="{2E83191A-66D5-45DC-9E19-364D48AC24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16"/>
                          <a:ext cx="115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Rectangle 62">
              <a:extLst>
                <a:ext uri="{FF2B5EF4-FFF2-40B4-BE49-F238E27FC236}">
                  <a16:creationId xmlns:a16="http://schemas.microsoft.com/office/drawing/2014/main" id="{5F2E1C2E-F0AF-466B-B4BE-FF6D605B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982"/>
              <a:ext cx="346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建立迭代公式                         是发散的，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/>
      <p:bldP spid="54297" grpId="0"/>
      <p:bldP spid="54301" grpId="0"/>
      <p:bldP spid="54305" grpId="0" animBg="1"/>
      <p:bldP spid="54306" grpId="0"/>
      <p:bldP spid="543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3">
            <a:extLst>
              <a:ext uri="{FF2B5EF4-FFF2-40B4-BE49-F238E27FC236}">
                <a16:creationId xmlns:a16="http://schemas.microsoft.com/office/drawing/2014/main" id="{D1A46F7F-01B3-4B67-BAB1-2CCE7BA2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3B68192B-375C-47BB-9E4B-4631F230168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312"/>
            <a:ext cx="8126413" cy="1800224"/>
            <a:chOff x="288" y="1959"/>
            <a:chExt cx="5119" cy="1134"/>
          </a:xfrm>
        </p:grpSpPr>
        <p:grpSp>
          <p:nvGrpSpPr>
            <p:cNvPr id="16404" name="Group 37">
              <a:extLst>
                <a:ext uri="{FF2B5EF4-FFF2-40B4-BE49-F238E27FC236}">
                  <a16:creationId xmlns:a16="http://schemas.microsoft.com/office/drawing/2014/main" id="{2094650C-FE20-4FA0-8BAC-5BEB845CA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59"/>
              <a:ext cx="5119" cy="1134"/>
              <a:chOff x="288" y="1959"/>
              <a:chExt cx="5119" cy="1134"/>
            </a:xfrm>
          </p:grpSpPr>
          <p:sp>
            <p:nvSpPr>
              <p:cNvPr id="75803" name="Rectangle 27">
                <a:extLst>
                  <a:ext uri="{FF2B5EF4-FFF2-40B4-BE49-F238E27FC236}">
                    <a16:creationId xmlns:a16="http://schemas.microsoft.com/office/drawing/2014/main" id="{E129F3DC-91AE-4723-9387-D32A0D50B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968"/>
                <a:ext cx="5023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60000"/>
                  </a:lnSpc>
                  <a:defRPr/>
                </a:pPr>
                <a:r>
                  <a:rPr kumimoji="1" lang="zh-CN" altLang="en-US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考察迭代过程（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                                                和（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</a:t>
                </a:r>
              </a:p>
              <a:p>
                <a:pPr eaLnBrk="1" hangingPunct="1">
                  <a:lnSpc>
                    <a:spcPct val="160000"/>
                  </a:lnSpc>
                  <a:defRPr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                 的收敛性，当</a:t>
                </a:r>
              </a:p>
            </p:txBody>
          </p:sp>
          <p:sp>
            <p:nvSpPr>
              <p:cNvPr id="75801" name="Rectangle 25">
                <a:extLst>
                  <a:ext uri="{FF2B5EF4-FFF2-40B4-BE49-F238E27FC236}">
                    <a16:creationId xmlns:a16="http://schemas.microsoft.com/office/drawing/2014/main" id="{38D929A3-445C-4E28-925A-6C7A21F6F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736"/>
                <a:ext cx="2832" cy="3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45000"/>
                  </a:lnSpc>
                  <a:defRPr/>
                </a:pP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定（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）中迭代次数 </a:t>
                </a:r>
                <a:r>
                  <a:rPr kumimoji="1"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  <p:graphicFrame>
            <p:nvGraphicFramePr>
              <p:cNvPr id="16408" name="Object 6">
                <a:extLst>
                  <a:ext uri="{FF2B5EF4-FFF2-40B4-BE49-F238E27FC236}">
                    <a16:creationId xmlns:a16="http://schemas.microsoft.com/office/drawing/2014/main" id="{EF385CB5-2152-4B3A-95AF-2942F70971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8" y="2448"/>
              <a:ext cx="1152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1003736" imgH="241405" progId="Equation.3">
                      <p:embed/>
                    </p:oleObj>
                  </mc:Choice>
                  <mc:Fallback>
                    <p:oleObj r:id="rId5" imgW="1003736" imgH="241405" progId="Equation.3">
                      <p:embed/>
                      <p:pic>
                        <p:nvPicPr>
                          <p:cNvPr id="16408" name="Object 6">
                            <a:extLst>
                              <a:ext uri="{FF2B5EF4-FFF2-40B4-BE49-F238E27FC236}">
                                <a16:creationId xmlns:a16="http://schemas.microsoft.com/office/drawing/2014/main" id="{EF385CB5-2152-4B3A-95AF-2942F70971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448"/>
                            <a:ext cx="1152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9" name="Object 7">
                <a:extLst>
                  <a:ext uri="{FF2B5EF4-FFF2-40B4-BE49-F238E27FC236}">
                    <a16:creationId xmlns:a16="http://schemas.microsoft.com/office/drawing/2014/main" id="{4E9ADDAC-6E8A-45BB-97CF-1772470D27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2319"/>
              <a:ext cx="1829" cy="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2638304" imgH="714273" progId="Equation.3">
                      <p:embed/>
                    </p:oleObj>
                  </mc:Choice>
                  <mc:Fallback>
                    <p:oleObj r:id="rId7" imgW="2638304" imgH="714273" progId="Equation.3">
                      <p:embed/>
                      <p:pic>
                        <p:nvPicPr>
                          <p:cNvPr id="16409" name="Object 7">
                            <a:extLst>
                              <a:ext uri="{FF2B5EF4-FFF2-40B4-BE49-F238E27FC236}">
                                <a16:creationId xmlns:a16="http://schemas.microsoft.com/office/drawing/2014/main" id="{4E9ADDAC-6E8A-45BB-97CF-1772470D27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19"/>
                            <a:ext cx="1829" cy="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0" name="Object 8">
                <a:extLst>
                  <a:ext uri="{FF2B5EF4-FFF2-40B4-BE49-F238E27FC236}">
                    <a16:creationId xmlns:a16="http://schemas.microsoft.com/office/drawing/2014/main" id="{FE340633-0AB1-4DBC-A58D-D5B2E24E57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0" y="1959"/>
              <a:ext cx="227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3019355" imgH="600075" progId="Equation.3">
                      <p:embed/>
                    </p:oleObj>
                  </mc:Choice>
                  <mc:Fallback>
                    <p:oleObj r:id="rId9" imgW="3019355" imgH="600075" progId="Equation.3">
                      <p:embed/>
                      <p:pic>
                        <p:nvPicPr>
                          <p:cNvPr id="16410" name="Object 8">
                            <a:extLst>
                              <a:ext uri="{FF2B5EF4-FFF2-40B4-BE49-F238E27FC236}">
                                <a16:creationId xmlns:a16="http://schemas.microsoft.com/office/drawing/2014/main" id="{FE340633-0AB1-4DBC-A58D-D5B2E24E570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959"/>
                            <a:ext cx="227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5" name="Rectangle 30">
              <a:extLst>
                <a:ext uri="{FF2B5EF4-FFF2-40B4-BE49-F238E27FC236}">
                  <a16:creationId xmlns:a16="http://schemas.microsoft.com/office/drawing/2014/main" id="{9993BC20-5E05-4690-AEFC-F8C5CAEC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48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时，确</a:t>
              </a: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1F6266D8-6994-4572-8C11-8B3FE0BFCAE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27225"/>
            <a:ext cx="7820025" cy="765175"/>
            <a:chOff x="384" y="3038"/>
            <a:chExt cx="4926" cy="482"/>
          </a:xfrm>
        </p:grpSpPr>
        <p:sp>
          <p:nvSpPr>
            <p:cNvPr id="16402" name="Text Box 31">
              <a:extLst>
                <a:ext uri="{FF2B5EF4-FFF2-40B4-BE49-F238E27FC236}">
                  <a16:creationId xmlns:a16="http://schemas.microsoft.com/office/drawing/2014/main" id="{578DE245-17A6-4FF2-9DE6-1F9A77684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60"/>
              <a:ext cx="49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  </a:t>
              </a: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对于迭代过程（ </a:t>
              </a:r>
              <a:r>
                <a:rPr lang="en-US" altLang="zh-CN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），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迭代函数                            于是 </a:t>
              </a:r>
            </a:p>
          </p:txBody>
        </p:sp>
        <p:graphicFrame>
          <p:nvGraphicFramePr>
            <p:cNvPr id="16403" name="Object 5">
              <a:extLst>
                <a:ext uri="{FF2B5EF4-FFF2-40B4-BE49-F238E27FC236}">
                  <a16:creationId xmlns:a16="http://schemas.microsoft.com/office/drawing/2014/main" id="{0025D399-A671-4F77-BF07-62A4DCD451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038"/>
            <a:ext cx="1200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04943" imgH="657327" progId="Equation.3">
                    <p:embed/>
                  </p:oleObj>
                </mc:Choice>
                <mc:Fallback>
                  <p:oleObj r:id="rId11" imgW="1704943" imgH="657327" progId="Equation.3">
                    <p:embed/>
                    <p:pic>
                      <p:nvPicPr>
                        <p:cNvPr id="16403" name="Object 5">
                          <a:extLst>
                            <a:ext uri="{FF2B5EF4-FFF2-40B4-BE49-F238E27FC236}">
                              <a16:creationId xmlns:a16="http://schemas.microsoft.com/office/drawing/2014/main" id="{0025D399-A671-4F77-BF07-62A4DCD451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38"/>
                          <a:ext cx="1200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20" name="Object 0">
            <a:extLst>
              <a:ext uri="{FF2B5EF4-FFF2-40B4-BE49-F238E27FC236}">
                <a16:creationId xmlns:a16="http://schemas.microsoft.com/office/drawing/2014/main" id="{4CD08AC4-C876-4A18-8541-B1561F3F7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80648"/>
              </p:ext>
            </p:extLst>
          </p:nvPr>
        </p:nvGraphicFramePr>
        <p:xfrm>
          <a:off x="2209800" y="2514600"/>
          <a:ext cx="4648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657629" imgH="752543" progId="Equation.3">
                  <p:embed/>
                </p:oleObj>
              </mc:Choice>
              <mc:Fallback>
                <p:oleObj r:id="rId13" imgW="4657629" imgH="752543" progId="Equation.3">
                  <p:embed/>
                  <p:pic>
                    <p:nvPicPr>
                      <p:cNvPr id="133120" name="Object 0">
                        <a:extLst>
                          <a:ext uri="{FF2B5EF4-FFF2-40B4-BE49-F238E27FC236}">
                            <a16:creationId xmlns:a16="http://schemas.microsoft.com/office/drawing/2014/main" id="{4CD08AC4-C876-4A18-8541-B1561F3F7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648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1">
            <a:extLst>
              <a:ext uri="{FF2B5EF4-FFF2-40B4-BE49-F238E27FC236}">
                <a16:creationId xmlns:a16="http://schemas.microsoft.com/office/drawing/2014/main" id="{EA15C776-4367-43C6-B271-C86B0FBA76A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90900"/>
            <a:ext cx="8001000" cy="1016000"/>
            <a:chOff x="480" y="336"/>
            <a:chExt cx="5040" cy="640"/>
          </a:xfrm>
        </p:grpSpPr>
        <p:sp>
          <p:nvSpPr>
            <p:cNvPr id="75818" name="Rectangle 42">
              <a:extLst>
                <a:ext uri="{FF2B5EF4-FFF2-40B4-BE49-F238E27FC236}">
                  <a16:creationId xmlns:a16="http://schemas.microsoft.com/office/drawing/2014/main" id="{4C7D640E-E62B-494B-A252-2CE0BB7FA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"/>
              <a:ext cx="5040" cy="6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因此，迭代函数         在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[1, 2]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上满足定理条件，故迭代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过程（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）收敛。</a:t>
              </a:r>
            </a:p>
          </p:txBody>
        </p:sp>
        <p:graphicFrame>
          <p:nvGraphicFramePr>
            <p:cNvPr id="16401" name="Object 4">
              <a:extLst>
                <a:ext uri="{FF2B5EF4-FFF2-40B4-BE49-F238E27FC236}">
                  <a16:creationId xmlns:a16="http://schemas.microsoft.com/office/drawing/2014/main" id="{11C24981-FC4D-4FD9-BE49-EE9E00B5E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8" y="347"/>
            <a:ext cx="4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600018" imgH="276157" progId="Equation.3">
                    <p:embed/>
                  </p:oleObj>
                </mc:Choice>
                <mc:Fallback>
                  <p:oleObj r:id="rId15" imgW="600018" imgH="276157" progId="Equation.3">
                    <p:embed/>
                    <p:pic>
                      <p:nvPicPr>
                        <p:cNvPr id="16401" name="Object 4">
                          <a:extLst>
                            <a:ext uri="{FF2B5EF4-FFF2-40B4-BE49-F238E27FC236}">
                              <a16:creationId xmlns:a16="http://schemas.microsoft.com/office/drawing/2014/main" id="{11C24981-FC4D-4FD9-BE49-EE9E00B5E1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347"/>
                          <a:ext cx="4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BF205A0A-2B57-4AE4-A095-D00F537A0D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003800"/>
            <a:ext cx="4921250" cy="1168400"/>
            <a:chOff x="528" y="1352"/>
            <a:chExt cx="3100" cy="736"/>
          </a:xfrm>
        </p:grpSpPr>
        <p:graphicFrame>
          <p:nvGraphicFramePr>
            <p:cNvPr id="16398" name="Object 3">
              <a:extLst>
                <a:ext uri="{FF2B5EF4-FFF2-40B4-BE49-F238E27FC236}">
                  <a16:creationId xmlns:a16="http://schemas.microsoft.com/office/drawing/2014/main" id="{121763C0-C2ED-4DBD-9E9B-18BF4D2B55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352"/>
            <a:ext cx="170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2238292" imgH="923993" progId="Equation.3">
                    <p:embed/>
                  </p:oleObj>
                </mc:Choice>
                <mc:Fallback>
                  <p:oleObj r:id="rId17" imgW="2238292" imgH="923993" progId="Equation.3">
                    <p:embed/>
                    <p:pic>
                      <p:nvPicPr>
                        <p:cNvPr id="16398" name="Object 3">
                          <a:extLst>
                            <a:ext uri="{FF2B5EF4-FFF2-40B4-BE49-F238E27FC236}">
                              <a16:creationId xmlns:a16="http://schemas.microsoft.com/office/drawing/2014/main" id="{121763C0-C2ED-4DBD-9E9B-18BF4D2B5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52"/>
                          <a:ext cx="1708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Rectangle 46">
              <a:extLst>
                <a:ext uri="{FF2B5EF4-FFF2-40B4-BE49-F238E27FC236}">
                  <a16:creationId xmlns:a16="http://schemas.microsoft.com/office/drawing/2014/main" id="{E117A13E-4131-4DF9-B8B1-2C03A507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84"/>
              <a:ext cx="139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迭代次数</a:t>
              </a:r>
              <a:r>
                <a:rPr lang="en-US" altLang="zh-CN" sz="2400" b="1" i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应取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C2633E56-2313-4EFB-A29E-44AC586575A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254500"/>
            <a:ext cx="7696200" cy="914400"/>
            <a:chOff x="576" y="880"/>
            <a:chExt cx="4848" cy="576"/>
          </a:xfrm>
        </p:grpSpPr>
        <p:graphicFrame>
          <p:nvGraphicFramePr>
            <p:cNvPr id="16393" name="Object 1">
              <a:extLst>
                <a:ext uri="{FF2B5EF4-FFF2-40B4-BE49-F238E27FC236}">
                  <a16:creationId xmlns:a16="http://schemas.microsoft.com/office/drawing/2014/main" id="{C33FBBE1-9C4C-4397-9C2B-F9EEA7E69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880"/>
            <a:ext cx="206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038622" imgH="619057" progId="Equation.3">
                    <p:embed/>
                  </p:oleObj>
                </mc:Choice>
                <mc:Fallback>
                  <p:oleObj r:id="rId19" imgW="3038622" imgH="619057" progId="Equation.3">
                    <p:embed/>
                    <p:pic>
                      <p:nvPicPr>
                        <p:cNvPr id="16393" name="Object 1">
                          <a:extLst>
                            <a:ext uri="{FF2B5EF4-FFF2-40B4-BE49-F238E27FC236}">
                              <a16:creationId xmlns:a16="http://schemas.microsoft.com/office/drawing/2014/main" id="{C33FBBE1-9C4C-4397-9C2B-F9EEA7E692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880"/>
                          <a:ext cx="206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4" name="Group 49">
              <a:extLst>
                <a:ext uri="{FF2B5EF4-FFF2-40B4-BE49-F238E27FC236}">
                  <a16:creationId xmlns:a16="http://schemas.microsoft.com/office/drawing/2014/main" id="{25FED1B7-E06B-409D-B184-5BEE8A64B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008"/>
              <a:ext cx="2736" cy="351"/>
              <a:chOff x="144" y="2865"/>
              <a:chExt cx="2736" cy="351"/>
            </a:xfrm>
          </p:grpSpPr>
          <p:sp>
            <p:nvSpPr>
              <p:cNvPr id="16396" name="Rectangle 50">
                <a:extLst>
                  <a:ext uri="{FF2B5EF4-FFF2-40B4-BE49-F238E27FC236}">
                    <a16:creationId xmlns:a16="http://schemas.microsoft.com/office/drawing/2014/main" id="{2B73D9CB-B927-46C9-9596-5B35B463F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865"/>
                <a:ext cx="273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79438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   为给定精度要求）</a:t>
                </a:r>
              </a:p>
            </p:txBody>
          </p:sp>
          <p:graphicFrame>
            <p:nvGraphicFramePr>
              <p:cNvPr id="16397" name="Object 2">
                <a:extLst>
                  <a:ext uri="{FF2B5EF4-FFF2-40B4-BE49-F238E27FC236}">
                    <a16:creationId xmlns:a16="http://schemas.microsoft.com/office/drawing/2014/main" id="{C82132DD-27EB-4746-A3D7-88D111EDFA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V="1">
              <a:off x="864" y="2976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127387" imgH="140126" progId="Equation.3">
                      <p:embed/>
                    </p:oleObj>
                  </mc:Choice>
                  <mc:Fallback>
                    <p:oleObj r:id="rId21" imgW="127387" imgH="140126" progId="Equation.3">
                      <p:embed/>
                      <p:pic>
                        <p:nvPicPr>
                          <p:cNvPr id="16397" name="Object 2">
                            <a:extLst>
                              <a:ext uri="{FF2B5EF4-FFF2-40B4-BE49-F238E27FC236}">
                                <a16:creationId xmlns:a16="http://schemas.microsoft.com/office/drawing/2014/main" id="{C82132DD-27EB-4746-A3D7-88D111EDFA3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864" y="2976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395" name="Rectangle 52">
              <a:extLst>
                <a:ext uri="{FF2B5EF4-FFF2-40B4-BE49-F238E27FC236}">
                  <a16:creationId xmlns:a16="http://schemas.microsoft.com/office/drawing/2014/main" id="{E432BBA5-CC04-4F83-87AD-32D310BBD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5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3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2">
            <a:extLst>
              <a:ext uri="{FF2B5EF4-FFF2-40B4-BE49-F238E27FC236}">
                <a16:creationId xmlns:a16="http://schemas.microsoft.com/office/drawing/2014/main" id="{00F6C39A-93A6-4B6F-A05A-60ED43C0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01C5A0FF-734D-42E3-B851-788142975A7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763000" cy="1265238"/>
            <a:chOff x="240" y="2112"/>
            <a:chExt cx="5520" cy="797"/>
          </a:xfrm>
        </p:grpSpPr>
        <p:sp>
          <p:nvSpPr>
            <p:cNvPr id="17463" name="Rectangle 23">
              <a:extLst>
                <a:ext uri="{FF2B5EF4-FFF2-40B4-BE49-F238E27FC236}">
                  <a16:creationId xmlns:a16="http://schemas.microsoft.com/office/drawing/2014/main" id="{23748AD0-F02E-4EB9-831E-2E3D8600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12"/>
              <a:ext cx="552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0513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由要求                      ，应用上述公式，其中                            ，                                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，           ，则有</a:t>
              </a:r>
            </a:p>
          </p:txBody>
        </p:sp>
        <p:graphicFrame>
          <p:nvGraphicFramePr>
            <p:cNvPr id="17464" name="Object 24">
              <a:extLst>
                <a:ext uri="{FF2B5EF4-FFF2-40B4-BE49-F238E27FC236}">
                  <a16:creationId xmlns:a16="http://schemas.microsoft.com/office/drawing/2014/main" id="{AE2BF518-3404-4248-9354-D35BB5407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0" y="2177"/>
            <a:ext cx="109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003736" imgH="241405" progId="Equation.3">
                    <p:embed/>
                  </p:oleObj>
                </mc:Choice>
                <mc:Fallback>
                  <p:oleObj r:id="rId5" imgW="1003736" imgH="241405" progId="Equation.3">
                    <p:embed/>
                    <p:pic>
                      <p:nvPicPr>
                        <p:cNvPr id="17464" name="Object 24">
                          <a:extLst>
                            <a:ext uri="{FF2B5EF4-FFF2-40B4-BE49-F238E27FC236}">
                              <a16:creationId xmlns:a16="http://schemas.microsoft.com/office/drawing/2014/main" id="{AE2BF518-3404-4248-9354-D35BB54072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2177"/>
                          <a:ext cx="109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5" name="Object 25">
              <a:extLst>
                <a:ext uri="{FF2B5EF4-FFF2-40B4-BE49-F238E27FC236}">
                  <a16:creationId xmlns:a16="http://schemas.microsoft.com/office/drawing/2014/main" id="{DA0C5F5D-C419-40D0-895D-9DFBB738C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191"/>
            <a:ext cx="1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991030" imgH="215994" progId="Equation.3">
                    <p:embed/>
                  </p:oleObj>
                </mc:Choice>
                <mc:Fallback>
                  <p:oleObj r:id="rId7" imgW="991030" imgH="215994" progId="Equation.3">
                    <p:embed/>
                    <p:pic>
                      <p:nvPicPr>
                        <p:cNvPr id="17465" name="Object 25">
                          <a:extLst>
                            <a:ext uri="{FF2B5EF4-FFF2-40B4-BE49-F238E27FC236}">
                              <a16:creationId xmlns:a16="http://schemas.microsoft.com/office/drawing/2014/main" id="{DA0C5F5D-C419-40D0-895D-9DFBB738C1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91"/>
                          <a:ext cx="13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6" name="Object 26">
              <a:extLst>
                <a:ext uri="{FF2B5EF4-FFF2-40B4-BE49-F238E27FC236}">
                  <a16:creationId xmlns:a16="http://schemas.microsoft.com/office/drawing/2014/main" id="{992BF9FC-6AC2-4373-B2E3-2B61A95BC9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" y="2625"/>
            <a:ext cx="7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962108" imgH="276157" progId="Equation.3">
                    <p:embed/>
                  </p:oleObj>
                </mc:Choice>
                <mc:Fallback>
                  <p:oleObj r:id="rId9" imgW="962108" imgH="276157" progId="Equation.3">
                    <p:embed/>
                    <p:pic>
                      <p:nvPicPr>
                        <p:cNvPr id="17466" name="Object 26">
                          <a:extLst>
                            <a:ext uri="{FF2B5EF4-FFF2-40B4-BE49-F238E27FC236}">
                              <a16:creationId xmlns:a16="http://schemas.microsoft.com/office/drawing/2014/main" id="{992BF9FC-6AC2-4373-B2E3-2B61A95BC9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2625"/>
                          <a:ext cx="7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7" name="Object 27">
              <a:extLst>
                <a:ext uri="{FF2B5EF4-FFF2-40B4-BE49-F238E27FC236}">
                  <a16:creationId xmlns:a16="http://schemas.microsoft.com/office/drawing/2014/main" id="{B4BADA6B-ABB9-4196-BAA9-F9873DA36F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608"/>
            <a:ext cx="52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533863" imgH="228799" progId="Equation.3">
                    <p:embed/>
                  </p:oleObj>
                </mc:Choice>
                <mc:Fallback>
                  <p:oleObj r:id="rId11" imgW="533863" imgH="228799" progId="Equation.3">
                    <p:embed/>
                    <p:pic>
                      <p:nvPicPr>
                        <p:cNvPr id="17467" name="Object 27">
                          <a:extLst>
                            <a:ext uri="{FF2B5EF4-FFF2-40B4-BE49-F238E27FC236}">
                              <a16:creationId xmlns:a16="http://schemas.microsoft.com/office/drawing/2014/main" id="{B4BADA6B-ABB9-4196-BAA9-F9873DA36F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08"/>
                          <a:ext cx="52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id="{94330757-B46D-4F4D-899A-C26C86E9F5EF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1406525"/>
            <a:ext cx="4764088" cy="1189038"/>
            <a:chOff x="1565" y="2806"/>
            <a:chExt cx="3001" cy="749"/>
          </a:xfrm>
        </p:grpSpPr>
        <p:sp>
          <p:nvSpPr>
            <p:cNvPr id="17435" name="Rectangle 44">
              <a:extLst>
                <a:ext uri="{FF2B5EF4-FFF2-40B4-BE49-F238E27FC236}">
                  <a16:creationId xmlns:a16="http://schemas.microsoft.com/office/drawing/2014/main" id="{48B9C096-C295-480A-AFF7-31E2889B8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847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6" name="Rectangle 45">
              <a:extLst>
                <a:ext uri="{FF2B5EF4-FFF2-40B4-BE49-F238E27FC236}">
                  <a16:creationId xmlns:a16="http://schemas.microsoft.com/office/drawing/2014/main" id="{5855FBCD-E81D-4B1B-AD3A-53E83A973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83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Rectangle 46">
              <a:extLst>
                <a:ext uri="{FF2B5EF4-FFF2-40B4-BE49-F238E27FC236}">
                  <a16:creationId xmlns:a16="http://schemas.microsoft.com/office/drawing/2014/main" id="{FAF57F76-0DB9-4E9B-8704-A241A518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283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8" name="Rectangle 47">
              <a:extLst>
                <a:ext uri="{FF2B5EF4-FFF2-40B4-BE49-F238E27FC236}">
                  <a16:creationId xmlns:a16="http://schemas.microsoft.com/office/drawing/2014/main" id="{E33FC25C-3013-4F44-859F-B29714F0C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283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9" name="Line 31">
              <a:extLst>
                <a:ext uri="{FF2B5EF4-FFF2-40B4-BE49-F238E27FC236}">
                  <a16:creationId xmlns:a16="http://schemas.microsoft.com/office/drawing/2014/main" id="{6D2A5F49-5E48-4A8B-9805-83FCD9961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3071"/>
              <a:ext cx="123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0" name="Line 32">
              <a:extLst>
                <a:ext uri="{FF2B5EF4-FFF2-40B4-BE49-F238E27FC236}">
                  <a16:creationId xmlns:a16="http://schemas.microsoft.com/office/drawing/2014/main" id="{4DCB41BA-8F9B-4809-94FF-0F87D32E3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295"/>
              <a:ext cx="21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1" name="Rectangle 33">
              <a:extLst>
                <a:ext uri="{FF2B5EF4-FFF2-40B4-BE49-F238E27FC236}">
                  <a16:creationId xmlns:a16="http://schemas.microsoft.com/office/drawing/2014/main" id="{9FB4F6D2-1B05-4438-873D-F33816BC7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174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97</a:t>
              </a:r>
              <a:endParaRPr lang="en-US" altLang="zh-CN" sz="240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2" name="Rectangle 34">
              <a:extLst>
                <a:ext uri="{FF2B5EF4-FFF2-40B4-BE49-F238E27FC236}">
                  <a16:creationId xmlns:a16="http://schemas.microsoft.com/office/drawing/2014/main" id="{FE208A3F-ED86-42EE-9E90-F44E2F33F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31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3" name="Rectangle 35">
              <a:extLst>
                <a:ext uri="{FF2B5EF4-FFF2-40B4-BE49-F238E27FC236}">
                  <a16:creationId xmlns:a16="http://schemas.microsoft.com/office/drawing/2014/main" id="{35F4AFE6-EE07-4C08-B6C4-0C7771046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17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240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4" name="Rectangle 36">
              <a:extLst>
                <a:ext uri="{FF2B5EF4-FFF2-40B4-BE49-F238E27FC236}">
                  <a16:creationId xmlns:a16="http://schemas.microsoft.com/office/drawing/2014/main" id="{CA32E951-2577-4198-87C3-2546FAA55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32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15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5" name="Rectangle 37">
              <a:extLst>
                <a:ext uri="{FF2B5EF4-FFF2-40B4-BE49-F238E27FC236}">
                  <a16:creationId xmlns:a16="http://schemas.microsoft.com/office/drawing/2014/main" id="{EEEDE166-3FB8-40A5-89D5-6C595997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322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6" name="Rectangle 38">
              <a:extLst>
                <a:ext uri="{FF2B5EF4-FFF2-40B4-BE49-F238E27FC236}">
                  <a16:creationId xmlns:a16="http://schemas.microsoft.com/office/drawing/2014/main" id="{3E3B8261-3D97-46E9-87D8-5633E62A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32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7" name="Rectangle 39">
              <a:extLst>
                <a:ext uri="{FF2B5EF4-FFF2-40B4-BE49-F238E27FC236}">
                  <a16:creationId xmlns:a16="http://schemas.microsoft.com/office/drawing/2014/main" id="{8520C029-29EB-4C20-B083-B08077340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322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lg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8" name="Rectangle 40">
              <a:extLst>
                <a:ext uri="{FF2B5EF4-FFF2-40B4-BE49-F238E27FC236}">
                  <a16:creationId xmlns:a16="http://schemas.microsoft.com/office/drawing/2014/main" id="{C1115159-D2F3-49B1-B93B-B59D406C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095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85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9" name="Rectangle 41">
              <a:extLst>
                <a:ext uri="{FF2B5EF4-FFF2-40B4-BE49-F238E27FC236}">
                  <a16:creationId xmlns:a16="http://schemas.microsoft.com/office/drawing/2014/main" id="{74DCE854-CAA9-40F4-90D6-796285AB7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0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F68B2D26-F725-44D5-A4F2-C43BE3737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0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D03917E1-D5F1-4863-B180-8957E996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834"/>
              <a:ext cx="6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3439973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2" name="Rectangle 48">
              <a:extLst>
                <a:ext uri="{FF2B5EF4-FFF2-40B4-BE49-F238E27FC236}">
                  <a16:creationId xmlns:a16="http://schemas.microsoft.com/office/drawing/2014/main" id="{F1A668C6-2EFA-457A-AB14-DDEB08E7E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8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3" name="Rectangle 49">
              <a:extLst>
                <a:ext uri="{FF2B5EF4-FFF2-40B4-BE49-F238E27FC236}">
                  <a16:creationId xmlns:a16="http://schemas.microsoft.com/office/drawing/2014/main" id="{A7B88A81-FF33-4E9C-A047-669C1DD5D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950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lg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4" name="Rectangle 50">
              <a:extLst>
                <a:ext uri="{FF2B5EF4-FFF2-40B4-BE49-F238E27FC236}">
                  <a16:creationId xmlns:a16="http://schemas.microsoft.com/office/drawing/2014/main" id="{8E3B872E-AD45-40A1-AD4F-F53CB8078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950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5" name="Rectangle 51">
              <a:extLst>
                <a:ext uri="{FF2B5EF4-FFF2-40B4-BE49-F238E27FC236}">
                  <a16:creationId xmlns:a16="http://schemas.microsoft.com/office/drawing/2014/main" id="{AB8B5136-1826-4C52-A5F4-9C03E9E2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950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lg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6" name="Rectangle 52">
              <a:extLst>
                <a:ext uri="{FF2B5EF4-FFF2-40B4-BE49-F238E27FC236}">
                  <a16:creationId xmlns:a16="http://schemas.microsoft.com/office/drawing/2014/main" id="{7EC77329-A660-4663-95AC-164905BE6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293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7" name="Rectangle 53">
              <a:extLst>
                <a:ext uri="{FF2B5EF4-FFF2-40B4-BE49-F238E27FC236}">
                  <a16:creationId xmlns:a16="http://schemas.microsoft.com/office/drawing/2014/main" id="{650D0022-0358-4C03-AA67-77AD450DE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3152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40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8" name="Rectangle 54">
              <a:extLst>
                <a:ext uri="{FF2B5EF4-FFF2-40B4-BE49-F238E27FC236}">
                  <a16:creationId xmlns:a16="http://schemas.microsoft.com/office/drawing/2014/main" id="{B7DCAB24-B7D4-4275-84F7-697F0DFC7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806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9" name="Rectangle 55">
              <a:extLst>
                <a:ext uri="{FF2B5EF4-FFF2-40B4-BE49-F238E27FC236}">
                  <a16:creationId xmlns:a16="http://schemas.microsoft.com/office/drawing/2014/main" id="{4C46AD68-403A-424A-8D9D-646DCA50C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928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0" name="Rectangle 56">
              <a:extLst>
                <a:ext uri="{FF2B5EF4-FFF2-40B4-BE49-F238E27FC236}">
                  <a16:creationId xmlns:a16="http://schemas.microsoft.com/office/drawing/2014/main" id="{A7B53FC8-71ED-4209-A29F-746FE843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152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&gt;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1" name="Rectangle 57">
              <a:extLst>
                <a:ext uri="{FF2B5EF4-FFF2-40B4-BE49-F238E27FC236}">
                  <a16:creationId xmlns:a16="http://schemas.microsoft.com/office/drawing/2014/main" id="{3C56A82A-F41B-4F66-8DCF-6E39B029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2922"/>
              <a:ext cx="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2" name="Rectangle 58">
              <a:extLst>
                <a:ext uri="{FF2B5EF4-FFF2-40B4-BE49-F238E27FC236}">
                  <a16:creationId xmlns:a16="http://schemas.microsoft.com/office/drawing/2014/main" id="{1A258FF9-FB11-4DB4-9AA5-4B99F1761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17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65">
            <a:extLst>
              <a:ext uri="{FF2B5EF4-FFF2-40B4-BE49-F238E27FC236}">
                <a16:creationId xmlns:a16="http://schemas.microsoft.com/office/drawing/2014/main" id="{63DFA3E3-9979-45EF-835C-D7BFC3989D6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6096000" cy="457200"/>
            <a:chOff x="432" y="3648"/>
            <a:chExt cx="3840" cy="288"/>
          </a:xfrm>
        </p:grpSpPr>
        <p:sp>
          <p:nvSpPr>
            <p:cNvPr id="17433" name="Rectangle 29">
              <a:extLst>
                <a:ext uri="{FF2B5EF4-FFF2-40B4-BE49-F238E27FC236}">
                  <a16:creationId xmlns:a16="http://schemas.microsoft.com/office/drawing/2014/main" id="{131B5B60-3F17-40ED-A017-1E7E5B325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648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于是，推得所要求迭代次数             。</a:t>
              </a:r>
            </a:p>
          </p:txBody>
        </p:sp>
        <p:graphicFrame>
          <p:nvGraphicFramePr>
            <p:cNvPr id="17434" name="Object 30">
              <a:extLst>
                <a:ext uri="{FF2B5EF4-FFF2-40B4-BE49-F238E27FC236}">
                  <a16:creationId xmlns:a16="http://schemas.microsoft.com/office/drawing/2014/main" id="{3FA7DA87-40B3-4AD2-AB06-3982BAC985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669"/>
            <a:ext cx="5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542829" imgH="219211" progId="Equation.3">
                    <p:embed/>
                  </p:oleObj>
                </mc:Choice>
                <mc:Fallback>
                  <p:oleObj r:id="rId13" imgW="542829" imgH="219211" progId="Equation.3">
                    <p:embed/>
                    <p:pic>
                      <p:nvPicPr>
                        <p:cNvPr id="17434" name="Object 30">
                          <a:extLst>
                            <a:ext uri="{FF2B5EF4-FFF2-40B4-BE49-F238E27FC236}">
                              <a16:creationId xmlns:a16="http://schemas.microsoft.com/office/drawing/2014/main" id="{3FA7DA87-40B3-4AD2-AB06-3982BAC985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69"/>
                          <a:ext cx="52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6">
            <a:extLst>
              <a:ext uri="{FF2B5EF4-FFF2-40B4-BE49-F238E27FC236}">
                <a16:creationId xmlns:a16="http://schemas.microsoft.com/office/drawing/2014/main" id="{7F15FE33-30D9-4891-B867-C95A4B325FE7}"/>
              </a:ext>
            </a:extLst>
          </p:cNvPr>
          <p:cNvGrpSpPr>
            <a:grpSpLocks/>
          </p:cNvGrpSpPr>
          <p:nvPr/>
        </p:nvGrpSpPr>
        <p:grpSpPr bwMode="auto">
          <a:xfrm>
            <a:off x="828751" y="2984500"/>
            <a:ext cx="7272262" cy="787400"/>
            <a:chOff x="617" y="200"/>
            <a:chExt cx="4315" cy="496"/>
          </a:xfrm>
        </p:grpSpPr>
        <p:sp>
          <p:nvSpPr>
            <p:cNvPr id="76867" name="Rectangle 67">
              <a:extLst>
                <a:ext uri="{FF2B5EF4-FFF2-40B4-BE49-F238E27FC236}">
                  <a16:creationId xmlns:a16="http://schemas.microsoft.com/office/drawing/2014/main" id="{60B215AB-7B9F-4E74-9FBA-A1EE7EFF5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312"/>
              <a:ext cx="290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对于迭代过程（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），迭代函数，</a:t>
              </a:r>
            </a:p>
          </p:txBody>
        </p:sp>
        <p:graphicFrame>
          <p:nvGraphicFramePr>
            <p:cNvPr id="17432" name="Object 68">
              <a:extLst>
                <a:ext uri="{FF2B5EF4-FFF2-40B4-BE49-F238E27FC236}">
                  <a16:creationId xmlns:a16="http://schemas.microsoft.com/office/drawing/2014/main" id="{84604782-9F3C-48B2-9C0C-FEFCE73177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2" y="200"/>
            <a:ext cx="168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209851" imgH="600075" progId="Equation.3">
                    <p:embed/>
                  </p:oleObj>
                </mc:Choice>
                <mc:Fallback>
                  <p:oleObj r:id="rId15" imgW="2209851" imgH="600075" progId="Equation.3">
                    <p:embed/>
                    <p:pic>
                      <p:nvPicPr>
                        <p:cNvPr id="17432" name="Object 68">
                          <a:extLst>
                            <a:ext uri="{FF2B5EF4-FFF2-40B4-BE49-F238E27FC236}">
                              <a16:creationId xmlns:a16="http://schemas.microsoft.com/office/drawing/2014/main" id="{84604782-9F3C-48B2-9C0C-FEFCE73177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200"/>
                          <a:ext cx="168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69" name="Object 69">
            <a:extLst>
              <a:ext uri="{FF2B5EF4-FFF2-40B4-BE49-F238E27FC236}">
                <a16:creationId xmlns:a16="http://schemas.microsoft.com/office/drawing/2014/main" id="{229A568D-6762-4B3E-9417-34666BFEE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5969"/>
              </p:ext>
            </p:extLst>
          </p:nvPr>
        </p:nvGraphicFramePr>
        <p:xfrm>
          <a:off x="2133600" y="3581400"/>
          <a:ext cx="3429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676531" imgH="685800" progId="Equation.3">
                  <p:embed/>
                </p:oleObj>
              </mc:Choice>
              <mc:Fallback>
                <p:oleObj r:id="rId17" imgW="2676531" imgH="685800" progId="Equation.3">
                  <p:embed/>
                  <p:pic>
                    <p:nvPicPr>
                      <p:cNvPr id="76869" name="Object 69">
                        <a:extLst>
                          <a:ext uri="{FF2B5EF4-FFF2-40B4-BE49-F238E27FC236}">
                            <a16:creationId xmlns:a16="http://schemas.microsoft.com/office/drawing/2014/main" id="{229A568D-6762-4B3E-9417-34666BFEE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429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70" name="Rectangle 70">
            <a:extLst>
              <a:ext uri="{FF2B5EF4-FFF2-40B4-BE49-F238E27FC236}">
                <a16:creationId xmlns:a16="http://schemas.microsoft.com/office/drawing/2014/main" id="{1B416AE7-26B2-4C50-B4A3-253C69BA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于是</a:t>
            </a:r>
          </a:p>
        </p:txBody>
      </p:sp>
      <p:grpSp>
        <p:nvGrpSpPr>
          <p:cNvPr id="6" name="Group 71">
            <a:extLst>
              <a:ext uri="{FF2B5EF4-FFF2-40B4-BE49-F238E27FC236}">
                <a16:creationId xmlns:a16="http://schemas.microsoft.com/office/drawing/2014/main" id="{0004DDDE-6F5D-4D62-B7BC-AB3F40C1285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2"/>
            <a:ext cx="8686800" cy="461963"/>
            <a:chOff x="288" y="1152"/>
            <a:chExt cx="5472" cy="291"/>
          </a:xfrm>
        </p:grpSpPr>
        <p:sp>
          <p:nvSpPr>
            <p:cNvPr id="76872" name="Rectangle 72">
              <a:extLst>
                <a:ext uri="{FF2B5EF4-FFF2-40B4-BE49-F238E27FC236}">
                  <a16:creationId xmlns:a16="http://schemas.microsoft.com/office/drawing/2014/main" id="{645C2D3F-4371-4C01-8DDE-4E33BBB4D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547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注意到                      ，所以在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[1, 2]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上，定理中条件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2)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不满</a:t>
              </a:r>
            </a:p>
          </p:txBody>
        </p:sp>
        <p:graphicFrame>
          <p:nvGraphicFramePr>
            <p:cNvPr id="17430" name="Object 73">
              <a:extLst>
                <a:ext uri="{FF2B5EF4-FFF2-40B4-BE49-F238E27FC236}">
                  <a16:creationId xmlns:a16="http://schemas.microsoft.com/office/drawing/2014/main" id="{24F3FF7D-85B7-42A2-B286-60FA9D18A1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183"/>
            <a:ext cx="11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552645" imgH="314427" progId="Equation.3">
                    <p:embed/>
                  </p:oleObj>
                </mc:Choice>
                <mc:Fallback>
                  <p:oleObj r:id="rId19" imgW="1552645" imgH="314427" progId="Equation.3">
                    <p:embed/>
                    <p:pic>
                      <p:nvPicPr>
                        <p:cNvPr id="17430" name="Object 73">
                          <a:extLst>
                            <a:ext uri="{FF2B5EF4-FFF2-40B4-BE49-F238E27FC236}">
                              <a16:creationId xmlns:a16="http://schemas.microsoft.com/office/drawing/2014/main" id="{24F3FF7D-85B7-42A2-B286-60FA9D18A1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83"/>
                          <a:ext cx="110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4">
            <a:extLst>
              <a:ext uri="{FF2B5EF4-FFF2-40B4-BE49-F238E27FC236}">
                <a16:creationId xmlns:a16="http://schemas.microsoft.com/office/drawing/2014/main" id="{DFEAEB74-198F-4AFE-85FA-B1A2DA81CAA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843463"/>
            <a:ext cx="8443913" cy="533400"/>
            <a:chOff x="288" y="1392"/>
            <a:chExt cx="5184" cy="336"/>
          </a:xfrm>
        </p:grpSpPr>
        <p:sp>
          <p:nvSpPr>
            <p:cNvPr id="17422" name="Rectangle 75">
              <a:extLst>
                <a:ext uri="{FF2B5EF4-FFF2-40B4-BE49-F238E27FC236}">
                  <a16:creationId xmlns:a16="http://schemas.microsoft.com/office/drawing/2014/main" id="{4DA1C1A7-1524-4822-9471-475EA82E2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</a:t>
              </a:r>
            </a:p>
          </p:txBody>
        </p:sp>
        <p:grpSp>
          <p:nvGrpSpPr>
            <p:cNvPr id="17423" name="Group 76">
              <a:extLst>
                <a:ext uri="{FF2B5EF4-FFF2-40B4-BE49-F238E27FC236}">
                  <a16:creationId xmlns:a16="http://schemas.microsoft.com/office/drawing/2014/main" id="{36DA5443-2F85-4F3D-B8A7-6FCF0007B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392"/>
              <a:ext cx="5184" cy="336"/>
              <a:chOff x="288" y="1392"/>
              <a:chExt cx="5184" cy="336"/>
            </a:xfrm>
          </p:grpSpPr>
          <p:graphicFrame>
            <p:nvGraphicFramePr>
              <p:cNvPr id="17424" name="Object 77">
                <a:extLst>
                  <a:ext uri="{FF2B5EF4-FFF2-40B4-BE49-F238E27FC236}">
                    <a16:creationId xmlns:a16="http://schemas.microsoft.com/office/drawing/2014/main" id="{E3189F2D-92F1-481D-9021-6F4F4B0186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1488"/>
              <a:ext cx="82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1095445" imgH="266666" progId="Equation.3">
                      <p:embed/>
                    </p:oleObj>
                  </mc:Choice>
                  <mc:Fallback>
                    <p:oleObj r:id="rId21" imgW="1095445" imgH="266666" progId="Equation.3">
                      <p:embed/>
                      <p:pic>
                        <p:nvPicPr>
                          <p:cNvPr id="17424" name="Object 77">
                            <a:extLst>
                              <a:ext uri="{FF2B5EF4-FFF2-40B4-BE49-F238E27FC236}">
                                <a16:creationId xmlns:a16="http://schemas.microsoft.com/office/drawing/2014/main" id="{E3189F2D-92F1-481D-9021-6F4F4B0186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488"/>
                            <a:ext cx="828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5" name="Object 78">
                <a:extLst>
                  <a:ext uri="{FF2B5EF4-FFF2-40B4-BE49-F238E27FC236}">
                    <a16:creationId xmlns:a16="http://schemas.microsoft.com/office/drawing/2014/main" id="{60ACEF8C-06AC-4DA2-8935-3464634B27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1466"/>
              <a:ext cx="225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3286029" imgH="314427" progId="Equation.3">
                      <p:embed/>
                    </p:oleObj>
                  </mc:Choice>
                  <mc:Fallback>
                    <p:oleObj r:id="rId23" imgW="3286029" imgH="314427" progId="Equation.3">
                      <p:embed/>
                      <p:pic>
                        <p:nvPicPr>
                          <p:cNvPr id="17425" name="Object 78">
                            <a:extLst>
                              <a:ext uri="{FF2B5EF4-FFF2-40B4-BE49-F238E27FC236}">
                                <a16:creationId xmlns:a16="http://schemas.microsoft.com/office/drawing/2014/main" id="{60ACEF8C-06AC-4DA2-8935-3464634B276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466"/>
                            <a:ext cx="2256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6" name="Rectangle 79">
                <a:extLst>
                  <a:ext uri="{FF2B5EF4-FFF2-40B4-BE49-F238E27FC236}">
                    <a16:creationId xmlns:a16="http://schemas.microsoft.com/office/drawing/2014/main" id="{2DB46BA5-CD18-4E06-ADE4-165C6E393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392"/>
                <a:ext cx="518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足。但当</a:t>
                </a:r>
              </a:p>
            </p:txBody>
          </p:sp>
          <p:graphicFrame>
            <p:nvGraphicFramePr>
              <p:cNvPr id="17427" name="Object 80">
                <a:extLst>
                  <a:ext uri="{FF2B5EF4-FFF2-40B4-BE49-F238E27FC236}">
                    <a16:creationId xmlns:a16="http://schemas.microsoft.com/office/drawing/2014/main" id="{F5A128FD-4328-4665-9B4C-C56A3589D7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8" y="1440"/>
              <a:ext cx="33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5" imgW="600018" imgH="314427" progId="Equation.3">
                      <p:embed/>
                    </p:oleObj>
                  </mc:Choice>
                  <mc:Fallback>
                    <p:oleObj r:id="rId25" imgW="600018" imgH="314427" progId="Equation.3">
                      <p:embed/>
                      <p:pic>
                        <p:nvPicPr>
                          <p:cNvPr id="17427" name="Object 80">
                            <a:extLst>
                              <a:ext uri="{FF2B5EF4-FFF2-40B4-BE49-F238E27FC236}">
                                <a16:creationId xmlns:a16="http://schemas.microsoft.com/office/drawing/2014/main" id="{F5A128FD-4328-4665-9B4C-C56A3589D7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440"/>
                            <a:ext cx="336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8" name="Rectangle 81">
                <a:extLst>
                  <a:ext uri="{FF2B5EF4-FFF2-40B4-BE49-F238E27FC236}">
                    <a16:creationId xmlns:a16="http://schemas.microsoft.com/office/drawing/2014/main" id="{703749D1-B80C-4115-8DA7-46F5A79A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8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迭代函数</a:t>
                </a:r>
              </a:p>
            </p:txBody>
          </p:sp>
        </p:grpSp>
      </p:grpSp>
      <p:grpSp>
        <p:nvGrpSpPr>
          <p:cNvPr id="9" name="Group 82">
            <a:extLst>
              <a:ext uri="{FF2B5EF4-FFF2-40B4-BE49-F238E27FC236}">
                <a16:creationId xmlns:a16="http://schemas.microsoft.com/office/drawing/2014/main" id="{EA2F76ED-074D-4BB6-882C-4825DCA97C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430840"/>
            <a:ext cx="7775813" cy="898525"/>
            <a:chOff x="288" y="1741"/>
            <a:chExt cx="4825" cy="566"/>
          </a:xfrm>
        </p:grpSpPr>
        <p:sp>
          <p:nvSpPr>
            <p:cNvPr id="76883" name="Rectangle 83">
              <a:extLst>
                <a:ext uri="{FF2B5EF4-FFF2-40B4-BE49-F238E27FC236}">
                  <a16:creationId xmlns:a16="http://schemas.microsoft.com/office/drawing/2014/main" id="{4BBE1215-30F0-4F0E-8464-338216C0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284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[1, 1.5]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上时，迭代过程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76884" name="Rectangle 84">
              <a:extLst>
                <a:ext uri="{FF2B5EF4-FFF2-40B4-BE49-F238E27FC236}">
                  <a16:creationId xmlns:a16="http://schemas.microsoft.com/office/drawing/2014/main" id="{6D446F70-3D85-4FBC-9417-536BCAF6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41"/>
              <a:ext cx="4825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[1, 1.5]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上满足定理的条件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，故迭代过程当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初值限制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>
            <a:extLst>
              <a:ext uri="{FF2B5EF4-FFF2-40B4-BE49-F238E27FC236}">
                <a16:creationId xmlns:a16="http://schemas.microsoft.com/office/drawing/2014/main" id="{5F78B60C-528C-4FA1-B341-D87FD520D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4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199AA525-D82B-4A71-9209-477939255C4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1000"/>
            <a:ext cx="7770813" cy="2819400"/>
            <a:chOff x="480" y="2304"/>
            <a:chExt cx="4848" cy="1776"/>
          </a:xfrm>
        </p:grpSpPr>
        <p:sp>
          <p:nvSpPr>
            <p:cNvPr id="18466" name="AutoShape 25" descr="再生纸">
              <a:extLst>
                <a:ext uri="{FF2B5EF4-FFF2-40B4-BE49-F238E27FC236}">
                  <a16:creationId xmlns:a16="http://schemas.microsoft.com/office/drawing/2014/main" id="{D049BFE0-B101-478D-9959-18F24FF5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4848" cy="1776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467" name="Group 26">
              <a:extLst>
                <a:ext uri="{FF2B5EF4-FFF2-40B4-BE49-F238E27FC236}">
                  <a16:creationId xmlns:a16="http://schemas.microsoft.com/office/drawing/2014/main" id="{0A4A1F42-9201-4A6B-A710-F4878959B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2310"/>
              <a:ext cx="4416" cy="633"/>
              <a:chOff x="720" y="3424"/>
              <a:chExt cx="4416" cy="595"/>
            </a:xfrm>
          </p:grpSpPr>
          <p:sp>
            <p:nvSpPr>
              <p:cNvPr id="77845" name="Rectangle 21">
                <a:extLst>
                  <a:ext uri="{FF2B5EF4-FFF2-40B4-BE49-F238E27FC236}">
                    <a16:creationId xmlns:a16="http://schemas.microsoft.com/office/drawing/2014/main" id="{6230D76F-3F65-4214-AB49-A9DECAD5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424"/>
                <a:ext cx="4416" cy="5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kumimoji="1"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注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此题中              ，可知迭代过程（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）比迭代过程（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）收敛快。 </a:t>
                </a:r>
              </a:p>
            </p:txBody>
          </p:sp>
          <p:graphicFrame>
            <p:nvGraphicFramePr>
              <p:cNvPr id="18470" name="Object 1034">
                <a:extLst>
                  <a:ext uri="{FF2B5EF4-FFF2-40B4-BE49-F238E27FC236}">
                    <a16:creationId xmlns:a16="http://schemas.microsoft.com/office/drawing/2014/main" id="{040BB8D6-01C2-410A-81EC-2074A651A2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67" y="3469"/>
              <a:ext cx="57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752622" imgH="314427" progId="Equation.3">
                      <p:embed/>
                    </p:oleObj>
                  </mc:Choice>
                  <mc:Fallback>
                    <p:oleObj r:id="rId6" imgW="752622" imgH="314427" progId="Equation.3">
                      <p:embed/>
                      <p:pic>
                        <p:nvPicPr>
                          <p:cNvPr id="18470" name="Object 1034">
                            <a:extLst>
                              <a:ext uri="{FF2B5EF4-FFF2-40B4-BE49-F238E27FC236}">
                                <a16:creationId xmlns:a16="http://schemas.microsoft.com/office/drawing/2014/main" id="{040BB8D6-01C2-410A-81EC-2074A651A22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7" y="3469"/>
                            <a:ext cx="576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68" name="Rectangle 35">
              <a:extLst>
                <a:ext uri="{FF2B5EF4-FFF2-40B4-BE49-F238E27FC236}">
                  <a16:creationId xmlns:a16="http://schemas.microsoft.com/office/drawing/2014/main" id="{390DF0B6-9E7E-4806-AAE2-3F9D5A18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2928"/>
              <a:ext cx="4416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661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定理条件非必要条件，可将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缩小，定义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局部收敛性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：若在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*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的某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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领域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{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| |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  x* |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}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有 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 b="1" baseline="30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且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| ’(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*) | &lt; 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则由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开始的迭代收敛。即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调整初值可得到收敛的结果。</a:t>
              </a:r>
            </a:p>
          </p:txBody>
        </p:sp>
      </p:grpSp>
      <p:grpSp>
        <p:nvGrpSpPr>
          <p:cNvPr id="4" name="Group 71">
            <a:extLst>
              <a:ext uri="{FF2B5EF4-FFF2-40B4-BE49-F238E27FC236}">
                <a16:creationId xmlns:a16="http://schemas.microsoft.com/office/drawing/2014/main" id="{B51B17C5-5E8E-4CCB-BD66-21A6D99C882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198813"/>
            <a:ext cx="8108950" cy="1447800"/>
            <a:chOff x="408" y="2015"/>
            <a:chExt cx="5040" cy="912"/>
          </a:xfrm>
        </p:grpSpPr>
        <p:grpSp>
          <p:nvGrpSpPr>
            <p:cNvPr id="18457" name="Group 42">
              <a:extLst>
                <a:ext uri="{FF2B5EF4-FFF2-40B4-BE49-F238E27FC236}">
                  <a16:creationId xmlns:a16="http://schemas.microsoft.com/office/drawing/2014/main" id="{9F50D61C-DE52-49CF-8D09-4A1362823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2015"/>
              <a:ext cx="5040" cy="912"/>
              <a:chOff x="360" y="336"/>
              <a:chExt cx="5040" cy="912"/>
            </a:xfrm>
          </p:grpSpPr>
          <p:sp>
            <p:nvSpPr>
              <p:cNvPr id="18459" name="Rectangle 43">
                <a:extLst>
                  <a:ext uri="{FF2B5EF4-FFF2-40B4-BE49-F238E27FC236}">
                    <a16:creationId xmlns:a16="http://schemas.microsoft.com/office/drawing/2014/main" id="{4884B58D-14B2-4965-A908-3BB708599D2B}"/>
                  </a:ext>
                </a:extLst>
              </p:cNvPr>
              <p:cNvSpPr>
                <a:spLocks noRot="1" noChangeArrowheads="1"/>
              </p:cNvSpPr>
              <p:nvPr/>
            </p:nvSpPr>
            <p:spPr bwMode="auto">
              <a:xfrm>
                <a:off x="360" y="336"/>
                <a:ext cx="5040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1325" indent="-1711325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若存在     的某个邻域                       ，使迭代过程                      对于任意初值            均收敛，则称迭代过程           在根      邻近具有局部收敛性。</a:t>
                </a:r>
              </a:p>
            </p:txBody>
          </p:sp>
          <p:graphicFrame>
            <p:nvGraphicFramePr>
              <p:cNvPr id="18460" name="Object 1028">
                <a:extLst>
                  <a:ext uri="{FF2B5EF4-FFF2-40B4-BE49-F238E27FC236}">
                    <a16:creationId xmlns:a16="http://schemas.microsoft.com/office/drawing/2014/main" id="{5335DBAA-E007-4EF7-A58A-3F1258C34A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87" y="366"/>
              <a:ext cx="268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38233" imgH="266666" progId="Equation.3">
                      <p:embed/>
                    </p:oleObj>
                  </mc:Choice>
                  <mc:Fallback>
                    <p:oleObj r:id="rId8" imgW="238233" imgH="266666" progId="Equation.3">
                      <p:embed/>
                      <p:pic>
                        <p:nvPicPr>
                          <p:cNvPr id="18460" name="Object 1028">
                            <a:extLst>
                              <a:ext uri="{FF2B5EF4-FFF2-40B4-BE49-F238E27FC236}">
                                <a16:creationId xmlns:a16="http://schemas.microsoft.com/office/drawing/2014/main" id="{5335DBAA-E007-4EF7-A58A-3F1258C34A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7" y="366"/>
                            <a:ext cx="268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1" name="Object 1029">
                <a:extLst>
                  <a:ext uri="{FF2B5EF4-FFF2-40B4-BE49-F238E27FC236}">
                    <a16:creationId xmlns:a16="http://schemas.microsoft.com/office/drawing/2014/main" id="{A1C2C834-4489-4521-87D7-906D6561B3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976"/>
              <a:ext cx="95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323892" imgH="314427" progId="Equation.3">
                      <p:embed/>
                    </p:oleObj>
                  </mc:Choice>
                  <mc:Fallback>
                    <p:oleObj r:id="rId10" imgW="1323892" imgH="314427" progId="Equation.3">
                      <p:embed/>
                      <p:pic>
                        <p:nvPicPr>
                          <p:cNvPr id="18461" name="Object 1029">
                            <a:extLst>
                              <a:ext uri="{FF2B5EF4-FFF2-40B4-BE49-F238E27FC236}">
                                <a16:creationId xmlns:a16="http://schemas.microsoft.com/office/drawing/2014/main" id="{A1C2C834-4489-4521-87D7-906D6561B3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976"/>
                            <a:ext cx="95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2" name="Object 1030">
                <a:extLst>
                  <a:ext uri="{FF2B5EF4-FFF2-40B4-BE49-F238E27FC236}">
                    <a16:creationId xmlns:a16="http://schemas.microsoft.com/office/drawing/2014/main" id="{8392878A-E562-4492-8C78-E71E131FE0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9" y="408"/>
              <a:ext cx="108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514418" imgH="314427" progId="Equation.3">
                      <p:embed/>
                    </p:oleObj>
                  </mc:Choice>
                  <mc:Fallback>
                    <p:oleObj r:id="rId12" imgW="1514418" imgH="314427" progId="Equation.3">
                      <p:embed/>
                      <p:pic>
                        <p:nvPicPr>
                          <p:cNvPr id="18462" name="Object 1030">
                            <a:extLst>
                              <a:ext uri="{FF2B5EF4-FFF2-40B4-BE49-F238E27FC236}">
                                <a16:creationId xmlns:a16="http://schemas.microsoft.com/office/drawing/2014/main" id="{8392878A-E562-4492-8C78-E71E131FE08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408"/>
                            <a:ext cx="1089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3" name="Object 1031">
                <a:extLst>
                  <a:ext uri="{FF2B5EF4-FFF2-40B4-BE49-F238E27FC236}">
                    <a16:creationId xmlns:a16="http://schemas.microsoft.com/office/drawing/2014/main" id="{B0E588D8-A7F6-47FF-91FC-702D4D0F23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706"/>
              <a:ext cx="52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695433" imgH="314427" progId="Equation.3">
                      <p:embed/>
                    </p:oleObj>
                  </mc:Choice>
                  <mc:Fallback>
                    <p:oleObj r:id="rId14" imgW="695433" imgH="314427" progId="Equation.3">
                      <p:embed/>
                      <p:pic>
                        <p:nvPicPr>
                          <p:cNvPr id="18463" name="Object 1031">
                            <a:extLst>
                              <a:ext uri="{FF2B5EF4-FFF2-40B4-BE49-F238E27FC236}">
                                <a16:creationId xmlns:a16="http://schemas.microsoft.com/office/drawing/2014/main" id="{B0E588D8-A7F6-47FF-91FC-702D4D0F23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706"/>
                            <a:ext cx="52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4" name="Object 1032">
                <a:extLst>
                  <a:ext uri="{FF2B5EF4-FFF2-40B4-BE49-F238E27FC236}">
                    <a16:creationId xmlns:a16="http://schemas.microsoft.com/office/drawing/2014/main" id="{EA255C2E-75B2-429B-9970-EE310026F9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7" y="661"/>
              <a:ext cx="96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1323892" imgH="314427" progId="Equation.3">
                      <p:embed/>
                    </p:oleObj>
                  </mc:Choice>
                  <mc:Fallback>
                    <p:oleObj r:id="rId16" imgW="1323892" imgH="314427" progId="Equation.3">
                      <p:embed/>
                      <p:pic>
                        <p:nvPicPr>
                          <p:cNvPr id="18464" name="Object 1032">
                            <a:extLst>
                              <a:ext uri="{FF2B5EF4-FFF2-40B4-BE49-F238E27FC236}">
                                <a16:creationId xmlns:a16="http://schemas.microsoft.com/office/drawing/2014/main" id="{EA255C2E-75B2-429B-9970-EE310026F9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" y="661"/>
                            <a:ext cx="960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5" name="Object 1033">
                <a:extLst>
                  <a:ext uri="{FF2B5EF4-FFF2-40B4-BE49-F238E27FC236}">
                    <a16:creationId xmlns:a16="http://schemas.microsoft.com/office/drawing/2014/main" id="{15778B43-ADD3-4DF5-8C26-362CAAB8B3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02" y="972"/>
              <a:ext cx="25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238233" imgH="266666" progId="Equation.3">
                      <p:embed/>
                    </p:oleObj>
                  </mc:Choice>
                  <mc:Fallback>
                    <p:oleObj r:id="rId18" imgW="238233" imgH="266666" progId="Equation.3">
                      <p:embed/>
                      <p:pic>
                        <p:nvPicPr>
                          <p:cNvPr id="18465" name="Object 1033">
                            <a:extLst>
                              <a:ext uri="{FF2B5EF4-FFF2-40B4-BE49-F238E27FC236}">
                                <a16:creationId xmlns:a16="http://schemas.microsoft.com/office/drawing/2014/main" id="{15778B43-ADD3-4DF5-8C26-362CAAB8B3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2" y="972"/>
                            <a:ext cx="258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8" name="AutoShape 50" descr="水滴">
              <a:extLst>
                <a:ext uri="{FF2B5EF4-FFF2-40B4-BE49-F238E27FC236}">
                  <a16:creationId xmlns:a16="http://schemas.microsoft.com/office/drawing/2014/main" id="{D3762EC5-9474-44ED-B2CC-299D65906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11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A58E021A-29C5-4DDE-B3FA-269021AB2E7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24400"/>
            <a:ext cx="8229600" cy="625475"/>
            <a:chOff x="336" y="1296"/>
            <a:chExt cx="5184" cy="394"/>
          </a:xfrm>
        </p:grpSpPr>
        <p:grpSp>
          <p:nvGrpSpPr>
            <p:cNvPr id="18444" name="Group 52">
              <a:extLst>
                <a:ext uri="{FF2B5EF4-FFF2-40B4-BE49-F238E27FC236}">
                  <a16:creationId xmlns:a16="http://schemas.microsoft.com/office/drawing/2014/main" id="{37BDBA60-AD4F-486E-B22F-ED53DE713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392"/>
              <a:ext cx="4464" cy="298"/>
              <a:chOff x="1056" y="1526"/>
              <a:chExt cx="4464" cy="298"/>
            </a:xfrm>
          </p:grpSpPr>
          <p:sp>
            <p:nvSpPr>
              <p:cNvPr id="18446" name="Rectangle 53">
                <a:extLst>
                  <a:ext uri="{FF2B5EF4-FFF2-40B4-BE49-F238E27FC236}">
                    <a16:creationId xmlns:a16="http://schemas.microsoft.com/office/drawing/2014/main" id="{FAC2A15A-C4E2-4507-ADB1-9174717EC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542"/>
                <a:ext cx="28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</a:t>
                </a:r>
                <a:r>
                  <a:rPr lang="zh-CN" altLang="en-US" sz="2400" b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     的邻近连续，</a:t>
                </a:r>
              </a:p>
            </p:txBody>
          </p:sp>
          <p:sp>
            <p:nvSpPr>
              <p:cNvPr id="18447" name="Rectangle 54">
                <a:extLst>
                  <a:ext uri="{FF2B5EF4-FFF2-40B4-BE49-F238E27FC236}">
                    <a16:creationId xmlns:a16="http://schemas.microsoft.com/office/drawing/2014/main" id="{3BFE40D1-08F0-4FAE-9925-17A2782E9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536"/>
                <a:ext cx="140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的根，                    </a:t>
                </a:r>
                <a:endParaRPr lang="zh-CN" altLang="en-US" sz="24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48" name="Rectangle 55">
                <a:extLst>
                  <a:ext uri="{FF2B5EF4-FFF2-40B4-BE49-F238E27FC236}">
                    <a16:creationId xmlns:a16="http://schemas.microsoft.com/office/drawing/2014/main" id="{EEDFCA30-66E7-4CF8-B388-D70EBA0C5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19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设    为方程                                </a:t>
                </a:r>
                <a:endParaRPr lang="zh-CN" altLang="en-US" sz="24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449" name="Group 56">
                <a:extLst>
                  <a:ext uri="{FF2B5EF4-FFF2-40B4-BE49-F238E27FC236}">
                    <a16:creationId xmlns:a16="http://schemas.microsoft.com/office/drawing/2014/main" id="{8B97B33B-E2F7-41B9-93FB-A28A7BD53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3" y="1526"/>
                <a:ext cx="177" cy="281"/>
                <a:chOff x="2864" y="1536"/>
                <a:chExt cx="177" cy="281"/>
              </a:xfrm>
            </p:grpSpPr>
            <p:sp>
              <p:nvSpPr>
                <p:cNvPr id="18455" name="Rectangle 57">
                  <a:extLst>
                    <a:ext uri="{FF2B5EF4-FFF2-40B4-BE49-F238E27FC236}">
                      <a16:creationId xmlns:a16="http://schemas.microsoft.com/office/drawing/2014/main" id="{1D9D131D-E6CA-4B20-A66D-FA303FEB0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1536"/>
                  <a:ext cx="1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4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x</a:t>
                  </a:r>
                  <a:endParaRPr lang="en-US" altLang="zh-CN" sz="24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6" name="Rectangle 58">
                  <a:extLst>
                    <a:ext uri="{FF2B5EF4-FFF2-40B4-BE49-F238E27FC236}">
                      <a16:creationId xmlns:a16="http://schemas.microsoft.com/office/drawing/2014/main" id="{C9FB0AC2-D198-4E0C-9CDC-DBFE0169E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584"/>
                  <a:ext cx="6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4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*</a:t>
                  </a:r>
                  <a:endParaRPr lang="en-US" altLang="zh-CN" sz="24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8450" name="Object 1026">
                <a:extLst>
                  <a:ext uri="{FF2B5EF4-FFF2-40B4-BE49-F238E27FC236}">
                    <a16:creationId xmlns:a16="http://schemas.microsoft.com/office/drawing/2014/main" id="{7AB21BBB-3AFD-47A2-8171-C253E07CA9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00" y="1582"/>
              <a:ext cx="42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581057" imgH="266666" progId="Equation.3">
                      <p:embed/>
                    </p:oleObj>
                  </mc:Choice>
                  <mc:Fallback>
                    <p:oleObj r:id="rId21" imgW="581057" imgH="266666" progId="Equation.3">
                      <p:embed/>
                      <p:pic>
                        <p:nvPicPr>
                          <p:cNvPr id="18450" name="Object 1026">
                            <a:extLst>
                              <a:ext uri="{FF2B5EF4-FFF2-40B4-BE49-F238E27FC236}">
                                <a16:creationId xmlns:a16="http://schemas.microsoft.com/office/drawing/2014/main" id="{7AB21BBB-3AFD-47A2-8171-C253E07CA9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" y="1582"/>
                            <a:ext cx="425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1" name="Object 1027">
                <a:extLst>
                  <a:ext uri="{FF2B5EF4-FFF2-40B4-BE49-F238E27FC236}">
                    <a16:creationId xmlns:a16="http://schemas.microsoft.com/office/drawing/2014/main" id="{02D5BB75-1DDE-4390-B17D-3BF8A65386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561"/>
              <a:ext cx="67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3" imgW="981069" imgH="266666" progId="Equation.3">
                      <p:embed/>
                    </p:oleObj>
                  </mc:Choice>
                  <mc:Fallback>
                    <p:oleObj r:id="rId23" imgW="981069" imgH="266666" progId="Equation.3">
                      <p:embed/>
                      <p:pic>
                        <p:nvPicPr>
                          <p:cNvPr id="18451" name="Object 1027">
                            <a:extLst>
                              <a:ext uri="{FF2B5EF4-FFF2-40B4-BE49-F238E27FC236}">
                                <a16:creationId xmlns:a16="http://schemas.microsoft.com/office/drawing/2014/main" id="{02D5BB75-1DDE-4390-B17D-3BF8A65386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561"/>
                            <a:ext cx="67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52" name="Group 61">
                <a:extLst>
                  <a:ext uri="{FF2B5EF4-FFF2-40B4-BE49-F238E27FC236}">
                    <a16:creationId xmlns:a16="http://schemas.microsoft.com/office/drawing/2014/main" id="{101B8AFA-5C5E-442A-B85D-E91527D3E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0" y="1543"/>
                <a:ext cx="198" cy="281"/>
                <a:chOff x="2955" y="1543"/>
                <a:chExt cx="198" cy="281"/>
              </a:xfrm>
            </p:grpSpPr>
            <p:sp>
              <p:nvSpPr>
                <p:cNvPr id="18453" name="Rectangle 62">
                  <a:extLst>
                    <a:ext uri="{FF2B5EF4-FFF2-40B4-BE49-F238E27FC236}">
                      <a16:creationId xmlns:a16="http://schemas.microsoft.com/office/drawing/2014/main" id="{32CB6905-05DF-45E5-BCC5-B38DE44D1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5" y="1543"/>
                  <a:ext cx="1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x</a:t>
                  </a:r>
                  <a:endParaRPr lang="en-US" altLang="zh-CN" sz="2400" dirty="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4" name="Rectangle 63">
                  <a:extLst>
                    <a:ext uri="{FF2B5EF4-FFF2-40B4-BE49-F238E27FC236}">
                      <a16:creationId xmlns:a16="http://schemas.microsoft.com/office/drawing/2014/main" id="{D54AA316-4D49-48D8-A762-EB8CE8F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8" y="1591"/>
                  <a:ext cx="6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4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*</a:t>
                  </a:r>
                  <a:endParaRPr lang="en-US" altLang="zh-CN" sz="2400" dirty="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445" name="AutoShape 64" descr="白色大理石">
              <a:extLst>
                <a:ext uri="{FF2B5EF4-FFF2-40B4-BE49-F238E27FC236}">
                  <a16:creationId xmlns:a16="http://schemas.microsoft.com/office/drawing/2014/main" id="{4BEB0AC4-44DA-4C52-ADBA-E8CFBF30F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96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pSp>
        <p:nvGrpSpPr>
          <p:cNvPr id="10" name="Group 65">
            <a:extLst>
              <a:ext uri="{FF2B5EF4-FFF2-40B4-BE49-F238E27FC236}">
                <a16:creationId xmlns:a16="http://schemas.microsoft.com/office/drawing/2014/main" id="{5E2C7EBF-C1DD-4962-A4D1-09993A32AC8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256213"/>
            <a:ext cx="7328677" cy="534987"/>
            <a:chOff x="576" y="1824"/>
            <a:chExt cx="4482" cy="337"/>
          </a:xfrm>
        </p:grpSpPr>
        <p:sp>
          <p:nvSpPr>
            <p:cNvPr id="18439" name="Rectangle 66">
              <a:extLst>
                <a:ext uri="{FF2B5EF4-FFF2-40B4-BE49-F238E27FC236}">
                  <a16:creationId xmlns:a16="http://schemas.microsoft.com/office/drawing/2014/main" id="{9E0BA596-2811-44AD-8DA8-50536DBE4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872"/>
              <a:ext cx="15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具有局部收敛性。</a:t>
              </a:r>
              <a:endParaRPr lang="zh-CN" altLang="en-US" sz="2400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0" name="Rectangle 67">
              <a:extLst>
                <a:ext uri="{FF2B5EF4-FFF2-40B4-BE49-F238E27FC236}">
                  <a16:creationId xmlns:a16="http://schemas.microsoft.com/office/drawing/2014/main" id="{F66BCEE3-4841-40A3-BEA1-D1735DFB7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72"/>
              <a:ext cx="9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则迭代过程</a:t>
              </a: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41" name="Object 1024">
              <a:extLst>
                <a:ext uri="{FF2B5EF4-FFF2-40B4-BE49-F238E27FC236}">
                  <a16:creationId xmlns:a16="http://schemas.microsoft.com/office/drawing/2014/main" id="{861DB2ED-7E8C-4607-8C9C-5E6A4949A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871"/>
            <a:ext cx="82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266704" imgH="390661" progId="Equation.3">
                    <p:embed/>
                  </p:oleObj>
                </mc:Choice>
                <mc:Fallback>
                  <p:oleObj r:id="rId26" imgW="1266704" imgH="390661" progId="Equation.3">
                    <p:embed/>
                    <p:pic>
                      <p:nvPicPr>
                        <p:cNvPr id="18441" name="Object 1024">
                          <a:extLst>
                            <a:ext uri="{FF2B5EF4-FFF2-40B4-BE49-F238E27FC236}">
                              <a16:creationId xmlns:a16="http://schemas.microsoft.com/office/drawing/2014/main" id="{861DB2ED-7E8C-4607-8C9C-5E6A4949A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71"/>
                          <a:ext cx="82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25">
              <a:extLst>
                <a:ext uri="{FF2B5EF4-FFF2-40B4-BE49-F238E27FC236}">
                  <a16:creationId xmlns:a16="http://schemas.microsoft.com/office/drawing/2014/main" id="{7D390FF0-849D-432B-B958-76B1610F03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9" y="1862"/>
            <a:ext cx="9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381080" imgH="314427" progId="Equation.3">
                    <p:embed/>
                  </p:oleObj>
                </mc:Choice>
                <mc:Fallback>
                  <p:oleObj r:id="rId28" imgW="1381080" imgH="314427" progId="Equation.3">
                    <p:embed/>
                    <p:pic>
                      <p:nvPicPr>
                        <p:cNvPr id="18442" name="Object 1025">
                          <a:extLst>
                            <a:ext uri="{FF2B5EF4-FFF2-40B4-BE49-F238E27FC236}">
                              <a16:creationId xmlns:a16="http://schemas.microsoft.com/office/drawing/2014/main" id="{7D390FF0-849D-432B-B958-76B1610F03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1862"/>
                          <a:ext cx="96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Rectangle 70">
              <a:extLst>
                <a:ext uri="{FF2B5EF4-FFF2-40B4-BE49-F238E27FC236}">
                  <a16:creationId xmlns:a16="http://schemas.microsoft.com/office/drawing/2014/main" id="{568BF992-9FA1-47FC-906C-DCA7268E6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3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>
            <a:extLst>
              <a:ext uri="{FF2B5EF4-FFF2-40B4-BE49-F238E27FC236}">
                <a16:creationId xmlns:a16="http://schemas.microsoft.com/office/drawing/2014/main" id="{7232F2F0-1F1F-407F-BF72-55EEF62F811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808038"/>
            <a:ext cx="8424863" cy="2333625"/>
            <a:chOff x="336" y="672"/>
            <a:chExt cx="5184" cy="1573"/>
          </a:xfrm>
        </p:grpSpPr>
        <p:sp>
          <p:nvSpPr>
            <p:cNvPr id="19544" name="AutoShape 1027" descr="水滴">
              <a:extLst>
                <a:ext uri="{FF2B5EF4-FFF2-40B4-BE49-F238E27FC236}">
                  <a16:creationId xmlns:a16="http://schemas.microsoft.com/office/drawing/2014/main" id="{9296EF40-4F34-4D6C-B6E8-D40E5FA3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20"/>
              <a:ext cx="624" cy="33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sp>
          <p:nvSpPr>
            <p:cNvPr id="19545" name="Text Box 1028">
              <a:extLst>
                <a:ext uri="{FF2B5EF4-FFF2-40B4-BE49-F238E27FC236}">
                  <a16:creationId xmlns:a16="http://schemas.microsoft.com/office/drawing/2014/main" id="{10248D4A-3619-407B-B41E-FCB840A5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5184" cy="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　　　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设迭代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收敛到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的不动点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4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　　　　　　　，则称该迭代为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阶收敛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，其中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渐近误差常数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{ </a:t>
              </a:r>
              <a:r>
                <a:rPr lang="en-US" altLang="zh-CN" sz="2400" b="1" i="1" dirty="0" err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 err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} 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converges to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* 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of order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with asymptotic error constant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&gt; 0 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*/</a:t>
              </a:r>
            </a:p>
          </p:txBody>
        </p:sp>
        <p:graphicFrame>
          <p:nvGraphicFramePr>
            <p:cNvPr id="19546" name="Object 1029">
              <a:extLst>
                <a:ext uri="{FF2B5EF4-FFF2-40B4-BE49-F238E27FC236}">
                  <a16:creationId xmlns:a16="http://schemas.microsoft.com/office/drawing/2014/main" id="{A8E271F3-7D76-4CAC-B13E-605DC17308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1" y="1104"/>
            <a:ext cx="133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43993" imgH="432175" progId="Equation.3">
                    <p:embed/>
                  </p:oleObj>
                </mc:Choice>
                <mc:Fallback>
                  <p:oleObj r:id="rId7" imgW="1143993" imgH="432175" progId="Equation.3">
                    <p:embed/>
                    <p:pic>
                      <p:nvPicPr>
                        <p:cNvPr id="19546" name="Object 1029">
                          <a:extLst>
                            <a:ext uri="{FF2B5EF4-FFF2-40B4-BE49-F238E27FC236}">
                              <a16:creationId xmlns:a16="http://schemas.microsoft.com/office/drawing/2014/main" id="{A8E271F3-7D76-4CAC-B13E-605DC17308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1104"/>
                          <a:ext cx="1330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30">
            <a:extLst>
              <a:ext uri="{FF2B5EF4-FFF2-40B4-BE49-F238E27FC236}">
                <a16:creationId xmlns:a16="http://schemas.microsoft.com/office/drawing/2014/main" id="{52F54D65-7DD6-4B70-BEAD-24D1E33D67EE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665413"/>
            <a:ext cx="3894137" cy="403225"/>
            <a:chOff x="2595" y="1776"/>
            <a:chExt cx="2453" cy="254"/>
          </a:xfrm>
        </p:grpSpPr>
        <p:sp>
          <p:nvSpPr>
            <p:cNvPr id="19542" name="Rectangle 1031">
              <a:extLst>
                <a:ext uri="{FF2B5EF4-FFF2-40B4-BE49-F238E27FC236}">
                  <a16:creationId xmlns:a16="http://schemas.microsoft.com/office/drawing/2014/main" id="{23673DE2-8565-4DC8-9EF8-FBA70228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1776"/>
              <a:ext cx="24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当         时称作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线性收敛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u="sng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&lt;1)</a:t>
              </a:r>
              <a:endPara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543" name="Object 1032">
              <a:extLst>
                <a:ext uri="{FF2B5EF4-FFF2-40B4-BE49-F238E27FC236}">
                  <a16:creationId xmlns:a16="http://schemas.microsoft.com/office/drawing/2014/main" id="{6C03165E-5CBD-4CDF-A67D-4FB9B8A53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2" y="1781"/>
            <a:ext cx="45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542829" imgH="266666" progId="Equation.3">
                    <p:embed/>
                  </p:oleObj>
                </mc:Choice>
                <mc:Fallback>
                  <p:oleObj r:id="rId9" imgW="542829" imgH="266666" progId="Equation.3">
                    <p:embed/>
                    <p:pic>
                      <p:nvPicPr>
                        <p:cNvPr id="19543" name="Object 1032">
                          <a:extLst>
                            <a:ext uri="{FF2B5EF4-FFF2-40B4-BE49-F238E27FC236}">
                              <a16:creationId xmlns:a16="http://schemas.microsoft.com/office/drawing/2014/main" id="{6C03165E-5CBD-4CDF-A67D-4FB9B8A534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1781"/>
                          <a:ext cx="45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7">
            <a:extLst>
              <a:ext uri="{FF2B5EF4-FFF2-40B4-BE49-F238E27FC236}">
                <a16:creationId xmlns:a16="http://schemas.microsoft.com/office/drawing/2014/main" id="{45851E52-A6C7-4336-94F4-D766DDBCD11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3603625" cy="457200"/>
            <a:chOff x="336" y="1680"/>
            <a:chExt cx="2270" cy="288"/>
          </a:xfrm>
        </p:grpSpPr>
        <p:sp>
          <p:nvSpPr>
            <p:cNvPr id="19538" name="Rectangle 1033">
              <a:extLst>
                <a:ext uri="{FF2B5EF4-FFF2-40B4-BE49-F238E27FC236}">
                  <a16:creationId xmlns:a16="http://schemas.microsoft.com/office/drawing/2014/main" id="{2861736B-6605-4053-96EE-C26EBBADC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80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</a:t>
              </a:r>
            </a:p>
          </p:txBody>
        </p:sp>
        <p:grpSp>
          <p:nvGrpSpPr>
            <p:cNvPr id="19539" name="Group 1034">
              <a:extLst>
                <a:ext uri="{FF2B5EF4-FFF2-40B4-BE49-F238E27FC236}">
                  <a16:creationId xmlns:a16="http://schemas.microsoft.com/office/drawing/2014/main" id="{7F71F2D3-F59E-42E5-ABBC-B4BBBB47B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" y="1683"/>
              <a:ext cx="2060" cy="270"/>
              <a:chOff x="781" y="3771"/>
              <a:chExt cx="2060" cy="270"/>
            </a:xfrm>
          </p:grpSpPr>
          <p:sp>
            <p:nvSpPr>
              <p:cNvPr id="19540" name="Rectangle 1035">
                <a:extLst>
                  <a:ext uri="{FF2B5EF4-FFF2-40B4-BE49-F238E27FC236}">
                    <a16:creationId xmlns:a16="http://schemas.microsoft.com/office/drawing/2014/main" id="{BB14562C-A0A2-49D2-B32D-C24757165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3771"/>
                <a:ext cx="155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时称作</a:t>
                </a: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平方收敛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  <p:graphicFrame>
            <p:nvGraphicFramePr>
              <p:cNvPr id="19541" name="Object 1036">
                <a:extLst>
                  <a:ext uri="{FF2B5EF4-FFF2-40B4-BE49-F238E27FC236}">
                    <a16:creationId xmlns:a16="http://schemas.microsoft.com/office/drawing/2014/main" id="{3F80B8E9-1472-47F9-8C47-E2EDF5CEB4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1" y="3792"/>
              <a:ext cx="466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562096" imgH="266666" progId="Equation.3">
                      <p:embed/>
                    </p:oleObj>
                  </mc:Choice>
                  <mc:Fallback>
                    <p:oleObj r:id="rId11" imgW="562096" imgH="266666" progId="Equation.3">
                      <p:embed/>
                      <p:pic>
                        <p:nvPicPr>
                          <p:cNvPr id="19541" name="Object 1036">
                            <a:extLst>
                              <a:ext uri="{FF2B5EF4-FFF2-40B4-BE49-F238E27FC236}">
                                <a16:creationId xmlns:a16="http://schemas.microsoft.com/office/drawing/2014/main" id="{3F80B8E9-1472-47F9-8C47-E2EDF5CEB4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" y="3792"/>
                            <a:ext cx="466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119">
            <a:extLst>
              <a:ext uri="{FF2B5EF4-FFF2-40B4-BE49-F238E27FC236}">
                <a16:creationId xmlns:a16="http://schemas.microsoft.com/office/drawing/2014/main" id="{C4EEB91D-AE48-4FB8-B008-5E9BDB7C938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81400"/>
            <a:ext cx="8591550" cy="1611313"/>
            <a:chOff x="288" y="2256"/>
            <a:chExt cx="5328" cy="1015"/>
          </a:xfrm>
        </p:grpSpPr>
        <p:grpSp>
          <p:nvGrpSpPr>
            <p:cNvPr id="19530" name="Group 1118">
              <a:extLst>
                <a:ext uri="{FF2B5EF4-FFF2-40B4-BE49-F238E27FC236}">
                  <a16:creationId xmlns:a16="http://schemas.microsoft.com/office/drawing/2014/main" id="{DC5F480D-3CF5-4DE6-9320-3E962B013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256"/>
              <a:ext cx="5328" cy="1015"/>
              <a:chOff x="288" y="2256"/>
              <a:chExt cx="5328" cy="1015"/>
            </a:xfrm>
          </p:grpSpPr>
          <p:sp>
            <p:nvSpPr>
              <p:cNvPr id="19532" name="AutoShape 1039" descr="白色大理石">
                <a:extLst>
                  <a:ext uri="{FF2B5EF4-FFF2-40B4-BE49-F238E27FC236}">
                    <a16:creationId xmlns:a16="http://schemas.microsoft.com/office/drawing/2014/main" id="{05E2CA3F-387F-4542-AE79-73D6462FA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684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定理</a:t>
                </a:r>
              </a:p>
            </p:txBody>
          </p:sp>
          <p:grpSp>
            <p:nvGrpSpPr>
              <p:cNvPr id="19533" name="Group 1117">
                <a:extLst>
                  <a:ext uri="{FF2B5EF4-FFF2-40B4-BE49-F238E27FC236}">
                    <a16:creationId xmlns:a16="http://schemas.microsoft.com/office/drawing/2014/main" id="{83683CAF-0206-4D6C-9B87-29F34A72B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" y="2352"/>
                <a:ext cx="5295" cy="919"/>
                <a:chOff x="321" y="2352"/>
                <a:chExt cx="5295" cy="919"/>
              </a:xfrm>
            </p:grpSpPr>
            <p:sp>
              <p:nvSpPr>
                <p:cNvPr id="19534" name="Text Box 1041">
                  <a:extLst>
                    <a:ext uri="{FF2B5EF4-FFF2-40B4-BE49-F238E27FC236}">
                      <a16:creationId xmlns:a16="http://schemas.microsoft.com/office/drawing/2014/main" id="{D3ABCC88-D58D-4D89-BE77-AD3A6B4B38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7" y="2352"/>
                  <a:ext cx="5279" cy="9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            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设 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*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为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= </a:t>
                  </a:r>
                  <a:r>
                    <a:rPr lang="en-US" altLang="zh-CN" sz="2400" b="1" dirty="0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j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)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的不动点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，若                         ，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p 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 2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；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                                         ，且                        ，则 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b="1" i="1" baseline="-25000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</a:t>
                  </a:r>
                  <a:r>
                    <a:rPr lang="en-US" altLang="zh-CN" sz="2400" b="1" baseline="-25000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+1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= </a:t>
                  </a:r>
                  <a:r>
                    <a:rPr lang="el-GR" altLang="zh-CN" sz="2400" b="1" i="1" dirty="0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φ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0" b="1" i="1" dirty="0" err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b="1" i="1" baseline="-25000" dirty="0" err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)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在</a:t>
                  </a:r>
                </a:p>
                <a:p>
                  <a:pPr eaLnBrk="1" hangingPunct="1"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           内 </a:t>
                  </a:r>
                  <a:r>
                    <a:rPr lang="en-US" altLang="zh-CN" sz="2400" b="1" i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阶收敛。</a:t>
                  </a:r>
                </a:p>
              </p:txBody>
            </p:sp>
            <p:graphicFrame>
              <p:nvGraphicFramePr>
                <p:cNvPr id="19535" name="Object 1042">
                  <a:extLst>
                    <a:ext uri="{FF2B5EF4-FFF2-40B4-BE49-F238E27FC236}">
                      <a16:creationId xmlns:a16="http://schemas.microsoft.com/office/drawing/2014/main" id="{7B2621A4-810D-4691-B411-361DE7310EA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92" y="2359"/>
                <a:ext cx="1142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978750" imgH="228799" progId="Equation.3">
                        <p:embed/>
                      </p:oleObj>
                    </mc:Choice>
                    <mc:Fallback>
                      <p:oleObj r:id="rId14" imgW="978750" imgH="228799" progId="Equation.3">
                        <p:embed/>
                        <p:pic>
                          <p:nvPicPr>
                            <p:cNvPr id="19535" name="Object 1042">
                              <a:extLst>
                                <a:ext uri="{FF2B5EF4-FFF2-40B4-BE49-F238E27FC236}">
                                  <a16:creationId xmlns:a16="http://schemas.microsoft.com/office/drawing/2014/main" id="{7B2621A4-810D-4691-B411-361DE7310EA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92" y="2359"/>
                              <a:ext cx="1142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536" name="Object 1043">
                  <a:extLst>
                    <a:ext uri="{FF2B5EF4-FFF2-40B4-BE49-F238E27FC236}">
                      <a16:creationId xmlns:a16="http://schemas.microsoft.com/office/drawing/2014/main" id="{25E8B592-E03D-48A9-B699-6C392D91C9B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1" y="2688"/>
                <a:ext cx="2093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6" imgW="1727950" imgH="228699" progId="Equation.3">
                        <p:embed/>
                      </p:oleObj>
                    </mc:Choice>
                    <mc:Fallback>
                      <p:oleObj r:id="rId16" imgW="1727950" imgH="228699" progId="Equation.3">
                        <p:embed/>
                        <p:pic>
                          <p:nvPicPr>
                            <p:cNvPr id="19536" name="Object 1043">
                              <a:extLst>
                                <a:ext uri="{FF2B5EF4-FFF2-40B4-BE49-F238E27FC236}">
                                  <a16:creationId xmlns:a16="http://schemas.microsoft.com/office/drawing/2014/main" id="{25E8B592-E03D-48A9-B699-6C392D91C9B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" y="2688"/>
                              <a:ext cx="2093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537" name="Object 1045">
                  <a:extLst>
                    <a:ext uri="{FF2B5EF4-FFF2-40B4-BE49-F238E27FC236}">
                      <a16:creationId xmlns:a16="http://schemas.microsoft.com/office/drawing/2014/main" id="{6787E0D7-D453-4B6C-AD65-3658AC7C15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6" y="2991"/>
                <a:ext cx="532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8" imgW="432363" imgH="203465" progId="Equation.3">
                        <p:embed/>
                      </p:oleObj>
                    </mc:Choice>
                    <mc:Fallback>
                      <p:oleObj r:id="rId18" imgW="432363" imgH="203465" progId="Equation.3">
                        <p:embed/>
                        <p:pic>
                          <p:nvPicPr>
                            <p:cNvPr id="19537" name="Object 1045">
                              <a:extLst>
                                <a:ext uri="{FF2B5EF4-FFF2-40B4-BE49-F238E27FC236}">
                                  <a16:creationId xmlns:a16="http://schemas.microsoft.com/office/drawing/2014/main" id="{6787E0D7-D453-4B6C-AD65-3658AC7C15D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" y="2991"/>
                              <a:ext cx="532" cy="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9531" name="Object 1044">
              <a:extLst>
                <a:ext uri="{FF2B5EF4-FFF2-40B4-BE49-F238E27FC236}">
                  <a16:creationId xmlns:a16="http://schemas.microsoft.com/office/drawing/2014/main" id="{C4AB7C5E-3913-4C98-8A0A-53007B02CD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2707"/>
            <a:ext cx="115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800795" imgH="228799" progId="Equation.3">
                    <p:embed/>
                  </p:oleObj>
                </mc:Choice>
                <mc:Fallback>
                  <p:oleObj r:id="rId20" imgW="800795" imgH="228799" progId="Equation.3">
                    <p:embed/>
                    <p:pic>
                      <p:nvPicPr>
                        <p:cNvPr id="19531" name="Object 1044">
                          <a:extLst>
                            <a:ext uri="{FF2B5EF4-FFF2-40B4-BE49-F238E27FC236}">
                              <a16:creationId xmlns:a16="http://schemas.microsoft.com/office/drawing/2014/main" id="{C4AB7C5E-3913-4C98-8A0A-53007B02CD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07"/>
                          <a:ext cx="115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46">
            <a:extLst>
              <a:ext uri="{FF2B5EF4-FFF2-40B4-BE49-F238E27FC236}">
                <a16:creationId xmlns:a16="http://schemas.microsoft.com/office/drawing/2014/main" id="{36AC2283-45E5-441F-843B-F1F56C36EE89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4987925"/>
            <a:ext cx="8275637" cy="814388"/>
            <a:chOff x="240" y="3286"/>
            <a:chExt cx="5213" cy="513"/>
          </a:xfrm>
        </p:grpSpPr>
        <p:sp>
          <p:nvSpPr>
            <p:cNvPr id="19528" name="Text Box 1047">
              <a:extLst>
                <a:ext uri="{FF2B5EF4-FFF2-40B4-BE49-F238E27FC236}">
                  <a16:creationId xmlns:a16="http://schemas.microsoft.com/office/drawing/2014/main" id="{62E7FC9F-4310-4847-9269-EB7D81BE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82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证明：</a:t>
              </a:r>
            </a:p>
          </p:txBody>
        </p:sp>
        <p:graphicFrame>
          <p:nvGraphicFramePr>
            <p:cNvPr id="19529" name="Object 1048">
              <a:extLst>
                <a:ext uri="{FF2B5EF4-FFF2-40B4-BE49-F238E27FC236}">
                  <a16:creationId xmlns:a16="http://schemas.microsoft.com/office/drawing/2014/main" id="{C899B5B1-B7D1-4E8E-8699-E563F60D1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6" y="3286"/>
            <a:ext cx="461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4076700" imgH="444500" progId="Equation.3">
                    <p:embed/>
                  </p:oleObj>
                </mc:Choice>
                <mc:Fallback>
                  <p:oleObj r:id="rId22" imgW="4076700" imgH="444500" progId="Equation.3">
                    <p:embed/>
                    <p:pic>
                      <p:nvPicPr>
                        <p:cNvPr id="19529" name="Object 1048">
                          <a:extLst>
                            <a:ext uri="{FF2B5EF4-FFF2-40B4-BE49-F238E27FC236}">
                              <a16:creationId xmlns:a16="http://schemas.microsoft.com/office/drawing/2014/main" id="{C899B5B1-B7D1-4E8E-8699-E563F60D1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3286"/>
                          <a:ext cx="461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49">
            <a:extLst>
              <a:ext uri="{FF2B5EF4-FFF2-40B4-BE49-F238E27FC236}">
                <a16:creationId xmlns:a16="http://schemas.microsoft.com/office/drawing/2014/main" id="{26AAF2CF-7362-4B39-8F24-29A4F0E0D3E9}"/>
              </a:ext>
            </a:extLst>
          </p:cNvPr>
          <p:cNvGrpSpPr>
            <a:grpSpLocks/>
          </p:cNvGrpSpPr>
          <p:nvPr/>
        </p:nvGrpSpPr>
        <p:grpSpPr bwMode="auto">
          <a:xfrm>
            <a:off x="3262313" y="5597525"/>
            <a:ext cx="533400" cy="457200"/>
            <a:chOff x="2016" y="3072"/>
            <a:chExt cx="336" cy="288"/>
          </a:xfrm>
        </p:grpSpPr>
        <p:sp>
          <p:nvSpPr>
            <p:cNvPr id="19524" name="Text Box 1050">
              <a:extLst>
                <a:ext uri="{FF2B5EF4-FFF2-40B4-BE49-F238E27FC236}">
                  <a16:creationId xmlns:a16="http://schemas.microsoft.com/office/drawing/2014/main" id="{33A8C283-F457-44C2-B451-DCAB00510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*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525" name="Group 1051">
              <a:extLst>
                <a:ext uri="{FF2B5EF4-FFF2-40B4-BE49-F238E27FC236}">
                  <a16:creationId xmlns:a16="http://schemas.microsoft.com/office/drawing/2014/main" id="{004CBFE3-892E-458C-8914-709DD2DA9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072"/>
              <a:ext cx="39" cy="96"/>
              <a:chOff x="1392" y="3360"/>
              <a:chExt cx="48" cy="96"/>
            </a:xfrm>
          </p:grpSpPr>
          <p:sp>
            <p:nvSpPr>
              <p:cNvPr id="19526" name="Line 1052">
                <a:extLst>
                  <a:ext uri="{FF2B5EF4-FFF2-40B4-BE49-F238E27FC236}">
                    <a16:creationId xmlns:a16="http://schemas.microsoft.com/office/drawing/2014/main" id="{2B6505E1-AFB4-4462-A787-06533FAE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60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27" name="Line 1053">
                <a:extLst>
                  <a:ext uri="{FF2B5EF4-FFF2-40B4-BE49-F238E27FC236}">
                    <a16:creationId xmlns:a16="http://schemas.microsoft.com/office/drawing/2014/main" id="{9C77F70D-8CDD-4976-992B-C786E72BB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1054">
            <a:extLst>
              <a:ext uri="{FF2B5EF4-FFF2-40B4-BE49-F238E27FC236}">
                <a16:creationId xmlns:a16="http://schemas.microsoft.com/office/drawing/2014/main" id="{08337CB7-1835-4C45-99F3-11BE8FDCBE59}"/>
              </a:ext>
            </a:extLst>
          </p:cNvPr>
          <p:cNvGrpSpPr>
            <a:grpSpLocks/>
          </p:cNvGrpSpPr>
          <p:nvPr/>
        </p:nvGrpSpPr>
        <p:grpSpPr bwMode="auto">
          <a:xfrm>
            <a:off x="6462713" y="4911725"/>
            <a:ext cx="2133600" cy="1447800"/>
            <a:chOff x="4032" y="2640"/>
            <a:chExt cx="1344" cy="912"/>
          </a:xfrm>
        </p:grpSpPr>
        <p:sp>
          <p:nvSpPr>
            <p:cNvPr id="19520" name="Oval 1055">
              <a:extLst>
                <a:ext uri="{FF2B5EF4-FFF2-40B4-BE49-F238E27FC236}">
                  <a16:creationId xmlns:a16="http://schemas.microsoft.com/office/drawing/2014/main" id="{96782C87-A2DA-4703-9876-6129EE046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672" cy="624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21" name="Freeform 1056">
              <a:extLst>
                <a:ext uri="{FF2B5EF4-FFF2-40B4-BE49-F238E27FC236}">
                  <a16:creationId xmlns:a16="http://schemas.microsoft.com/office/drawing/2014/main" id="{A81FA314-A0FA-4FB6-B807-DE042EAF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264"/>
              <a:ext cx="760" cy="152"/>
            </a:xfrm>
            <a:custGeom>
              <a:avLst/>
              <a:gdLst>
                <a:gd name="T0" fmla="*/ 40 w 760"/>
                <a:gd name="T1" fmla="*/ 0 h 152"/>
                <a:gd name="T2" fmla="*/ 40 w 760"/>
                <a:gd name="T3" fmla="*/ 96 h 152"/>
                <a:gd name="T4" fmla="*/ 280 w 760"/>
                <a:gd name="T5" fmla="*/ 144 h 152"/>
                <a:gd name="T6" fmla="*/ 760 w 760"/>
                <a:gd name="T7" fmla="*/ 144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0" h="152">
                  <a:moveTo>
                    <a:pt x="40" y="0"/>
                  </a:moveTo>
                  <a:cubicBezTo>
                    <a:pt x="20" y="36"/>
                    <a:pt x="0" y="72"/>
                    <a:pt x="40" y="96"/>
                  </a:cubicBezTo>
                  <a:cubicBezTo>
                    <a:pt x="80" y="120"/>
                    <a:pt x="160" y="136"/>
                    <a:pt x="280" y="144"/>
                  </a:cubicBezTo>
                  <a:cubicBezTo>
                    <a:pt x="400" y="152"/>
                    <a:pt x="580" y="148"/>
                    <a:pt x="760" y="144"/>
                  </a:cubicBezTo>
                </a:path>
              </a:pathLst>
            </a:cu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22" name="Text Box 1057">
              <a:extLst>
                <a:ext uri="{FF2B5EF4-FFF2-40B4-BE49-F238E27FC236}">
                  <a16:creationId xmlns:a16="http://schemas.microsoft.com/office/drawing/2014/main" id="{E5B9121B-1A8A-4A1F-AEF6-0CD13BF39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21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6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</a:t>
              </a:r>
              <a:endParaRPr lang="en-US" altLang="zh-CN" sz="16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23" name="Text Box 1058">
              <a:extLst>
                <a:ext uri="{FF2B5EF4-FFF2-40B4-BE49-F238E27FC236}">
                  <a16:creationId xmlns:a16="http://schemas.microsoft.com/office/drawing/2014/main" id="{FF6395EF-A562-48D6-B65F-CD3F41B90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3" name="Group 1059">
            <a:extLst>
              <a:ext uri="{FF2B5EF4-FFF2-40B4-BE49-F238E27FC236}">
                <a16:creationId xmlns:a16="http://schemas.microsoft.com/office/drawing/2014/main" id="{1DD0C33A-22CA-4E33-BAF9-3547F14BDCD3}"/>
              </a:ext>
            </a:extLst>
          </p:cNvPr>
          <p:cNvGrpSpPr>
            <a:grpSpLocks/>
          </p:cNvGrpSpPr>
          <p:nvPr/>
        </p:nvGrpSpPr>
        <p:grpSpPr bwMode="auto">
          <a:xfrm>
            <a:off x="579438" y="3935413"/>
            <a:ext cx="8001000" cy="2546350"/>
            <a:chOff x="288" y="2496"/>
            <a:chExt cx="5040" cy="1604"/>
          </a:xfrm>
        </p:grpSpPr>
        <p:grpSp>
          <p:nvGrpSpPr>
            <p:cNvPr id="19471" name="Group 1060">
              <a:extLst>
                <a:ext uri="{FF2B5EF4-FFF2-40B4-BE49-F238E27FC236}">
                  <a16:creationId xmlns:a16="http://schemas.microsoft.com/office/drawing/2014/main" id="{5346BE0B-922C-4280-8180-959937026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72"/>
              <a:ext cx="1004" cy="1028"/>
              <a:chOff x="2051" y="1696"/>
              <a:chExt cx="1004" cy="1028"/>
            </a:xfrm>
          </p:grpSpPr>
          <p:sp>
            <p:nvSpPr>
              <p:cNvPr id="19473" name="Freeform 1061">
                <a:extLst>
                  <a:ext uri="{FF2B5EF4-FFF2-40B4-BE49-F238E27FC236}">
                    <a16:creationId xmlns:a16="http://schemas.microsoft.com/office/drawing/2014/main" id="{B243865B-7EB8-4BF9-9F10-A3B1F852F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0 w 648"/>
                  <a:gd name="T1" fmla="*/ 31 h 858"/>
                  <a:gd name="T2" fmla="*/ 24 w 648"/>
                  <a:gd name="T3" fmla="*/ 22 h 858"/>
                  <a:gd name="T4" fmla="*/ 79 w 648"/>
                  <a:gd name="T5" fmla="*/ 8 h 858"/>
                  <a:gd name="T6" fmla="*/ 112 w 648"/>
                  <a:gd name="T7" fmla="*/ 1 h 858"/>
                  <a:gd name="T8" fmla="*/ 125 w 648"/>
                  <a:gd name="T9" fmla="*/ 0 h 858"/>
                  <a:gd name="T10" fmla="*/ 142 w 648"/>
                  <a:gd name="T11" fmla="*/ 21 h 858"/>
                  <a:gd name="T12" fmla="*/ 151 w 648"/>
                  <a:gd name="T13" fmla="*/ 43 h 858"/>
                  <a:gd name="T14" fmla="*/ 156 w 648"/>
                  <a:gd name="T15" fmla="*/ 65 h 858"/>
                  <a:gd name="T16" fmla="*/ 156 w 648"/>
                  <a:gd name="T17" fmla="*/ 105 h 858"/>
                  <a:gd name="T18" fmla="*/ 175 w 648"/>
                  <a:gd name="T19" fmla="*/ 144 h 858"/>
                  <a:gd name="T20" fmla="*/ 172 w 648"/>
                  <a:gd name="T21" fmla="*/ 161 h 858"/>
                  <a:gd name="T22" fmla="*/ 147 w 648"/>
                  <a:gd name="T23" fmla="*/ 172 h 858"/>
                  <a:gd name="T24" fmla="*/ 81 w 648"/>
                  <a:gd name="T25" fmla="*/ 182 h 858"/>
                  <a:gd name="T26" fmla="*/ 57 w 648"/>
                  <a:gd name="T27" fmla="*/ 171 h 858"/>
                  <a:gd name="T28" fmla="*/ 41 w 648"/>
                  <a:gd name="T29" fmla="*/ 140 h 858"/>
                  <a:gd name="T30" fmla="*/ 29 w 648"/>
                  <a:gd name="T31" fmla="*/ 105 h 858"/>
                  <a:gd name="T32" fmla="*/ 6 w 648"/>
                  <a:gd name="T33" fmla="*/ 88 h 858"/>
                  <a:gd name="T34" fmla="*/ 1 w 648"/>
                  <a:gd name="T35" fmla="*/ 69 h 858"/>
                  <a:gd name="T36" fmla="*/ 0 w 648"/>
                  <a:gd name="T37" fmla="*/ 47 h 858"/>
                  <a:gd name="T38" fmla="*/ 10 w 648"/>
                  <a:gd name="T39" fmla="*/ 3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474" name="Group 1062">
                <a:extLst>
                  <a:ext uri="{FF2B5EF4-FFF2-40B4-BE49-F238E27FC236}">
                    <a16:creationId xmlns:a16="http://schemas.microsoft.com/office/drawing/2014/main" id="{EBFEF621-8E3C-4E42-9991-063E3194E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9518" name="Freeform 1063">
                  <a:extLst>
                    <a:ext uri="{FF2B5EF4-FFF2-40B4-BE49-F238E27FC236}">
                      <a16:creationId xmlns:a16="http://schemas.microsoft.com/office/drawing/2014/main" id="{2B0EB3C9-D6DA-4F63-843C-82830A4F1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19" name="Freeform 1064">
                  <a:extLst>
                    <a:ext uri="{FF2B5EF4-FFF2-40B4-BE49-F238E27FC236}">
                      <a16:creationId xmlns:a16="http://schemas.microsoft.com/office/drawing/2014/main" id="{A156EC1C-2491-475D-BA53-923C06B41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3" y="1248"/>
                  <a:ext cx="199" cy="571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75" name="Freeform 1065">
                <a:extLst>
                  <a:ext uri="{FF2B5EF4-FFF2-40B4-BE49-F238E27FC236}">
                    <a16:creationId xmlns:a16="http://schemas.microsoft.com/office/drawing/2014/main" id="{CAC0C4D8-2770-4E85-93FB-C33496C18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5 w 213"/>
                  <a:gd name="T1" fmla="*/ 12 h 176"/>
                  <a:gd name="T2" fmla="*/ 0 w 213"/>
                  <a:gd name="T3" fmla="*/ 18 h 176"/>
                  <a:gd name="T4" fmla="*/ 25 w 213"/>
                  <a:gd name="T5" fmla="*/ 37 h 176"/>
                  <a:gd name="T6" fmla="*/ 33 w 213"/>
                  <a:gd name="T7" fmla="*/ 15 h 176"/>
                  <a:gd name="T8" fmla="*/ 58 w 213"/>
                  <a:gd name="T9" fmla="*/ 25 h 176"/>
                  <a:gd name="T10" fmla="*/ 57 w 213"/>
                  <a:gd name="T11" fmla="*/ 6 h 176"/>
                  <a:gd name="T12" fmla="*/ 42 w 213"/>
                  <a:gd name="T13" fmla="*/ 0 h 176"/>
                  <a:gd name="T14" fmla="*/ 5 w 213"/>
                  <a:gd name="T15" fmla="*/ 12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476" name="Group 1066">
                <a:extLst>
                  <a:ext uri="{FF2B5EF4-FFF2-40B4-BE49-F238E27FC236}">
                    <a16:creationId xmlns:a16="http://schemas.microsoft.com/office/drawing/2014/main" id="{2E5D0E11-8D3C-4860-ADAD-C03A1BC2FE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9511" name="Group 1067">
                  <a:extLst>
                    <a:ext uri="{FF2B5EF4-FFF2-40B4-BE49-F238E27FC236}">
                      <a16:creationId xmlns:a16="http://schemas.microsoft.com/office/drawing/2014/main" id="{59ACA150-8ECF-44F6-93D4-FA40B2F8F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9516" name="Freeform 1068">
                    <a:extLst>
                      <a:ext uri="{FF2B5EF4-FFF2-40B4-BE49-F238E27FC236}">
                        <a16:creationId xmlns:a16="http://schemas.microsoft.com/office/drawing/2014/main" id="{87A831AF-DF36-4CC6-A1ED-9062B40FE9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4" y="1326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17" name="Freeform 1069">
                    <a:extLst>
                      <a:ext uri="{FF2B5EF4-FFF2-40B4-BE49-F238E27FC236}">
                        <a16:creationId xmlns:a16="http://schemas.microsoft.com/office/drawing/2014/main" id="{20C46BB2-E8C4-4611-B5E3-E3660CFCE0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0" y="1368"/>
                    <a:ext cx="325" cy="622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512" name="Group 1070">
                  <a:extLst>
                    <a:ext uri="{FF2B5EF4-FFF2-40B4-BE49-F238E27FC236}">
                      <a16:creationId xmlns:a16="http://schemas.microsoft.com/office/drawing/2014/main" id="{1E0B045E-A3D0-44C4-8879-4EA7ADEC95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9513" name="Freeform 1071">
                    <a:extLst>
                      <a:ext uri="{FF2B5EF4-FFF2-40B4-BE49-F238E27FC236}">
                        <a16:creationId xmlns:a16="http://schemas.microsoft.com/office/drawing/2014/main" id="{FD02E8EF-BE63-4506-AE4E-DC204CE8F9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9" y="2149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14" name="Freeform 1072">
                    <a:extLst>
                      <a:ext uri="{FF2B5EF4-FFF2-40B4-BE49-F238E27FC236}">
                        <a16:creationId xmlns:a16="http://schemas.microsoft.com/office/drawing/2014/main" id="{D13D3054-1643-42A8-B656-F796CADF7B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1" y="2138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15" name="Freeform 1073">
                    <a:extLst>
                      <a:ext uri="{FF2B5EF4-FFF2-40B4-BE49-F238E27FC236}">
                        <a16:creationId xmlns:a16="http://schemas.microsoft.com/office/drawing/2014/main" id="{FC12B0EF-8588-41C2-993A-424F129E55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442"/>
                    <a:ext cx="445" cy="839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477" name="Group 1074">
                <a:extLst>
                  <a:ext uri="{FF2B5EF4-FFF2-40B4-BE49-F238E27FC236}">
                    <a16:creationId xmlns:a16="http://schemas.microsoft.com/office/drawing/2014/main" id="{AB1024F9-70DF-4833-AF77-8926277F33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9495" name="Group 1075">
                  <a:extLst>
                    <a:ext uri="{FF2B5EF4-FFF2-40B4-BE49-F238E27FC236}">
                      <a16:creationId xmlns:a16="http://schemas.microsoft.com/office/drawing/2014/main" id="{57CBC788-0FAD-4291-9A1A-23865C1547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9509" name="Freeform 1076">
                    <a:extLst>
                      <a:ext uri="{FF2B5EF4-FFF2-40B4-BE49-F238E27FC236}">
                        <a16:creationId xmlns:a16="http://schemas.microsoft.com/office/drawing/2014/main" id="{48F5A201-7F96-42F8-A207-76D31BACD5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002"/>
                    <a:ext cx="43" cy="99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10" name="Freeform 1077">
                    <a:extLst>
                      <a:ext uri="{FF2B5EF4-FFF2-40B4-BE49-F238E27FC236}">
                        <a16:creationId xmlns:a16="http://schemas.microsoft.com/office/drawing/2014/main" id="{D8FDA149-2A9C-4F60-ADEC-BA1CBDD79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7" y="1137"/>
                    <a:ext cx="71" cy="84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496" name="Freeform 1078">
                  <a:extLst>
                    <a:ext uri="{FF2B5EF4-FFF2-40B4-BE49-F238E27FC236}">
                      <a16:creationId xmlns:a16="http://schemas.microsoft.com/office/drawing/2014/main" id="{0F16C65B-5443-4B99-9B71-BAB6D88C2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917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497" name="Group 1079">
                  <a:extLst>
                    <a:ext uri="{FF2B5EF4-FFF2-40B4-BE49-F238E27FC236}">
                      <a16:creationId xmlns:a16="http://schemas.microsoft.com/office/drawing/2014/main" id="{23CE8100-B502-41E7-815D-62935B5F30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9506" name="Freeform 1080">
                    <a:extLst>
                      <a:ext uri="{FF2B5EF4-FFF2-40B4-BE49-F238E27FC236}">
                        <a16:creationId xmlns:a16="http://schemas.microsoft.com/office/drawing/2014/main" id="{30AA245A-19AD-4477-A022-44070881E1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7" name="Freeform 1081">
                    <a:extLst>
                      <a:ext uri="{FF2B5EF4-FFF2-40B4-BE49-F238E27FC236}">
                        <a16:creationId xmlns:a16="http://schemas.microsoft.com/office/drawing/2014/main" id="{FF11FA41-CFCC-46BB-8B49-80C8C1D3FE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5" y="1128"/>
                    <a:ext cx="39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8" name="Freeform 1082">
                    <a:extLst>
                      <a:ext uri="{FF2B5EF4-FFF2-40B4-BE49-F238E27FC236}">
                        <a16:creationId xmlns:a16="http://schemas.microsoft.com/office/drawing/2014/main" id="{C6031A5C-0FA0-412C-838C-C1F47C054B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8" y="1007"/>
                    <a:ext cx="33" cy="25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498" name="Group 1083">
                  <a:extLst>
                    <a:ext uri="{FF2B5EF4-FFF2-40B4-BE49-F238E27FC236}">
                      <a16:creationId xmlns:a16="http://schemas.microsoft.com/office/drawing/2014/main" id="{71E2019F-C96F-4EDA-8372-343E209144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9502" name="Freeform 1084">
                    <a:extLst>
                      <a:ext uri="{FF2B5EF4-FFF2-40B4-BE49-F238E27FC236}">
                        <a16:creationId xmlns:a16="http://schemas.microsoft.com/office/drawing/2014/main" id="{692BB1CA-AB8F-4E74-8788-F29E93B74E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7" y="1075"/>
                    <a:ext cx="110" cy="99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3" name="Oval 1085">
                    <a:extLst>
                      <a:ext uri="{FF2B5EF4-FFF2-40B4-BE49-F238E27FC236}">
                        <a16:creationId xmlns:a16="http://schemas.microsoft.com/office/drawing/2014/main" id="{4CA0D3F2-4F42-4C51-BC7D-A29D087C9B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9" y="1121"/>
                    <a:ext cx="18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4" name="Freeform 1086">
                    <a:extLst>
                      <a:ext uri="{FF2B5EF4-FFF2-40B4-BE49-F238E27FC236}">
                        <a16:creationId xmlns:a16="http://schemas.microsoft.com/office/drawing/2014/main" id="{4106627C-6C2C-40A2-A36D-FE8446D967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25" y="1018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05" name="Oval 1087">
                    <a:extLst>
                      <a:ext uri="{FF2B5EF4-FFF2-40B4-BE49-F238E27FC236}">
                        <a16:creationId xmlns:a16="http://schemas.microsoft.com/office/drawing/2014/main" id="{B2D43C1C-EB43-482D-8C09-F133A538FA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7" y="1062"/>
                    <a:ext cx="18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4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499" name="Freeform 1088">
                  <a:extLst>
                    <a:ext uri="{FF2B5EF4-FFF2-40B4-BE49-F238E27FC236}">
                      <a16:creationId xmlns:a16="http://schemas.microsoft.com/office/drawing/2014/main" id="{8F2A753D-DFE5-448A-9D3F-1E89D7775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6" y="1182"/>
                  <a:ext cx="110" cy="90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00" name="Freeform 1089">
                  <a:extLst>
                    <a:ext uri="{FF2B5EF4-FFF2-40B4-BE49-F238E27FC236}">
                      <a16:creationId xmlns:a16="http://schemas.microsoft.com/office/drawing/2014/main" id="{80A925AD-3D8C-43E3-8691-F38617E13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5" y="1151"/>
                  <a:ext cx="57" cy="31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01" name="Freeform 1090">
                  <a:extLst>
                    <a:ext uri="{FF2B5EF4-FFF2-40B4-BE49-F238E27FC236}">
                      <a16:creationId xmlns:a16="http://schemas.microsoft.com/office/drawing/2014/main" id="{A64EFF64-48AA-4244-B175-2A87AF18A4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867"/>
                  <a:ext cx="309" cy="283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78" name="Freeform 1091">
                <a:extLst>
                  <a:ext uri="{FF2B5EF4-FFF2-40B4-BE49-F238E27FC236}">
                    <a16:creationId xmlns:a16="http://schemas.microsoft.com/office/drawing/2014/main" id="{D6D213C3-45C0-4C84-A38F-A539ABDBF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4 w 304"/>
                  <a:gd name="T1" fmla="*/ 1 h 764"/>
                  <a:gd name="T2" fmla="*/ 9 w 304"/>
                  <a:gd name="T3" fmla="*/ 0 h 764"/>
                  <a:gd name="T4" fmla="*/ 20 w 304"/>
                  <a:gd name="T5" fmla="*/ 5 h 764"/>
                  <a:gd name="T6" fmla="*/ 20 w 304"/>
                  <a:gd name="T7" fmla="*/ 15 h 764"/>
                  <a:gd name="T8" fmla="*/ 30 w 304"/>
                  <a:gd name="T9" fmla="*/ 24 h 764"/>
                  <a:gd name="T10" fmla="*/ 39 w 304"/>
                  <a:gd name="T11" fmla="*/ 33 h 764"/>
                  <a:gd name="T12" fmla="*/ 49 w 304"/>
                  <a:gd name="T13" fmla="*/ 46 h 764"/>
                  <a:gd name="T14" fmla="*/ 56 w 304"/>
                  <a:gd name="T15" fmla="*/ 58 h 764"/>
                  <a:gd name="T16" fmla="*/ 64 w 304"/>
                  <a:gd name="T17" fmla="*/ 75 h 764"/>
                  <a:gd name="T18" fmla="*/ 70 w 304"/>
                  <a:gd name="T19" fmla="*/ 91 h 764"/>
                  <a:gd name="T20" fmla="*/ 79 w 304"/>
                  <a:gd name="T21" fmla="*/ 121 h 764"/>
                  <a:gd name="T22" fmla="*/ 82 w 304"/>
                  <a:gd name="T23" fmla="*/ 139 h 764"/>
                  <a:gd name="T24" fmla="*/ 71 w 304"/>
                  <a:gd name="T25" fmla="*/ 161 h 764"/>
                  <a:gd name="T26" fmla="*/ 51 w 304"/>
                  <a:gd name="T27" fmla="*/ 144 h 764"/>
                  <a:gd name="T28" fmla="*/ 45 w 304"/>
                  <a:gd name="T29" fmla="*/ 113 h 764"/>
                  <a:gd name="T30" fmla="*/ 41 w 304"/>
                  <a:gd name="T31" fmla="*/ 95 h 764"/>
                  <a:gd name="T32" fmla="*/ 35 w 304"/>
                  <a:gd name="T33" fmla="*/ 77 h 764"/>
                  <a:gd name="T34" fmla="*/ 27 w 304"/>
                  <a:gd name="T35" fmla="*/ 64 h 764"/>
                  <a:gd name="T36" fmla="*/ 19 w 304"/>
                  <a:gd name="T37" fmla="*/ 46 h 764"/>
                  <a:gd name="T38" fmla="*/ 13 w 304"/>
                  <a:gd name="T39" fmla="*/ 33 h 764"/>
                  <a:gd name="T40" fmla="*/ 9 w 304"/>
                  <a:gd name="T41" fmla="*/ 18 h 764"/>
                  <a:gd name="T42" fmla="*/ 0 w 304"/>
                  <a:gd name="T43" fmla="*/ 14 h 764"/>
                  <a:gd name="T44" fmla="*/ 4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479" name="Group 1092">
                <a:extLst>
                  <a:ext uri="{FF2B5EF4-FFF2-40B4-BE49-F238E27FC236}">
                    <a16:creationId xmlns:a16="http://schemas.microsoft.com/office/drawing/2014/main" id="{840B720C-AD7F-47FC-99B7-385D4E47BF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9480" name="Freeform 1093">
                  <a:extLst>
                    <a:ext uri="{FF2B5EF4-FFF2-40B4-BE49-F238E27FC236}">
                      <a16:creationId xmlns:a16="http://schemas.microsoft.com/office/drawing/2014/main" id="{4E0BAC26-151C-440C-9A14-3EF7D5226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0" y="1085"/>
                  <a:ext cx="176" cy="209"/>
                </a:xfrm>
                <a:custGeom>
                  <a:avLst/>
                  <a:gdLst>
                    <a:gd name="T0" fmla="*/ 0 w 1229"/>
                    <a:gd name="T1" fmla="*/ 1 h 1468"/>
                    <a:gd name="T2" fmla="*/ 0 w 1229"/>
                    <a:gd name="T3" fmla="*/ 1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1 w 1229"/>
                    <a:gd name="T11" fmla="*/ 0 h 1468"/>
                    <a:gd name="T12" fmla="*/ 1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1 h 1468"/>
                    <a:gd name="T84" fmla="*/ 0 w 1229"/>
                    <a:gd name="T85" fmla="*/ 1 h 1468"/>
                    <a:gd name="T86" fmla="*/ 0 w 1229"/>
                    <a:gd name="T87" fmla="*/ 1 h 1468"/>
                    <a:gd name="T88" fmla="*/ 0 w 1229"/>
                    <a:gd name="T89" fmla="*/ 1 h 1468"/>
                    <a:gd name="T90" fmla="*/ 0 w 1229"/>
                    <a:gd name="T91" fmla="*/ 1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1" name="Freeform 1094">
                  <a:extLst>
                    <a:ext uri="{FF2B5EF4-FFF2-40B4-BE49-F238E27FC236}">
                      <a16:creationId xmlns:a16="http://schemas.microsoft.com/office/drawing/2014/main" id="{D658275D-C425-4D06-BE98-1E4C172FA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0" y="1146"/>
                  <a:ext cx="78" cy="41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2" name="Freeform 1095">
                  <a:extLst>
                    <a:ext uri="{FF2B5EF4-FFF2-40B4-BE49-F238E27FC236}">
                      <a16:creationId xmlns:a16="http://schemas.microsoft.com/office/drawing/2014/main" id="{9A43BE81-6D83-4D57-BC49-4A628C31A4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3" name="Freeform 1096">
                  <a:extLst>
                    <a:ext uri="{FF2B5EF4-FFF2-40B4-BE49-F238E27FC236}">
                      <a16:creationId xmlns:a16="http://schemas.microsoft.com/office/drawing/2014/main" id="{32B746E0-D0AB-43C8-B7D1-9B7738A2C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6" y="1086"/>
                  <a:ext cx="57" cy="88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4" name="Freeform 1097">
                  <a:extLst>
                    <a:ext uri="{FF2B5EF4-FFF2-40B4-BE49-F238E27FC236}">
                      <a16:creationId xmlns:a16="http://schemas.microsoft.com/office/drawing/2014/main" id="{3AB45248-5807-4BEA-9CAE-A4DBF9D54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1" y="1151"/>
                  <a:ext cx="17" cy="22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5" name="Freeform 1098">
                  <a:extLst>
                    <a:ext uri="{FF2B5EF4-FFF2-40B4-BE49-F238E27FC236}">
                      <a16:creationId xmlns:a16="http://schemas.microsoft.com/office/drawing/2014/main" id="{CC21D65C-3727-4990-BE27-1C0137E06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7" y="959"/>
                  <a:ext cx="43" cy="154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6" name="Freeform 1099">
                  <a:extLst>
                    <a:ext uri="{FF2B5EF4-FFF2-40B4-BE49-F238E27FC236}">
                      <a16:creationId xmlns:a16="http://schemas.microsoft.com/office/drawing/2014/main" id="{D6753FA6-AA28-4B65-AAF3-CC4CE7183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7" y="1156"/>
                  <a:ext cx="32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7" name="Freeform 1100">
                  <a:extLst>
                    <a:ext uri="{FF2B5EF4-FFF2-40B4-BE49-F238E27FC236}">
                      <a16:creationId xmlns:a16="http://schemas.microsoft.com/office/drawing/2014/main" id="{BD623440-CD59-4C3C-832C-87DF64BB5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1264"/>
                  <a:ext cx="26" cy="3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8" name="Freeform 1101">
                  <a:extLst>
                    <a:ext uri="{FF2B5EF4-FFF2-40B4-BE49-F238E27FC236}">
                      <a16:creationId xmlns:a16="http://schemas.microsoft.com/office/drawing/2014/main" id="{FD1BAAEE-4F81-4568-AA88-E9C4E28FF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104"/>
                  <a:ext cx="53" cy="71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89" name="Freeform 1102">
                  <a:extLst>
                    <a:ext uri="{FF2B5EF4-FFF2-40B4-BE49-F238E27FC236}">
                      <a16:creationId xmlns:a16="http://schemas.microsoft.com/office/drawing/2014/main" id="{4967D2B9-A445-41C1-B561-3C1A95613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5" y="1161"/>
                  <a:ext cx="14" cy="15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90" name="Freeform 1103">
                  <a:extLst>
                    <a:ext uri="{FF2B5EF4-FFF2-40B4-BE49-F238E27FC236}">
                      <a16:creationId xmlns:a16="http://schemas.microsoft.com/office/drawing/2014/main" id="{B0C23C88-C8A6-4263-9A16-49E22AA25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2" y="1082"/>
                  <a:ext cx="44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91" name="Freeform 1104">
                  <a:extLst>
                    <a:ext uri="{FF2B5EF4-FFF2-40B4-BE49-F238E27FC236}">
                      <a16:creationId xmlns:a16="http://schemas.microsoft.com/office/drawing/2014/main" id="{B6517FB1-CFAE-415A-B7C5-098ADAAEA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92" name="Freeform 1105">
                  <a:extLst>
                    <a:ext uri="{FF2B5EF4-FFF2-40B4-BE49-F238E27FC236}">
                      <a16:creationId xmlns:a16="http://schemas.microsoft.com/office/drawing/2014/main" id="{7E22330F-B180-46E8-A82B-E587E8694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" y="1088"/>
                  <a:ext cx="83" cy="134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93" name="Freeform 1106">
                  <a:extLst>
                    <a:ext uri="{FF2B5EF4-FFF2-40B4-BE49-F238E27FC236}">
                      <a16:creationId xmlns:a16="http://schemas.microsoft.com/office/drawing/2014/main" id="{40991692-4FA6-4D11-B568-0ACC23E24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1" y="1088"/>
                  <a:ext cx="29" cy="22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94" name="Freeform 1107">
                  <a:extLst>
                    <a:ext uri="{FF2B5EF4-FFF2-40B4-BE49-F238E27FC236}">
                      <a16:creationId xmlns:a16="http://schemas.microsoft.com/office/drawing/2014/main" id="{4630DFD4-A4B0-45E9-9B7D-2B702ABAD1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144"/>
                  <a:ext cx="0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472" name="AutoShape 1108">
              <a:extLst>
                <a:ext uri="{FF2B5EF4-FFF2-40B4-BE49-F238E27FC236}">
                  <a16:creationId xmlns:a16="http://schemas.microsoft.com/office/drawing/2014/main" id="{E25BA18E-259D-437B-8076-83AD3391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984" cy="816"/>
            </a:xfrm>
            <a:prstGeom prst="cloudCallout">
              <a:avLst>
                <a:gd name="adj1" fmla="val -60218"/>
                <a:gd name="adj2" fmla="val 46815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This is a one line proof...if we start sufficiently far to the left.</a:t>
              </a:r>
            </a:p>
          </p:txBody>
        </p:sp>
      </p:grpSp>
      <p:grpSp>
        <p:nvGrpSpPr>
          <p:cNvPr id="24" name="Group 1109">
            <a:extLst>
              <a:ext uri="{FF2B5EF4-FFF2-40B4-BE49-F238E27FC236}">
                <a16:creationId xmlns:a16="http://schemas.microsoft.com/office/drawing/2014/main" id="{689FC69B-E9CC-4D4A-BA35-2E9D7DB55CC7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304800"/>
            <a:ext cx="3168650" cy="457200"/>
            <a:chOff x="438" y="192"/>
            <a:chExt cx="1902" cy="288"/>
          </a:xfrm>
        </p:grpSpPr>
        <p:sp>
          <p:nvSpPr>
            <p:cNvPr id="19469" name="Rectangle 1110">
              <a:extLst>
                <a:ext uri="{FF2B5EF4-FFF2-40B4-BE49-F238E27FC236}">
                  <a16:creationId xmlns:a16="http://schemas.microsoft.com/office/drawing/2014/main" id="{BEEFB241-503C-4881-9DFD-7E9969F1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192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  <p:sp>
          <p:nvSpPr>
            <p:cNvPr id="19470" name="Rectangle 1111">
              <a:extLst>
                <a:ext uri="{FF2B5EF4-FFF2-40B4-BE49-F238E27FC236}">
                  <a16:creationId xmlns:a16="http://schemas.microsoft.com/office/drawing/2014/main" id="{267E66D0-57C6-4D4D-9AFA-3E65C317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2"/>
              <a:ext cx="1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迭代法的收敛速度</a:t>
              </a:r>
            </a:p>
          </p:txBody>
        </p:sp>
      </p:grpSp>
      <p:sp>
        <p:nvSpPr>
          <p:cNvPr id="19467" name="Rectangle 1112">
            <a:extLst>
              <a:ext uri="{FF2B5EF4-FFF2-40B4-BE49-F238E27FC236}">
                <a16:creationId xmlns:a16="http://schemas.microsoft.com/office/drawing/2014/main" id="{707C9E3E-C9F9-49F6-BB83-EBA0C9E4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948" name="AutoShape 1116">
            <a:extLst>
              <a:ext uri="{FF2B5EF4-FFF2-40B4-BE49-F238E27FC236}">
                <a16:creationId xmlns:a16="http://schemas.microsoft.com/office/drawing/2014/main" id="{E9EB71FF-F4CF-4437-BD54-4A831874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4572000" cy="685800"/>
          </a:xfrm>
          <a:prstGeom prst="foldedCorner">
            <a:avLst>
              <a:gd name="adj" fmla="val 10898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HW: p.229 #4, #5, #6, #7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1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AE446B-558B-4086-B262-C6C59E24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AutoShape 3">
            <a:extLst>
              <a:ext uri="{FF2B5EF4-FFF2-40B4-BE49-F238E27FC236}">
                <a16:creationId xmlns:a16="http://schemas.microsoft.com/office/drawing/2014/main" id="{572C4BF1-AED4-486E-AF14-9568B225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305800" cy="6019800"/>
          </a:xfrm>
          <a:prstGeom prst="foldedCorner">
            <a:avLst>
              <a:gd name="adj" fmla="val 7435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 Algorithm: Fixed-Point Iteration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Find a solution to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given an initial approximation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Input: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initial approximation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; tolerance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TOL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; maximum number of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iterations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Output: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approximate solution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or message of failure.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Step 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 Set 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Step 2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 While (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max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 do  steps 3-6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3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Set 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);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 compute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4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  |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| &lt;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TOL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then  Output (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);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 successful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STOP;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5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Set 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++;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6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Set 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; 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 update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*/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Step 7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Output (The method failed after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max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iterations);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/* unsuccessful */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STOP.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5DCB41F-21F0-470E-B61E-384B3D2B012B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4508500"/>
            <a:ext cx="4038600" cy="1524000"/>
            <a:chOff x="2304" y="2736"/>
            <a:chExt cx="2544" cy="960"/>
          </a:xfrm>
        </p:grpSpPr>
        <p:sp>
          <p:nvSpPr>
            <p:cNvPr id="20485" name="AutoShape 4">
              <a:extLst>
                <a:ext uri="{FF2B5EF4-FFF2-40B4-BE49-F238E27FC236}">
                  <a16:creationId xmlns:a16="http://schemas.microsoft.com/office/drawing/2014/main" id="{4331541C-B0DA-4CC3-84B0-5EA618E0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2544" cy="960"/>
            </a:xfrm>
            <a:prstGeom prst="wedgeEllipseCallout">
              <a:avLst>
                <a:gd name="adj1" fmla="val -56014"/>
                <a:gd name="adj2" fmla="val -6291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很大时，此处可改为</a:t>
              </a:r>
            </a:p>
          </p:txBody>
        </p:sp>
        <p:graphicFrame>
          <p:nvGraphicFramePr>
            <p:cNvPr id="20486" name="Object 5">
              <a:extLst>
                <a:ext uri="{FF2B5EF4-FFF2-40B4-BE49-F238E27FC236}">
                  <a16:creationId xmlns:a16="http://schemas.microsoft.com/office/drawing/2014/main" id="{3D00FD60-0D55-4D1A-AFD5-938D858032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3120"/>
            <a:ext cx="105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40208" imgH="431987" progId="Equation.3">
                    <p:embed/>
                  </p:oleObj>
                </mc:Choice>
                <mc:Fallback>
                  <p:oleObj r:id="rId3" imgW="940208" imgH="431987" progId="Equation.3">
                    <p:embed/>
                    <p:pic>
                      <p:nvPicPr>
                        <p:cNvPr id="20486" name="Object 5">
                          <a:extLst>
                            <a:ext uri="{FF2B5EF4-FFF2-40B4-BE49-F238E27FC236}">
                              <a16:creationId xmlns:a16="http://schemas.microsoft.com/office/drawing/2014/main" id="{3D00FD60-0D55-4D1A-AFD5-938D858032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120"/>
                          <a:ext cx="105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>
            <a:extLst>
              <a:ext uri="{FF2B5EF4-FFF2-40B4-BE49-F238E27FC236}">
                <a16:creationId xmlns:a16="http://schemas.microsoft.com/office/drawing/2014/main" id="{3D4F30E2-F4A4-4F95-9885-C1E35281A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67185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zh-CN" altLang="en-US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迭代过程的加速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accelerating convergence */</a:t>
            </a:r>
          </a:p>
        </p:txBody>
      </p:sp>
      <p:sp>
        <p:nvSpPr>
          <p:cNvPr id="113670" name="Text Box 6">
            <a:extLst>
              <a:ext uri="{FF2B5EF4-FFF2-40B4-BE49-F238E27FC236}">
                <a16:creationId xmlns:a16="http://schemas.microsoft.com/office/drawing/2014/main" id="{95F62367-2D4B-4E84-9E63-CB9219C1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3559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埃特金（</a:t>
            </a:r>
            <a:r>
              <a:rPr lang="en-US" altLang="zh-CN" sz="24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Aitken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）算法</a:t>
            </a:r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89933281-F70F-4406-81C5-125B6B5F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438400"/>
            <a:ext cx="3144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因此，当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充分大时有</a:t>
            </a:r>
          </a:p>
        </p:txBody>
      </p:sp>
      <p:sp>
        <p:nvSpPr>
          <p:cNvPr id="113674" name="Text Box 10">
            <a:extLst>
              <a:ext uri="{FF2B5EF4-FFF2-40B4-BE49-F238E27FC236}">
                <a16:creationId xmlns:a16="http://schemas.microsoft.com/office/drawing/2014/main" id="{4D1594C8-2C36-409C-89E4-4B7F337A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28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由此得</a:t>
            </a:r>
          </a:p>
        </p:txBody>
      </p:sp>
      <p:sp>
        <p:nvSpPr>
          <p:cNvPr id="113675" name="Text Box 11">
            <a:extLst>
              <a:ext uri="{FF2B5EF4-FFF2-40B4-BE49-F238E27FC236}">
                <a16:creationId xmlns:a16="http://schemas.microsoft.com/office/drawing/2014/main" id="{B5D005DB-EE78-4DBB-922B-DC711B5D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4572000"/>
            <a:ext cx="603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以上式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右端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得出的结果作为新的改进值，记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2932D45-5210-4999-99BA-5B8EED6561BD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1285875"/>
            <a:ext cx="7802563" cy="471488"/>
            <a:chOff x="376" y="756"/>
            <a:chExt cx="4915" cy="297"/>
          </a:xfrm>
        </p:grpSpPr>
        <p:sp>
          <p:nvSpPr>
            <p:cNvPr id="21522" name="Text Box 8">
              <a:extLst>
                <a:ext uri="{FF2B5EF4-FFF2-40B4-BE49-F238E27FC236}">
                  <a16:creationId xmlns:a16="http://schemas.microsoft.com/office/drawing/2014/main" id="{ACB25ECD-102F-439A-BB10-EB36E5D4C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762"/>
              <a:ext cx="49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      是一个线性收敛序列，其极限为    ，误差             即</a:t>
              </a:r>
            </a:p>
          </p:txBody>
        </p:sp>
        <p:graphicFrame>
          <p:nvGraphicFramePr>
            <p:cNvPr id="21523" name="Object 13">
              <a:extLst>
                <a:ext uri="{FF2B5EF4-FFF2-40B4-BE49-F238E27FC236}">
                  <a16:creationId xmlns:a16="http://schemas.microsoft.com/office/drawing/2014/main" id="{4D1530E6-FC37-4086-978B-53498987F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765"/>
            <a:ext cx="3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18052" imgH="228998" progId="Equation.3">
                    <p:embed/>
                  </p:oleObj>
                </mc:Choice>
                <mc:Fallback>
                  <p:oleObj r:id="rId6" imgW="318052" imgH="228998" progId="Equation.3">
                    <p:embed/>
                    <p:pic>
                      <p:nvPicPr>
                        <p:cNvPr id="21523" name="Object 13">
                          <a:extLst>
                            <a:ext uri="{FF2B5EF4-FFF2-40B4-BE49-F238E27FC236}">
                              <a16:creationId xmlns:a16="http://schemas.microsoft.com/office/drawing/2014/main" id="{4D1530E6-FC37-4086-978B-53498987FC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765"/>
                          <a:ext cx="38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4">
              <a:extLst>
                <a:ext uri="{FF2B5EF4-FFF2-40B4-BE49-F238E27FC236}">
                  <a16:creationId xmlns:a16="http://schemas.microsoft.com/office/drawing/2014/main" id="{0A881779-389D-4EFA-AABC-9811717172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" y="784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38233" imgH="266666" progId="Equation.3">
                    <p:embed/>
                  </p:oleObj>
                </mc:Choice>
                <mc:Fallback>
                  <p:oleObj r:id="rId8" imgW="238233" imgH="266666" progId="Equation.3">
                    <p:embed/>
                    <p:pic>
                      <p:nvPicPr>
                        <p:cNvPr id="21524" name="Object 14">
                          <a:extLst>
                            <a:ext uri="{FF2B5EF4-FFF2-40B4-BE49-F238E27FC236}">
                              <a16:creationId xmlns:a16="http://schemas.microsoft.com/office/drawing/2014/main" id="{0A881779-389D-4EFA-AABC-9811717172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784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15">
              <a:extLst>
                <a:ext uri="{FF2B5EF4-FFF2-40B4-BE49-F238E27FC236}">
                  <a16:creationId xmlns:a16="http://schemas.microsoft.com/office/drawing/2014/main" id="{55309C69-0022-413A-AA05-31B49A9770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0" y="756"/>
            <a:ext cx="64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28782" imgH="333409" progId="Equation.3">
                    <p:embed/>
                  </p:oleObj>
                </mc:Choice>
                <mc:Fallback>
                  <p:oleObj r:id="rId10" imgW="1228782" imgH="333409" progId="Equation.3">
                    <p:embed/>
                    <p:pic>
                      <p:nvPicPr>
                        <p:cNvPr id="21525" name="Object 15">
                          <a:extLst>
                            <a:ext uri="{FF2B5EF4-FFF2-40B4-BE49-F238E27FC236}">
                              <a16:creationId xmlns:a16="http://schemas.microsoft.com/office/drawing/2014/main" id="{55309C69-0022-413A-AA05-31B49A9770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756"/>
                          <a:ext cx="64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81" name="Object 17">
            <a:extLst>
              <a:ext uri="{FF2B5EF4-FFF2-40B4-BE49-F238E27FC236}">
                <a16:creationId xmlns:a16="http://schemas.microsoft.com/office/drawing/2014/main" id="{2F92354F-1C3A-4D04-BC01-037A1BCCA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55925"/>
              </p:ext>
            </p:extLst>
          </p:nvPr>
        </p:nvGraphicFramePr>
        <p:xfrm>
          <a:off x="3455988" y="1741488"/>
          <a:ext cx="2613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52645" imgH="409643" progId="Equation.DSMT4">
                  <p:embed/>
                </p:oleObj>
              </mc:Choice>
              <mc:Fallback>
                <p:oleObj r:id="rId12" imgW="1552645" imgH="409643" progId="Equation.DSMT4">
                  <p:embed/>
                  <p:pic>
                    <p:nvPicPr>
                      <p:cNvPr id="113681" name="Object 17">
                        <a:extLst>
                          <a:ext uri="{FF2B5EF4-FFF2-40B4-BE49-F238E27FC236}">
                            <a16:creationId xmlns:a16="http://schemas.microsoft.com/office/drawing/2014/main" id="{2F92354F-1C3A-4D04-BC01-037A1BCCA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1741488"/>
                        <a:ext cx="26130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>
            <a:extLst>
              <a:ext uri="{FF2B5EF4-FFF2-40B4-BE49-F238E27FC236}">
                <a16:creationId xmlns:a16="http://schemas.microsoft.com/office/drawing/2014/main" id="{B12C811A-BBD7-46C8-9E9C-CD768ED02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70756"/>
              </p:ext>
            </p:extLst>
          </p:nvPr>
        </p:nvGraphicFramePr>
        <p:xfrm>
          <a:off x="3429000" y="2668588"/>
          <a:ext cx="2514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209851" imgH="685800" progId="Equation.3">
                  <p:embed/>
                </p:oleObj>
              </mc:Choice>
              <mc:Fallback>
                <p:oleObj r:id="rId14" imgW="2209851" imgH="685800" progId="Equation.3">
                  <p:embed/>
                  <p:pic>
                    <p:nvPicPr>
                      <p:cNvPr id="113682" name="Object 18">
                        <a:extLst>
                          <a:ext uri="{FF2B5EF4-FFF2-40B4-BE49-F238E27FC236}">
                            <a16:creationId xmlns:a16="http://schemas.microsoft.com/office/drawing/2014/main" id="{B12C811A-BBD7-46C8-9E9C-CD768ED02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8588"/>
                        <a:ext cx="25146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3" name="Object 19">
            <a:extLst>
              <a:ext uri="{FF2B5EF4-FFF2-40B4-BE49-F238E27FC236}">
                <a16:creationId xmlns:a16="http://schemas.microsoft.com/office/drawing/2014/main" id="{10DEA936-CEDD-4E2D-998B-F86A68140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517429"/>
              </p:ext>
            </p:extLst>
          </p:nvPr>
        </p:nvGraphicFramePr>
        <p:xfrm>
          <a:off x="1533525" y="3657600"/>
          <a:ext cx="6305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209880" imgH="390661" progId="Equation.DSMT4">
                  <p:embed/>
                </p:oleObj>
              </mc:Choice>
              <mc:Fallback>
                <p:oleObj r:id="rId16" imgW="3209880" imgH="390661" progId="Equation.DSMT4">
                  <p:embed/>
                  <p:pic>
                    <p:nvPicPr>
                      <p:cNvPr id="113683" name="Object 19">
                        <a:extLst>
                          <a:ext uri="{FF2B5EF4-FFF2-40B4-BE49-F238E27FC236}">
                            <a16:creationId xmlns:a16="http://schemas.microsoft.com/office/drawing/2014/main" id="{10DEA936-CEDD-4E2D-998B-F86A68140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657600"/>
                        <a:ext cx="6305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4" name="Object 20">
            <a:extLst>
              <a:ext uri="{FF2B5EF4-FFF2-40B4-BE49-F238E27FC236}">
                <a16:creationId xmlns:a16="http://schemas.microsoft.com/office/drawing/2014/main" id="{2306F43B-959A-4938-B5FF-6C1EFED18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495705"/>
              </p:ext>
            </p:extLst>
          </p:nvPr>
        </p:nvGraphicFramePr>
        <p:xfrm>
          <a:off x="2667000" y="4953000"/>
          <a:ext cx="354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000394" imgH="685800" progId="Equation.3">
                  <p:embed/>
                </p:oleObj>
              </mc:Choice>
              <mc:Fallback>
                <p:oleObj r:id="rId18" imgW="3000394" imgH="685800" progId="Equation.3">
                  <p:embed/>
                  <p:pic>
                    <p:nvPicPr>
                      <p:cNvPr id="113684" name="Object 20">
                        <a:extLst>
                          <a:ext uri="{FF2B5EF4-FFF2-40B4-BE49-F238E27FC236}">
                            <a16:creationId xmlns:a16="http://schemas.microsoft.com/office/drawing/2014/main" id="{2306F43B-959A-4938-B5FF-6C1EFED18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354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>
            <a:extLst>
              <a:ext uri="{FF2B5EF4-FFF2-40B4-BE49-F238E27FC236}">
                <a16:creationId xmlns:a16="http://schemas.microsoft.com/office/drawing/2014/main" id="{AE6966F9-AAAE-41A1-A36B-66F069C6DBB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67400"/>
            <a:ext cx="6878638" cy="461963"/>
            <a:chOff x="336" y="240"/>
            <a:chExt cx="4333" cy="291"/>
          </a:xfrm>
        </p:grpSpPr>
        <p:sp>
          <p:nvSpPr>
            <p:cNvPr id="21518" name="Text Box 24">
              <a:extLst>
                <a:ext uri="{FF2B5EF4-FFF2-40B4-BE49-F238E27FC236}">
                  <a16:creationId xmlns:a16="http://schemas.microsoft.com/office/drawing/2014/main" id="{70585CD4-7A6E-4B76-909C-F9D647113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"/>
              <a:ext cx="4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得到新序列      较原序列      更快的收敛到     。      </a:t>
              </a:r>
            </a:p>
          </p:txBody>
        </p:sp>
        <p:graphicFrame>
          <p:nvGraphicFramePr>
            <p:cNvPr id="21519" name="Object 25">
              <a:extLst>
                <a:ext uri="{FF2B5EF4-FFF2-40B4-BE49-F238E27FC236}">
                  <a16:creationId xmlns:a16="http://schemas.microsoft.com/office/drawing/2014/main" id="{9D083BE1-6D7A-4818-B9FC-BF9A11D3D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5"/>
            <a:ext cx="33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457200" imgH="314427" progId="Equation.3">
                    <p:embed/>
                  </p:oleObj>
                </mc:Choice>
                <mc:Fallback>
                  <p:oleObj r:id="rId20" imgW="457200" imgH="314427" progId="Equation.3">
                    <p:embed/>
                    <p:pic>
                      <p:nvPicPr>
                        <p:cNvPr id="21519" name="Object 25">
                          <a:extLst>
                            <a:ext uri="{FF2B5EF4-FFF2-40B4-BE49-F238E27FC236}">
                              <a16:creationId xmlns:a16="http://schemas.microsoft.com/office/drawing/2014/main" id="{9D083BE1-6D7A-4818-B9FC-BF9A11D3D7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5"/>
                          <a:ext cx="33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26">
              <a:extLst>
                <a:ext uri="{FF2B5EF4-FFF2-40B4-BE49-F238E27FC236}">
                  <a16:creationId xmlns:a16="http://schemas.microsoft.com/office/drawing/2014/main" id="{CDE21BCC-06A1-4863-8F0C-7F1FE168A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40"/>
            <a:ext cx="32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457200" imgH="314427" progId="Equation.3">
                    <p:embed/>
                  </p:oleObj>
                </mc:Choice>
                <mc:Fallback>
                  <p:oleObj r:id="rId22" imgW="457200" imgH="314427" progId="Equation.3">
                    <p:embed/>
                    <p:pic>
                      <p:nvPicPr>
                        <p:cNvPr id="21520" name="Object 26">
                          <a:extLst>
                            <a:ext uri="{FF2B5EF4-FFF2-40B4-BE49-F238E27FC236}">
                              <a16:creationId xmlns:a16="http://schemas.microsoft.com/office/drawing/2014/main" id="{CDE21BCC-06A1-4863-8F0C-7F1FE168A5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"/>
                          <a:ext cx="32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27">
              <a:extLst>
                <a:ext uri="{FF2B5EF4-FFF2-40B4-BE49-F238E27FC236}">
                  <a16:creationId xmlns:a16="http://schemas.microsoft.com/office/drawing/2014/main" id="{3E0BAC6F-D924-4162-ABB9-DD27F4875E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40"/>
            <a:ext cx="2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38233" imgH="266666" progId="Equation.3">
                    <p:embed/>
                  </p:oleObj>
                </mc:Choice>
                <mc:Fallback>
                  <p:oleObj r:id="rId24" imgW="238233" imgH="266666" progId="Equation.3">
                    <p:embed/>
                    <p:pic>
                      <p:nvPicPr>
                        <p:cNvPr id="21521" name="Object 27">
                          <a:extLst>
                            <a:ext uri="{FF2B5EF4-FFF2-40B4-BE49-F238E27FC236}">
                              <a16:creationId xmlns:a16="http://schemas.microsoft.com/office/drawing/2014/main" id="{3E0BAC6F-D924-4162-ABB9-DD27F4875E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0"/>
                          <a:ext cx="2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7" name="Rectangle 29">
            <a:extLst>
              <a:ext uri="{FF2B5EF4-FFF2-40B4-BE49-F238E27FC236}">
                <a16:creationId xmlns:a16="http://schemas.microsoft.com/office/drawing/2014/main" id="{A9B8F39F-7FD3-4132-B861-80075480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70" grpId="0"/>
      <p:bldP spid="113673" grpId="0"/>
      <p:bldP spid="113674" grpId="0"/>
      <p:bldP spid="1136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6" name="Text Box 18">
            <a:extLst>
              <a:ext uri="{FF2B5EF4-FFF2-40B4-BE49-F238E27FC236}">
                <a16:creationId xmlns:a16="http://schemas.microsoft.com/office/drawing/2014/main" id="{AAC398F0-0B8C-492F-BAD0-261993FE5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4572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可以证明</a:t>
            </a:r>
          </a:p>
        </p:txBody>
      </p:sp>
      <p:graphicFrame>
        <p:nvGraphicFramePr>
          <p:cNvPr id="114707" name="Object 19">
            <a:extLst>
              <a:ext uri="{FF2B5EF4-FFF2-40B4-BE49-F238E27FC236}">
                <a16:creationId xmlns:a16="http://schemas.microsoft.com/office/drawing/2014/main" id="{4E8F64F1-A947-4D76-98A7-D0C856326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71805"/>
              </p:ext>
            </p:extLst>
          </p:nvPr>
        </p:nvGraphicFramePr>
        <p:xfrm>
          <a:off x="2000250" y="330200"/>
          <a:ext cx="18319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00359" imgH="685800" progId="Equation.3">
                  <p:embed/>
                </p:oleObj>
              </mc:Choice>
              <mc:Fallback>
                <p:oleObj r:id="rId6" imgW="1800359" imgH="685800" progId="Equation.3">
                  <p:embed/>
                  <p:pic>
                    <p:nvPicPr>
                      <p:cNvPr id="114707" name="Object 19">
                        <a:extLst>
                          <a:ext uri="{FF2B5EF4-FFF2-40B4-BE49-F238E27FC236}">
                            <a16:creationId xmlns:a16="http://schemas.microsoft.com/office/drawing/2014/main" id="{4E8F64F1-A947-4D76-98A7-D0C856326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0200"/>
                        <a:ext cx="18319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0">
            <a:extLst>
              <a:ext uri="{FF2B5EF4-FFF2-40B4-BE49-F238E27FC236}">
                <a16:creationId xmlns:a16="http://schemas.microsoft.com/office/drawing/2014/main" id="{01F31BB1-3025-4708-9BFF-75F35956F62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3800475" cy="830263"/>
            <a:chOff x="288" y="768"/>
            <a:chExt cx="2394" cy="523"/>
          </a:xfrm>
        </p:grpSpPr>
        <p:sp>
          <p:nvSpPr>
            <p:cNvPr id="22573" name="Text Box 20">
              <a:extLst>
                <a:ext uri="{FF2B5EF4-FFF2-40B4-BE49-F238E27FC236}">
                  <a16:creationId xmlns:a16="http://schemas.microsoft.com/office/drawing/2014/main" id="{BBF4925D-EC8A-4CB0-8342-357A75940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23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它表明序列       的收敛速度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比      的收敛速度快。</a:t>
              </a:r>
            </a:p>
          </p:txBody>
        </p:sp>
        <p:graphicFrame>
          <p:nvGraphicFramePr>
            <p:cNvPr id="22574" name="Object 21">
              <a:extLst>
                <a:ext uri="{FF2B5EF4-FFF2-40B4-BE49-F238E27FC236}">
                  <a16:creationId xmlns:a16="http://schemas.microsoft.com/office/drawing/2014/main" id="{BF84E1B2-E907-4FB1-B941-A7B2A8192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787"/>
            <a:ext cx="37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18978" imgH="314427" progId="Equation.3">
                    <p:embed/>
                  </p:oleObj>
                </mc:Choice>
                <mc:Fallback>
                  <p:oleObj r:id="rId8" imgW="618978" imgH="314427" progId="Equation.3">
                    <p:embed/>
                    <p:pic>
                      <p:nvPicPr>
                        <p:cNvPr id="22574" name="Object 21">
                          <a:extLst>
                            <a:ext uri="{FF2B5EF4-FFF2-40B4-BE49-F238E27FC236}">
                              <a16:creationId xmlns:a16="http://schemas.microsoft.com/office/drawing/2014/main" id="{BF84E1B2-E907-4FB1-B941-A7B2A8192C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787"/>
                          <a:ext cx="37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5" name="Object 22">
              <a:extLst>
                <a:ext uri="{FF2B5EF4-FFF2-40B4-BE49-F238E27FC236}">
                  <a16:creationId xmlns:a16="http://schemas.microsoft.com/office/drawing/2014/main" id="{5290C01F-31CF-491F-8DCE-CC0DFE8B8C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020"/>
            <a:ext cx="28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57200" imgH="314427" progId="Equation.3">
                    <p:embed/>
                  </p:oleObj>
                </mc:Choice>
                <mc:Fallback>
                  <p:oleObj r:id="rId10" imgW="457200" imgH="314427" progId="Equation.3">
                    <p:embed/>
                    <p:pic>
                      <p:nvPicPr>
                        <p:cNvPr id="22575" name="Object 22">
                          <a:extLst>
                            <a:ext uri="{FF2B5EF4-FFF2-40B4-BE49-F238E27FC236}">
                              <a16:creationId xmlns:a16="http://schemas.microsoft.com/office/drawing/2014/main" id="{5290C01F-31CF-491F-8DCE-CC0DFE8B8C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20"/>
                          <a:ext cx="28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6">
            <a:extLst>
              <a:ext uri="{FF2B5EF4-FFF2-40B4-BE49-F238E27FC236}">
                <a16:creationId xmlns:a16="http://schemas.microsoft.com/office/drawing/2014/main" id="{8279B67D-89CA-45D6-BFD9-C14B65B6C39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270125"/>
            <a:ext cx="5715000" cy="4206875"/>
            <a:chOff x="1104" y="672"/>
            <a:chExt cx="3600" cy="2650"/>
          </a:xfrm>
        </p:grpSpPr>
        <p:sp>
          <p:nvSpPr>
            <p:cNvPr id="22563" name="Line 67">
              <a:extLst>
                <a:ext uri="{FF2B5EF4-FFF2-40B4-BE49-F238E27FC236}">
                  <a16:creationId xmlns:a16="http://schemas.microsoft.com/office/drawing/2014/main" id="{C46C2DC8-2E6A-47E9-A094-3B49A4FFD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20"/>
              <a:ext cx="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4" name="Line 68">
              <a:extLst>
                <a:ext uri="{FF2B5EF4-FFF2-40B4-BE49-F238E27FC236}">
                  <a16:creationId xmlns:a16="http://schemas.microsoft.com/office/drawing/2014/main" id="{E5AFA8C5-3FB9-47BC-9F66-B22E40C17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768"/>
              <a:ext cx="0" cy="2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5" name="Freeform 69">
              <a:extLst>
                <a:ext uri="{FF2B5EF4-FFF2-40B4-BE49-F238E27FC236}">
                  <a16:creationId xmlns:a16="http://schemas.microsoft.com/office/drawing/2014/main" id="{9DA2AD49-8989-472C-BCC4-F729AB83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56"/>
              <a:ext cx="2544" cy="1296"/>
            </a:xfrm>
            <a:custGeom>
              <a:avLst/>
              <a:gdLst>
                <a:gd name="T0" fmla="*/ 0 w 2736"/>
                <a:gd name="T1" fmla="*/ 0 h 1104"/>
                <a:gd name="T2" fmla="*/ 133 w 2736"/>
                <a:gd name="T3" fmla="*/ 750 h 1104"/>
                <a:gd name="T4" fmla="*/ 467 w 2736"/>
                <a:gd name="T5" fmla="*/ 1713 h 1104"/>
                <a:gd name="T6" fmla="*/ 868 w 2736"/>
                <a:gd name="T7" fmla="*/ 2140 h 1104"/>
                <a:gd name="T8" fmla="*/ 1301 w 2736"/>
                <a:gd name="T9" fmla="*/ 2355 h 1104"/>
                <a:gd name="T10" fmla="*/ 1901 w 2736"/>
                <a:gd name="T11" fmla="*/ 2462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36" h="1104">
                  <a:moveTo>
                    <a:pt x="0" y="0"/>
                  </a:moveTo>
                  <a:cubicBezTo>
                    <a:pt x="40" y="104"/>
                    <a:pt x="80" y="208"/>
                    <a:pt x="192" y="336"/>
                  </a:cubicBezTo>
                  <a:cubicBezTo>
                    <a:pt x="304" y="464"/>
                    <a:pt x="496" y="664"/>
                    <a:pt x="672" y="768"/>
                  </a:cubicBezTo>
                  <a:cubicBezTo>
                    <a:pt x="848" y="872"/>
                    <a:pt x="1048" y="912"/>
                    <a:pt x="1248" y="960"/>
                  </a:cubicBezTo>
                  <a:cubicBezTo>
                    <a:pt x="1448" y="1008"/>
                    <a:pt x="1624" y="1032"/>
                    <a:pt x="1872" y="1056"/>
                  </a:cubicBezTo>
                  <a:cubicBezTo>
                    <a:pt x="2120" y="1080"/>
                    <a:pt x="2428" y="1092"/>
                    <a:pt x="2736" y="11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6" name="Line 70">
              <a:extLst>
                <a:ext uri="{FF2B5EF4-FFF2-40B4-BE49-F238E27FC236}">
                  <a16:creationId xmlns:a16="http://schemas.microsoft.com/office/drawing/2014/main" id="{920FAC6D-4C8B-40C1-A1C9-83E8C1171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56"/>
              <a:ext cx="2063" cy="20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7" name="Text Box 71">
              <a:extLst>
                <a:ext uri="{FF2B5EF4-FFF2-40B4-BE49-F238E27FC236}">
                  <a16:creationId xmlns:a16="http://schemas.microsoft.com/office/drawing/2014/main" id="{C8FE5793-8600-4026-9BEC-7EB9BA34A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568" name="Text Box 72">
              <a:extLst>
                <a:ext uri="{FF2B5EF4-FFF2-40B4-BE49-F238E27FC236}">
                  <a16:creationId xmlns:a16="http://schemas.microsoft.com/office/drawing/2014/main" id="{B24C4D7A-AE2D-4177-844E-4FBD7075F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67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2569" name="Text Box 73">
              <a:extLst>
                <a:ext uri="{FF2B5EF4-FFF2-40B4-BE49-F238E27FC236}">
                  <a16:creationId xmlns:a16="http://schemas.microsoft.com/office/drawing/2014/main" id="{3D75CA07-0B7E-460A-8C6C-10D335223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08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 = x</a:t>
              </a:r>
            </a:p>
          </p:txBody>
        </p:sp>
        <p:sp>
          <p:nvSpPr>
            <p:cNvPr id="22570" name="Text Box 74">
              <a:extLst>
                <a:ext uri="{FF2B5EF4-FFF2-40B4-BE49-F238E27FC236}">
                  <a16:creationId xmlns:a16="http://schemas.microsoft.com/office/drawing/2014/main" id="{05E76612-BF4E-4A52-8727-D285AD613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912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571" name="Line 75">
              <a:extLst>
                <a:ext uri="{FF2B5EF4-FFF2-40B4-BE49-F238E27FC236}">
                  <a16:creationId xmlns:a16="http://schemas.microsoft.com/office/drawing/2014/main" id="{0275C1BD-B999-4359-8216-74A581958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104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72" name="Text Box 76">
              <a:extLst>
                <a:ext uri="{FF2B5EF4-FFF2-40B4-BE49-F238E27FC236}">
                  <a16:creationId xmlns:a16="http://schemas.microsoft.com/office/drawing/2014/main" id="{42CA3E13-E559-4E56-B6C8-FEF049C15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*</a:t>
              </a:r>
              <a:endParaRPr lang="en-US" altLang="zh-CN" sz="20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77">
            <a:extLst>
              <a:ext uri="{FF2B5EF4-FFF2-40B4-BE49-F238E27FC236}">
                <a16:creationId xmlns:a16="http://schemas.microsoft.com/office/drawing/2014/main" id="{494B72A4-5F2C-4927-856D-3EBDEBD1B4E9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4899025"/>
            <a:ext cx="457200" cy="1539875"/>
            <a:chOff x="3072" y="2496"/>
            <a:chExt cx="288" cy="970"/>
          </a:xfrm>
        </p:grpSpPr>
        <p:sp>
          <p:nvSpPr>
            <p:cNvPr id="22561" name="Line 78">
              <a:extLst>
                <a:ext uri="{FF2B5EF4-FFF2-40B4-BE49-F238E27FC236}">
                  <a16:creationId xmlns:a16="http://schemas.microsoft.com/office/drawing/2014/main" id="{BEAE4834-BBF5-4ACC-84D0-1AB90BC50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96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2" name="Text Box 79">
              <a:extLst>
                <a:ext uri="{FF2B5EF4-FFF2-40B4-BE49-F238E27FC236}">
                  <a16:creationId xmlns:a16="http://schemas.microsoft.com/office/drawing/2014/main" id="{26380C25-55CF-4818-B221-D9300CC26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768" name="Text Box 80">
            <a:extLst>
              <a:ext uri="{FF2B5EF4-FFF2-40B4-BE49-F238E27FC236}">
                <a16:creationId xmlns:a16="http://schemas.microsoft.com/office/drawing/2014/main" id="{AB01411F-E68B-4894-A0EB-5C1C46EA0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45180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F7649A66-9599-4ACF-B061-54A98E1FCEFF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4899025"/>
            <a:ext cx="3276600" cy="1539875"/>
            <a:chOff x="1104" y="2496"/>
            <a:chExt cx="2064" cy="970"/>
          </a:xfrm>
        </p:grpSpPr>
        <p:sp>
          <p:nvSpPr>
            <p:cNvPr id="22558" name="Line 82">
              <a:extLst>
                <a:ext uri="{FF2B5EF4-FFF2-40B4-BE49-F238E27FC236}">
                  <a16:creationId xmlns:a16="http://schemas.microsoft.com/office/drawing/2014/main" id="{51B2C970-53BF-4B9A-A6C9-2A7233E6F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96"/>
              <a:ext cx="19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9" name="Line 83">
              <a:extLst>
                <a:ext uri="{FF2B5EF4-FFF2-40B4-BE49-F238E27FC236}">
                  <a16:creationId xmlns:a16="http://schemas.microsoft.com/office/drawing/2014/main" id="{A61A6B8A-D8AF-4F5A-AA5F-4A3A2FDB4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60" name="Text Box 84">
              <a:extLst>
                <a:ext uri="{FF2B5EF4-FFF2-40B4-BE49-F238E27FC236}">
                  <a16:creationId xmlns:a16="http://schemas.microsoft.com/office/drawing/2014/main" id="{1901E0E5-60D8-4162-B823-CB4FEA957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85">
            <a:extLst>
              <a:ext uri="{FF2B5EF4-FFF2-40B4-BE49-F238E27FC236}">
                <a16:creationId xmlns:a16="http://schemas.microsoft.com/office/drawing/2014/main" id="{2918ED54-419F-49F7-B47F-08449A4943BA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3908425"/>
            <a:ext cx="1219200" cy="2530475"/>
            <a:chOff x="1248" y="1872"/>
            <a:chExt cx="768" cy="1594"/>
          </a:xfrm>
        </p:grpSpPr>
        <p:sp>
          <p:nvSpPr>
            <p:cNvPr id="22554" name="Line 86">
              <a:extLst>
                <a:ext uri="{FF2B5EF4-FFF2-40B4-BE49-F238E27FC236}">
                  <a16:creationId xmlns:a16="http://schemas.microsoft.com/office/drawing/2014/main" id="{B00420F7-857D-4463-8C69-76A8E698C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872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5" name="Line 87">
              <a:extLst>
                <a:ext uri="{FF2B5EF4-FFF2-40B4-BE49-F238E27FC236}">
                  <a16:creationId xmlns:a16="http://schemas.microsoft.com/office/drawing/2014/main" id="{7BF2C604-53B6-40BF-871E-E2B17D98E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7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6" name="Line 88">
              <a:extLst>
                <a:ext uri="{FF2B5EF4-FFF2-40B4-BE49-F238E27FC236}">
                  <a16:creationId xmlns:a16="http://schemas.microsoft.com/office/drawing/2014/main" id="{2903EF3A-2382-467B-8584-0BDC9CFAB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7" name="Text Box 89">
              <a:extLst>
                <a:ext uri="{FF2B5EF4-FFF2-40B4-BE49-F238E27FC236}">
                  <a16:creationId xmlns:a16="http://schemas.microsoft.com/office/drawing/2014/main" id="{4792B307-94BA-4AD3-AC10-2EF644B55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2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778" name="Line 90">
            <a:extLst>
              <a:ext uri="{FF2B5EF4-FFF2-40B4-BE49-F238E27FC236}">
                <a16:creationId xmlns:a16="http://schemas.microsoft.com/office/drawing/2014/main" id="{2A55FB62-ACB4-4E98-B8DE-31EA2C88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3908425"/>
            <a:ext cx="3048000" cy="990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79" name="Line 91">
            <a:extLst>
              <a:ext uri="{FF2B5EF4-FFF2-40B4-BE49-F238E27FC236}">
                <a16:creationId xmlns:a16="http://schemas.microsoft.com/office/drawing/2014/main" id="{5B439FC3-3070-487E-AFA9-1D37303C2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4137025"/>
            <a:ext cx="0" cy="19812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83" name="Text Box 95">
            <a:extLst>
              <a:ext uri="{FF2B5EF4-FFF2-40B4-BE49-F238E27FC236}">
                <a16:creationId xmlns:a16="http://schemas.microsoft.com/office/drawing/2014/main" id="{83DD0667-14CD-4183-9B69-E9448636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798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4784" name="Object 96">
            <a:extLst>
              <a:ext uri="{FF2B5EF4-FFF2-40B4-BE49-F238E27FC236}">
                <a16:creationId xmlns:a16="http://schemas.microsoft.com/office/drawing/2014/main" id="{A4966AF7-62EA-46F2-82DB-1CA19936F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23436"/>
              </p:ext>
            </p:extLst>
          </p:nvPr>
        </p:nvGraphicFramePr>
        <p:xfrm>
          <a:off x="4821238" y="3533775"/>
          <a:ext cx="28749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314441" imgH="685800" progId="Equation.3">
                  <p:embed/>
                </p:oleObj>
              </mc:Choice>
              <mc:Fallback>
                <p:oleObj r:id="rId12" imgW="2314441" imgH="685800" progId="Equation.3">
                  <p:embed/>
                  <p:pic>
                    <p:nvPicPr>
                      <p:cNvPr id="114784" name="Object 96">
                        <a:extLst>
                          <a:ext uri="{FF2B5EF4-FFF2-40B4-BE49-F238E27FC236}">
                            <a16:creationId xmlns:a16="http://schemas.microsoft.com/office/drawing/2014/main" id="{A4966AF7-62EA-46F2-82DB-1CA19936F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533775"/>
                        <a:ext cx="2874962" cy="809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00">
            <a:extLst>
              <a:ext uri="{FF2B5EF4-FFF2-40B4-BE49-F238E27FC236}">
                <a16:creationId xmlns:a16="http://schemas.microsoft.com/office/drawing/2014/main" id="{72DAEE78-9F15-40D8-A6B6-734A672BF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accelerating convergence</a:t>
            </a:r>
          </a:p>
        </p:txBody>
      </p:sp>
      <p:grpSp>
        <p:nvGrpSpPr>
          <p:cNvPr id="7" name="Group 101">
            <a:extLst>
              <a:ext uri="{FF2B5EF4-FFF2-40B4-BE49-F238E27FC236}">
                <a16:creationId xmlns:a16="http://schemas.microsoft.com/office/drawing/2014/main" id="{6B69CB20-7281-4F91-9988-DFF35EF7A18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33400"/>
            <a:ext cx="4113213" cy="2057400"/>
            <a:chOff x="1909" y="1488"/>
            <a:chExt cx="2591" cy="1296"/>
          </a:xfrm>
        </p:grpSpPr>
        <p:sp>
          <p:nvSpPr>
            <p:cNvPr id="22547" name="AutoShape 102">
              <a:extLst>
                <a:ext uri="{FF2B5EF4-FFF2-40B4-BE49-F238E27FC236}">
                  <a16:creationId xmlns:a16="http://schemas.microsoft.com/office/drawing/2014/main" id="{7D60F676-4279-4364-B85C-D75A2E61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488"/>
              <a:ext cx="2568" cy="1296"/>
            </a:xfrm>
            <a:prstGeom prst="wedgeRectCallout">
              <a:avLst>
                <a:gd name="adj1" fmla="val -45171"/>
                <a:gd name="adj2" fmla="val 30171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548" name="Object 103">
              <a:extLst>
                <a:ext uri="{FF2B5EF4-FFF2-40B4-BE49-F238E27FC236}">
                  <a16:creationId xmlns:a16="http://schemas.microsoft.com/office/drawing/2014/main" id="{E3F32D83-BF5A-41F2-8920-643CBE2088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3" y="1783"/>
            <a:ext cx="1137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915121" imgH="457560" progId="Equation.3">
                    <p:embed/>
                  </p:oleObj>
                </mc:Choice>
                <mc:Fallback>
                  <p:oleObj r:id="rId14" imgW="915121" imgH="457560" progId="Equation.3">
                    <p:embed/>
                    <p:pic>
                      <p:nvPicPr>
                        <p:cNvPr id="22548" name="Object 103">
                          <a:extLst>
                            <a:ext uri="{FF2B5EF4-FFF2-40B4-BE49-F238E27FC236}">
                              <a16:creationId xmlns:a16="http://schemas.microsoft.com/office/drawing/2014/main" id="{E3F32D83-BF5A-41F2-8920-643CBE2088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1783"/>
                          <a:ext cx="1137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104">
              <a:extLst>
                <a:ext uri="{FF2B5EF4-FFF2-40B4-BE49-F238E27FC236}">
                  <a16:creationId xmlns:a16="http://schemas.microsoft.com/office/drawing/2014/main" id="{54345784-8468-4D2A-878B-EA430F678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1" y="2227"/>
            <a:ext cx="1921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791345" imgH="457380" progId="Equation.3">
                    <p:embed/>
                  </p:oleObj>
                </mc:Choice>
                <mc:Fallback>
                  <p:oleObj r:id="rId16" imgW="1791345" imgH="457380" progId="Equation.3">
                    <p:embed/>
                    <p:pic>
                      <p:nvPicPr>
                        <p:cNvPr id="22549" name="Object 104">
                          <a:extLst>
                            <a:ext uri="{FF2B5EF4-FFF2-40B4-BE49-F238E27FC236}">
                              <a16:creationId xmlns:a16="http://schemas.microsoft.com/office/drawing/2014/main" id="{54345784-8468-4D2A-878B-EA430F678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2227"/>
                          <a:ext cx="1921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Text Box 105">
              <a:extLst>
                <a:ext uri="{FF2B5EF4-FFF2-40B4-BE49-F238E27FC236}">
                  <a16:creationId xmlns:a16="http://schemas.microsoft.com/office/drawing/2014/main" id="{4836A0A4-543D-4764-A381-28ED52961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76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</a:t>
              </a:r>
            </a:p>
          </p:txBody>
        </p:sp>
        <p:sp>
          <p:nvSpPr>
            <p:cNvPr id="22551" name="Rectangle 106">
              <a:extLst>
                <a:ext uri="{FF2B5EF4-FFF2-40B4-BE49-F238E27FC236}">
                  <a16:creationId xmlns:a16="http://schemas.microsoft.com/office/drawing/2014/main" id="{BEA33553-41DE-4C8F-934E-81B99B28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2054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再迭代</a:t>
              </a:r>
            </a:p>
          </p:txBody>
        </p:sp>
        <p:sp>
          <p:nvSpPr>
            <p:cNvPr id="22552" name="Rectangle 107">
              <a:extLst>
                <a:ext uri="{FF2B5EF4-FFF2-40B4-BE49-F238E27FC236}">
                  <a16:creationId xmlns:a16="http://schemas.microsoft.com/office/drawing/2014/main" id="{D46A4FA5-1693-4F23-B85F-2FB0BF58C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3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改进</a:t>
              </a:r>
            </a:p>
          </p:txBody>
        </p:sp>
        <p:sp>
          <p:nvSpPr>
            <p:cNvPr id="22553" name="Rectangle 108">
              <a:extLst>
                <a:ext uri="{FF2B5EF4-FFF2-40B4-BE49-F238E27FC236}">
                  <a16:creationId xmlns:a16="http://schemas.microsoft.com/office/drawing/2014/main" id="{66E0ECBA-AF29-48CE-8B9C-0A41E0FB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488"/>
              <a:ext cx="20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埃特金（</a:t>
              </a:r>
              <a:r>
                <a:rPr lang="en-US" altLang="zh-CN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Aitken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）算法</a:t>
              </a:r>
            </a:p>
          </p:txBody>
        </p:sp>
      </p:grpSp>
      <p:grpSp>
        <p:nvGrpSpPr>
          <p:cNvPr id="8" name="Group 112">
            <a:extLst>
              <a:ext uri="{FF2B5EF4-FFF2-40B4-BE49-F238E27FC236}">
                <a16:creationId xmlns:a16="http://schemas.microsoft.com/office/drawing/2014/main" id="{E1F4A5B2-2AB2-468B-9734-D5D6DC6B5446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5229225"/>
            <a:ext cx="533400" cy="504825"/>
            <a:chOff x="2608" y="3294"/>
            <a:chExt cx="336" cy="332"/>
          </a:xfrm>
        </p:grpSpPr>
        <p:sp>
          <p:nvSpPr>
            <p:cNvPr id="22545" name="AutoShape 93">
              <a:extLst>
                <a:ext uri="{FF2B5EF4-FFF2-40B4-BE49-F238E27FC236}">
                  <a16:creationId xmlns:a16="http://schemas.microsoft.com/office/drawing/2014/main" id="{94801E1E-3769-4E9C-88B5-E8204E2466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08" y="3294"/>
              <a:ext cx="336" cy="332"/>
            </a:xfrm>
            <a:prstGeom prst="wedgeRectCallout">
              <a:avLst>
                <a:gd name="adj1" fmla="val -120838"/>
                <a:gd name="adj2" fmla="val -11536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546" name="Object 111">
              <a:extLst>
                <a:ext uri="{FF2B5EF4-FFF2-40B4-BE49-F238E27FC236}">
                  <a16:creationId xmlns:a16="http://schemas.microsoft.com/office/drawing/2014/main" id="{51D691E5-6DC9-4128-BCDE-4BCDB90883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6" y="3346"/>
            <a:ext cx="16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40126" imgH="165603" progId="Equation.3">
                    <p:embed/>
                  </p:oleObj>
                </mc:Choice>
                <mc:Fallback>
                  <p:oleObj r:id="rId18" imgW="140126" imgH="165603" progId="Equation.3">
                    <p:embed/>
                    <p:pic>
                      <p:nvPicPr>
                        <p:cNvPr id="22546" name="Object 111">
                          <a:extLst>
                            <a:ext uri="{FF2B5EF4-FFF2-40B4-BE49-F238E27FC236}">
                              <a16:creationId xmlns:a16="http://schemas.microsoft.com/office/drawing/2014/main" id="{51D691E5-6DC9-4128-BCDE-4BCDB90883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3346"/>
                          <a:ext cx="16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4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14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/>
      <p:bldP spid="114768" grpId="0"/>
      <p:bldP spid="1147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>
            <a:extLst>
              <a:ext uri="{FF2B5EF4-FFF2-40B4-BE49-F238E27FC236}">
                <a16:creationId xmlns:a16="http://schemas.microsoft.com/office/drawing/2014/main" id="{F2A48E4B-FB09-4C11-BE0C-B756D29A378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836613"/>
            <a:ext cx="8569325" cy="1516062"/>
            <a:chOff x="156" y="521"/>
            <a:chExt cx="5460" cy="955"/>
          </a:xfrm>
        </p:grpSpPr>
        <p:sp>
          <p:nvSpPr>
            <p:cNvPr id="23571" name="Rectangle 2">
              <a:extLst>
                <a:ext uri="{FF2B5EF4-FFF2-40B4-BE49-F238E27FC236}">
                  <a16:creationId xmlns:a16="http://schemas.microsoft.com/office/drawing/2014/main" id="{4CE389DE-476D-42AE-8DF5-231062C9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521"/>
              <a:ext cx="5460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5794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埃特金方法不管原序列       是怎样产生的，对        进行加速计算，得到序列        ，如果把埃特金加速技巧与不动点迭代结合，则可得到如下的迭代法：</a:t>
              </a:r>
            </a:p>
          </p:txBody>
        </p:sp>
        <p:graphicFrame>
          <p:nvGraphicFramePr>
            <p:cNvPr id="23572" name="Object 5">
              <a:extLst>
                <a:ext uri="{FF2B5EF4-FFF2-40B4-BE49-F238E27FC236}">
                  <a16:creationId xmlns:a16="http://schemas.microsoft.com/office/drawing/2014/main" id="{89581718-70BB-4CDF-BAAE-6F6E0FCF2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589"/>
            <a:ext cx="3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57200" imgH="314427" progId="Equation.3">
                    <p:embed/>
                  </p:oleObj>
                </mc:Choice>
                <mc:Fallback>
                  <p:oleObj r:id="rId4" imgW="457200" imgH="314427" progId="Equation.3">
                    <p:embed/>
                    <p:pic>
                      <p:nvPicPr>
                        <p:cNvPr id="23572" name="Object 5">
                          <a:extLst>
                            <a:ext uri="{FF2B5EF4-FFF2-40B4-BE49-F238E27FC236}">
                              <a16:creationId xmlns:a16="http://schemas.microsoft.com/office/drawing/2014/main" id="{89581718-70BB-4CDF-BAAE-6F6E0FCF2E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589"/>
                          <a:ext cx="38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6">
              <a:extLst>
                <a:ext uri="{FF2B5EF4-FFF2-40B4-BE49-F238E27FC236}">
                  <a16:creationId xmlns:a16="http://schemas.microsoft.com/office/drawing/2014/main" id="{4F525B87-69C2-4FAD-990F-DE40BBEF8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5" y="579"/>
            <a:ext cx="3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57200" imgH="314427" progId="Equation.3">
                    <p:embed/>
                  </p:oleObj>
                </mc:Choice>
                <mc:Fallback>
                  <p:oleObj r:id="rId6" imgW="457200" imgH="314427" progId="Equation.3">
                    <p:embed/>
                    <p:pic>
                      <p:nvPicPr>
                        <p:cNvPr id="23573" name="Object 6">
                          <a:extLst>
                            <a:ext uri="{FF2B5EF4-FFF2-40B4-BE49-F238E27FC236}">
                              <a16:creationId xmlns:a16="http://schemas.microsoft.com/office/drawing/2014/main" id="{4F525B87-69C2-4FAD-990F-DE40BBEF8A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579"/>
                          <a:ext cx="38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7">
              <a:extLst>
                <a:ext uri="{FF2B5EF4-FFF2-40B4-BE49-F238E27FC236}">
                  <a16:creationId xmlns:a16="http://schemas.microsoft.com/office/drawing/2014/main" id="{A64F0717-A22A-4A0A-B60F-1B075B377C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7" y="849"/>
            <a:ext cx="3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57200" imgH="314427" progId="Equation.3">
                    <p:embed/>
                  </p:oleObj>
                </mc:Choice>
                <mc:Fallback>
                  <p:oleObj r:id="rId8" imgW="457200" imgH="314427" progId="Equation.3">
                    <p:embed/>
                    <p:pic>
                      <p:nvPicPr>
                        <p:cNvPr id="23574" name="Object 7">
                          <a:extLst>
                            <a:ext uri="{FF2B5EF4-FFF2-40B4-BE49-F238E27FC236}">
                              <a16:creationId xmlns:a16="http://schemas.microsoft.com/office/drawing/2014/main" id="{A64F0717-A22A-4A0A-B60F-1B075B377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849"/>
                          <a:ext cx="38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8F8C4A64-EDC7-4C73-A3C9-8F034568E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18930"/>
              </p:ext>
            </p:extLst>
          </p:nvPr>
        </p:nvGraphicFramePr>
        <p:xfrm>
          <a:off x="3009900" y="2387600"/>
          <a:ext cx="3086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04967" imgH="314427" progId="Equation.3">
                  <p:embed/>
                </p:oleObj>
              </mc:Choice>
              <mc:Fallback>
                <p:oleObj r:id="rId10" imgW="2504967" imgH="314427" progId="Equation.3">
                  <p:embed/>
                  <p:pic>
                    <p:nvPicPr>
                      <p:cNvPr id="105480" name="Object 8">
                        <a:extLst>
                          <a:ext uri="{FF2B5EF4-FFF2-40B4-BE49-F238E27FC236}">
                            <a16:creationId xmlns:a16="http://schemas.microsoft.com/office/drawing/2014/main" id="{8F8C4A64-EDC7-4C73-A3C9-8F034568E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87600"/>
                        <a:ext cx="3086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>
            <a:extLst>
              <a:ext uri="{FF2B5EF4-FFF2-40B4-BE49-F238E27FC236}">
                <a16:creationId xmlns:a16="http://schemas.microsoft.com/office/drawing/2014/main" id="{CBC7ADDA-C066-419C-9522-1BDBC9DAD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21206"/>
              </p:ext>
            </p:extLst>
          </p:nvPr>
        </p:nvGraphicFramePr>
        <p:xfrm>
          <a:off x="2243138" y="2827338"/>
          <a:ext cx="51149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753045" imgH="685800" progId="Equation.3">
                  <p:embed/>
                </p:oleObj>
              </mc:Choice>
              <mc:Fallback>
                <p:oleObj r:id="rId12" imgW="4753045" imgH="685800" progId="Equation.3">
                  <p:embed/>
                  <p:pic>
                    <p:nvPicPr>
                      <p:cNvPr id="105481" name="Object 9">
                        <a:extLst>
                          <a:ext uri="{FF2B5EF4-FFF2-40B4-BE49-F238E27FC236}">
                            <a16:creationId xmlns:a16="http://schemas.microsoft.com/office/drawing/2014/main" id="{CBC7ADDA-C066-419C-9522-1BDBC9DAD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827338"/>
                        <a:ext cx="51149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>
            <a:extLst>
              <a:ext uri="{FF2B5EF4-FFF2-40B4-BE49-F238E27FC236}">
                <a16:creationId xmlns:a16="http://schemas.microsoft.com/office/drawing/2014/main" id="{32760835-9152-4C45-B116-16BB97A7E7E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30601"/>
            <a:ext cx="8610600" cy="1485901"/>
            <a:chOff x="192" y="2256"/>
            <a:chExt cx="5424" cy="936"/>
          </a:xfrm>
        </p:grpSpPr>
        <p:sp>
          <p:nvSpPr>
            <p:cNvPr id="18453" name="Rectangle 3">
              <a:extLst>
                <a:ext uri="{FF2B5EF4-FFF2-40B4-BE49-F238E27FC236}">
                  <a16:creationId xmlns:a16="http://schemas.microsoft.com/office/drawing/2014/main" id="{6D7C97D2-9F79-4D6A-AFD0-5A73CB29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5424" cy="9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称为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斯蒂芬森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1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steffensen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）迭代法。它可以这样理解，我们要求                 的根  ，令                                                            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,   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已知    的近似值     及   ，其误差分别为</a:t>
              </a:r>
            </a:p>
          </p:txBody>
        </p:sp>
        <p:graphicFrame>
          <p:nvGraphicFramePr>
            <p:cNvPr id="23565" name="Object 10">
              <a:extLst>
                <a:ext uri="{FF2B5EF4-FFF2-40B4-BE49-F238E27FC236}">
                  <a16:creationId xmlns:a16="http://schemas.microsoft.com/office/drawing/2014/main" id="{95995D84-7BFF-42C0-96FA-4C7A99B52A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" y="2597"/>
            <a:ext cx="80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914400" imgH="266666" progId="Equation.3">
                    <p:embed/>
                  </p:oleObj>
                </mc:Choice>
                <mc:Fallback>
                  <p:oleObj r:id="rId14" imgW="914400" imgH="266666" progId="Equation.3">
                    <p:embed/>
                    <p:pic>
                      <p:nvPicPr>
                        <p:cNvPr id="23565" name="Object 10">
                          <a:extLst>
                            <a:ext uri="{FF2B5EF4-FFF2-40B4-BE49-F238E27FC236}">
                              <a16:creationId xmlns:a16="http://schemas.microsoft.com/office/drawing/2014/main" id="{95995D84-7BFF-42C0-96FA-4C7A99B52A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597"/>
                          <a:ext cx="80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1">
              <a:extLst>
                <a:ext uri="{FF2B5EF4-FFF2-40B4-BE49-F238E27FC236}">
                  <a16:creationId xmlns:a16="http://schemas.microsoft.com/office/drawing/2014/main" id="{F03633CB-DCE9-48A3-A5B4-C994ABAF4B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947"/>
            <a:ext cx="21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38233" imgH="266666" progId="Equation.3">
                    <p:embed/>
                  </p:oleObj>
                </mc:Choice>
                <mc:Fallback>
                  <p:oleObj r:id="rId16" imgW="238233" imgH="266666" progId="Equation.3">
                    <p:embed/>
                    <p:pic>
                      <p:nvPicPr>
                        <p:cNvPr id="23566" name="Object 11">
                          <a:extLst>
                            <a:ext uri="{FF2B5EF4-FFF2-40B4-BE49-F238E27FC236}">
                              <a16:creationId xmlns:a16="http://schemas.microsoft.com/office/drawing/2014/main" id="{F03633CB-DCE9-48A3-A5B4-C994ABAF4B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47"/>
                          <a:ext cx="21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2">
              <a:extLst>
                <a:ext uri="{FF2B5EF4-FFF2-40B4-BE49-F238E27FC236}">
                  <a16:creationId xmlns:a16="http://schemas.microsoft.com/office/drawing/2014/main" id="{0CB3B949-B75B-4C4A-A5FF-E9DD22A101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587"/>
            <a:ext cx="292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143241" imgH="314427" progId="Equation.3">
                    <p:embed/>
                  </p:oleObj>
                </mc:Choice>
                <mc:Fallback>
                  <p:oleObj r:id="rId18" imgW="4143241" imgH="314427" progId="Equation.3">
                    <p:embed/>
                    <p:pic>
                      <p:nvPicPr>
                        <p:cNvPr id="23567" name="Object 12">
                          <a:extLst>
                            <a:ext uri="{FF2B5EF4-FFF2-40B4-BE49-F238E27FC236}">
                              <a16:creationId xmlns:a16="http://schemas.microsoft.com/office/drawing/2014/main" id="{0CB3B949-B75B-4C4A-A5FF-E9DD22A101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87"/>
                          <a:ext cx="292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3">
              <a:extLst>
                <a:ext uri="{FF2B5EF4-FFF2-40B4-BE49-F238E27FC236}">
                  <a16:creationId xmlns:a16="http://schemas.microsoft.com/office/drawing/2014/main" id="{FF0282BB-B6EA-4B59-87D1-CE9417B6F5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0" y="2552"/>
            <a:ext cx="24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38233" imgH="266666" progId="Equation.3">
                    <p:embed/>
                  </p:oleObj>
                </mc:Choice>
                <mc:Fallback>
                  <p:oleObj r:id="rId20" imgW="238233" imgH="266666" progId="Equation.3">
                    <p:embed/>
                    <p:pic>
                      <p:nvPicPr>
                        <p:cNvPr id="23568" name="Object 13">
                          <a:extLst>
                            <a:ext uri="{FF2B5EF4-FFF2-40B4-BE49-F238E27FC236}">
                              <a16:creationId xmlns:a16="http://schemas.microsoft.com/office/drawing/2014/main" id="{FF0282BB-B6EA-4B59-87D1-CE9417B6F5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552"/>
                          <a:ext cx="24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14">
              <a:extLst>
                <a:ext uri="{FF2B5EF4-FFF2-40B4-BE49-F238E27FC236}">
                  <a16:creationId xmlns:a16="http://schemas.microsoft.com/office/drawing/2014/main" id="{55456576-E0C2-4609-B22F-E022DEE069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2" y="2914"/>
            <a:ext cx="22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38233" imgH="314427" progId="Equation.3">
                    <p:embed/>
                  </p:oleObj>
                </mc:Choice>
                <mc:Fallback>
                  <p:oleObj r:id="rId22" imgW="238233" imgH="314427" progId="Equation.3">
                    <p:embed/>
                    <p:pic>
                      <p:nvPicPr>
                        <p:cNvPr id="23569" name="Object 14">
                          <a:extLst>
                            <a:ext uri="{FF2B5EF4-FFF2-40B4-BE49-F238E27FC236}">
                              <a16:creationId xmlns:a16="http://schemas.microsoft.com/office/drawing/2014/main" id="{55456576-E0C2-4609-B22F-E022DEE069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914"/>
                          <a:ext cx="22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5">
              <a:extLst>
                <a:ext uri="{FF2B5EF4-FFF2-40B4-BE49-F238E27FC236}">
                  <a16:creationId xmlns:a16="http://schemas.microsoft.com/office/drawing/2014/main" id="{E09CDAB7-15C2-402C-99CB-9275F7AEA9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7" y="2920"/>
            <a:ext cx="2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38233" imgH="314427" progId="Equation.3">
                    <p:embed/>
                  </p:oleObj>
                </mc:Choice>
                <mc:Fallback>
                  <p:oleObj r:id="rId24" imgW="238233" imgH="314427" progId="Equation.3">
                    <p:embed/>
                    <p:pic>
                      <p:nvPicPr>
                        <p:cNvPr id="23570" name="Object 15">
                          <a:extLst>
                            <a:ext uri="{FF2B5EF4-FFF2-40B4-BE49-F238E27FC236}">
                              <a16:creationId xmlns:a16="http://schemas.microsoft.com/office/drawing/2014/main" id="{E09CDAB7-15C2-402C-99CB-9275F7AEA9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2920"/>
                          <a:ext cx="2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8" name="Object 16">
            <a:extLst>
              <a:ext uri="{FF2B5EF4-FFF2-40B4-BE49-F238E27FC236}">
                <a16:creationId xmlns:a16="http://schemas.microsoft.com/office/drawing/2014/main" id="{E8AF1A71-F861-4A30-B036-32FD5A0FA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68490"/>
              </p:ext>
            </p:extLst>
          </p:nvPr>
        </p:nvGraphicFramePr>
        <p:xfrm>
          <a:off x="2965450" y="5554663"/>
          <a:ext cx="3448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829594" imgH="228699" progId="Equation.3">
                  <p:embed/>
                </p:oleObj>
              </mc:Choice>
              <mc:Fallback>
                <p:oleObj r:id="rId26" imgW="1829594" imgH="228699" progId="Equation.3">
                  <p:embed/>
                  <p:pic>
                    <p:nvPicPr>
                      <p:cNvPr id="105488" name="Object 16">
                        <a:extLst>
                          <a:ext uri="{FF2B5EF4-FFF2-40B4-BE49-F238E27FC236}">
                            <a16:creationId xmlns:a16="http://schemas.microsoft.com/office/drawing/2014/main" id="{E8AF1A71-F861-4A30-B036-32FD5A0FA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5554663"/>
                        <a:ext cx="34480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>
            <a:extLst>
              <a:ext uri="{FF2B5EF4-FFF2-40B4-BE49-F238E27FC236}">
                <a16:creationId xmlns:a16="http://schemas.microsoft.com/office/drawing/2014/main" id="{C6B07096-AA04-40FA-9EF2-151F8F2B6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71997"/>
              </p:ext>
            </p:extLst>
          </p:nvPr>
        </p:nvGraphicFramePr>
        <p:xfrm>
          <a:off x="2971800" y="5097463"/>
          <a:ext cx="3352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804183" imgH="228699" progId="Equation.3">
                  <p:embed/>
                </p:oleObj>
              </mc:Choice>
              <mc:Fallback>
                <p:oleObj r:id="rId28" imgW="1804183" imgH="228699" progId="Equation.3">
                  <p:embed/>
                  <p:pic>
                    <p:nvPicPr>
                      <p:cNvPr id="105489" name="Object 17">
                        <a:extLst>
                          <a:ext uri="{FF2B5EF4-FFF2-40B4-BE49-F238E27FC236}">
                            <a16:creationId xmlns:a16="http://schemas.microsoft.com/office/drawing/2014/main" id="{C6B07096-AA04-40FA-9EF2-151F8F2B6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97463"/>
                        <a:ext cx="3352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>
            <a:extLst>
              <a:ext uri="{FF2B5EF4-FFF2-40B4-BE49-F238E27FC236}">
                <a16:creationId xmlns:a16="http://schemas.microsoft.com/office/drawing/2014/main" id="{44F4505E-C2A9-4D40-96F0-3CE4BD81C5A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1800"/>
            <a:ext cx="5054600" cy="471488"/>
            <a:chOff x="288" y="272"/>
            <a:chExt cx="3184" cy="297"/>
          </a:xfrm>
        </p:grpSpPr>
        <p:sp>
          <p:nvSpPr>
            <p:cNvPr id="18451" name="Rectangle 4">
              <a:extLst>
                <a:ext uri="{FF2B5EF4-FFF2-40B4-BE49-F238E27FC236}">
                  <a16:creationId xmlns:a16="http://schemas.microsoft.com/office/drawing/2014/main" id="{ADACE6E7-DDBC-4142-B67A-EFB956B7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2"/>
              <a:ext cx="308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indent="304800" algn="just" eaLnBrk="1" hangingPunct="1"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斯蒂芬森（</a:t>
              </a:r>
              <a:r>
                <a:rPr kumimoji="1" lang="en-US" altLang="zh-CN" sz="2400" b="1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steffensen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）迭代法</a:t>
              </a:r>
            </a:p>
          </p:txBody>
        </p:sp>
        <p:pic>
          <p:nvPicPr>
            <p:cNvPr id="23563" name="Picture 22" descr="toolbox">
              <a:extLst>
                <a:ext uri="{FF2B5EF4-FFF2-40B4-BE49-F238E27FC236}">
                  <a16:creationId xmlns:a16="http://schemas.microsoft.com/office/drawing/2014/main" id="{3D5FE61D-B64D-4FC2-9B0F-FEA9628C7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8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61" name="Rectangle 25">
            <a:extLst>
              <a:ext uri="{FF2B5EF4-FFF2-40B4-BE49-F238E27FC236}">
                <a16:creationId xmlns:a16="http://schemas.microsoft.com/office/drawing/2014/main" id="{DDAD9A73-96A8-4A5D-9BA3-16E78A6D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4009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026">
            <a:extLst>
              <a:ext uri="{FF2B5EF4-FFF2-40B4-BE49-F238E27FC236}">
                <a16:creationId xmlns:a16="http://schemas.microsoft.com/office/drawing/2014/main" id="{E06EA905-7E57-4F01-A325-F81F246A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§1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二分法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Bisection Method */</a:t>
            </a:r>
          </a:p>
        </p:txBody>
      </p:sp>
      <p:grpSp>
        <p:nvGrpSpPr>
          <p:cNvPr id="2" name="Group 1076">
            <a:extLst>
              <a:ext uri="{FF2B5EF4-FFF2-40B4-BE49-F238E27FC236}">
                <a16:creationId xmlns:a16="http://schemas.microsoft.com/office/drawing/2014/main" id="{D5D523E1-33F7-49EA-8A10-87EE9AA3B97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692150"/>
            <a:ext cx="8496300" cy="2895600"/>
            <a:chOff x="96" y="432"/>
            <a:chExt cx="5410" cy="1824"/>
          </a:xfrm>
        </p:grpSpPr>
        <p:sp>
          <p:nvSpPr>
            <p:cNvPr id="6183" name="Rectangle 1029">
              <a:extLst>
                <a:ext uri="{FF2B5EF4-FFF2-40B4-BE49-F238E27FC236}">
                  <a16:creationId xmlns:a16="http://schemas.microsoft.com/office/drawing/2014/main" id="{3644FD3E-48D0-4670-8396-5373FF295DB2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96" y="432"/>
              <a:ext cx="5410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二分法的思想是将有根区间折半进行搜索，即对有根区间          ，取中点                        将它分为两半 ，检查          与      是否同号，如果确系同号，说明所求的根     在    的右侧，这时令                        ；否则      必在    的左侧，这时令                       ，不管出现哪一种情况，新的有根区间仅为原来的一半，二分法的示意图如下：</a:t>
              </a:r>
            </a:p>
            <a:p>
              <a:pPr eaLnBrk="1" hangingPunct="1">
                <a:lnSpc>
                  <a:spcPct val="120000"/>
                </a:lnSpc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</a:t>
              </a:r>
            </a:p>
          </p:txBody>
        </p:sp>
        <p:graphicFrame>
          <p:nvGraphicFramePr>
            <p:cNvPr id="6184" name="Object 1030">
              <a:extLst>
                <a:ext uri="{FF2B5EF4-FFF2-40B4-BE49-F238E27FC236}">
                  <a16:creationId xmlns:a16="http://schemas.microsoft.com/office/drawing/2014/main" id="{9F16631B-3D5E-4A9C-B8DE-CC9CC70E57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3" y="768"/>
            <a:ext cx="41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95427" imgH="266666" progId="Equation.3">
                    <p:embed/>
                  </p:oleObj>
                </mc:Choice>
                <mc:Fallback>
                  <p:oleObj r:id="rId7" imgW="495427" imgH="266666" progId="Equation.3">
                    <p:embed/>
                    <p:pic>
                      <p:nvPicPr>
                        <p:cNvPr id="6184" name="Object 1030">
                          <a:extLst>
                            <a:ext uri="{FF2B5EF4-FFF2-40B4-BE49-F238E27FC236}">
                              <a16:creationId xmlns:a16="http://schemas.microsoft.com/office/drawing/2014/main" id="{9F16631B-3D5E-4A9C-B8DE-CC9CC70E57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768"/>
                          <a:ext cx="41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" name="Object 1031">
              <a:extLst>
                <a:ext uri="{FF2B5EF4-FFF2-40B4-BE49-F238E27FC236}">
                  <a16:creationId xmlns:a16="http://schemas.microsoft.com/office/drawing/2014/main" id="{008F9B3A-35CE-4193-8B94-97514F6B2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1" y="768"/>
            <a:ext cx="113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476496" imgH="276157" progId="Equation.3">
                    <p:embed/>
                  </p:oleObj>
                </mc:Choice>
                <mc:Fallback>
                  <p:oleObj r:id="rId9" imgW="1476496" imgH="276157" progId="Equation.3">
                    <p:embed/>
                    <p:pic>
                      <p:nvPicPr>
                        <p:cNvPr id="6185" name="Object 1031">
                          <a:extLst>
                            <a:ext uri="{FF2B5EF4-FFF2-40B4-BE49-F238E27FC236}">
                              <a16:creationId xmlns:a16="http://schemas.microsoft.com/office/drawing/2014/main" id="{008F9B3A-35CE-4193-8B94-97514F6B27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768"/>
                          <a:ext cx="113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6" name="Object 1032">
              <a:extLst>
                <a:ext uri="{FF2B5EF4-FFF2-40B4-BE49-F238E27FC236}">
                  <a16:creationId xmlns:a16="http://schemas.microsoft.com/office/drawing/2014/main" id="{961AD941-8B36-4225-91FC-F81117396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5" y="809"/>
            <a:ext cx="41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618978" imgH="276157" progId="Equation.3">
                    <p:embed/>
                  </p:oleObj>
                </mc:Choice>
                <mc:Fallback>
                  <p:oleObj r:id="rId11" imgW="618978" imgH="276157" progId="Equation.3">
                    <p:embed/>
                    <p:pic>
                      <p:nvPicPr>
                        <p:cNvPr id="6186" name="Object 1032">
                          <a:extLst>
                            <a:ext uri="{FF2B5EF4-FFF2-40B4-BE49-F238E27FC236}">
                              <a16:creationId xmlns:a16="http://schemas.microsoft.com/office/drawing/2014/main" id="{961AD941-8B36-4225-91FC-F81117396A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5" y="809"/>
                          <a:ext cx="41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7" name="Object 1033">
              <a:extLst>
                <a:ext uri="{FF2B5EF4-FFF2-40B4-BE49-F238E27FC236}">
                  <a16:creationId xmlns:a16="http://schemas.microsoft.com/office/drawing/2014/main" id="{02996020-7F14-4CB3-BED0-B27840B61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" y="1059"/>
            <a:ext cx="3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523869" imgH="266666" progId="Equation.3">
                    <p:embed/>
                  </p:oleObj>
                </mc:Choice>
                <mc:Fallback>
                  <p:oleObj r:id="rId13" imgW="523869" imgH="266666" progId="Equation.3">
                    <p:embed/>
                    <p:pic>
                      <p:nvPicPr>
                        <p:cNvPr id="6187" name="Object 1033">
                          <a:extLst>
                            <a:ext uri="{FF2B5EF4-FFF2-40B4-BE49-F238E27FC236}">
                              <a16:creationId xmlns:a16="http://schemas.microsoft.com/office/drawing/2014/main" id="{02996020-7F14-4CB3-BED0-B27840B61D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1059"/>
                          <a:ext cx="3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8" name="Object 1034">
              <a:extLst>
                <a:ext uri="{FF2B5EF4-FFF2-40B4-BE49-F238E27FC236}">
                  <a16:creationId xmlns:a16="http://schemas.microsoft.com/office/drawing/2014/main" id="{6049A9ED-E4CA-4201-AE9A-5A7FDD7EA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7" y="1008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38233" imgH="266666" progId="Equation.3">
                    <p:embed/>
                  </p:oleObj>
                </mc:Choice>
                <mc:Fallback>
                  <p:oleObj r:id="rId15" imgW="238233" imgH="266666" progId="Equation.3">
                    <p:embed/>
                    <p:pic>
                      <p:nvPicPr>
                        <p:cNvPr id="6188" name="Object 1034">
                          <a:extLst>
                            <a:ext uri="{FF2B5EF4-FFF2-40B4-BE49-F238E27FC236}">
                              <a16:creationId xmlns:a16="http://schemas.microsoft.com/office/drawing/2014/main" id="{6049A9ED-E4CA-4201-AE9A-5A7FDD7EAC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008"/>
                          <a:ext cx="2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9" name="Object 1035">
              <a:extLst>
                <a:ext uri="{FF2B5EF4-FFF2-40B4-BE49-F238E27FC236}">
                  <a16:creationId xmlns:a16="http://schemas.microsoft.com/office/drawing/2014/main" id="{56A270B6-1CF5-420D-AC6D-3E60414B6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7" y="1017"/>
            <a:ext cx="23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218967" imgH="276157" progId="Equation.3">
                    <p:embed/>
                  </p:oleObj>
                </mc:Choice>
                <mc:Fallback>
                  <p:oleObj r:id="rId17" imgW="218967" imgH="276157" progId="Equation.3">
                    <p:embed/>
                    <p:pic>
                      <p:nvPicPr>
                        <p:cNvPr id="6189" name="Object 1035">
                          <a:extLst>
                            <a:ext uri="{FF2B5EF4-FFF2-40B4-BE49-F238E27FC236}">
                              <a16:creationId xmlns:a16="http://schemas.microsoft.com/office/drawing/2014/main" id="{56A270B6-1CF5-420D-AC6D-3E60414B6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1017"/>
                          <a:ext cx="23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0" name="Object 1036">
              <a:extLst>
                <a:ext uri="{FF2B5EF4-FFF2-40B4-BE49-F238E27FC236}">
                  <a16:creationId xmlns:a16="http://schemas.microsoft.com/office/drawing/2014/main" id="{CC46E0A4-529F-4138-8D45-A3ECFEBE0B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1" y="1314"/>
            <a:ext cx="114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419308" imgH="276157" progId="Equation.3">
                    <p:embed/>
                  </p:oleObj>
                </mc:Choice>
                <mc:Fallback>
                  <p:oleObj r:id="rId19" imgW="1419308" imgH="276157" progId="Equation.3">
                    <p:embed/>
                    <p:pic>
                      <p:nvPicPr>
                        <p:cNvPr id="6190" name="Object 1036">
                          <a:extLst>
                            <a:ext uri="{FF2B5EF4-FFF2-40B4-BE49-F238E27FC236}">
                              <a16:creationId xmlns:a16="http://schemas.microsoft.com/office/drawing/2014/main" id="{CC46E0A4-529F-4138-8D45-A3ECFEBE0B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1314"/>
                          <a:ext cx="114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1" name="Object 1037">
              <a:extLst>
                <a:ext uri="{FF2B5EF4-FFF2-40B4-BE49-F238E27FC236}">
                  <a16:creationId xmlns:a16="http://schemas.microsoft.com/office/drawing/2014/main" id="{0BCD7DE3-65D0-4D1C-9221-3DDBBC331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1256"/>
            <a:ext cx="26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238233" imgH="266666" progId="Equation.3">
                    <p:embed/>
                  </p:oleObj>
                </mc:Choice>
                <mc:Fallback>
                  <p:oleObj r:id="rId21" imgW="238233" imgH="266666" progId="Equation.3">
                    <p:embed/>
                    <p:pic>
                      <p:nvPicPr>
                        <p:cNvPr id="6191" name="Object 1037">
                          <a:extLst>
                            <a:ext uri="{FF2B5EF4-FFF2-40B4-BE49-F238E27FC236}">
                              <a16:creationId xmlns:a16="http://schemas.microsoft.com/office/drawing/2014/main" id="{0BCD7DE3-65D0-4D1C-9221-3DDBBC331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56"/>
                          <a:ext cx="26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2" name="Object 1038">
              <a:extLst>
                <a:ext uri="{FF2B5EF4-FFF2-40B4-BE49-F238E27FC236}">
                  <a16:creationId xmlns:a16="http://schemas.microsoft.com/office/drawing/2014/main" id="{DB799CDF-BFC2-449B-A1E5-60FFF306E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0" y="1305"/>
            <a:ext cx="2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218967" imgH="276157" progId="Equation.3">
                    <p:embed/>
                  </p:oleObj>
                </mc:Choice>
                <mc:Fallback>
                  <p:oleObj r:id="rId23" imgW="218967" imgH="276157" progId="Equation.3">
                    <p:embed/>
                    <p:pic>
                      <p:nvPicPr>
                        <p:cNvPr id="6192" name="Object 1038">
                          <a:extLst>
                            <a:ext uri="{FF2B5EF4-FFF2-40B4-BE49-F238E27FC236}">
                              <a16:creationId xmlns:a16="http://schemas.microsoft.com/office/drawing/2014/main" id="{DB799CDF-BFC2-449B-A1E5-60FFF306E9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1305"/>
                          <a:ext cx="2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3" name="Object 1039">
              <a:extLst>
                <a:ext uri="{FF2B5EF4-FFF2-40B4-BE49-F238E27FC236}">
                  <a16:creationId xmlns:a16="http://schemas.microsoft.com/office/drawing/2014/main" id="{9900AC68-6971-4530-8776-D837DED9EC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3" y="1571"/>
            <a:ext cx="113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409827" imgH="276157" progId="Equation.3">
                    <p:embed/>
                  </p:oleObj>
                </mc:Choice>
                <mc:Fallback>
                  <p:oleObj r:id="rId25" imgW="1409827" imgH="276157" progId="Equation.3">
                    <p:embed/>
                    <p:pic>
                      <p:nvPicPr>
                        <p:cNvPr id="6193" name="Object 1039">
                          <a:extLst>
                            <a:ext uri="{FF2B5EF4-FFF2-40B4-BE49-F238E27FC236}">
                              <a16:creationId xmlns:a16="http://schemas.microsoft.com/office/drawing/2014/main" id="{9900AC68-6971-4530-8776-D837DED9EC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1571"/>
                          <a:ext cx="113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32" name="Line 1040">
            <a:extLst>
              <a:ext uri="{FF2B5EF4-FFF2-40B4-BE49-F238E27FC236}">
                <a16:creationId xmlns:a16="http://schemas.microsoft.com/office/drawing/2014/main" id="{57FBCEC8-C114-4236-A115-831423080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76800"/>
            <a:ext cx="510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33" name="Freeform 1041">
            <a:extLst>
              <a:ext uri="{FF2B5EF4-FFF2-40B4-BE49-F238E27FC236}">
                <a16:creationId xmlns:a16="http://schemas.microsoft.com/office/drawing/2014/main" id="{E188342C-8970-4C61-AD9B-9EFB3197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3048000" cy="2057400"/>
          </a:xfrm>
          <a:custGeom>
            <a:avLst/>
            <a:gdLst>
              <a:gd name="T0" fmla="*/ 0 w 1920"/>
              <a:gd name="T1" fmla="*/ 2147483646 h 1296"/>
              <a:gd name="T2" fmla="*/ 2147483646 w 1920"/>
              <a:gd name="T3" fmla="*/ 2147483646 h 1296"/>
              <a:gd name="T4" fmla="*/ 2147483646 w 1920"/>
              <a:gd name="T5" fmla="*/ 2147483646 h 1296"/>
              <a:gd name="T6" fmla="*/ 2147483646 w 1920"/>
              <a:gd name="T7" fmla="*/ 2147483646 h 1296"/>
              <a:gd name="T8" fmla="*/ 2147483646 w 1920"/>
              <a:gd name="T9" fmla="*/ 2147483646 h 1296"/>
              <a:gd name="T10" fmla="*/ 2147483646 w 1920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0" h="1296">
                <a:moveTo>
                  <a:pt x="0" y="1296"/>
                </a:moveTo>
                <a:cubicBezTo>
                  <a:pt x="232" y="1252"/>
                  <a:pt x="464" y="1208"/>
                  <a:pt x="672" y="1152"/>
                </a:cubicBezTo>
                <a:cubicBezTo>
                  <a:pt x="880" y="1096"/>
                  <a:pt x="1104" y="1024"/>
                  <a:pt x="1248" y="960"/>
                </a:cubicBezTo>
                <a:cubicBezTo>
                  <a:pt x="1392" y="896"/>
                  <a:pt x="1448" y="864"/>
                  <a:pt x="1536" y="768"/>
                </a:cubicBezTo>
                <a:cubicBezTo>
                  <a:pt x="1624" y="672"/>
                  <a:pt x="1712" y="512"/>
                  <a:pt x="1776" y="384"/>
                </a:cubicBezTo>
                <a:cubicBezTo>
                  <a:pt x="1840" y="256"/>
                  <a:pt x="1880" y="128"/>
                  <a:pt x="19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34" name="Line 1042">
            <a:extLst>
              <a:ext uri="{FF2B5EF4-FFF2-40B4-BE49-F238E27FC236}">
                <a16:creationId xmlns:a16="http://schemas.microsoft.com/office/drawing/2014/main" id="{3AAB1EF5-1B8A-403D-B485-8B06D08E7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35" name="Oval 1043">
            <a:extLst>
              <a:ext uri="{FF2B5EF4-FFF2-40B4-BE49-F238E27FC236}">
                <a16:creationId xmlns:a16="http://schemas.microsoft.com/office/drawing/2014/main" id="{61A0787E-DC9E-4722-B580-BEEE8B11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33938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044">
            <a:extLst>
              <a:ext uri="{FF2B5EF4-FFF2-40B4-BE49-F238E27FC236}">
                <a16:creationId xmlns:a16="http://schemas.microsoft.com/office/drawing/2014/main" id="{81432A04-CF9A-429C-A1F9-84F5CE5ACE9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72000"/>
            <a:ext cx="304800" cy="990600"/>
            <a:chOff x="1440" y="1920"/>
            <a:chExt cx="192" cy="624"/>
          </a:xfrm>
        </p:grpSpPr>
        <p:sp>
          <p:nvSpPr>
            <p:cNvPr id="6181" name="Line 1045">
              <a:extLst>
                <a:ext uri="{FF2B5EF4-FFF2-40B4-BE49-F238E27FC236}">
                  <a16:creationId xmlns:a16="http://schemas.microsoft.com/office/drawing/2014/main" id="{29F5B474-8014-44D8-9548-88412DD59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11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1046">
              <a:extLst>
                <a:ext uri="{FF2B5EF4-FFF2-40B4-BE49-F238E27FC236}">
                  <a16:creationId xmlns:a16="http://schemas.microsoft.com/office/drawing/2014/main" id="{A712A65A-B2A4-457D-A7C4-A8DB6BB33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4" name="Group 1047">
            <a:extLst>
              <a:ext uri="{FF2B5EF4-FFF2-40B4-BE49-F238E27FC236}">
                <a16:creationId xmlns:a16="http://schemas.microsoft.com/office/drawing/2014/main" id="{BC43502D-E8B7-46BA-B1B0-B0CCD3CEC40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05200"/>
            <a:ext cx="304800" cy="1738313"/>
            <a:chOff x="3360" y="1248"/>
            <a:chExt cx="192" cy="1095"/>
          </a:xfrm>
        </p:grpSpPr>
        <p:sp>
          <p:nvSpPr>
            <p:cNvPr id="6179" name="Line 1048">
              <a:extLst>
                <a:ext uri="{FF2B5EF4-FFF2-40B4-BE49-F238E27FC236}">
                  <a16:creationId xmlns:a16="http://schemas.microsoft.com/office/drawing/2014/main" id="{92984D49-422A-43C9-943A-006C70E07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0" name="Text Box 1049">
              <a:extLst>
                <a:ext uri="{FF2B5EF4-FFF2-40B4-BE49-F238E27FC236}">
                  <a16:creationId xmlns:a16="http://schemas.microsoft.com/office/drawing/2014/main" id="{778BD389-7C8D-4857-9045-BF8A6981D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86042" name="Text Box 1050">
            <a:extLst>
              <a:ext uri="{FF2B5EF4-FFF2-40B4-BE49-F238E27FC236}">
                <a16:creationId xmlns:a16="http://schemas.microsoft.com/office/drawing/2014/main" id="{14D1ECE7-7E40-4129-908A-5512410E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5800"/>
            <a:ext cx="38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43" name="Line 1051">
            <a:extLst>
              <a:ext uri="{FF2B5EF4-FFF2-40B4-BE49-F238E27FC236}">
                <a16:creationId xmlns:a16="http://schemas.microsoft.com/office/drawing/2014/main" id="{2B499150-25DC-452C-9F4E-27A778E5E6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800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44" name="Text Box 1052">
            <a:extLst>
              <a:ext uri="{FF2B5EF4-FFF2-40B4-BE49-F238E27FC236}">
                <a16:creationId xmlns:a16="http://schemas.microsoft.com/office/drawing/2014/main" id="{015E9AF9-8521-4B85-9FBE-DFF0A508B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0"/>
            <a:ext cx="38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45" name="Text Box 1053">
            <a:extLst>
              <a:ext uri="{FF2B5EF4-FFF2-40B4-BE49-F238E27FC236}">
                <a16:creationId xmlns:a16="http://schemas.microsoft.com/office/drawing/2014/main" id="{16AD558E-8EAF-4899-9161-D71B8365A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6046" name="Text Box 1054">
            <a:extLst>
              <a:ext uri="{FF2B5EF4-FFF2-40B4-BE49-F238E27FC236}">
                <a16:creationId xmlns:a16="http://schemas.microsoft.com/office/drawing/2014/main" id="{98D1FE6A-3215-45B2-B18F-B15E122D6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6047" name="Oval 1055">
            <a:extLst>
              <a:ext uri="{FF2B5EF4-FFF2-40B4-BE49-F238E27FC236}">
                <a16:creationId xmlns:a16="http://schemas.microsoft.com/office/drawing/2014/main" id="{D06F15F1-F41F-456C-8741-A6465E39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3200400" cy="838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When to stop?</a:t>
            </a:r>
          </a:p>
        </p:txBody>
      </p:sp>
      <p:grpSp>
        <p:nvGrpSpPr>
          <p:cNvPr id="5" name="Group 1056">
            <a:extLst>
              <a:ext uri="{FF2B5EF4-FFF2-40B4-BE49-F238E27FC236}">
                <a16:creationId xmlns:a16="http://schemas.microsoft.com/office/drawing/2014/main" id="{5025073C-3182-4230-BD03-A4DABA155E3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562600"/>
            <a:ext cx="4130675" cy="533400"/>
            <a:chOff x="624" y="1776"/>
            <a:chExt cx="2602" cy="336"/>
          </a:xfrm>
        </p:grpSpPr>
        <p:graphicFrame>
          <p:nvGraphicFramePr>
            <p:cNvPr id="6176" name="Object 1057">
              <a:extLst>
                <a:ext uri="{FF2B5EF4-FFF2-40B4-BE49-F238E27FC236}">
                  <a16:creationId xmlns:a16="http://schemas.microsoft.com/office/drawing/2014/main" id="{1FC7BC79-F9B4-48A2-A6A7-FAC5A7B0F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776"/>
            <a:ext cx="104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902092" imgH="254110" progId="Equation.3">
                    <p:embed/>
                  </p:oleObj>
                </mc:Choice>
                <mc:Fallback>
                  <p:oleObj r:id="rId27" imgW="902092" imgH="254110" progId="Equation.3">
                    <p:embed/>
                    <p:pic>
                      <p:nvPicPr>
                        <p:cNvPr id="6176" name="Object 1057">
                          <a:extLst>
                            <a:ext uri="{FF2B5EF4-FFF2-40B4-BE49-F238E27FC236}">
                              <a16:creationId xmlns:a16="http://schemas.microsoft.com/office/drawing/2014/main" id="{1FC7BC79-F9B4-48A2-A6A7-FAC5A7B0F1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76"/>
                          <a:ext cx="104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1058">
              <a:extLst>
                <a:ext uri="{FF2B5EF4-FFF2-40B4-BE49-F238E27FC236}">
                  <a16:creationId xmlns:a16="http://schemas.microsoft.com/office/drawing/2014/main" id="{12B97D14-1BAC-4063-ADD0-2A37F8DD8C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776"/>
            <a:ext cx="8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673685" imgH="254221" progId="Equation.3">
                    <p:embed/>
                  </p:oleObj>
                </mc:Choice>
                <mc:Fallback>
                  <p:oleObj r:id="rId29" imgW="673685" imgH="254221" progId="Equation.3">
                    <p:embed/>
                    <p:pic>
                      <p:nvPicPr>
                        <p:cNvPr id="6177" name="Object 1058">
                          <a:extLst>
                            <a:ext uri="{FF2B5EF4-FFF2-40B4-BE49-F238E27FC236}">
                              <a16:creationId xmlns:a16="http://schemas.microsoft.com/office/drawing/2014/main" id="{12B97D14-1BAC-4063-ADD0-2A37F8DD8C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76"/>
                          <a:ext cx="82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Text Box 1059">
              <a:extLst>
                <a:ext uri="{FF2B5EF4-FFF2-40B4-BE49-F238E27FC236}">
                  <a16:creationId xmlns:a16="http://schemas.microsoft.com/office/drawing/2014/main" id="{8C263575-F41F-4DC8-B400-F7BBDA9EC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或</a:t>
              </a:r>
            </a:p>
          </p:txBody>
        </p:sp>
      </p:grpSp>
      <p:sp>
        <p:nvSpPr>
          <p:cNvPr id="86052" name="Text Box 1060">
            <a:extLst>
              <a:ext uri="{FF2B5EF4-FFF2-40B4-BE49-F238E27FC236}">
                <a16:creationId xmlns:a16="http://schemas.microsoft.com/office/drawing/2014/main" id="{A65AFCA1-0F05-4ACE-8AA0-3C7FDCFE5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95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1800" b="1" i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x*</a:t>
            </a:r>
          </a:p>
        </p:txBody>
      </p:sp>
      <p:grpSp>
        <p:nvGrpSpPr>
          <p:cNvPr id="6" name="Group 1063">
            <a:extLst>
              <a:ext uri="{FF2B5EF4-FFF2-40B4-BE49-F238E27FC236}">
                <a16:creationId xmlns:a16="http://schemas.microsoft.com/office/drawing/2014/main" id="{03464312-236D-4227-86E5-F829B2440D3B}"/>
              </a:ext>
            </a:extLst>
          </p:cNvPr>
          <p:cNvGrpSpPr>
            <a:grpSpLocks/>
          </p:cNvGrpSpPr>
          <p:nvPr/>
        </p:nvGrpSpPr>
        <p:grpSpPr bwMode="auto">
          <a:xfrm>
            <a:off x="4646613" y="4572000"/>
            <a:ext cx="3352800" cy="1371600"/>
            <a:chOff x="1728" y="2832"/>
            <a:chExt cx="2112" cy="864"/>
          </a:xfrm>
        </p:grpSpPr>
        <p:sp>
          <p:nvSpPr>
            <p:cNvPr id="6174" name="Freeform 1064">
              <a:extLst>
                <a:ext uri="{FF2B5EF4-FFF2-40B4-BE49-F238E27FC236}">
                  <a16:creationId xmlns:a16="http://schemas.microsoft.com/office/drawing/2014/main" id="{7616481A-EBBC-45EB-B5A0-DB59746F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64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5" name="Freeform 1065">
              <a:extLst>
                <a:ext uri="{FF2B5EF4-FFF2-40B4-BE49-F238E27FC236}">
                  <a16:creationId xmlns:a16="http://schemas.microsoft.com/office/drawing/2014/main" id="{FD2F26A3-A08E-4349-AA92-14B8A5D656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688" y="2832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066">
            <a:extLst>
              <a:ext uri="{FF2B5EF4-FFF2-40B4-BE49-F238E27FC236}">
                <a16:creationId xmlns:a16="http://schemas.microsoft.com/office/drawing/2014/main" id="{B680810C-BC1B-4220-BCBC-CDB3B9AA97A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191000"/>
            <a:ext cx="5334000" cy="1828800"/>
            <a:chOff x="1152" y="2592"/>
            <a:chExt cx="3360" cy="1152"/>
          </a:xfrm>
        </p:grpSpPr>
        <p:sp>
          <p:nvSpPr>
            <p:cNvPr id="6172" name="Line 1067">
              <a:extLst>
                <a:ext uri="{FF2B5EF4-FFF2-40B4-BE49-F238E27FC236}">
                  <a16:creationId xmlns:a16="http://schemas.microsoft.com/office/drawing/2014/main" id="{7FE85D67-B944-454A-8FD3-2B46C8222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26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3" name="Line 1068">
              <a:extLst>
                <a:ext uri="{FF2B5EF4-FFF2-40B4-BE49-F238E27FC236}">
                  <a16:creationId xmlns:a16="http://schemas.microsoft.com/office/drawing/2014/main" id="{0BBC7D7E-45F3-4AE4-8370-1159235D8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061" name="Line 1069">
            <a:extLst>
              <a:ext uri="{FF2B5EF4-FFF2-40B4-BE49-F238E27FC236}">
                <a16:creationId xmlns:a16="http://schemas.microsoft.com/office/drawing/2014/main" id="{9FF06772-63F6-4594-B8E2-2C8324287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0292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62" name="Text Box 1070">
            <a:extLst>
              <a:ext uri="{FF2B5EF4-FFF2-40B4-BE49-F238E27FC236}">
                <a16:creationId xmlns:a16="http://schemas.microsoft.com/office/drawing/2014/main" id="{0DEA9779-927A-42A9-A117-7ED72B104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648200"/>
            <a:ext cx="38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0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1071">
            <a:extLst>
              <a:ext uri="{FF2B5EF4-FFF2-40B4-BE49-F238E27FC236}">
                <a16:creationId xmlns:a16="http://schemas.microsoft.com/office/drawing/2014/main" id="{D84088E3-71F1-42FE-B2C1-3FD45C3660B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029200"/>
            <a:ext cx="1981200" cy="549275"/>
            <a:chOff x="2640" y="3120"/>
            <a:chExt cx="1248" cy="346"/>
          </a:xfrm>
        </p:grpSpPr>
        <p:sp>
          <p:nvSpPr>
            <p:cNvPr id="6169" name="Line 1072">
              <a:extLst>
                <a:ext uri="{FF2B5EF4-FFF2-40B4-BE49-F238E27FC236}">
                  <a16:creationId xmlns:a16="http://schemas.microsoft.com/office/drawing/2014/main" id="{A6679B37-EDCD-4831-9FA3-B056F7AE4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1073">
              <a:extLst>
                <a:ext uri="{FF2B5EF4-FFF2-40B4-BE49-F238E27FC236}">
                  <a16:creationId xmlns:a16="http://schemas.microsoft.com/office/drawing/2014/main" id="{45FB596E-FA8E-4036-9107-CAB20FE88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171" name="Text Box 1074">
              <a:extLst>
                <a:ext uri="{FF2B5EF4-FFF2-40B4-BE49-F238E27FC236}">
                  <a16:creationId xmlns:a16="http://schemas.microsoft.com/office/drawing/2014/main" id="{329C96E4-41D1-43A0-A729-CE98C31D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x*</a:t>
              </a:r>
            </a:p>
          </p:txBody>
        </p:sp>
      </p:grpSp>
      <p:sp>
        <p:nvSpPr>
          <p:cNvPr id="86067" name="Text Box 1075">
            <a:extLst>
              <a:ext uri="{FF2B5EF4-FFF2-40B4-BE49-F238E27FC236}">
                <a16:creationId xmlns:a16="http://schemas.microsoft.com/office/drawing/2014/main" id="{907A05B9-87CD-4848-A994-89A5E44B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241675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6053" name="AutoShape 1061">
            <a:extLst>
              <a:ext uri="{FF2B5EF4-FFF2-40B4-BE49-F238E27FC236}">
                <a16:creationId xmlns:a16="http://schemas.microsoft.com/office/drawing/2014/main" id="{C86A3250-DE30-49AB-ABBB-6B909B052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05200"/>
            <a:ext cx="3429000" cy="609600"/>
          </a:xfrm>
          <a:prstGeom prst="wedgeEllipseCallout">
            <a:avLst>
              <a:gd name="adj1" fmla="val -64889"/>
              <a:gd name="adj2" fmla="val 30494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不能保证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的精度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35" grpId="0" animBg="1"/>
      <p:bldP spid="86042" grpId="0"/>
      <p:bldP spid="86044" grpId="0"/>
      <p:bldP spid="86045" grpId="0"/>
      <p:bldP spid="86046" grpId="0"/>
      <p:bldP spid="86047" grpId="0" animBg="1"/>
      <p:bldP spid="86052" grpId="0"/>
      <p:bldP spid="86062" grpId="0"/>
      <p:bldP spid="86067" grpId="0"/>
      <p:bldP spid="860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97C49F5C-0242-4B23-AF27-351B34EA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实际上（*）是将不动点迭代法计算两步合并成一步得到的，可将它写成另一种不动点迭代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C633AF60-4E99-440A-910A-F6E57C3948B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3375"/>
            <a:ext cx="8424863" cy="1030288"/>
            <a:chOff x="192" y="206"/>
            <a:chExt cx="5424" cy="649"/>
          </a:xfrm>
        </p:grpSpPr>
        <p:sp>
          <p:nvSpPr>
            <p:cNvPr id="19475" name="Rectangle 2">
              <a:extLst>
                <a:ext uri="{FF2B5EF4-FFF2-40B4-BE49-F238E27FC236}">
                  <a16:creationId xmlns:a16="http://schemas.microsoft.com/office/drawing/2014/main" id="{633896F6-6EEB-4D20-A67C-16F6AA6A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06"/>
              <a:ext cx="5424" cy="6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indent="304800" algn="just" eaLnBrk="1" hangingPunct="1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把误差     “外推到零”，即过                及                   两点做线性插值函数，它与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轴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交点就是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(*)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中的           ，即方程</a:t>
              </a:r>
            </a:p>
          </p:txBody>
        </p:sp>
        <p:graphicFrame>
          <p:nvGraphicFramePr>
            <p:cNvPr id="24592" name="Object 4">
              <a:extLst>
                <a:ext uri="{FF2B5EF4-FFF2-40B4-BE49-F238E27FC236}">
                  <a16:creationId xmlns:a16="http://schemas.microsoft.com/office/drawing/2014/main" id="{75F1F370-0F62-4032-9B17-675BC86527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3" y="266"/>
            <a:ext cx="39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30774" imgH="203553" progId="Equation.3">
                    <p:embed/>
                  </p:oleObj>
                </mc:Choice>
                <mc:Fallback>
                  <p:oleObj r:id="rId5" imgW="330774" imgH="203553" progId="Equation.3">
                    <p:embed/>
                    <p:pic>
                      <p:nvPicPr>
                        <p:cNvPr id="24592" name="Object 4">
                          <a:extLst>
                            <a:ext uri="{FF2B5EF4-FFF2-40B4-BE49-F238E27FC236}">
                              <a16:creationId xmlns:a16="http://schemas.microsoft.com/office/drawing/2014/main" id="{75F1F370-0F62-4032-9B17-675BC86527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266"/>
                          <a:ext cx="39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5">
              <a:extLst>
                <a:ext uri="{FF2B5EF4-FFF2-40B4-BE49-F238E27FC236}">
                  <a16:creationId xmlns:a16="http://schemas.microsoft.com/office/drawing/2014/main" id="{AC13DC51-49C9-4627-949B-8D9F63876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0" y="266"/>
            <a:ext cx="8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52633" imgH="314427" progId="Equation.3">
                    <p:embed/>
                  </p:oleObj>
                </mc:Choice>
                <mc:Fallback>
                  <p:oleObj r:id="rId7" imgW="1152633" imgH="314427" progId="Equation.3">
                    <p:embed/>
                    <p:pic>
                      <p:nvPicPr>
                        <p:cNvPr id="24593" name="Object 5">
                          <a:extLst>
                            <a:ext uri="{FF2B5EF4-FFF2-40B4-BE49-F238E27FC236}">
                              <a16:creationId xmlns:a16="http://schemas.microsoft.com/office/drawing/2014/main" id="{AC13DC51-49C9-4627-949B-8D9F638763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266"/>
                          <a:ext cx="8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6">
              <a:extLst>
                <a:ext uri="{FF2B5EF4-FFF2-40B4-BE49-F238E27FC236}">
                  <a16:creationId xmlns:a16="http://schemas.microsoft.com/office/drawing/2014/main" id="{E89ED011-E150-4F7B-9FB0-A011FDF0C0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6" y="276"/>
            <a:ext cx="8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152633" imgH="314427" progId="Equation.3">
                    <p:embed/>
                  </p:oleObj>
                </mc:Choice>
                <mc:Fallback>
                  <p:oleObj r:id="rId9" imgW="1152633" imgH="314427" progId="Equation.3">
                    <p:embed/>
                    <p:pic>
                      <p:nvPicPr>
                        <p:cNvPr id="24594" name="Object 6">
                          <a:extLst>
                            <a:ext uri="{FF2B5EF4-FFF2-40B4-BE49-F238E27FC236}">
                              <a16:creationId xmlns:a16="http://schemas.microsoft.com/office/drawing/2014/main" id="{E89ED011-E150-4F7B-9FB0-A011FDF0C0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276"/>
                          <a:ext cx="86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7">
              <a:extLst>
                <a:ext uri="{FF2B5EF4-FFF2-40B4-BE49-F238E27FC236}">
                  <a16:creationId xmlns:a16="http://schemas.microsoft.com/office/drawing/2014/main" id="{9BAD30A0-D58B-45C3-999A-6864E09611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7" y="536"/>
            <a:ext cx="40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409492" imgH="314427" progId="Equation.3">
                    <p:embed/>
                  </p:oleObj>
                </mc:Choice>
                <mc:Fallback>
                  <p:oleObj r:id="rId11" imgW="409492" imgH="314427" progId="Equation.3">
                    <p:embed/>
                    <p:pic>
                      <p:nvPicPr>
                        <p:cNvPr id="24595" name="Object 7">
                          <a:extLst>
                            <a:ext uri="{FF2B5EF4-FFF2-40B4-BE49-F238E27FC236}">
                              <a16:creationId xmlns:a16="http://schemas.microsoft.com/office/drawing/2014/main" id="{9BAD30A0-D58B-45C3-999A-6864E09611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536"/>
                          <a:ext cx="40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04" name="Object 8">
            <a:extLst>
              <a:ext uri="{FF2B5EF4-FFF2-40B4-BE49-F238E27FC236}">
                <a16:creationId xmlns:a16="http://schemas.microsoft.com/office/drawing/2014/main" id="{6E4FCB26-7E51-40CF-BCF4-D40ADF97F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1834"/>
              </p:ext>
            </p:extLst>
          </p:nvPr>
        </p:nvGraphicFramePr>
        <p:xfrm>
          <a:off x="2438400" y="1419225"/>
          <a:ext cx="4800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514782" imgH="657327" progId="Equation.3">
                  <p:embed/>
                </p:oleObj>
              </mc:Choice>
              <mc:Fallback>
                <p:oleObj r:id="rId13" imgW="3514782" imgH="657327" progId="Equation.3">
                  <p:embed/>
                  <p:pic>
                    <p:nvPicPr>
                      <p:cNvPr id="106504" name="Object 8">
                        <a:extLst>
                          <a:ext uri="{FF2B5EF4-FFF2-40B4-BE49-F238E27FC236}">
                            <a16:creationId xmlns:a16="http://schemas.microsoft.com/office/drawing/2014/main" id="{6E4FCB26-7E51-40CF-BCF4-D40ADF97F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5"/>
                        <a:ext cx="4800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>
            <a:extLst>
              <a:ext uri="{FF2B5EF4-FFF2-40B4-BE49-F238E27FC236}">
                <a16:creationId xmlns:a16="http://schemas.microsoft.com/office/drawing/2014/main" id="{8FDDF6F9-66F0-4A79-90F9-B3CA84DBA1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715006"/>
            <a:ext cx="8382000" cy="461963"/>
            <a:chOff x="240" y="3600"/>
            <a:chExt cx="5280" cy="291"/>
          </a:xfrm>
        </p:grpSpPr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0577A2C9-5B8C-46C9-8A8E-48F1CB17F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600"/>
              <a:ext cx="5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对不动点迭代                                       有以下局部收敛性定理。</a:t>
              </a:r>
            </a:p>
          </p:txBody>
        </p:sp>
        <p:graphicFrame>
          <p:nvGraphicFramePr>
            <p:cNvPr id="24590" name="Object 10">
              <a:extLst>
                <a:ext uri="{FF2B5EF4-FFF2-40B4-BE49-F238E27FC236}">
                  <a16:creationId xmlns:a16="http://schemas.microsoft.com/office/drawing/2014/main" id="{9EB53DE3-CC5D-4FE0-BAAE-EAAE8BE053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625"/>
            <a:ext cx="18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828829" imgH="314427" progId="Equation.3">
                    <p:embed/>
                  </p:oleObj>
                </mc:Choice>
                <mc:Fallback>
                  <p:oleObj r:id="rId15" imgW="2828829" imgH="314427" progId="Equation.3">
                    <p:embed/>
                    <p:pic>
                      <p:nvPicPr>
                        <p:cNvPr id="24590" name="Object 10">
                          <a:extLst>
                            <a:ext uri="{FF2B5EF4-FFF2-40B4-BE49-F238E27FC236}">
                              <a16:creationId xmlns:a16="http://schemas.microsoft.com/office/drawing/2014/main" id="{9EB53DE3-CC5D-4FE0-BAAE-EAAE8BE053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25"/>
                          <a:ext cx="18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07" name="Object 11">
            <a:extLst>
              <a:ext uri="{FF2B5EF4-FFF2-40B4-BE49-F238E27FC236}">
                <a16:creationId xmlns:a16="http://schemas.microsoft.com/office/drawing/2014/main" id="{4FFE46FD-9D40-4EBE-97CF-5C5EB02E5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20258"/>
              </p:ext>
            </p:extLst>
          </p:nvPr>
        </p:nvGraphicFramePr>
        <p:xfrm>
          <a:off x="2946400" y="4876800"/>
          <a:ext cx="3657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324257" imgH="657327" progId="Equation.3">
                  <p:embed/>
                </p:oleObj>
              </mc:Choice>
              <mc:Fallback>
                <p:oleObj r:id="rId17" imgW="3324257" imgH="657327" progId="Equation.3">
                  <p:embed/>
                  <p:pic>
                    <p:nvPicPr>
                      <p:cNvPr id="106507" name="Object 11">
                        <a:extLst>
                          <a:ext uri="{FF2B5EF4-FFF2-40B4-BE49-F238E27FC236}">
                            <a16:creationId xmlns:a16="http://schemas.microsoft.com/office/drawing/2014/main" id="{4FFE46FD-9D40-4EBE-97CF-5C5EB02E5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876800"/>
                        <a:ext cx="3657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D510D15F-A809-412B-A347-2D172B65AE3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7543800" cy="1092200"/>
            <a:chOff x="192" y="1392"/>
            <a:chExt cx="4752" cy="688"/>
          </a:xfrm>
        </p:grpSpPr>
        <p:graphicFrame>
          <p:nvGraphicFramePr>
            <p:cNvPr id="24587" name="Object 9">
              <a:extLst>
                <a:ext uri="{FF2B5EF4-FFF2-40B4-BE49-F238E27FC236}">
                  <a16:creationId xmlns:a16="http://schemas.microsoft.com/office/drawing/2014/main" id="{7A76FFEF-3486-425C-838F-0137E19DD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525"/>
            <a:ext cx="3888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6181833" imgH="685800" progId="Equation.3">
                    <p:embed/>
                  </p:oleObj>
                </mc:Choice>
                <mc:Fallback>
                  <p:oleObj r:id="rId19" imgW="6181833" imgH="685800" progId="Equation.3">
                    <p:embed/>
                    <p:pic>
                      <p:nvPicPr>
                        <p:cNvPr id="24587" name="Object 9">
                          <a:extLst>
                            <a:ext uri="{FF2B5EF4-FFF2-40B4-BE49-F238E27FC236}">
                              <a16:creationId xmlns:a16="http://schemas.microsoft.com/office/drawing/2014/main" id="{7A76FFEF-3486-425C-838F-0137E19DD0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25"/>
                          <a:ext cx="3888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Rectangle 12">
              <a:extLst>
                <a:ext uri="{FF2B5EF4-FFF2-40B4-BE49-F238E27FC236}">
                  <a16:creationId xmlns:a16="http://schemas.microsoft.com/office/drawing/2014/main" id="{1C786A7D-B3A8-46CF-A842-C43B1F92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9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的解</a:t>
              </a:r>
            </a:p>
          </p:txBody>
        </p:sp>
      </p:grp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FDD4CD5B-71C9-4F7C-B89D-1DD1CCA0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0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06511" name="Object 15">
            <a:extLst>
              <a:ext uri="{FF2B5EF4-FFF2-40B4-BE49-F238E27FC236}">
                <a16:creationId xmlns:a16="http://schemas.microsoft.com/office/drawing/2014/main" id="{3BB35C39-1CB4-4BEA-8F74-686771E29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33881"/>
              </p:ext>
            </p:extLst>
          </p:nvPr>
        </p:nvGraphicFramePr>
        <p:xfrm>
          <a:off x="2971800" y="4267200"/>
          <a:ext cx="2895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2828829" imgH="314427" progId="Equation.3">
                  <p:embed/>
                </p:oleObj>
              </mc:Choice>
              <mc:Fallback>
                <p:oleObj r:id="rId21" imgW="2828829" imgH="314427" progId="Equation.3">
                  <p:embed/>
                  <p:pic>
                    <p:nvPicPr>
                      <p:cNvPr id="106511" name="Object 15">
                        <a:extLst>
                          <a:ext uri="{FF2B5EF4-FFF2-40B4-BE49-F238E27FC236}">
                            <a16:creationId xmlns:a16="http://schemas.microsoft.com/office/drawing/2014/main" id="{3BB35C39-1CB4-4BEA-8F74-686771E29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895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20">
            <a:extLst>
              <a:ext uri="{FF2B5EF4-FFF2-40B4-BE49-F238E27FC236}">
                <a16:creationId xmlns:a16="http://schemas.microsoft.com/office/drawing/2014/main" id="{9D0A154C-6D15-4BB8-A484-1922BDBD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4009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43AA22B2-87E5-49A0-AF79-D91893C2E4B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0598"/>
            <a:ext cx="8507413" cy="1965325"/>
            <a:chOff x="144" y="176"/>
            <a:chExt cx="5424" cy="1238"/>
          </a:xfrm>
        </p:grpSpPr>
        <p:sp>
          <p:nvSpPr>
            <p:cNvPr id="107543" name="Rectangle 23">
              <a:extLst>
                <a:ext uri="{FF2B5EF4-FFF2-40B4-BE49-F238E27FC236}">
                  <a16:creationId xmlns:a16="http://schemas.microsoft.com/office/drawing/2014/main" id="{4B584967-BAD3-4A44-A8AC-64AE8E4C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76"/>
              <a:ext cx="5424" cy="12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30000"/>
                </a:lnSpc>
                <a:defRPr/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若    为迭代函数       的不动点，则     为      的不动点。</a:t>
              </a:r>
            </a:p>
            <a:p>
              <a:pPr algn="just" eaLnBrk="1" hangingPunct="1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反之，若    为      的不动点，设       存在，        则    是       的不</a:t>
              </a:r>
            </a:p>
            <a:p>
              <a:pPr algn="just" eaLnBrk="1" hangingPunct="1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动点。若原算法收敛，则斯蒂芬森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steffensen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迭代法至少是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阶收敛的。</a:t>
              </a:r>
            </a:p>
          </p:txBody>
        </p:sp>
        <p:graphicFrame>
          <p:nvGraphicFramePr>
            <p:cNvPr id="25658" name="Object 24">
              <a:extLst>
                <a:ext uri="{FF2B5EF4-FFF2-40B4-BE49-F238E27FC236}">
                  <a16:creationId xmlns:a16="http://schemas.microsoft.com/office/drawing/2014/main" id="{A05ED950-EA4A-4849-9E66-A6223E835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0" y="240"/>
            <a:ext cx="24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38233" imgH="266666" progId="Equation.3">
                    <p:embed/>
                  </p:oleObj>
                </mc:Choice>
                <mc:Fallback>
                  <p:oleObj r:id="rId4" imgW="238233" imgH="266666" progId="Equation.3">
                    <p:embed/>
                    <p:pic>
                      <p:nvPicPr>
                        <p:cNvPr id="25658" name="Object 24">
                          <a:extLst>
                            <a:ext uri="{FF2B5EF4-FFF2-40B4-BE49-F238E27FC236}">
                              <a16:creationId xmlns:a16="http://schemas.microsoft.com/office/drawing/2014/main" id="{A05ED950-EA4A-4849-9E66-A6223E8357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240"/>
                          <a:ext cx="24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9" name="Object 25">
              <a:extLst>
                <a:ext uri="{FF2B5EF4-FFF2-40B4-BE49-F238E27FC236}">
                  <a16:creationId xmlns:a16="http://schemas.microsoft.com/office/drawing/2014/main" id="{68BA5D82-5373-4289-A64D-623B701B4E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0" y="276"/>
            <a:ext cx="3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23869" imgH="266666" progId="Equation.3">
                    <p:embed/>
                  </p:oleObj>
                </mc:Choice>
                <mc:Fallback>
                  <p:oleObj r:id="rId6" imgW="523869" imgH="266666" progId="Equation.3">
                    <p:embed/>
                    <p:pic>
                      <p:nvPicPr>
                        <p:cNvPr id="25659" name="Object 25">
                          <a:extLst>
                            <a:ext uri="{FF2B5EF4-FFF2-40B4-BE49-F238E27FC236}">
                              <a16:creationId xmlns:a16="http://schemas.microsoft.com/office/drawing/2014/main" id="{68BA5D82-5373-4289-A64D-623B701B4E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276"/>
                          <a:ext cx="3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0" name="Object 26">
              <a:extLst>
                <a:ext uri="{FF2B5EF4-FFF2-40B4-BE49-F238E27FC236}">
                  <a16:creationId xmlns:a16="http://schemas.microsoft.com/office/drawing/2014/main" id="{9BD6F357-1597-4665-B131-D921EF63E2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6" y="536"/>
            <a:ext cx="2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38233" imgH="266666" progId="Equation.3">
                    <p:embed/>
                  </p:oleObj>
                </mc:Choice>
                <mc:Fallback>
                  <p:oleObj r:id="rId8" imgW="238233" imgH="266666" progId="Equation.3">
                    <p:embed/>
                    <p:pic>
                      <p:nvPicPr>
                        <p:cNvPr id="25660" name="Object 26">
                          <a:extLst>
                            <a:ext uri="{FF2B5EF4-FFF2-40B4-BE49-F238E27FC236}">
                              <a16:creationId xmlns:a16="http://schemas.microsoft.com/office/drawing/2014/main" id="{9BD6F357-1597-4665-B131-D921EF63E2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536"/>
                          <a:ext cx="23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1" name="Object 27">
              <a:extLst>
                <a:ext uri="{FF2B5EF4-FFF2-40B4-BE49-F238E27FC236}">
                  <a16:creationId xmlns:a16="http://schemas.microsoft.com/office/drawing/2014/main" id="{9E0DA3F4-25ED-414B-AD1C-FE64EEAC9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8" y="584"/>
            <a:ext cx="33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23869" imgH="266666" progId="Equation.3">
                    <p:embed/>
                  </p:oleObj>
                </mc:Choice>
                <mc:Fallback>
                  <p:oleObj r:id="rId10" imgW="523869" imgH="266666" progId="Equation.3">
                    <p:embed/>
                    <p:pic>
                      <p:nvPicPr>
                        <p:cNvPr id="25661" name="Object 27">
                          <a:extLst>
                            <a:ext uri="{FF2B5EF4-FFF2-40B4-BE49-F238E27FC236}">
                              <a16:creationId xmlns:a16="http://schemas.microsoft.com/office/drawing/2014/main" id="{9E0DA3F4-25ED-414B-AD1C-FE64EEAC9D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" y="584"/>
                          <a:ext cx="33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2" name="Object 28">
              <a:extLst>
                <a:ext uri="{FF2B5EF4-FFF2-40B4-BE49-F238E27FC236}">
                  <a16:creationId xmlns:a16="http://schemas.microsoft.com/office/drawing/2014/main" id="{06A9926D-C314-499C-95E1-FB6157577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5" y="263"/>
            <a:ext cx="28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523869" imgH="266666" progId="Equation.3">
                    <p:embed/>
                  </p:oleObj>
                </mc:Choice>
                <mc:Fallback>
                  <p:oleObj r:id="rId12" imgW="523869" imgH="266666" progId="Equation.3">
                    <p:embed/>
                    <p:pic>
                      <p:nvPicPr>
                        <p:cNvPr id="25662" name="Object 28">
                          <a:extLst>
                            <a:ext uri="{FF2B5EF4-FFF2-40B4-BE49-F238E27FC236}">
                              <a16:creationId xmlns:a16="http://schemas.microsoft.com/office/drawing/2014/main" id="{06A9926D-C314-499C-95E1-FB6157577C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63"/>
                          <a:ext cx="28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3" name="Object 29">
              <a:extLst>
                <a:ext uri="{FF2B5EF4-FFF2-40B4-BE49-F238E27FC236}">
                  <a16:creationId xmlns:a16="http://schemas.microsoft.com/office/drawing/2014/main" id="{2D072DEF-BC15-4DF1-B971-28323F3EBE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" y="564"/>
            <a:ext cx="3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57206" imgH="266666" progId="Equation.3">
                    <p:embed/>
                  </p:oleObj>
                </mc:Choice>
                <mc:Fallback>
                  <p:oleObj r:id="rId14" imgW="657206" imgH="266666" progId="Equation.3">
                    <p:embed/>
                    <p:pic>
                      <p:nvPicPr>
                        <p:cNvPr id="25663" name="Object 29">
                          <a:extLst>
                            <a:ext uri="{FF2B5EF4-FFF2-40B4-BE49-F238E27FC236}">
                              <a16:creationId xmlns:a16="http://schemas.microsoft.com/office/drawing/2014/main" id="{2D072DEF-BC15-4DF1-B971-28323F3EBE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564"/>
                          <a:ext cx="3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4" name="Object 30">
              <a:extLst>
                <a:ext uri="{FF2B5EF4-FFF2-40B4-BE49-F238E27FC236}">
                  <a16:creationId xmlns:a16="http://schemas.microsoft.com/office/drawing/2014/main" id="{C2BED140-10C5-434C-8E87-229039D0F0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9" y="556"/>
            <a:ext cx="52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076178" imgH="314427" progId="Equation.3">
                    <p:embed/>
                  </p:oleObj>
                </mc:Choice>
                <mc:Fallback>
                  <p:oleObj r:id="rId16" imgW="1076178" imgH="314427" progId="Equation.3">
                    <p:embed/>
                    <p:pic>
                      <p:nvPicPr>
                        <p:cNvPr id="25664" name="Object 30">
                          <a:extLst>
                            <a:ext uri="{FF2B5EF4-FFF2-40B4-BE49-F238E27FC236}">
                              <a16:creationId xmlns:a16="http://schemas.microsoft.com/office/drawing/2014/main" id="{C2BED140-10C5-434C-8E87-229039D0F0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556"/>
                          <a:ext cx="52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5" name="Object 31">
              <a:extLst>
                <a:ext uri="{FF2B5EF4-FFF2-40B4-BE49-F238E27FC236}">
                  <a16:creationId xmlns:a16="http://schemas.microsoft.com/office/drawing/2014/main" id="{78ECF1BE-FFC7-43D7-A14A-CCCE21942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3" y="568"/>
            <a:ext cx="3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523869" imgH="266666" progId="Equation.3">
                    <p:embed/>
                  </p:oleObj>
                </mc:Choice>
                <mc:Fallback>
                  <p:oleObj r:id="rId18" imgW="523869" imgH="266666" progId="Equation.3">
                    <p:embed/>
                    <p:pic>
                      <p:nvPicPr>
                        <p:cNvPr id="25665" name="Object 31">
                          <a:extLst>
                            <a:ext uri="{FF2B5EF4-FFF2-40B4-BE49-F238E27FC236}">
                              <a16:creationId xmlns:a16="http://schemas.microsoft.com/office/drawing/2014/main" id="{78ECF1BE-FFC7-43D7-A14A-CCCE219422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568"/>
                          <a:ext cx="3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6" name="Object 32">
              <a:extLst>
                <a:ext uri="{FF2B5EF4-FFF2-40B4-BE49-F238E27FC236}">
                  <a16:creationId xmlns:a16="http://schemas.microsoft.com/office/drawing/2014/main" id="{80785118-F3DB-469B-9401-C29C776B5E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0" y="522"/>
            <a:ext cx="24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38233" imgH="266666" progId="Equation.3">
                    <p:embed/>
                  </p:oleObj>
                </mc:Choice>
                <mc:Fallback>
                  <p:oleObj r:id="rId20" imgW="238233" imgH="266666" progId="Equation.3">
                    <p:embed/>
                    <p:pic>
                      <p:nvPicPr>
                        <p:cNvPr id="25666" name="Object 32">
                          <a:extLst>
                            <a:ext uri="{FF2B5EF4-FFF2-40B4-BE49-F238E27FC236}">
                              <a16:creationId xmlns:a16="http://schemas.microsoft.com/office/drawing/2014/main" id="{80785118-F3DB-469B-9401-C29C776B5E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522"/>
                          <a:ext cx="24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7" name="Object 33">
              <a:extLst>
                <a:ext uri="{FF2B5EF4-FFF2-40B4-BE49-F238E27FC236}">
                  <a16:creationId xmlns:a16="http://schemas.microsoft.com/office/drawing/2014/main" id="{E1424B75-812E-4841-8A33-C1307ACCDC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0" y="246"/>
            <a:ext cx="2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38233" imgH="266666" progId="Equation.3">
                    <p:embed/>
                  </p:oleObj>
                </mc:Choice>
                <mc:Fallback>
                  <p:oleObj r:id="rId22" imgW="238233" imgH="266666" progId="Equation.3">
                    <p:embed/>
                    <p:pic>
                      <p:nvPicPr>
                        <p:cNvPr id="25667" name="Object 33">
                          <a:extLst>
                            <a:ext uri="{FF2B5EF4-FFF2-40B4-BE49-F238E27FC236}">
                              <a16:creationId xmlns:a16="http://schemas.microsoft.com/office/drawing/2014/main" id="{E1424B75-812E-4841-8A33-C1307ACCDC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246"/>
                          <a:ext cx="23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0E74DAF7-E8AC-4ADB-970E-F84E18116FD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72136"/>
            <a:ext cx="6750050" cy="495300"/>
            <a:chOff x="422" y="1200"/>
            <a:chExt cx="4252" cy="312"/>
          </a:xfrm>
        </p:grpSpPr>
        <p:sp>
          <p:nvSpPr>
            <p:cNvPr id="25655" name="Rectangle 34">
              <a:extLst>
                <a:ext uri="{FF2B5EF4-FFF2-40B4-BE49-F238E27FC236}">
                  <a16:creationId xmlns:a16="http://schemas.microsoft.com/office/drawing/2014/main" id="{09009F4B-1BA2-4509-BF1A-586E6417F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200"/>
              <a:ext cx="42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用斯蒂芬森迭代法求解方程                           。</a:t>
              </a:r>
            </a:p>
          </p:txBody>
        </p:sp>
        <p:graphicFrame>
          <p:nvGraphicFramePr>
            <p:cNvPr id="25656" name="Object 36">
              <a:extLst>
                <a:ext uri="{FF2B5EF4-FFF2-40B4-BE49-F238E27FC236}">
                  <a16:creationId xmlns:a16="http://schemas.microsoft.com/office/drawing/2014/main" id="{9452598B-FD82-4F3E-A9CC-98B9A8AE8E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" y="1236"/>
            <a:ext cx="11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181104" imgH="342900" progId="Equation.3">
                    <p:embed/>
                  </p:oleObj>
                </mc:Choice>
                <mc:Fallback>
                  <p:oleObj r:id="rId24" imgW="2181104" imgH="342900" progId="Equation.3">
                    <p:embed/>
                    <p:pic>
                      <p:nvPicPr>
                        <p:cNvPr id="25656" name="Object 36">
                          <a:extLst>
                            <a:ext uri="{FF2B5EF4-FFF2-40B4-BE49-F238E27FC236}">
                              <a16:creationId xmlns:a16="http://schemas.microsoft.com/office/drawing/2014/main" id="{9452598B-FD82-4F3E-A9CC-98B9A8AE8E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1236"/>
                          <a:ext cx="117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610" name="Group 90">
            <a:extLst>
              <a:ext uri="{FF2B5EF4-FFF2-40B4-BE49-F238E27FC236}">
                <a16:creationId xmlns:a16="http://schemas.microsoft.com/office/drawing/2014/main" id="{618B7C9E-61F5-459B-93BA-0688FE68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6863"/>
              </p:ext>
            </p:extLst>
          </p:nvPr>
        </p:nvGraphicFramePr>
        <p:xfrm>
          <a:off x="291306" y="3695123"/>
          <a:ext cx="4419600" cy="2957511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5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T="46698" marB="466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5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1" lang="en-US" altLang="zh-CN" sz="25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z</a:t>
                      </a:r>
                      <a:r>
                        <a:rPr kumimoji="1" lang="en-US" altLang="zh-CN" sz="25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9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6698" marB="466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1.5</a:t>
                      </a:r>
                      <a:endParaRPr kumimoji="1" lang="en-US" alt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2.37500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12.3965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6698" marB="466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1.41629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1.84092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5.23888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6698" marB="466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1.35565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1.49140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2.31728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6698" marB="466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1.32895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1.34710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1.4435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6698" marB="466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1.32480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1.32518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1.32714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4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6698" marB="466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1.32472</a:t>
                      </a: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6698" marB="466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602" name="AutoShape 82" descr="白色大理石">
            <a:extLst>
              <a:ext uri="{FF2B5EF4-FFF2-40B4-BE49-F238E27FC236}">
                <a16:creationId xmlns:a16="http://schemas.microsoft.com/office/drawing/2014/main" id="{4D947FEA-5710-41CF-A4EC-1A2AE7A9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18181"/>
            <a:ext cx="1066800" cy="609600"/>
          </a:xfrm>
          <a:prstGeom prst="bevel">
            <a:avLst>
              <a:gd name="adj" fmla="val 12500"/>
            </a:avLst>
          </a:prstGeom>
          <a:blipFill dpi="0" rotWithShape="0">
            <a:blip r:embed="rId2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  <p:grpSp>
        <p:nvGrpSpPr>
          <p:cNvPr id="4" name="Group 92">
            <a:extLst>
              <a:ext uri="{FF2B5EF4-FFF2-40B4-BE49-F238E27FC236}">
                <a16:creationId xmlns:a16="http://schemas.microsoft.com/office/drawing/2014/main" id="{E87F435A-F77C-48D4-BCB3-9629186421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46709"/>
            <a:ext cx="8139113" cy="1028699"/>
            <a:chOff x="288" y="1371"/>
            <a:chExt cx="5173" cy="648"/>
          </a:xfrm>
        </p:grpSpPr>
        <p:graphicFrame>
          <p:nvGraphicFramePr>
            <p:cNvPr id="25650" name="Object 13">
              <a:extLst>
                <a:ext uri="{FF2B5EF4-FFF2-40B4-BE49-F238E27FC236}">
                  <a16:creationId xmlns:a16="http://schemas.microsoft.com/office/drawing/2014/main" id="{C5B787FA-30A6-4405-A07F-33991F88F7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6" y="1404"/>
            <a:ext cx="80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295451" imgH="333409" progId="Equation.3">
                    <p:embed/>
                  </p:oleObj>
                </mc:Choice>
                <mc:Fallback>
                  <p:oleObj r:id="rId27" imgW="1295451" imgH="333409" progId="Equation.3">
                    <p:embed/>
                    <p:pic>
                      <p:nvPicPr>
                        <p:cNvPr id="25650" name="Object 13">
                          <a:extLst>
                            <a:ext uri="{FF2B5EF4-FFF2-40B4-BE49-F238E27FC236}">
                              <a16:creationId xmlns:a16="http://schemas.microsoft.com/office/drawing/2014/main" id="{C5B787FA-30A6-4405-A07F-33991F88F7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1404"/>
                          <a:ext cx="80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1" name="Rectangle 16">
              <a:extLst>
                <a:ext uri="{FF2B5EF4-FFF2-40B4-BE49-F238E27FC236}">
                  <a16:creationId xmlns:a16="http://schemas.microsoft.com/office/drawing/2014/main" id="{21E62ED9-866F-47BB-8BFE-5943FB6C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" y="172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芬森加速法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计算，取                 ，计算结果列入下表中。</a:t>
              </a:r>
            </a:p>
          </p:txBody>
        </p:sp>
        <p:graphicFrame>
          <p:nvGraphicFramePr>
            <p:cNvPr id="25652" name="Object 14">
              <a:extLst>
                <a:ext uri="{FF2B5EF4-FFF2-40B4-BE49-F238E27FC236}">
                  <a16:creationId xmlns:a16="http://schemas.microsoft.com/office/drawing/2014/main" id="{D4B45A79-7ABF-4902-85B2-B4BEF22A5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7" y="1728"/>
            <a:ext cx="8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1362120" imgH="314427" progId="Equation.3">
                    <p:embed/>
                  </p:oleObj>
                </mc:Choice>
                <mc:Fallback>
                  <p:oleObj r:id="rId29" imgW="1362120" imgH="314427" progId="Equation.3">
                    <p:embed/>
                    <p:pic>
                      <p:nvPicPr>
                        <p:cNvPr id="25652" name="Object 14">
                          <a:extLst>
                            <a:ext uri="{FF2B5EF4-FFF2-40B4-BE49-F238E27FC236}">
                              <a16:creationId xmlns:a16="http://schemas.microsoft.com/office/drawing/2014/main" id="{D4B45A79-7ABF-4902-85B2-B4BEF22A54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1728"/>
                          <a:ext cx="8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3" name="Rectangle 15">
              <a:extLst>
                <a:ext uri="{FF2B5EF4-FFF2-40B4-BE49-F238E27FC236}">
                  <a16:creationId xmlns:a16="http://schemas.microsoft.com/office/drawing/2014/main" id="{AAC63A62-CE2C-4EE3-AE1A-5ED49ADA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71"/>
              <a:ext cx="27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前例中已指出下列迭代</a:t>
              </a:r>
            </a:p>
          </p:txBody>
        </p:sp>
        <p:sp>
          <p:nvSpPr>
            <p:cNvPr id="25654" name="Rectangle 83">
              <a:extLst>
                <a:ext uri="{FF2B5EF4-FFF2-40B4-BE49-F238E27FC236}">
                  <a16:creationId xmlns:a16="http://schemas.microsoft.com/office/drawing/2014/main" id="{C25DCCD3-D59F-49BC-9C6F-A9717D40D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440"/>
              <a:ext cx="1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是发散的，现用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斯蒂</a:t>
              </a:r>
            </a:p>
          </p:txBody>
        </p:sp>
      </p:grpSp>
      <p:sp>
        <p:nvSpPr>
          <p:cNvPr id="107604" name="Rectangle 84">
            <a:extLst>
              <a:ext uri="{FF2B5EF4-FFF2-40B4-BE49-F238E27FC236}">
                <a16:creationId xmlns:a16="http://schemas.microsoft.com/office/drawing/2014/main" id="{CC9B3795-31E3-469F-96FE-A4909996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502" y="3695123"/>
            <a:ext cx="3923339" cy="30469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计算表明它是收敛的，这说明即使迭代法不收敛，用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斯蒂芬森加速法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仍可能收敛。至于原来已收敛的迭代法，由定理可知它至少可达到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阶收敛。更进一步还可知若原算法为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阶收敛，则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斯蒂芬森加速法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阶收敛。</a:t>
            </a:r>
          </a:p>
        </p:txBody>
      </p:sp>
      <p:sp>
        <p:nvSpPr>
          <p:cNvPr id="25649" name="Rectangle 94">
            <a:extLst>
              <a:ext uri="{FF2B5EF4-FFF2-40B4-BE49-F238E27FC236}">
                <a16:creationId xmlns:a16="http://schemas.microsoft.com/office/drawing/2014/main" id="{68273638-D51D-495B-A59F-BFD98EC9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248" y="-37653"/>
            <a:ext cx="4009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24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7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02" grpId="0" animBg="1"/>
      <p:bldP spid="10760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>
            <a:extLst>
              <a:ext uri="{FF2B5EF4-FFF2-40B4-BE49-F238E27FC236}">
                <a16:creationId xmlns:a16="http://schemas.microsoft.com/office/drawing/2014/main" id="{2F5D290F-1D76-4393-B4B8-886070221A80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228600"/>
            <a:ext cx="8534400" cy="461963"/>
            <a:chOff x="105" y="144"/>
            <a:chExt cx="5376" cy="291"/>
          </a:xfrm>
        </p:grpSpPr>
        <p:sp>
          <p:nvSpPr>
            <p:cNvPr id="21564" name="Rectangle 4">
              <a:extLst>
                <a:ext uri="{FF2B5EF4-FFF2-40B4-BE49-F238E27FC236}">
                  <a16:creationId xmlns:a16="http://schemas.microsoft.com/office/drawing/2014/main" id="{B48E5F8D-8628-4A0C-B9D0-381A4173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44"/>
              <a:ext cx="537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indent="304800" algn="just" eaLnBrk="1" hangingPunct="1"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: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求方程                    在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[3,4]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中的解。</a:t>
              </a:r>
            </a:p>
          </p:txBody>
        </p:sp>
        <p:graphicFrame>
          <p:nvGraphicFramePr>
            <p:cNvPr id="26684" name="Object 5">
              <a:extLst>
                <a:ext uri="{FF2B5EF4-FFF2-40B4-BE49-F238E27FC236}">
                  <a16:creationId xmlns:a16="http://schemas.microsoft.com/office/drawing/2014/main" id="{DBFE4DE7-588A-4C7A-AC3E-572E254E6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2" y="176"/>
            <a:ext cx="9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85971" imgH="266666" progId="Equation.3">
                    <p:embed/>
                  </p:oleObj>
                </mc:Choice>
                <mc:Fallback>
                  <p:oleObj r:id="rId6" imgW="1285971" imgH="266666" progId="Equation.3">
                    <p:embed/>
                    <p:pic>
                      <p:nvPicPr>
                        <p:cNvPr id="26684" name="Object 5">
                          <a:extLst>
                            <a:ext uri="{FF2B5EF4-FFF2-40B4-BE49-F238E27FC236}">
                              <a16:creationId xmlns:a16="http://schemas.microsoft.com/office/drawing/2014/main" id="{DBFE4DE7-588A-4C7A-AC3E-572E254E6B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176"/>
                          <a:ext cx="91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3">
            <a:extLst>
              <a:ext uri="{FF2B5EF4-FFF2-40B4-BE49-F238E27FC236}">
                <a16:creationId xmlns:a16="http://schemas.microsoft.com/office/drawing/2014/main" id="{E81D9F00-3A4E-4E27-AFDA-62B2C80AC0A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4416425" cy="461963"/>
            <a:chOff x="432" y="480"/>
            <a:chExt cx="2782" cy="291"/>
          </a:xfrm>
        </p:grpSpPr>
        <p:sp>
          <p:nvSpPr>
            <p:cNvPr id="26681" name="Rectangle 14">
              <a:extLst>
                <a:ext uri="{FF2B5EF4-FFF2-40B4-BE49-F238E27FC236}">
                  <a16:creationId xmlns:a16="http://schemas.microsoft.com/office/drawing/2014/main" id="{B699BCFB-D326-451D-AE5B-84E4C2149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27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：由方程得           ，取对数得</a:t>
              </a:r>
            </a:p>
          </p:txBody>
        </p:sp>
        <p:graphicFrame>
          <p:nvGraphicFramePr>
            <p:cNvPr id="26682" name="Object 6">
              <a:extLst>
                <a:ext uri="{FF2B5EF4-FFF2-40B4-BE49-F238E27FC236}">
                  <a16:creationId xmlns:a16="http://schemas.microsoft.com/office/drawing/2014/main" id="{D3D5F08D-837E-47DD-8082-BF8AAC2FB3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8" y="520"/>
            <a:ext cx="52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04920" imgH="266666" progId="Equation.3">
                    <p:embed/>
                  </p:oleObj>
                </mc:Choice>
                <mc:Fallback>
                  <p:oleObj r:id="rId8" imgW="904920" imgH="266666" progId="Equation.3">
                    <p:embed/>
                    <p:pic>
                      <p:nvPicPr>
                        <p:cNvPr id="26682" name="Object 6">
                          <a:extLst>
                            <a:ext uri="{FF2B5EF4-FFF2-40B4-BE49-F238E27FC236}">
                              <a16:creationId xmlns:a16="http://schemas.microsoft.com/office/drawing/2014/main" id="{D3D5F08D-837E-47DD-8082-BF8AAC2FB3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520"/>
                          <a:ext cx="52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E8ADF87F-E96C-45DD-BDDA-D1CDAF145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27450"/>
              </p:ext>
            </p:extLst>
          </p:nvPr>
        </p:nvGraphicFramePr>
        <p:xfrm>
          <a:off x="3124200" y="1244600"/>
          <a:ext cx="36449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67069" imgH="314427" progId="Equation.3">
                  <p:embed/>
                </p:oleObj>
              </mc:Choice>
              <mc:Fallback>
                <p:oleObj r:id="rId10" imgW="3267069" imgH="314427" progId="Equation.3">
                  <p:embed/>
                  <p:pic>
                    <p:nvPicPr>
                      <p:cNvPr id="109575" name="Object 7">
                        <a:extLst>
                          <a:ext uri="{FF2B5EF4-FFF2-40B4-BE49-F238E27FC236}">
                            <a16:creationId xmlns:a16="http://schemas.microsoft.com/office/drawing/2014/main" id="{E8ADF87F-E96C-45DD-BDDA-D1CDAF145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44600"/>
                        <a:ext cx="36449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20C811D0-8C38-4616-BFD3-0E454D8E7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54802"/>
              </p:ext>
            </p:extLst>
          </p:nvPr>
        </p:nvGraphicFramePr>
        <p:xfrm>
          <a:off x="3625850" y="1905000"/>
          <a:ext cx="21732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90578" imgH="314427" progId="Equation.3">
                  <p:embed/>
                </p:oleObj>
              </mc:Choice>
              <mc:Fallback>
                <p:oleObj r:id="rId12" imgW="1990578" imgH="314427" progId="Equation.3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20C811D0-8C38-4616-BFD3-0E454D8E7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905000"/>
                        <a:ext cx="21732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Rectangle 15">
            <a:extLst>
              <a:ext uri="{FF2B5EF4-FFF2-40B4-BE49-F238E27FC236}">
                <a16:creationId xmlns:a16="http://schemas.microsoft.com/office/drawing/2014/main" id="{E56B00C9-3B14-480C-8D0A-3235C184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203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若构造迭代法</a:t>
            </a:r>
          </a:p>
        </p:txBody>
      </p:sp>
      <p:sp>
        <p:nvSpPr>
          <p:cNvPr id="109585" name="Rectangle 17">
            <a:extLst>
              <a:ext uri="{FF2B5EF4-FFF2-40B4-BE49-F238E27FC236}">
                <a16:creationId xmlns:a16="http://schemas.microsoft.com/office/drawing/2014/main" id="{52520D57-1FB3-4CF3-ACCD-269F7C00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4114800"/>
            <a:ext cx="737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若用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斯蒂芬森加速法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进行加速，计算结果列入表中：</a:t>
            </a:r>
          </a:p>
        </p:txBody>
      </p:sp>
      <p:grpSp>
        <p:nvGrpSpPr>
          <p:cNvPr id="4" name="Group 54">
            <a:extLst>
              <a:ext uri="{FF2B5EF4-FFF2-40B4-BE49-F238E27FC236}">
                <a16:creationId xmlns:a16="http://schemas.microsoft.com/office/drawing/2014/main" id="{705439C6-293C-4A50-B89F-983F3D40954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11400"/>
            <a:ext cx="8229600" cy="1752600"/>
            <a:chOff x="240" y="1448"/>
            <a:chExt cx="5184" cy="1104"/>
          </a:xfrm>
        </p:grpSpPr>
        <p:grpSp>
          <p:nvGrpSpPr>
            <p:cNvPr id="26667" name="Group 51">
              <a:extLst>
                <a:ext uri="{FF2B5EF4-FFF2-40B4-BE49-F238E27FC236}">
                  <a16:creationId xmlns:a16="http://schemas.microsoft.com/office/drawing/2014/main" id="{D50E7841-33BF-4438-B594-9966A7DDF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48"/>
              <a:ext cx="5184" cy="404"/>
              <a:chOff x="240" y="1448"/>
              <a:chExt cx="5184" cy="404"/>
            </a:xfrm>
          </p:grpSpPr>
          <p:grpSp>
            <p:nvGrpSpPr>
              <p:cNvPr id="26675" name="Group 50">
                <a:extLst>
                  <a:ext uri="{FF2B5EF4-FFF2-40B4-BE49-F238E27FC236}">
                    <a16:creationId xmlns:a16="http://schemas.microsoft.com/office/drawing/2014/main" id="{91924228-BA70-4B1C-B005-49D0230FC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448"/>
                <a:ext cx="5184" cy="404"/>
                <a:chOff x="240" y="1448"/>
                <a:chExt cx="5184" cy="404"/>
              </a:xfrm>
            </p:grpSpPr>
            <p:sp>
              <p:nvSpPr>
                <p:cNvPr id="26677" name="Rectangle 3">
                  <a:extLst>
                    <a:ext uri="{FF2B5EF4-FFF2-40B4-BE49-F238E27FC236}">
                      <a16:creationId xmlns:a16="http://schemas.microsoft.com/office/drawing/2014/main" id="{1D07A332-25EB-4E08-A082-257C45C93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448"/>
                  <a:ext cx="5184" cy="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zh-CN" altLang="en-US" sz="2400" b="1" dirty="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由于                                        ，且当              时，</a:t>
                  </a:r>
                </a:p>
              </p:txBody>
            </p:sp>
            <p:graphicFrame>
              <p:nvGraphicFramePr>
                <p:cNvPr id="26678" name="Object 9">
                  <a:extLst>
                    <a:ext uri="{FF2B5EF4-FFF2-40B4-BE49-F238E27FC236}">
                      <a16:creationId xmlns:a16="http://schemas.microsoft.com/office/drawing/2014/main" id="{AA63857C-114E-4D3C-8DEB-FC346AC130D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88" y="1459"/>
                <a:ext cx="1920" cy="3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3248108" imgH="600075" progId="Equation.3">
                        <p:embed/>
                      </p:oleObj>
                    </mc:Choice>
                    <mc:Fallback>
                      <p:oleObj r:id="rId14" imgW="3248108" imgH="600075" progId="Equation.3">
                        <p:embed/>
                        <p:pic>
                          <p:nvPicPr>
                            <p:cNvPr id="26678" name="Object 9">
                              <a:extLst>
                                <a:ext uri="{FF2B5EF4-FFF2-40B4-BE49-F238E27FC236}">
                                  <a16:creationId xmlns:a16="http://schemas.microsoft.com/office/drawing/2014/main" id="{AA63857C-114E-4D3C-8DEB-FC346AC130D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8" y="1459"/>
                              <a:ext cx="1920" cy="3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79" name="Object 10">
                  <a:extLst>
                    <a:ext uri="{FF2B5EF4-FFF2-40B4-BE49-F238E27FC236}">
                      <a16:creationId xmlns:a16="http://schemas.microsoft.com/office/drawing/2014/main" id="{A15AA8D5-7CCE-4F89-9195-C756D27C3D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84" y="1528"/>
                <a:ext cx="678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6" imgW="914400" imgH="266666" progId="Equation.3">
                        <p:embed/>
                      </p:oleObj>
                    </mc:Choice>
                    <mc:Fallback>
                      <p:oleObj r:id="rId16" imgW="914400" imgH="266666" progId="Equation.3">
                        <p:embed/>
                        <p:pic>
                          <p:nvPicPr>
                            <p:cNvPr id="26679" name="Object 10">
                              <a:extLst>
                                <a:ext uri="{FF2B5EF4-FFF2-40B4-BE49-F238E27FC236}">
                                  <a16:creationId xmlns:a16="http://schemas.microsoft.com/office/drawing/2014/main" id="{A15AA8D5-7CCE-4F89-9195-C756D27C3DB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84" y="1528"/>
                              <a:ext cx="678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80" name="Object 11">
                  <a:extLst>
                    <a:ext uri="{FF2B5EF4-FFF2-40B4-BE49-F238E27FC236}">
                      <a16:creationId xmlns:a16="http://schemas.microsoft.com/office/drawing/2014/main" id="{5A58BB03-D62F-4D0A-B5CA-8164097D49F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48" y="1560"/>
                <a:ext cx="892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8" imgW="1285971" imgH="266666" progId="Equation.3">
                        <p:embed/>
                      </p:oleObj>
                    </mc:Choice>
                    <mc:Fallback>
                      <p:oleObj r:id="rId18" imgW="1285971" imgH="266666" progId="Equation.3">
                        <p:embed/>
                        <p:pic>
                          <p:nvPicPr>
                            <p:cNvPr id="26680" name="Object 11">
                              <a:extLst>
                                <a:ext uri="{FF2B5EF4-FFF2-40B4-BE49-F238E27FC236}">
                                  <a16:creationId xmlns:a16="http://schemas.microsoft.com/office/drawing/2014/main" id="{5A58BB03-D62F-4D0A-B5CA-8164097D49F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8" y="1560"/>
                              <a:ext cx="892" cy="2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676" name="Rectangle 16">
                <a:extLst>
                  <a:ext uri="{FF2B5EF4-FFF2-40B4-BE49-F238E27FC236}">
                    <a16:creationId xmlns:a16="http://schemas.microsoft.com/office/drawing/2014/main" id="{C9BBD2A5-28D8-4FB7-AE06-414833894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5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p:grpSp>
        <p:grpSp>
          <p:nvGrpSpPr>
            <p:cNvPr id="26668" name="Group 22">
              <a:extLst>
                <a:ext uri="{FF2B5EF4-FFF2-40B4-BE49-F238E27FC236}">
                  <a16:creationId xmlns:a16="http://schemas.microsoft.com/office/drawing/2014/main" id="{5E7CE170-EE52-481C-AA3A-1AD041DFE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" y="1843"/>
              <a:ext cx="5076" cy="345"/>
              <a:chOff x="260" y="2059"/>
              <a:chExt cx="5076" cy="345"/>
            </a:xfrm>
          </p:grpSpPr>
          <p:grpSp>
            <p:nvGrpSpPr>
              <p:cNvPr id="26670" name="Group 21">
                <a:extLst>
                  <a:ext uri="{FF2B5EF4-FFF2-40B4-BE49-F238E27FC236}">
                    <a16:creationId xmlns:a16="http://schemas.microsoft.com/office/drawing/2014/main" id="{6345FE45-1077-4ADD-B7CF-A0D63CFF2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" y="2059"/>
                <a:ext cx="4615" cy="345"/>
                <a:chOff x="268" y="2091"/>
                <a:chExt cx="4615" cy="345"/>
              </a:xfrm>
            </p:grpSpPr>
            <p:sp>
              <p:nvSpPr>
                <p:cNvPr id="21559" name="Rectangle 2">
                  <a:extLst>
                    <a:ext uri="{FF2B5EF4-FFF2-40B4-BE49-F238E27FC236}">
                      <a16:creationId xmlns:a16="http://schemas.microsoft.com/office/drawing/2014/main" id="{E3C45EB9-5B07-44EF-8C73-A2961E2DB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" y="2091"/>
                  <a:ext cx="4188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50000"/>
                    </a:spcBef>
                    <a:defRPr/>
                  </a:pP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故知此迭代法收敛，若取             迭代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16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次得       </a:t>
                  </a:r>
                </a:p>
              </p:txBody>
            </p:sp>
            <p:graphicFrame>
              <p:nvGraphicFramePr>
                <p:cNvPr id="26673" name="Object 12">
                  <a:extLst>
                    <a:ext uri="{FF2B5EF4-FFF2-40B4-BE49-F238E27FC236}">
                      <a16:creationId xmlns:a16="http://schemas.microsoft.com/office/drawing/2014/main" id="{6FF6EF4C-ED9A-4879-AF30-B9A91D3ED61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48" y="2192"/>
                <a:ext cx="581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0" imgW="838251" imgH="314427" progId="Equation.3">
                        <p:embed/>
                      </p:oleObj>
                    </mc:Choice>
                    <mc:Fallback>
                      <p:oleObj r:id="rId20" imgW="838251" imgH="314427" progId="Equation.3">
                        <p:embed/>
                        <p:pic>
                          <p:nvPicPr>
                            <p:cNvPr id="26673" name="Object 12">
                              <a:extLst>
                                <a:ext uri="{FF2B5EF4-FFF2-40B4-BE49-F238E27FC236}">
                                  <a16:creationId xmlns:a16="http://schemas.microsoft.com/office/drawing/2014/main" id="{6FF6EF4C-ED9A-4879-AF30-B9A91D3ED61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8" y="2192"/>
                              <a:ext cx="581" cy="2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74" name="Object 13">
                  <a:extLst>
                    <a:ext uri="{FF2B5EF4-FFF2-40B4-BE49-F238E27FC236}">
                      <a16:creationId xmlns:a16="http://schemas.microsoft.com/office/drawing/2014/main" id="{9221645E-03E8-4AF0-A392-29F8A97DE33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32" y="2192"/>
                <a:ext cx="851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2" imgW="1419308" imgH="314427" progId="Equation.3">
                        <p:embed/>
                      </p:oleObj>
                    </mc:Choice>
                    <mc:Fallback>
                      <p:oleObj r:id="rId22" imgW="1419308" imgH="314427" progId="Equation.3">
                        <p:embed/>
                        <p:pic>
                          <p:nvPicPr>
                            <p:cNvPr id="26674" name="Object 13">
                              <a:extLst>
                                <a:ext uri="{FF2B5EF4-FFF2-40B4-BE49-F238E27FC236}">
                                  <a16:creationId xmlns:a16="http://schemas.microsoft.com/office/drawing/2014/main" id="{9221645E-03E8-4AF0-A392-29F8A97DE33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2192"/>
                              <a:ext cx="851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671" name="Rectangle 19">
                <a:extLst>
                  <a:ext uri="{FF2B5EF4-FFF2-40B4-BE49-F238E27FC236}">
                    <a16:creationId xmlns:a16="http://schemas.microsoft.com/office/drawing/2014/main" id="{1B3A6A1B-6D2C-4AF4-B66F-2055EF858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2104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，有</a:t>
                </a:r>
              </a:p>
            </p:txBody>
          </p:sp>
        </p:grpSp>
        <p:sp>
          <p:nvSpPr>
            <p:cNvPr id="26669" name="Rectangle 20">
              <a:extLst>
                <a:ext uri="{FF2B5EF4-FFF2-40B4-BE49-F238E27FC236}">
                  <a16:creationId xmlns:a16="http://schemas.microsoft.com/office/drawing/2014/main" id="{9083D3D7-B489-4DE8-BD14-7826EDB8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264"/>
              <a:ext cx="1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六位有效数字。</a:t>
              </a:r>
            </a:p>
          </p:txBody>
        </p:sp>
      </p:grpSp>
      <p:graphicFrame>
        <p:nvGraphicFramePr>
          <p:cNvPr id="109623" name="Group 55">
            <a:extLst>
              <a:ext uri="{FF2B5EF4-FFF2-40B4-BE49-F238E27FC236}">
                <a16:creationId xmlns:a16="http://schemas.microsoft.com/office/drawing/2014/main" id="{74BAF4C0-C48D-413B-AED0-709296CF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13787"/>
              </p:ext>
            </p:extLst>
          </p:nvPr>
        </p:nvGraphicFramePr>
        <p:xfrm>
          <a:off x="2133600" y="4711700"/>
          <a:ext cx="5156200" cy="1676399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7546" marB="4754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21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en-US" altLang="zh-CN" sz="21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21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7546" marB="4754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3.60414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3.66202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7546" marB="4754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3.73444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3.73381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3.73347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7546" marB="4754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3.73307</a:t>
                      </a: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7546" marB="4754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61">
            <a:extLst>
              <a:ext uri="{FF2B5EF4-FFF2-40B4-BE49-F238E27FC236}">
                <a16:creationId xmlns:a16="http://schemas.microsoft.com/office/drawing/2014/main" id="{0F0E766A-0793-416D-ABC3-BBAF5871F1C5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3429000"/>
            <a:ext cx="7051675" cy="1200150"/>
            <a:chOff x="214" y="2160"/>
            <a:chExt cx="4442" cy="756"/>
          </a:xfrm>
        </p:grpSpPr>
        <p:sp>
          <p:nvSpPr>
            <p:cNvPr id="26663" name="AutoShape 57">
              <a:extLst>
                <a:ext uri="{FF2B5EF4-FFF2-40B4-BE49-F238E27FC236}">
                  <a16:creationId xmlns:a16="http://schemas.microsoft.com/office/drawing/2014/main" id="{322A7478-437D-41E7-852A-C59839928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3744" cy="672"/>
            </a:xfrm>
            <a:prstGeom prst="wedgeRectCallout">
              <a:avLst>
                <a:gd name="adj1" fmla="val -4833"/>
                <a:gd name="adj2" fmla="val 1800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664" name="Group 58">
              <a:extLst>
                <a:ext uri="{FF2B5EF4-FFF2-40B4-BE49-F238E27FC236}">
                  <a16:creationId xmlns:a16="http://schemas.microsoft.com/office/drawing/2014/main" id="{85E12627-66E9-4DAE-921D-A9B3FDFAD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2160"/>
              <a:ext cx="4442" cy="756"/>
              <a:chOff x="166" y="2256"/>
              <a:chExt cx="4442" cy="756"/>
            </a:xfrm>
          </p:grpSpPr>
          <p:sp>
            <p:nvSpPr>
              <p:cNvPr id="21553" name="Rectangle 59">
                <a:extLst>
                  <a:ext uri="{FF2B5EF4-FFF2-40B4-BE49-F238E27FC236}">
                    <a16:creationId xmlns:a16="http://schemas.microsoft.com/office/drawing/2014/main" id="{5CF0ECCB-EBF8-4645-B5D9-A2AD4897E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" y="2256"/>
                <a:ext cx="4442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indent="678180" eaLnBrk="1" hangingPunct="1">
                  <a:defRPr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这里计算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步（相当于简单迭代法的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步）</a:t>
                </a:r>
              </a:p>
              <a:p>
                <a:pPr indent="678180" eaLnBrk="1" hangingPunct="1">
                  <a:defRPr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结果与      相同，说明用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斯蒂芬森加速法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</a:t>
                </a:r>
              </a:p>
              <a:p>
                <a:pPr indent="678180" eaLnBrk="1" hangingPunct="1">
                  <a:defRPr/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收敛速度比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简单迭代法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快得多。 </a:t>
                </a:r>
              </a:p>
            </p:txBody>
          </p:sp>
          <p:graphicFrame>
            <p:nvGraphicFramePr>
              <p:cNvPr id="26666" name="Object 60">
                <a:extLst>
                  <a:ext uri="{FF2B5EF4-FFF2-40B4-BE49-F238E27FC236}">
                    <a16:creationId xmlns:a16="http://schemas.microsoft.com/office/drawing/2014/main" id="{A1284DA5-5519-4216-A6C4-D4EAC303FE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96" y="2496"/>
              <a:ext cx="29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304902" imgH="314427" progId="Equation.3">
                      <p:embed/>
                    </p:oleObj>
                  </mc:Choice>
                  <mc:Fallback>
                    <p:oleObj r:id="rId24" imgW="304902" imgH="314427" progId="Equation.3">
                      <p:embed/>
                      <p:pic>
                        <p:nvPicPr>
                          <p:cNvPr id="26666" name="Object 60">
                            <a:extLst>
                              <a:ext uri="{FF2B5EF4-FFF2-40B4-BE49-F238E27FC236}">
                                <a16:creationId xmlns:a16="http://schemas.microsoft.com/office/drawing/2014/main" id="{A1284DA5-5519-4216-A6C4-D4EAC303FED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6" y="2496"/>
                            <a:ext cx="29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661" name="Rectangle 62">
            <a:extLst>
              <a:ext uri="{FF2B5EF4-FFF2-40B4-BE49-F238E27FC236}">
                <a16:creationId xmlns:a16="http://schemas.microsoft.com/office/drawing/2014/main" id="{4E6E023A-A2C6-438A-9BDC-A5BA3D15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4009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accelerating convergence</a:t>
            </a:r>
          </a:p>
        </p:txBody>
      </p:sp>
      <p:sp>
        <p:nvSpPr>
          <p:cNvPr id="109631" name="AutoShape 63">
            <a:extLst>
              <a:ext uri="{FF2B5EF4-FFF2-40B4-BE49-F238E27FC236}">
                <a16:creationId xmlns:a16="http://schemas.microsoft.com/office/drawing/2014/main" id="{674870E9-23FF-4550-A40C-AAE2A6DA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20713"/>
            <a:ext cx="3816350" cy="685800"/>
          </a:xfrm>
          <a:prstGeom prst="foldedCorner">
            <a:avLst>
              <a:gd name="adj" fmla="val 10898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p.229 #8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/>
      <p:bldP spid="109585" grpId="0"/>
      <p:bldP spid="1096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FAB8538-FC41-4F06-AFF0-EBBF7CF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0"/>
            <a:ext cx="259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Bisection Method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63259CF-26A9-4CB6-B2F6-B9CD9C90054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28600"/>
            <a:ext cx="2119312" cy="1371600"/>
            <a:chOff x="480" y="384"/>
            <a:chExt cx="1200" cy="864"/>
          </a:xfrm>
        </p:grpSpPr>
        <p:sp>
          <p:nvSpPr>
            <p:cNvPr id="7214" name="Text Box 3">
              <a:extLst>
                <a:ext uri="{FF2B5EF4-FFF2-40B4-BE49-F238E27FC236}">
                  <a16:creationId xmlns:a16="http://schemas.microsoft.com/office/drawing/2014/main" id="{863FBCD1-7051-41B9-AFDD-548DC8447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48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误差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分析：</a:t>
              </a:r>
            </a:p>
          </p:txBody>
        </p:sp>
        <p:pic>
          <p:nvPicPr>
            <p:cNvPr id="7215" name="Picture 4" descr="MAGNIFY">
              <a:extLst>
                <a:ext uri="{FF2B5EF4-FFF2-40B4-BE49-F238E27FC236}">
                  <a16:creationId xmlns:a16="http://schemas.microsoft.com/office/drawing/2014/main" id="{2B47F953-6C0F-48A9-A60A-76C0B1A24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628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B0AD255-87FA-4ECE-88AC-838E07B3D78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85800"/>
            <a:ext cx="5400675" cy="665163"/>
            <a:chOff x="1200" y="816"/>
            <a:chExt cx="3402" cy="419"/>
          </a:xfrm>
        </p:grpSpPr>
        <p:sp>
          <p:nvSpPr>
            <p:cNvPr id="7210" name="Text Box 6">
              <a:extLst>
                <a:ext uri="{FF2B5EF4-FFF2-40B4-BE49-F238E27FC236}">
                  <a16:creationId xmlns:a16="http://schemas.microsoft.com/office/drawing/2014/main" id="{332BE4EE-B2CA-48D1-BE75-F478E0380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912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步产生的</a:t>
              </a:r>
            </a:p>
          </p:txBody>
        </p:sp>
        <p:graphicFrame>
          <p:nvGraphicFramePr>
            <p:cNvPr id="7211" name="Object 1026">
              <a:extLst>
                <a:ext uri="{FF2B5EF4-FFF2-40B4-BE49-F238E27FC236}">
                  <a16:creationId xmlns:a16="http://schemas.microsoft.com/office/drawing/2014/main" id="{752D3217-C01A-4599-89BA-34C0FA5A10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816"/>
            <a:ext cx="61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73392" imgH="393871" progId="Equation.3">
                    <p:embed/>
                  </p:oleObj>
                </mc:Choice>
                <mc:Fallback>
                  <p:oleObj r:id="rId8" imgW="673392" imgH="393871" progId="Equation.3">
                    <p:embed/>
                    <p:pic>
                      <p:nvPicPr>
                        <p:cNvPr id="7211" name="Object 1026">
                          <a:extLst>
                            <a:ext uri="{FF2B5EF4-FFF2-40B4-BE49-F238E27FC236}">
                              <a16:creationId xmlns:a16="http://schemas.microsoft.com/office/drawing/2014/main" id="{752D3217-C01A-4599-89BA-34C0FA5A10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816"/>
                          <a:ext cx="61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2" name="Text Box 8">
              <a:extLst>
                <a:ext uri="{FF2B5EF4-FFF2-40B4-BE49-F238E27FC236}">
                  <a16:creationId xmlns:a16="http://schemas.microsoft.com/office/drawing/2014/main" id="{931F2352-CDBB-45A7-8D3B-871784FFA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91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有误差</a:t>
              </a:r>
            </a:p>
          </p:txBody>
        </p:sp>
        <p:graphicFrame>
          <p:nvGraphicFramePr>
            <p:cNvPr id="7213" name="Object 1027">
              <a:extLst>
                <a:ext uri="{FF2B5EF4-FFF2-40B4-BE49-F238E27FC236}">
                  <a16:creationId xmlns:a16="http://schemas.microsoft.com/office/drawing/2014/main" id="{B8CD709D-896F-415F-A4D5-DA94E63F5C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816"/>
            <a:ext cx="95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003736" imgH="393871" progId="Equation.3">
                    <p:embed/>
                  </p:oleObj>
                </mc:Choice>
                <mc:Fallback>
                  <p:oleObj r:id="rId10" imgW="1003736" imgH="393871" progId="Equation.3">
                    <p:embed/>
                    <p:pic>
                      <p:nvPicPr>
                        <p:cNvPr id="7213" name="Object 1027">
                          <a:extLst>
                            <a:ext uri="{FF2B5EF4-FFF2-40B4-BE49-F238E27FC236}">
                              <a16:creationId xmlns:a16="http://schemas.microsoft.com/office/drawing/2014/main" id="{B8CD709D-896F-415F-A4D5-DA94E63F5C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16"/>
                          <a:ext cx="95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1" name="Text Box 11">
            <a:extLst>
              <a:ext uri="{FF2B5EF4-FFF2-40B4-BE49-F238E27FC236}">
                <a16:creationId xmlns:a16="http://schemas.microsoft.com/office/drawing/2014/main" id="{AE68E343-C5D8-466A-A755-0B46B267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步产生的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有误差</a:t>
            </a:r>
          </a:p>
        </p:txBody>
      </p:sp>
      <p:graphicFrame>
        <p:nvGraphicFramePr>
          <p:cNvPr id="125952" name="Object 1024">
            <a:extLst>
              <a:ext uri="{FF2B5EF4-FFF2-40B4-BE49-F238E27FC236}">
                <a16:creationId xmlns:a16="http://schemas.microsoft.com/office/drawing/2014/main" id="{129F2668-5DCB-4D46-9075-81ACC5FCF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40688"/>
              </p:ext>
            </p:extLst>
          </p:nvPr>
        </p:nvGraphicFramePr>
        <p:xfrm>
          <a:off x="5181600" y="1295400"/>
          <a:ext cx="18018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16883" imgH="394042" progId="Equation.3">
                  <p:embed/>
                </p:oleObj>
              </mc:Choice>
              <mc:Fallback>
                <p:oleObj r:id="rId12" imgW="1016883" imgH="394042" progId="Equation.3">
                  <p:embed/>
                  <p:pic>
                    <p:nvPicPr>
                      <p:cNvPr id="125952" name="Object 1024">
                        <a:extLst>
                          <a:ext uri="{FF2B5EF4-FFF2-40B4-BE49-F238E27FC236}">
                            <a16:creationId xmlns:a16="http://schemas.microsoft.com/office/drawing/2014/main" id="{129F2668-5DCB-4D46-9075-81ACC5FCF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18018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>
            <a:extLst>
              <a:ext uri="{FF2B5EF4-FFF2-40B4-BE49-F238E27FC236}">
                <a16:creationId xmlns:a16="http://schemas.microsoft.com/office/drawing/2014/main" id="{56BF3F14-40A8-4F08-8F3E-D5DFD2258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对于给定的精度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可估计二分法所需的步数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5953" name="Object 1025">
            <a:extLst>
              <a:ext uri="{FF2B5EF4-FFF2-40B4-BE49-F238E27FC236}">
                <a16:creationId xmlns:a16="http://schemas.microsoft.com/office/drawing/2014/main" id="{CE71F653-EBF1-4DB1-BCE3-2A3ECF63A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223179"/>
              </p:ext>
            </p:extLst>
          </p:nvPr>
        </p:nvGraphicFramePr>
        <p:xfrm>
          <a:off x="1676400" y="2362200"/>
          <a:ext cx="51403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274287" imgH="393871" progId="Equation.3">
                  <p:embed/>
                </p:oleObj>
              </mc:Choice>
              <mc:Fallback>
                <p:oleObj r:id="rId14" imgW="2274287" imgH="393871" progId="Equation.3">
                  <p:embed/>
                  <p:pic>
                    <p:nvPicPr>
                      <p:cNvPr id="125953" name="Object 1025">
                        <a:extLst>
                          <a:ext uri="{FF2B5EF4-FFF2-40B4-BE49-F238E27FC236}">
                            <a16:creationId xmlns:a16="http://schemas.microsoft.com/office/drawing/2014/main" id="{CE71F653-EBF1-4DB1-BCE3-2A3ECF63A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1403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>
            <a:extLst>
              <a:ext uri="{FF2B5EF4-FFF2-40B4-BE49-F238E27FC236}">
                <a16:creationId xmlns:a16="http://schemas.microsoft.com/office/drawing/2014/main" id="{E2787F54-4740-4563-98CA-9F4AB60867C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2000" y="2895600"/>
            <a:ext cx="685800" cy="838200"/>
            <a:chOff x="2355" y="3183"/>
            <a:chExt cx="649" cy="841"/>
          </a:xfrm>
        </p:grpSpPr>
        <p:sp>
          <p:nvSpPr>
            <p:cNvPr id="7196" name="Freeform 16">
              <a:extLst>
                <a:ext uri="{FF2B5EF4-FFF2-40B4-BE49-F238E27FC236}">
                  <a16:creationId xmlns:a16="http://schemas.microsoft.com/office/drawing/2014/main" id="{828B8480-6F1B-45A9-9820-9200EABE1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7" name="Freeform 17">
              <a:extLst>
                <a:ext uri="{FF2B5EF4-FFF2-40B4-BE49-F238E27FC236}">
                  <a16:creationId xmlns:a16="http://schemas.microsoft.com/office/drawing/2014/main" id="{211CDB5B-7B22-4195-8604-362A1AF4E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8" name="Freeform 18">
              <a:extLst>
                <a:ext uri="{FF2B5EF4-FFF2-40B4-BE49-F238E27FC236}">
                  <a16:creationId xmlns:a16="http://schemas.microsoft.com/office/drawing/2014/main" id="{8BA4FFC1-0B20-4F7B-A88B-78F70F208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3417"/>
              <a:ext cx="96" cy="113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9" name="Freeform 19">
              <a:extLst>
                <a:ext uri="{FF2B5EF4-FFF2-40B4-BE49-F238E27FC236}">
                  <a16:creationId xmlns:a16="http://schemas.microsoft.com/office/drawing/2014/main" id="{A53D2BAB-6AFB-4F8B-B2BC-07F220E8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537"/>
              <a:ext cx="114" cy="140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0" name="Freeform 20">
              <a:extLst>
                <a:ext uri="{FF2B5EF4-FFF2-40B4-BE49-F238E27FC236}">
                  <a16:creationId xmlns:a16="http://schemas.microsoft.com/office/drawing/2014/main" id="{92584D5A-65EE-4F76-A718-B7D9B87C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3675"/>
              <a:ext cx="90" cy="104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1" name="Freeform 21">
              <a:extLst>
                <a:ext uri="{FF2B5EF4-FFF2-40B4-BE49-F238E27FC236}">
                  <a16:creationId xmlns:a16="http://schemas.microsoft.com/office/drawing/2014/main" id="{E65520EC-E064-415C-AF5F-B18BA1032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3682"/>
              <a:ext cx="234" cy="150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2" name="Freeform 22">
              <a:extLst>
                <a:ext uri="{FF2B5EF4-FFF2-40B4-BE49-F238E27FC236}">
                  <a16:creationId xmlns:a16="http://schemas.microsoft.com/office/drawing/2014/main" id="{3577135F-53A3-41DC-AFF3-8AE9BCB3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3651"/>
              <a:ext cx="48" cy="41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3" name="Freeform 23">
              <a:extLst>
                <a:ext uri="{FF2B5EF4-FFF2-40B4-BE49-F238E27FC236}">
                  <a16:creationId xmlns:a16="http://schemas.microsoft.com/office/drawing/2014/main" id="{F74DF334-EB00-4DBE-8A50-BF8E44E8D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4" name="Freeform 24">
              <a:extLst>
                <a:ext uri="{FF2B5EF4-FFF2-40B4-BE49-F238E27FC236}">
                  <a16:creationId xmlns:a16="http://schemas.microsoft.com/office/drawing/2014/main" id="{7E2D31AA-A70B-4C62-A199-AC802B87A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5" name="Freeform 25">
              <a:extLst>
                <a:ext uri="{FF2B5EF4-FFF2-40B4-BE49-F238E27FC236}">
                  <a16:creationId xmlns:a16="http://schemas.microsoft.com/office/drawing/2014/main" id="{E74B5748-E760-485C-B8E3-AF045733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779"/>
              <a:ext cx="36" cy="35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6" name="Freeform 26">
              <a:extLst>
                <a:ext uri="{FF2B5EF4-FFF2-40B4-BE49-F238E27FC236}">
                  <a16:creationId xmlns:a16="http://schemas.microsoft.com/office/drawing/2014/main" id="{1A84B67C-A6D1-4BED-B24C-B34F24CE8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404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7" name="Freeform 27">
              <a:extLst>
                <a:ext uri="{FF2B5EF4-FFF2-40B4-BE49-F238E27FC236}">
                  <a16:creationId xmlns:a16="http://schemas.microsoft.com/office/drawing/2014/main" id="{64C5819A-C766-4FE2-AA3B-DA247D6F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8" name="Freeform 28">
              <a:extLst>
                <a:ext uri="{FF2B5EF4-FFF2-40B4-BE49-F238E27FC236}">
                  <a16:creationId xmlns:a16="http://schemas.microsoft.com/office/drawing/2014/main" id="{F1A49BDF-42DB-4E56-A07A-DE180C9A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3831"/>
              <a:ext cx="84" cy="61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9" name="Freeform 29">
              <a:extLst>
                <a:ext uri="{FF2B5EF4-FFF2-40B4-BE49-F238E27FC236}">
                  <a16:creationId xmlns:a16="http://schemas.microsoft.com/office/drawing/2014/main" id="{4CE05211-0D31-4F1D-81A8-B962A611C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95545FFD-8BD4-4402-A4E7-19FF39B34B4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62400"/>
            <a:ext cx="685800" cy="762000"/>
            <a:chOff x="2355" y="3183"/>
            <a:chExt cx="649" cy="841"/>
          </a:xfrm>
        </p:grpSpPr>
        <p:sp>
          <p:nvSpPr>
            <p:cNvPr id="7182" name="Freeform 40">
              <a:extLst>
                <a:ext uri="{FF2B5EF4-FFF2-40B4-BE49-F238E27FC236}">
                  <a16:creationId xmlns:a16="http://schemas.microsoft.com/office/drawing/2014/main" id="{67F10251-1776-485D-8991-52196473A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3" name="Freeform 41">
              <a:extLst>
                <a:ext uri="{FF2B5EF4-FFF2-40B4-BE49-F238E27FC236}">
                  <a16:creationId xmlns:a16="http://schemas.microsoft.com/office/drawing/2014/main" id="{98206BCA-9082-4DCF-86F1-52B59D102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183"/>
              <a:ext cx="445" cy="131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4" name="Freeform 42">
              <a:extLst>
                <a:ext uri="{FF2B5EF4-FFF2-40B4-BE49-F238E27FC236}">
                  <a16:creationId xmlns:a16="http://schemas.microsoft.com/office/drawing/2014/main" id="{6A362EE3-5BDE-4CD9-9D6A-52C57B12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3418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5" name="Freeform 43">
              <a:extLst>
                <a:ext uri="{FF2B5EF4-FFF2-40B4-BE49-F238E27FC236}">
                  <a16:creationId xmlns:a16="http://schemas.microsoft.com/office/drawing/2014/main" id="{75E3D387-B183-4B95-9429-4EB44F97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6" name="Freeform 44">
              <a:extLst>
                <a:ext uri="{FF2B5EF4-FFF2-40B4-BE49-F238E27FC236}">
                  <a16:creationId xmlns:a16="http://schemas.microsoft.com/office/drawing/2014/main" id="{0FF29134-C727-4532-B0AC-F04E51A9B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7" name="Freeform 45">
              <a:extLst>
                <a:ext uri="{FF2B5EF4-FFF2-40B4-BE49-F238E27FC236}">
                  <a16:creationId xmlns:a16="http://schemas.microsoft.com/office/drawing/2014/main" id="{D27C42C6-47F2-4CDF-B9BF-69F80F642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3681"/>
              <a:ext cx="234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8" name="Freeform 46">
              <a:extLst>
                <a:ext uri="{FF2B5EF4-FFF2-40B4-BE49-F238E27FC236}">
                  <a16:creationId xmlns:a16="http://schemas.microsoft.com/office/drawing/2014/main" id="{A991D6B7-B0FE-4C00-8D3D-01196B0B4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9" name="Freeform 47">
              <a:extLst>
                <a:ext uri="{FF2B5EF4-FFF2-40B4-BE49-F238E27FC236}">
                  <a16:creationId xmlns:a16="http://schemas.microsoft.com/office/drawing/2014/main" id="{9D1F6C47-D474-465D-8FD4-A4276B390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3621"/>
              <a:ext cx="18" cy="47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0" name="Freeform 48">
              <a:extLst>
                <a:ext uri="{FF2B5EF4-FFF2-40B4-BE49-F238E27FC236}">
                  <a16:creationId xmlns:a16="http://schemas.microsoft.com/office/drawing/2014/main" id="{448E4EC1-6CC3-4011-825E-08DE5E1A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626"/>
              <a:ext cx="72" cy="194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1" name="Freeform 49">
              <a:extLst>
                <a:ext uri="{FF2B5EF4-FFF2-40B4-BE49-F238E27FC236}">
                  <a16:creationId xmlns:a16="http://schemas.microsoft.com/office/drawing/2014/main" id="{57B55628-ADA8-42B2-996F-6AEEFA56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3779"/>
              <a:ext cx="36" cy="35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2" name="Freeform 50">
              <a:extLst>
                <a:ext uri="{FF2B5EF4-FFF2-40B4-BE49-F238E27FC236}">
                  <a16:creationId xmlns:a16="http://schemas.microsoft.com/office/drawing/2014/main" id="{472FEE52-26FD-4E9C-97CC-455C236FE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406"/>
              <a:ext cx="60" cy="107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3" name="Freeform 51">
              <a:extLst>
                <a:ext uri="{FF2B5EF4-FFF2-40B4-BE49-F238E27FC236}">
                  <a16:creationId xmlns:a16="http://schemas.microsoft.com/office/drawing/2014/main" id="{1E6F18BF-8E14-44E8-BAFD-801ECA946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4" name="Freeform 52">
              <a:extLst>
                <a:ext uri="{FF2B5EF4-FFF2-40B4-BE49-F238E27FC236}">
                  <a16:creationId xmlns:a16="http://schemas.microsoft.com/office/drawing/2014/main" id="{A41FBC3B-5EE3-442F-9C61-9E1279F0E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3831"/>
              <a:ext cx="84" cy="61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5" name="Freeform 53">
              <a:extLst>
                <a:ext uri="{FF2B5EF4-FFF2-40B4-BE49-F238E27FC236}">
                  <a16:creationId xmlns:a16="http://schemas.microsoft.com/office/drawing/2014/main" id="{6994DD88-C5F5-4BF1-84E8-45B081B7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3915"/>
              <a:ext cx="24" cy="19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38FA1D9-F1FF-4305-9028-51C8E2701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124200"/>
            <a:ext cx="57912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简单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②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要求不高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只要连续即可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46135" name="Text Box 55">
            <a:extLst>
              <a:ext uri="{FF2B5EF4-FFF2-40B4-BE49-F238E27FC236}">
                <a16:creationId xmlns:a16="http://schemas.microsoft.com/office/drawing/2014/main" id="{A72CD916-1E7A-4964-8B83-1736E208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3962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无法求复根及偶重根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② 收敛慢  </a:t>
            </a:r>
          </a:p>
        </p:txBody>
      </p:sp>
      <p:sp>
        <p:nvSpPr>
          <p:cNvPr id="46136" name="AutoShape 56" descr="再生纸">
            <a:extLst>
              <a:ext uri="{FF2B5EF4-FFF2-40B4-BE49-F238E27FC236}">
                <a16:creationId xmlns:a16="http://schemas.microsoft.com/office/drawing/2014/main" id="{00F387E0-8E2E-46F4-AF37-F153F77DA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45484"/>
            <a:ext cx="8064500" cy="1021556"/>
          </a:xfrm>
          <a:prstGeom prst="roundRect">
            <a:avLst>
              <a:gd name="adj" fmla="val 16667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 w="9525">
            <a:noFill/>
            <a:rou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用二分法求根，最好先给出 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草图以确定根的大概位置。或用搜索程序，将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分为若干小区间，对每一个满足 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1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)·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&lt; 0 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的区间调用二分法程序，可找出区间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内的多个根，且不必要求 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)·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&lt; 0 </a:t>
            </a:r>
            <a:r>
              <a:rPr kumimoji="1"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5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/>
      <p:bldP spid="46093" grpId="0"/>
      <p:bldP spid="46134" grpId="0"/>
      <p:bldP spid="46135" grpId="0"/>
      <p:bldP spid="46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62A67470-4BF9-4342-B7B8-482E1105C38C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509588"/>
            <a:ext cx="8515350" cy="862012"/>
            <a:chOff x="60" y="321"/>
            <a:chExt cx="5364" cy="543"/>
          </a:xfrm>
        </p:grpSpPr>
        <p:sp>
          <p:nvSpPr>
            <p:cNvPr id="64515" name="Rectangle 3">
              <a:extLst>
                <a:ext uri="{FF2B5EF4-FFF2-40B4-BE49-F238E27FC236}">
                  <a16:creationId xmlns:a16="http://schemas.microsoft.com/office/drawing/2014/main" id="{B8994C61-67D1-407C-A294-DE4C71A5E008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60" y="321"/>
              <a:ext cx="5364" cy="54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求方程                                   在            区间内的一个实根，要求准确到小数点后的第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位。</a:t>
              </a:r>
            </a:p>
          </p:txBody>
        </p:sp>
        <p:graphicFrame>
          <p:nvGraphicFramePr>
            <p:cNvPr id="8216" name="Object 6">
              <a:extLst>
                <a:ext uri="{FF2B5EF4-FFF2-40B4-BE49-F238E27FC236}">
                  <a16:creationId xmlns:a16="http://schemas.microsoft.com/office/drawing/2014/main" id="{B8B04F24-7529-497E-B015-E45BE72D5A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4" y="346"/>
            <a:ext cx="158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181104" imgH="314427" progId="Equation.3">
                    <p:embed/>
                  </p:oleObj>
                </mc:Choice>
                <mc:Fallback>
                  <p:oleObj r:id="rId5" imgW="2181104" imgH="314427" progId="Equation.3">
                    <p:embed/>
                    <p:pic>
                      <p:nvPicPr>
                        <p:cNvPr id="8216" name="Object 6">
                          <a:extLst>
                            <a:ext uri="{FF2B5EF4-FFF2-40B4-BE49-F238E27FC236}">
                              <a16:creationId xmlns:a16="http://schemas.microsoft.com/office/drawing/2014/main" id="{B8B04F24-7529-497E-B015-E45BE72D5A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346"/>
                          <a:ext cx="158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7">
              <a:extLst>
                <a:ext uri="{FF2B5EF4-FFF2-40B4-BE49-F238E27FC236}">
                  <a16:creationId xmlns:a16="http://schemas.microsoft.com/office/drawing/2014/main" id="{B328D57F-098D-462F-946C-4D9A8FB233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1" y="369"/>
            <a:ext cx="57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809504" imgH="266666" progId="Equation.3">
                    <p:embed/>
                  </p:oleObj>
                </mc:Choice>
                <mc:Fallback>
                  <p:oleObj r:id="rId7" imgW="809504" imgH="266666" progId="Equation.3">
                    <p:embed/>
                    <p:pic>
                      <p:nvPicPr>
                        <p:cNvPr id="8217" name="Object 7">
                          <a:extLst>
                            <a:ext uri="{FF2B5EF4-FFF2-40B4-BE49-F238E27FC236}">
                              <a16:creationId xmlns:a16="http://schemas.microsoft.com/office/drawing/2014/main" id="{B328D57F-098D-462F-946C-4D9A8FB233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369"/>
                          <a:ext cx="57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960CBF08-E2A8-4E81-962C-9060A10453F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798"/>
            <a:ext cx="6840538" cy="584200"/>
            <a:chOff x="384" y="1152"/>
            <a:chExt cx="4309" cy="368"/>
          </a:xfrm>
        </p:grpSpPr>
        <p:sp>
          <p:nvSpPr>
            <p:cNvPr id="8213" name="Text Box 21">
              <a:extLst>
                <a:ext uri="{FF2B5EF4-FFF2-40B4-BE49-F238E27FC236}">
                  <a16:creationId xmlns:a16="http://schemas.microsoft.com/office/drawing/2014/main" id="{F3973985-61A1-4825-A7F9-B0F632469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52"/>
              <a:ext cx="430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（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这里                              </a:t>
              </a:r>
              <a:r>
                <a: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）</a:t>
              </a:r>
            </a:p>
          </p:txBody>
        </p:sp>
        <p:graphicFrame>
          <p:nvGraphicFramePr>
            <p:cNvPr id="8214" name="Object 5">
              <a:extLst>
                <a:ext uri="{FF2B5EF4-FFF2-40B4-BE49-F238E27FC236}">
                  <a16:creationId xmlns:a16="http://schemas.microsoft.com/office/drawing/2014/main" id="{F81D6E98-F683-43A9-B670-C56C9D5C55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8" y="1260"/>
            <a:ext cx="268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2261582" imgH="203288" progId="Equation.3">
                    <p:embed/>
                  </p:oleObj>
                </mc:Choice>
                <mc:Fallback>
                  <p:oleObj r:id="rId9" imgW="2261582" imgH="203288" progId="Equation.3">
                    <p:embed/>
                    <p:pic>
                      <p:nvPicPr>
                        <p:cNvPr id="8214" name="Object 5">
                          <a:extLst>
                            <a:ext uri="{FF2B5EF4-FFF2-40B4-BE49-F238E27FC236}">
                              <a16:creationId xmlns:a16="http://schemas.microsoft.com/office/drawing/2014/main" id="{F81D6E98-F683-43A9-B670-C56C9D5C55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1260"/>
                          <a:ext cx="268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62142C8B-0101-47E3-8225-81111AF5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3716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二分过程解题过程见下表：</a:t>
            </a: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CC2D3A51-2E6C-4C52-8B1A-A61CC0739D67}"/>
              </a:ext>
            </a:extLst>
          </p:cNvPr>
          <p:cNvGrpSpPr>
            <a:grpSpLocks/>
          </p:cNvGrpSpPr>
          <p:nvPr/>
        </p:nvGrpSpPr>
        <p:grpSpPr bwMode="auto">
          <a:xfrm>
            <a:off x="1712254" y="2877972"/>
            <a:ext cx="5943600" cy="3134061"/>
            <a:chOff x="405" y="1571"/>
            <a:chExt cx="4971" cy="2317"/>
          </a:xfrm>
        </p:grpSpPr>
        <p:graphicFrame>
          <p:nvGraphicFramePr>
            <p:cNvPr id="8200" name="Object 0">
              <a:extLst>
                <a:ext uri="{FF2B5EF4-FFF2-40B4-BE49-F238E27FC236}">
                  <a16:creationId xmlns:a16="http://schemas.microsoft.com/office/drawing/2014/main" id="{E3ECEE3F-85FD-4CED-A55A-D52B19949B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06"/>
            <a:ext cx="18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27221" imgH="178109" progId="Equation.3">
                    <p:embed/>
                  </p:oleObj>
                </mc:Choice>
                <mc:Fallback>
                  <p:oleObj r:id="rId11" imgW="127221" imgH="178109" progId="Equation.3">
                    <p:embed/>
                    <p:pic>
                      <p:nvPicPr>
                        <p:cNvPr id="8200" name="Object 0">
                          <a:extLst>
                            <a:ext uri="{FF2B5EF4-FFF2-40B4-BE49-F238E27FC236}">
                              <a16:creationId xmlns:a16="http://schemas.microsoft.com/office/drawing/2014/main" id="{E3ECEE3F-85FD-4CED-A55A-D52B19949B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06"/>
                          <a:ext cx="18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Line 9">
              <a:extLst>
                <a:ext uri="{FF2B5EF4-FFF2-40B4-BE49-F238E27FC236}">
                  <a16:creationId xmlns:a16="http://schemas.microsoft.com/office/drawing/2014/main" id="{50752B3A-671F-4FE8-BFBA-9BB445BC7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" y="1606"/>
              <a:ext cx="49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" name="Line 10">
              <a:extLst>
                <a:ext uri="{FF2B5EF4-FFF2-40B4-BE49-F238E27FC236}">
                  <a16:creationId xmlns:a16="http://schemas.microsoft.com/office/drawing/2014/main" id="{D0548360-50E8-46C6-BAE8-56CF4E69E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" y="1874"/>
              <a:ext cx="49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" name="Line 11">
              <a:extLst>
                <a:ext uri="{FF2B5EF4-FFF2-40B4-BE49-F238E27FC236}">
                  <a16:creationId xmlns:a16="http://schemas.microsoft.com/office/drawing/2014/main" id="{56EAE431-8476-4383-AB4A-173BC7A6D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" y="3888"/>
              <a:ext cx="49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" name="Line 12">
              <a:extLst>
                <a:ext uri="{FF2B5EF4-FFF2-40B4-BE49-F238E27FC236}">
                  <a16:creationId xmlns:a16="http://schemas.microsoft.com/office/drawing/2014/main" id="{5046EDAC-46AA-447B-A7AF-87371D66A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6" name="Line 13">
              <a:extLst>
                <a:ext uri="{FF2B5EF4-FFF2-40B4-BE49-F238E27FC236}">
                  <a16:creationId xmlns:a16="http://schemas.microsoft.com/office/drawing/2014/main" id="{79B1895B-5EA8-4F12-BDC8-185DFA2E9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7" name="Line 14">
              <a:extLst>
                <a:ext uri="{FF2B5EF4-FFF2-40B4-BE49-F238E27FC236}">
                  <a16:creationId xmlns:a16="http://schemas.microsoft.com/office/drawing/2014/main" id="{88A67B13-4DB8-40B2-A05E-2125BD375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Line 15">
              <a:extLst>
                <a:ext uri="{FF2B5EF4-FFF2-40B4-BE49-F238E27FC236}">
                  <a16:creationId xmlns:a16="http://schemas.microsoft.com/office/drawing/2014/main" id="{39BB52C5-39EC-4C41-9DEA-04FADBE32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08" name="Object 1">
              <a:extLst>
                <a:ext uri="{FF2B5EF4-FFF2-40B4-BE49-F238E27FC236}">
                  <a16:creationId xmlns:a16="http://schemas.microsoft.com/office/drawing/2014/main" id="{C3D9F1E3-4ACA-4218-8652-AEF818EA7C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1" y="1609"/>
            <a:ext cx="19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78187" imgH="229097" progId="Equation.3">
                    <p:embed/>
                  </p:oleObj>
                </mc:Choice>
                <mc:Fallback>
                  <p:oleObj r:id="rId13" imgW="178187" imgH="229097" progId="Equation.3">
                    <p:embed/>
                    <p:pic>
                      <p:nvPicPr>
                        <p:cNvPr id="8208" name="Object 1">
                          <a:extLst>
                            <a:ext uri="{FF2B5EF4-FFF2-40B4-BE49-F238E27FC236}">
                              <a16:creationId xmlns:a16="http://schemas.microsoft.com/office/drawing/2014/main" id="{C3D9F1E3-4ACA-4218-8652-AEF818EA7C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1609"/>
                          <a:ext cx="19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2">
              <a:extLst>
                <a:ext uri="{FF2B5EF4-FFF2-40B4-BE49-F238E27FC236}">
                  <a16:creationId xmlns:a16="http://schemas.microsoft.com/office/drawing/2014/main" id="{2E3DCA56-AAD9-41F4-909E-C5961CAEFD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2" y="1630"/>
            <a:ext cx="17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65531" imgH="229197" progId="Equation.3">
                    <p:embed/>
                  </p:oleObj>
                </mc:Choice>
                <mc:Fallback>
                  <p:oleObj r:id="rId15" imgW="165531" imgH="229197" progId="Equation.3">
                    <p:embed/>
                    <p:pic>
                      <p:nvPicPr>
                        <p:cNvPr id="8209" name="Object 2">
                          <a:extLst>
                            <a:ext uri="{FF2B5EF4-FFF2-40B4-BE49-F238E27FC236}">
                              <a16:creationId xmlns:a16="http://schemas.microsoft.com/office/drawing/2014/main" id="{2E3DCA56-AAD9-41F4-909E-C5961CAEFD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630"/>
                          <a:ext cx="17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3">
              <a:extLst>
                <a:ext uri="{FF2B5EF4-FFF2-40B4-BE49-F238E27FC236}">
                  <a16:creationId xmlns:a16="http://schemas.microsoft.com/office/drawing/2014/main" id="{D51BFF42-4FF4-47D9-BAB4-419218CC35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0" y="1571"/>
            <a:ext cx="25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78187" imgH="229097" progId="Equation.3">
                    <p:embed/>
                  </p:oleObj>
                </mc:Choice>
                <mc:Fallback>
                  <p:oleObj r:id="rId17" imgW="178187" imgH="229097" progId="Equation.3">
                    <p:embed/>
                    <p:pic>
                      <p:nvPicPr>
                        <p:cNvPr id="8210" name="Object 3">
                          <a:extLst>
                            <a:ext uri="{FF2B5EF4-FFF2-40B4-BE49-F238E27FC236}">
                              <a16:creationId xmlns:a16="http://schemas.microsoft.com/office/drawing/2014/main" id="{D51BFF42-4FF4-47D9-BAB4-419218CC35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1571"/>
                          <a:ext cx="25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4">
              <a:extLst>
                <a:ext uri="{FF2B5EF4-FFF2-40B4-BE49-F238E27FC236}">
                  <a16:creationId xmlns:a16="http://schemas.microsoft.com/office/drawing/2014/main" id="{006E8D19-A527-496B-8366-F78208B30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3" y="1602"/>
            <a:ext cx="46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406930" imgH="228898" progId="Equation.3">
                    <p:embed/>
                  </p:oleObj>
                </mc:Choice>
                <mc:Fallback>
                  <p:oleObj r:id="rId19" imgW="406930" imgH="228898" progId="Equation.3">
                    <p:embed/>
                    <p:pic>
                      <p:nvPicPr>
                        <p:cNvPr id="8211" name="Object 4">
                          <a:extLst>
                            <a:ext uri="{FF2B5EF4-FFF2-40B4-BE49-F238E27FC236}">
                              <a16:creationId xmlns:a16="http://schemas.microsoft.com/office/drawing/2014/main" id="{006E8D19-A527-496B-8366-F78208B30F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1602"/>
                          <a:ext cx="46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9" name="Rectangle 24">
              <a:extLst>
                <a:ext uri="{FF2B5EF4-FFF2-40B4-BE49-F238E27FC236}">
                  <a16:creationId xmlns:a16="http://schemas.microsoft.com/office/drawing/2014/main" id="{99C7F943-3EED-40D6-8421-FB486C382349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405" y="1922"/>
              <a:ext cx="4900" cy="1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0   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1.0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1.5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1.25         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1  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1.25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   1.375            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2                           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1.375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1.3125       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3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1.3125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1.3438           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4                         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1.3438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1.3281           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5                             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1.3281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1.3203       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6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1.3203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1.3242         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8198" name="Rectangle 26">
            <a:extLst>
              <a:ext uri="{FF2B5EF4-FFF2-40B4-BE49-F238E27FC236}">
                <a16:creationId xmlns:a16="http://schemas.microsoft.com/office/drawing/2014/main" id="{531FF7EA-0D32-49F8-8C61-833A9FE0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0"/>
            <a:ext cx="259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§1  Bisection Method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43" name="AutoShape 31">
            <a:extLst>
              <a:ext uri="{FF2B5EF4-FFF2-40B4-BE49-F238E27FC236}">
                <a16:creationId xmlns:a16="http://schemas.microsoft.com/office/drawing/2014/main" id="{C339B092-9EC2-4A65-AA03-A2427122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371600"/>
            <a:ext cx="22098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p.229 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5" grpId="0"/>
      <p:bldP spid="645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677D1283-7D96-4AE9-A2FC-A5B6BF5C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§2</a:t>
            </a:r>
            <a:r>
              <a: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简单迭代法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Fixed-Point Iteration</a:t>
            </a:r>
            <a:r>
              <a: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*/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C094DDFF-473C-452E-964E-994F74D5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4300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0</a:t>
            </a: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B1D93A5E-DCA9-499F-90CF-5176CF2E3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66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9758E23-9998-4128-8875-F47B9D6AB2A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914400"/>
            <a:ext cx="1447800" cy="533400"/>
            <a:chOff x="1680" y="720"/>
            <a:chExt cx="912" cy="336"/>
          </a:xfrm>
        </p:grpSpPr>
        <p:sp>
          <p:nvSpPr>
            <p:cNvPr id="9356" name="AutoShape 6">
              <a:extLst>
                <a:ext uri="{FF2B5EF4-FFF2-40B4-BE49-F238E27FC236}">
                  <a16:creationId xmlns:a16="http://schemas.microsoft.com/office/drawing/2014/main" id="{BB8F5A27-754C-487C-A5EC-F558E764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57" name="Text Box 7">
              <a:extLst>
                <a:ext uri="{FF2B5EF4-FFF2-40B4-BE49-F238E27FC236}">
                  <a16:creationId xmlns:a16="http://schemas.microsoft.com/office/drawing/2014/main" id="{D5E81652-97BC-4C53-BB56-B4F493A9A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等价变换</a:t>
              </a:r>
            </a:p>
          </p:txBody>
        </p:sp>
      </p:grpSp>
      <p:sp>
        <p:nvSpPr>
          <p:cNvPr id="49161" name="AutoShape 9">
            <a:extLst>
              <a:ext uri="{FF2B5EF4-FFF2-40B4-BE49-F238E27FC236}">
                <a16:creationId xmlns:a16="http://schemas.microsoft.com/office/drawing/2014/main" id="{D4642AAE-A2EA-46DC-A973-9D048F24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89138"/>
            <a:ext cx="2632075" cy="609600"/>
          </a:xfrm>
          <a:prstGeom prst="wedgeEllipseCallout">
            <a:avLst>
              <a:gd name="adj1" fmla="val -5491"/>
              <a:gd name="adj2" fmla="val -134116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)=0 </a:t>
            </a:r>
            <a:r>
              <a: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的根</a:t>
            </a:r>
          </a:p>
        </p:txBody>
      </p:sp>
      <p:sp>
        <p:nvSpPr>
          <p:cNvPr id="49162" name="AutoShape 10">
            <a:extLst>
              <a:ext uri="{FF2B5EF4-FFF2-40B4-BE49-F238E27FC236}">
                <a16:creationId xmlns:a16="http://schemas.microsoft.com/office/drawing/2014/main" id="{77D5918D-E343-455E-AAC0-098FEC2B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9138"/>
            <a:ext cx="3048000" cy="609600"/>
          </a:xfrm>
          <a:prstGeom prst="wedgeEllipseCallout">
            <a:avLst>
              <a:gd name="adj1" fmla="val -30727"/>
              <a:gd name="adj2" fmla="val -142449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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的不动点</a:t>
            </a:r>
          </a:p>
        </p:txBody>
      </p:sp>
      <p:sp>
        <p:nvSpPr>
          <p:cNvPr id="49163" name="AutoShape 11">
            <a:extLst>
              <a:ext uri="{FF2B5EF4-FFF2-40B4-BE49-F238E27FC236}">
                <a16:creationId xmlns:a16="http://schemas.microsoft.com/office/drawing/2014/main" id="{9F4DF0E2-4874-44D8-A9EC-6DB12879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92338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E4D1BA2C-D4AB-49A9-A7F6-0B30EA074BD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0"/>
            <a:ext cx="1143000" cy="1011238"/>
            <a:chOff x="384" y="1968"/>
            <a:chExt cx="720" cy="637"/>
          </a:xfrm>
        </p:grpSpPr>
        <p:pic>
          <p:nvPicPr>
            <p:cNvPr id="9354" name="Picture 12" descr="LIGHT">
              <a:extLst>
                <a:ext uri="{FF2B5EF4-FFF2-40B4-BE49-F238E27FC236}">
                  <a16:creationId xmlns:a16="http://schemas.microsoft.com/office/drawing/2014/main" id="{272ADA12-2EEE-4AF1-8EA3-79C0DCDE5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968"/>
              <a:ext cx="38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55" name="Text Box 13">
              <a:extLst>
                <a:ext uri="{FF2B5EF4-FFF2-40B4-BE49-F238E27FC236}">
                  <a16:creationId xmlns:a16="http://schemas.microsoft.com/office/drawing/2014/main" id="{6700C69C-0C82-48C6-92DD-A033FDA79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3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思路</a:t>
              </a: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F1764BAB-C637-49BF-837B-DF437D1219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1593850" cy="1631950"/>
            <a:chOff x="2051" y="1696"/>
            <a:chExt cx="1004" cy="1028"/>
          </a:xfrm>
        </p:grpSpPr>
        <p:sp>
          <p:nvSpPr>
            <p:cNvPr id="9307" name="Freeform 21">
              <a:extLst>
                <a:ext uri="{FF2B5EF4-FFF2-40B4-BE49-F238E27FC236}">
                  <a16:creationId xmlns:a16="http://schemas.microsoft.com/office/drawing/2014/main" id="{1E8BB49D-3EFE-4503-A6E2-B8595D1112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0 w 648"/>
                <a:gd name="T1" fmla="*/ 31 h 858"/>
                <a:gd name="T2" fmla="*/ 24 w 648"/>
                <a:gd name="T3" fmla="*/ 22 h 858"/>
                <a:gd name="T4" fmla="*/ 79 w 648"/>
                <a:gd name="T5" fmla="*/ 8 h 858"/>
                <a:gd name="T6" fmla="*/ 112 w 648"/>
                <a:gd name="T7" fmla="*/ 1 h 858"/>
                <a:gd name="T8" fmla="*/ 125 w 648"/>
                <a:gd name="T9" fmla="*/ 0 h 858"/>
                <a:gd name="T10" fmla="*/ 142 w 648"/>
                <a:gd name="T11" fmla="*/ 21 h 858"/>
                <a:gd name="T12" fmla="*/ 151 w 648"/>
                <a:gd name="T13" fmla="*/ 43 h 858"/>
                <a:gd name="T14" fmla="*/ 156 w 648"/>
                <a:gd name="T15" fmla="*/ 65 h 858"/>
                <a:gd name="T16" fmla="*/ 156 w 648"/>
                <a:gd name="T17" fmla="*/ 105 h 858"/>
                <a:gd name="T18" fmla="*/ 175 w 648"/>
                <a:gd name="T19" fmla="*/ 144 h 858"/>
                <a:gd name="T20" fmla="*/ 172 w 648"/>
                <a:gd name="T21" fmla="*/ 161 h 858"/>
                <a:gd name="T22" fmla="*/ 147 w 648"/>
                <a:gd name="T23" fmla="*/ 172 h 858"/>
                <a:gd name="T24" fmla="*/ 81 w 648"/>
                <a:gd name="T25" fmla="*/ 182 h 858"/>
                <a:gd name="T26" fmla="*/ 57 w 648"/>
                <a:gd name="T27" fmla="*/ 171 h 858"/>
                <a:gd name="T28" fmla="*/ 41 w 648"/>
                <a:gd name="T29" fmla="*/ 140 h 858"/>
                <a:gd name="T30" fmla="*/ 29 w 648"/>
                <a:gd name="T31" fmla="*/ 105 h 858"/>
                <a:gd name="T32" fmla="*/ 6 w 648"/>
                <a:gd name="T33" fmla="*/ 88 h 858"/>
                <a:gd name="T34" fmla="*/ 1 w 648"/>
                <a:gd name="T35" fmla="*/ 69 h 858"/>
                <a:gd name="T36" fmla="*/ 0 w 648"/>
                <a:gd name="T37" fmla="*/ 47 h 858"/>
                <a:gd name="T38" fmla="*/ 10 w 648"/>
                <a:gd name="T39" fmla="*/ 3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08" name="Group 22">
              <a:extLst>
                <a:ext uri="{FF2B5EF4-FFF2-40B4-BE49-F238E27FC236}">
                  <a16:creationId xmlns:a16="http://schemas.microsoft.com/office/drawing/2014/main" id="{FBA4571C-1C35-462A-AECB-1DBA14C5E6C9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9352" name="Freeform 23">
                <a:extLst>
                  <a:ext uri="{FF2B5EF4-FFF2-40B4-BE49-F238E27FC236}">
                    <a16:creationId xmlns:a16="http://schemas.microsoft.com/office/drawing/2014/main" id="{0C4459EF-5E0A-46C4-AE1A-3597767B3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3" name="Freeform 24">
                <a:extLst>
                  <a:ext uri="{FF2B5EF4-FFF2-40B4-BE49-F238E27FC236}">
                    <a16:creationId xmlns:a16="http://schemas.microsoft.com/office/drawing/2014/main" id="{852868D3-FDF1-4E29-A5BE-46B64D8A4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1248"/>
                <a:ext cx="199" cy="571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09" name="Freeform 25">
              <a:extLst>
                <a:ext uri="{FF2B5EF4-FFF2-40B4-BE49-F238E27FC236}">
                  <a16:creationId xmlns:a16="http://schemas.microsoft.com/office/drawing/2014/main" id="{BAC3893D-263F-4030-B47E-5E71731C48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5 w 213"/>
                <a:gd name="T1" fmla="*/ 12 h 176"/>
                <a:gd name="T2" fmla="*/ 0 w 213"/>
                <a:gd name="T3" fmla="*/ 18 h 176"/>
                <a:gd name="T4" fmla="*/ 25 w 213"/>
                <a:gd name="T5" fmla="*/ 37 h 176"/>
                <a:gd name="T6" fmla="*/ 33 w 213"/>
                <a:gd name="T7" fmla="*/ 15 h 176"/>
                <a:gd name="T8" fmla="*/ 58 w 213"/>
                <a:gd name="T9" fmla="*/ 25 h 176"/>
                <a:gd name="T10" fmla="*/ 57 w 213"/>
                <a:gd name="T11" fmla="*/ 6 h 176"/>
                <a:gd name="T12" fmla="*/ 42 w 213"/>
                <a:gd name="T13" fmla="*/ 0 h 176"/>
                <a:gd name="T14" fmla="*/ 5 w 213"/>
                <a:gd name="T15" fmla="*/ 12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10" name="Group 26">
              <a:extLst>
                <a:ext uri="{FF2B5EF4-FFF2-40B4-BE49-F238E27FC236}">
                  <a16:creationId xmlns:a16="http://schemas.microsoft.com/office/drawing/2014/main" id="{EA3B3894-2BE4-41D5-87B7-F76E76B4119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9345" name="Group 27">
                <a:extLst>
                  <a:ext uri="{FF2B5EF4-FFF2-40B4-BE49-F238E27FC236}">
                    <a16:creationId xmlns:a16="http://schemas.microsoft.com/office/drawing/2014/main" id="{B3A0B2D3-0CCB-45EC-A4EB-DDA33F6D5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9350" name="Freeform 28">
                  <a:extLst>
                    <a:ext uri="{FF2B5EF4-FFF2-40B4-BE49-F238E27FC236}">
                      <a16:creationId xmlns:a16="http://schemas.microsoft.com/office/drawing/2014/main" id="{DBE2A1D7-F51E-4A5F-B848-7A057E560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26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51" name="Freeform 29">
                  <a:extLst>
                    <a:ext uri="{FF2B5EF4-FFF2-40B4-BE49-F238E27FC236}">
                      <a16:creationId xmlns:a16="http://schemas.microsoft.com/office/drawing/2014/main" id="{2D41AADE-FB42-4AB2-B259-455490B492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0" y="1368"/>
                  <a:ext cx="325" cy="622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46" name="Group 30">
                <a:extLst>
                  <a:ext uri="{FF2B5EF4-FFF2-40B4-BE49-F238E27FC236}">
                    <a16:creationId xmlns:a16="http://schemas.microsoft.com/office/drawing/2014/main" id="{5AC48536-3806-4A2C-9F1C-68438FA3A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9347" name="Freeform 31">
                  <a:extLst>
                    <a:ext uri="{FF2B5EF4-FFF2-40B4-BE49-F238E27FC236}">
                      <a16:creationId xmlns:a16="http://schemas.microsoft.com/office/drawing/2014/main" id="{D770E5E1-D571-4833-B39A-9FACD47EE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9" y="2149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48" name="Freeform 32">
                  <a:extLst>
                    <a:ext uri="{FF2B5EF4-FFF2-40B4-BE49-F238E27FC236}">
                      <a16:creationId xmlns:a16="http://schemas.microsoft.com/office/drawing/2014/main" id="{8A30A02B-E118-4F53-97BE-F1A32F3986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1" y="2138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49" name="Freeform 33">
                  <a:extLst>
                    <a:ext uri="{FF2B5EF4-FFF2-40B4-BE49-F238E27FC236}">
                      <a16:creationId xmlns:a16="http://schemas.microsoft.com/office/drawing/2014/main" id="{096D775B-89DA-461A-BA2F-33F3E727B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1" y="1442"/>
                  <a:ext cx="445" cy="839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311" name="Group 34">
              <a:extLst>
                <a:ext uri="{FF2B5EF4-FFF2-40B4-BE49-F238E27FC236}">
                  <a16:creationId xmlns:a16="http://schemas.microsoft.com/office/drawing/2014/main" id="{B25C377A-AB8E-4C61-A693-4758D7997B4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9329" name="Group 35">
                <a:extLst>
                  <a:ext uri="{FF2B5EF4-FFF2-40B4-BE49-F238E27FC236}">
                    <a16:creationId xmlns:a16="http://schemas.microsoft.com/office/drawing/2014/main" id="{44636C1E-A3FA-4685-AF6B-84B739D8A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9343" name="Freeform 36">
                  <a:extLst>
                    <a:ext uri="{FF2B5EF4-FFF2-40B4-BE49-F238E27FC236}">
                      <a16:creationId xmlns:a16="http://schemas.microsoft.com/office/drawing/2014/main" id="{53857A0D-A264-4FCB-9D27-198B9EE9D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7" y="1002"/>
                  <a:ext cx="43" cy="99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44" name="Freeform 37">
                  <a:extLst>
                    <a:ext uri="{FF2B5EF4-FFF2-40B4-BE49-F238E27FC236}">
                      <a16:creationId xmlns:a16="http://schemas.microsoft.com/office/drawing/2014/main" id="{94ACE94A-97EA-4670-8D62-ABEA0ECB6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7" y="1137"/>
                  <a:ext cx="71" cy="84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30" name="Freeform 38">
                <a:extLst>
                  <a:ext uri="{FF2B5EF4-FFF2-40B4-BE49-F238E27FC236}">
                    <a16:creationId xmlns:a16="http://schemas.microsoft.com/office/drawing/2014/main" id="{D2BC0F52-631C-4E98-A737-3BEAF2281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917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1" name="Group 39">
                <a:extLst>
                  <a:ext uri="{FF2B5EF4-FFF2-40B4-BE49-F238E27FC236}">
                    <a16:creationId xmlns:a16="http://schemas.microsoft.com/office/drawing/2014/main" id="{F43345C4-525C-4841-983A-C8776A5867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9340" name="Freeform 40">
                  <a:extLst>
                    <a:ext uri="{FF2B5EF4-FFF2-40B4-BE49-F238E27FC236}">
                      <a16:creationId xmlns:a16="http://schemas.microsoft.com/office/drawing/2014/main" id="{CE29F75C-3FCA-4E52-A2B4-0007A4C31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41" name="Freeform 41">
                  <a:extLst>
                    <a:ext uri="{FF2B5EF4-FFF2-40B4-BE49-F238E27FC236}">
                      <a16:creationId xmlns:a16="http://schemas.microsoft.com/office/drawing/2014/main" id="{0F47689C-718E-4F54-885B-CF7832D2E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5" y="1128"/>
                  <a:ext cx="39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42" name="Freeform 42">
                  <a:extLst>
                    <a:ext uri="{FF2B5EF4-FFF2-40B4-BE49-F238E27FC236}">
                      <a16:creationId xmlns:a16="http://schemas.microsoft.com/office/drawing/2014/main" id="{372FF6E5-048E-45C5-95C8-2B9CFC67C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8" y="1007"/>
                  <a:ext cx="33" cy="25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32" name="Group 43">
                <a:extLst>
                  <a:ext uri="{FF2B5EF4-FFF2-40B4-BE49-F238E27FC236}">
                    <a16:creationId xmlns:a16="http://schemas.microsoft.com/office/drawing/2014/main" id="{F39A7ED3-C36C-4BD9-879A-BCC2BEF71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9336" name="Freeform 44">
                  <a:extLst>
                    <a:ext uri="{FF2B5EF4-FFF2-40B4-BE49-F238E27FC236}">
                      <a16:creationId xmlns:a16="http://schemas.microsoft.com/office/drawing/2014/main" id="{41EA8D91-A067-4F81-BBD5-F9CB7E50E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7" y="1075"/>
                  <a:ext cx="110" cy="99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7" name="Oval 45">
                  <a:extLst>
                    <a:ext uri="{FF2B5EF4-FFF2-40B4-BE49-F238E27FC236}">
                      <a16:creationId xmlns:a16="http://schemas.microsoft.com/office/drawing/2014/main" id="{37B05051-86A1-413B-A7B7-D1B2A8EAC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9" y="1121"/>
                  <a:ext cx="18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8" name="Freeform 46">
                  <a:extLst>
                    <a:ext uri="{FF2B5EF4-FFF2-40B4-BE49-F238E27FC236}">
                      <a16:creationId xmlns:a16="http://schemas.microsoft.com/office/drawing/2014/main" id="{8BD7EAE8-ABC1-44AE-8036-244DAD834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5" y="1018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9" name="Oval 47">
                  <a:extLst>
                    <a:ext uri="{FF2B5EF4-FFF2-40B4-BE49-F238E27FC236}">
                      <a16:creationId xmlns:a16="http://schemas.microsoft.com/office/drawing/2014/main" id="{5C85207A-1D16-49D3-9CF6-9EF163015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7" y="1062"/>
                  <a:ext cx="18" cy="19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33" name="Freeform 48">
                <a:extLst>
                  <a:ext uri="{FF2B5EF4-FFF2-40B4-BE49-F238E27FC236}">
                    <a16:creationId xmlns:a16="http://schemas.microsoft.com/office/drawing/2014/main" id="{BADD1258-DAA5-4E39-B61A-2AAE3AA69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182"/>
                <a:ext cx="110" cy="90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Freeform 49">
                <a:extLst>
                  <a:ext uri="{FF2B5EF4-FFF2-40B4-BE49-F238E27FC236}">
                    <a16:creationId xmlns:a16="http://schemas.microsoft.com/office/drawing/2014/main" id="{81A2A68C-F800-4946-BEB7-2F71FC664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1151"/>
                <a:ext cx="57" cy="31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Freeform 50">
                <a:extLst>
                  <a:ext uri="{FF2B5EF4-FFF2-40B4-BE49-F238E27FC236}">
                    <a16:creationId xmlns:a16="http://schemas.microsoft.com/office/drawing/2014/main" id="{6DB19D24-76A5-46D4-9C96-25688984E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867"/>
                <a:ext cx="309" cy="283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12" name="Freeform 51">
              <a:extLst>
                <a:ext uri="{FF2B5EF4-FFF2-40B4-BE49-F238E27FC236}">
                  <a16:creationId xmlns:a16="http://schemas.microsoft.com/office/drawing/2014/main" id="{EB99CBFD-CE6F-4CF7-A812-DED9125707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4 w 304"/>
                <a:gd name="T1" fmla="*/ 1 h 764"/>
                <a:gd name="T2" fmla="*/ 9 w 304"/>
                <a:gd name="T3" fmla="*/ 0 h 764"/>
                <a:gd name="T4" fmla="*/ 20 w 304"/>
                <a:gd name="T5" fmla="*/ 5 h 764"/>
                <a:gd name="T6" fmla="*/ 20 w 304"/>
                <a:gd name="T7" fmla="*/ 15 h 764"/>
                <a:gd name="T8" fmla="*/ 30 w 304"/>
                <a:gd name="T9" fmla="*/ 24 h 764"/>
                <a:gd name="T10" fmla="*/ 39 w 304"/>
                <a:gd name="T11" fmla="*/ 33 h 764"/>
                <a:gd name="T12" fmla="*/ 49 w 304"/>
                <a:gd name="T13" fmla="*/ 46 h 764"/>
                <a:gd name="T14" fmla="*/ 56 w 304"/>
                <a:gd name="T15" fmla="*/ 58 h 764"/>
                <a:gd name="T16" fmla="*/ 64 w 304"/>
                <a:gd name="T17" fmla="*/ 75 h 764"/>
                <a:gd name="T18" fmla="*/ 70 w 304"/>
                <a:gd name="T19" fmla="*/ 91 h 764"/>
                <a:gd name="T20" fmla="*/ 79 w 304"/>
                <a:gd name="T21" fmla="*/ 121 h 764"/>
                <a:gd name="T22" fmla="*/ 82 w 304"/>
                <a:gd name="T23" fmla="*/ 139 h 764"/>
                <a:gd name="T24" fmla="*/ 71 w 304"/>
                <a:gd name="T25" fmla="*/ 161 h 764"/>
                <a:gd name="T26" fmla="*/ 51 w 304"/>
                <a:gd name="T27" fmla="*/ 144 h 764"/>
                <a:gd name="T28" fmla="*/ 45 w 304"/>
                <a:gd name="T29" fmla="*/ 113 h 764"/>
                <a:gd name="T30" fmla="*/ 41 w 304"/>
                <a:gd name="T31" fmla="*/ 95 h 764"/>
                <a:gd name="T32" fmla="*/ 35 w 304"/>
                <a:gd name="T33" fmla="*/ 77 h 764"/>
                <a:gd name="T34" fmla="*/ 27 w 304"/>
                <a:gd name="T35" fmla="*/ 64 h 764"/>
                <a:gd name="T36" fmla="*/ 19 w 304"/>
                <a:gd name="T37" fmla="*/ 46 h 764"/>
                <a:gd name="T38" fmla="*/ 13 w 304"/>
                <a:gd name="T39" fmla="*/ 33 h 764"/>
                <a:gd name="T40" fmla="*/ 9 w 304"/>
                <a:gd name="T41" fmla="*/ 18 h 764"/>
                <a:gd name="T42" fmla="*/ 0 w 304"/>
                <a:gd name="T43" fmla="*/ 14 h 764"/>
                <a:gd name="T44" fmla="*/ 4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13" name="Group 52">
              <a:extLst>
                <a:ext uri="{FF2B5EF4-FFF2-40B4-BE49-F238E27FC236}">
                  <a16:creationId xmlns:a16="http://schemas.microsoft.com/office/drawing/2014/main" id="{40998496-0BE9-4FC6-AA76-E157B27DADA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9314" name="Freeform 53">
                <a:extLst>
                  <a:ext uri="{FF2B5EF4-FFF2-40B4-BE49-F238E27FC236}">
                    <a16:creationId xmlns:a16="http://schemas.microsoft.com/office/drawing/2014/main" id="{45F86347-863E-4914-AF98-2EA496E4F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1085"/>
                <a:ext cx="176" cy="209"/>
              </a:xfrm>
              <a:custGeom>
                <a:avLst/>
                <a:gdLst>
                  <a:gd name="T0" fmla="*/ 0 w 1229"/>
                  <a:gd name="T1" fmla="*/ 1 h 1468"/>
                  <a:gd name="T2" fmla="*/ 0 w 1229"/>
                  <a:gd name="T3" fmla="*/ 1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1 w 1229"/>
                  <a:gd name="T11" fmla="*/ 0 h 1468"/>
                  <a:gd name="T12" fmla="*/ 1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1 h 1468"/>
                  <a:gd name="T84" fmla="*/ 0 w 1229"/>
                  <a:gd name="T85" fmla="*/ 1 h 1468"/>
                  <a:gd name="T86" fmla="*/ 0 w 1229"/>
                  <a:gd name="T87" fmla="*/ 1 h 1468"/>
                  <a:gd name="T88" fmla="*/ 0 w 1229"/>
                  <a:gd name="T89" fmla="*/ 1 h 1468"/>
                  <a:gd name="T90" fmla="*/ 0 w 1229"/>
                  <a:gd name="T91" fmla="*/ 1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5" name="Freeform 54">
                <a:extLst>
                  <a:ext uri="{FF2B5EF4-FFF2-40B4-BE49-F238E27FC236}">
                    <a16:creationId xmlns:a16="http://schemas.microsoft.com/office/drawing/2014/main" id="{4768E1E9-A66C-4BA2-B89E-20CA217F8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1146"/>
                <a:ext cx="78" cy="41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Freeform 55">
                <a:extLst>
                  <a:ext uri="{FF2B5EF4-FFF2-40B4-BE49-F238E27FC236}">
                    <a16:creationId xmlns:a16="http://schemas.microsoft.com/office/drawing/2014/main" id="{68010E4A-F164-4F22-8D71-8CFBFD5E7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Freeform 56">
                <a:extLst>
                  <a:ext uri="{FF2B5EF4-FFF2-40B4-BE49-F238E27FC236}">
                    <a16:creationId xmlns:a16="http://schemas.microsoft.com/office/drawing/2014/main" id="{FDFE649B-5399-4D03-A7F7-F6AF41A3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086"/>
                <a:ext cx="57" cy="88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8" name="Freeform 57">
                <a:extLst>
                  <a:ext uri="{FF2B5EF4-FFF2-40B4-BE49-F238E27FC236}">
                    <a16:creationId xmlns:a16="http://schemas.microsoft.com/office/drawing/2014/main" id="{4E99C8F0-2BBD-43BE-B71D-C183F93F3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1151"/>
                <a:ext cx="17" cy="22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Freeform 58">
                <a:extLst>
                  <a:ext uri="{FF2B5EF4-FFF2-40B4-BE49-F238E27FC236}">
                    <a16:creationId xmlns:a16="http://schemas.microsoft.com/office/drawing/2014/main" id="{40404305-F5FE-4754-A24F-6A7238358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959"/>
                <a:ext cx="43" cy="154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Freeform 59">
                <a:extLst>
                  <a:ext uri="{FF2B5EF4-FFF2-40B4-BE49-F238E27FC236}">
                    <a16:creationId xmlns:a16="http://schemas.microsoft.com/office/drawing/2014/main" id="{1E682E57-7674-4F1F-A8A3-630293231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1156"/>
                <a:ext cx="32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1" name="Freeform 60">
                <a:extLst>
                  <a:ext uri="{FF2B5EF4-FFF2-40B4-BE49-F238E27FC236}">
                    <a16:creationId xmlns:a16="http://schemas.microsoft.com/office/drawing/2014/main" id="{EDF1B326-3E04-4483-9AF5-CD2E2C97F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1264"/>
                <a:ext cx="26" cy="3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Freeform 61">
                <a:extLst>
                  <a:ext uri="{FF2B5EF4-FFF2-40B4-BE49-F238E27FC236}">
                    <a16:creationId xmlns:a16="http://schemas.microsoft.com/office/drawing/2014/main" id="{2E5F4A09-C607-47C8-8A16-B40E03F95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04"/>
                <a:ext cx="53" cy="71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Freeform 62">
                <a:extLst>
                  <a:ext uri="{FF2B5EF4-FFF2-40B4-BE49-F238E27FC236}">
                    <a16:creationId xmlns:a16="http://schemas.microsoft.com/office/drawing/2014/main" id="{6DF14A15-8C07-4A79-AC1A-A1FE4A7D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1161"/>
                <a:ext cx="14" cy="15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4" name="Freeform 63">
                <a:extLst>
                  <a:ext uri="{FF2B5EF4-FFF2-40B4-BE49-F238E27FC236}">
                    <a16:creationId xmlns:a16="http://schemas.microsoft.com/office/drawing/2014/main" id="{FB2CA838-38E0-4D2F-8CBC-FCBFDB198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1082"/>
                <a:ext cx="44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Freeform 64">
                <a:extLst>
                  <a:ext uri="{FF2B5EF4-FFF2-40B4-BE49-F238E27FC236}">
                    <a16:creationId xmlns:a16="http://schemas.microsoft.com/office/drawing/2014/main" id="{C27EE83C-BC0D-45DF-A9B7-DFA4A67AE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Freeform 65">
                <a:extLst>
                  <a:ext uri="{FF2B5EF4-FFF2-40B4-BE49-F238E27FC236}">
                    <a16:creationId xmlns:a16="http://schemas.microsoft.com/office/drawing/2014/main" id="{737C5324-475B-452B-BD9F-A16DDC730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088"/>
                <a:ext cx="83" cy="134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7" name="Freeform 66">
                <a:extLst>
                  <a:ext uri="{FF2B5EF4-FFF2-40B4-BE49-F238E27FC236}">
                    <a16:creationId xmlns:a16="http://schemas.microsoft.com/office/drawing/2014/main" id="{0AE54D08-4DAA-4C6B-83DE-E67EA1CED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088"/>
                <a:ext cx="29" cy="22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Freeform 67">
                <a:extLst>
                  <a:ext uri="{FF2B5EF4-FFF2-40B4-BE49-F238E27FC236}">
                    <a16:creationId xmlns:a16="http://schemas.microsoft.com/office/drawing/2014/main" id="{FCA13AD4-DEE9-480E-981F-ABB911D49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144"/>
                <a:ext cx="0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9220" name="AutoShape 68">
            <a:extLst>
              <a:ext uri="{FF2B5EF4-FFF2-40B4-BE49-F238E27FC236}">
                <a16:creationId xmlns:a16="http://schemas.microsoft.com/office/drawing/2014/main" id="{F16A2A24-3356-4388-89F1-0BF50351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4038600" cy="1828800"/>
          </a:xfrm>
          <a:prstGeom prst="cloudCallout">
            <a:avLst>
              <a:gd name="adj1" fmla="val -77907"/>
              <a:gd name="adj2" fmla="val -24130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So basically we are done!  I can’t believe it’s so simple!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What’s the problem?</a:t>
            </a:r>
          </a:p>
        </p:txBody>
      </p:sp>
      <p:grpSp>
        <p:nvGrpSpPr>
          <p:cNvPr id="14" name="Group 69">
            <a:extLst>
              <a:ext uri="{FF2B5EF4-FFF2-40B4-BE49-F238E27FC236}">
                <a16:creationId xmlns:a16="http://schemas.microsoft.com/office/drawing/2014/main" id="{CAC7F72D-868B-4CC6-8092-DFDD733DE10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953000"/>
            <a:ext cx="2384425" cy="1543050"/>
            <a:chOff x="1303" y="1686"/>
            <a:chExt cx="2573" cy="1669"/>
          </a:xfrm>
        </p:grpSpPr>
        <p:grpSp>
          <p:nvGrpSpPr>
            <p:cNvPr id="9238" name="Group 70">
              <a:extLst>
                <a:ext uri="{FF2B5EF4-FFF2-40B4-BE49-F238E27FC236}">
                  <a16:creationId xmlns:a16="http://schemas.microsoft.com/office/drawing/2014/main" id="{2D73944E-11A5-4735-B282-CB1971202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9304" name="Freeform 71">
                <a:extLst>
                  <a:ext uri="{FF2B5EF4-FFF2-40B4-BE49-F238E27FC236}">
                    <a16:creationId xmlns:a16="http://schemas.microsoft.com/office/drawing/2014/main" id="{AE5CDCD8-A83B-4309-8DF5-5AA8C1DD3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2756"/>
                <a:ext cx="2573" cy="486"/>
              </a:xfrm>
              <a:custGeom>
                <a:avLst/>
                <a:gdLst>
                  <a:gd name="T0" fmla="*/ 99 w 5145"/>
                  <a:gd name="T1" fmla="*/ 0 h 963"/>
                  <a:gd name="T2" fmla="*/ 322 w 5145"/>
                  <a:gd name="T3" fmla="*/ 0 h 963"/>
                  <a:gd name="T4" fmla="*/ 262 w 5145"/>
                  <a:gd name="T5" fmla="*/ 60 h 963"/>
                  <a:gd name="T6" fmla="*/ 0 w 5145"/>
                  <a:gd name="T7" fmla="*/ 60 h 963"/>
                  <a:gd name="T8" fmla="*/ 99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Rectangle 72">
                <a:extLst>
                  <a:ext uri="{FF2B5EF4-FFF2-40B4-BE49-F238E27FC236}">
                    <a16:creationId xmlns:a16="http://schemas.microsoft.com/office/drawing/2014/main" id="{E732AF2A-2480-4090-A843-F3D0AB61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6" name="Freeform 73">
                <a:extLst>
                  <a:ext uri="{FF2B5EF4-FFF2-40B4-BE49-F238E27FC236}">
                    <a16:creationId xmlns:a16="http://schemas.microsoft.com/office/drawing/2014/main" id="{C6AB83C0-F453-45EF-BB79-A78464ABF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2756"/>
                <a:ext cx="481" cy="599"/>
              </a:xfrm>
              <a:custGeom>
                <a:avLst/>
                <a:gdLst>
                  <a:gd name="T0" fmla="*/ 61 w 963"/>
                  <a:gd name="T1" fmla="*/ 0 h 1192"/>
                  <a:gd name="T2" fmla="*/ 0 w 963"/>
                  <a:gd name="T3" fmla="*/ 60 h 1192"/>
                  <a:gd name="T4" fmla="*/ 0 w 963"/>
                  <a:gd name="T5" fmla="*/ 74 h 1192"/>
                  <a:gd name="T6" fmla="*/ 61 w 963"/>
                  <a:gd name="T7" fmla="*/ 13 h 1192"/>
                  <a:gd name="T8" fmla="*/ 6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39" name="Freeform 74">
              <a:extLst>
                <a:ext uri="{FF2B5EF4-FFF2-40B4-BE49-F238E27FC236}">
                  <a16:creationId xmlns:a16="http://schemas.microsoft.com/office/drawing/2014/main" id="{6E6737A5-1473-4157-98D9-0EF26C825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2 h 95"/>
                <a:gd name="T2" fmla="*/ 1 w 39"/>
                <a:gd name="T3" fmla="*/ 1 h 95"/>
                <a:gd name="T4" fmla="*/ 3 w 39"/>
                <a:gd name="T5" fmla="*/ 0 h 95"/>
                <a:gd name="T6" fmla="*/ 3 w 39"/>
                <a:gd name="T7" fmla="*/ 6 h 95"/>
                <a:gd name="T8" fmla="*/ 2 w 39"/>
                <a:gd name="T9" fmla="*/ 6 h 95"/>
                <a:gd name="T10" fmla="*/ 2 w 39"/>
                <a:gd name="T11" fmla="*/ 5 h 95"/>
                <a:gd name="T12" fmla="*/ 1 w 39"/>
                <a:gd name="T13" fmla="*/ 4 h 95"/>
                <a:gd name="T14" fmla="*/ 0 w 39"/>
                <a:gd name="T15" fmla="*/ 2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40" name="Group 75">
              <a:extLst>
                <a:ext uri="{FF2B5EF4-FFF2-40B4-BE49-F238E27FC236}">
                  <a16:creationId xmlns:a16="http://schemas.microsoft.com/office/drawing/2014/main" id="{D535EDD5-6D6D-431E-98E0-057B7C75C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9302" name="Oval 76">
                <a:extLst>
                  <a:ext uri="{FF2B5EF4-FFF2-40B4-BE49-F238E27FC236}">
                    <a16:creationId xmlns:a16="http://schemas.microsoft.com/office/drawing/2014/main" id="{74F104CD-3EAF-43FA-9D8A-8C62055E1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1973"/>
                <a:ext cx="74" cy="62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3" name="Oval 77">
                <a:extLst>
                  <a:ext uri="{FF2B5EF4-FFF2-40B4-BE49-F238E27FC236}">
                    <a16:creationId xmlns:a16="http://schemas.microsoft.com/office/drawing/2014/main" id="{C483BE8C-D414-4D35-A861-40B8BB9EB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41" name="Group 78">
              <a:extLst>
                <a:ext uri="{FF2B5EF4-FFF2-40B4-BE49-F238E27FC236}">
                  <a16:creationId xmlns:a16="http://schemas.microsoft.com/office/drawing/2014/main" id="{BE9B5531-8150-456E-BEDE-5E57D50B0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9300" name="Oval 79">
                <a:extLst>
                  <a:ext uri="{FF2B5EF4-FFF2-40B4-BE49-F238E27FC236}">
                    <a16:creationId xmlns:a16="http://schemas.microsoft.com/office/drawing/2014/main" id="{545F3BC7-B64F-4CE4-A625-A050A944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Oval 80">
                <a:extLst>
                  <a:ext uri="{FF2B5EF4-FFF2-40B4-BE49-F238E27FC236}">
                    <a16:creationId xmlns:a16="http://schemas.microsoft.com/office/drawing/2014/main" id="{6DD40AE4-6111-4E3B-B35E-B12E9009B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5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42" name="Group 81">
              <a:extLst>
                <a:ext uri="{FF2B5EF4-FFF2-40B4-BE49-F238E27FC236}">
                  <a16:creationId xmlns:a16="http://schemas.microsoft.com/office/drawing/2014/main" id="{D8381687-01BD-4EC7-8866-D841BE199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9280" name="Group 82">
                <a:extLst>
                  <a:ext uri="{FF2B5EF4-FFF2-40B4-BE49-F238E27FC236}">
                    <a16:creationId xmlns:a16="http://schemas.microsoft.com/office/drawing/2014/main" id="{DBFC9ACA-921B-4DC8-A619-2B60B4E8B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9283" name="Freeform 83">
                  <a:extLst>
                    <a:ext uri="{FF2B5EF4-FFF2-40B4-BE49-F238E27FC236}">
                      <a16:creationId xmlns:a16="http://schemas.microsoft.com/office/drawing/2014/main" id="{99952419-43C8-49E3-8773-6A25F5C16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4 w 128"/>
                    <a:gd name="T1" fmla="*/ 1 h 311"/>
                    <a:gd name="T2" fmla="*/ 6 w 128"/>
                    <a:gd name="T3" fmla="*/ 0 h 311"/>
                    <a:gd name="T4" fmla="*/ 7 w 128"/>
                    <a:gd name="T5" fmla="*/ 1 h 311"/>
                    <a:gd name="T6" fmla="*/ 8 w 128"/>
                    <a:gd name="T7" fmla="*/ 3 h 311"/>
                    <a:gd name="T8" fmla="*/ 8 w 128"/>
                    <a:gd name="T9" fmla="*/ 7 h 311"/>
                    <a:gd name="T10" fmla="*/ 8 w 128"/>
                    <a:gd name="T11" fmla="*/ 12 h 311"/>
                    <a:gd name="T12" fmla="*/ 7 w 128"/>
                    <a:gd name="T13" fmla="*/ 16 h 311"/>
                    <a:gd name="T14" fmla="*/ 5 w 128"/>
                    <a:gd name="T15" fmla="*/ 19 h 311"/>
                    <a:gd name="T16" fmla="*/ 3 w 128"/>
                    <a:gd name="T17" fmla="*/ 19 h 311"/>
                    <a:gd name="T18" fmla="*/ 0 w 128"/>
                    <a:gd name="T19" fmla="*/ 13 h 311"/>
                    <a:gd name="T20" fmla="*/ 4 w 128"/>
                    <a:gd name="T21" fmla="*/ 1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4" name="Freeform 84">
                  <a:extLst>
                    <a:ext uri="{FF2B5EF4-FFF2-40B4-BE49-F238E27FC236}">
                      <a16:creationId xmlns:a16="http://schemas.microsoft.com/office/drawing/2014/main" id="{6CD4CD6F-AF4D-471B-80FF-8430C82A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8" y="1945"/>
                  <a:ext cx="62" cy="155"/>
                </a:xfrm>
                <a:custGeom>
                  <a:avLst/>
                  <a:gdLst>
                    <a:gd name="T0" fmla="*/ 5 w 126"/>
                    <a:gd name="T1" fmla="*/ 1 h 311"/>
                    <a:gd name="T2" fmla="*/ 3 w 126"/>
                    <a:gd name="T3" fmla="*/ 0 h 311"/>
                    <a:gd name="T4" fmla="*/ 2 w 126"/>
                    <a:gd name="T5" fmla="*/ 1 h 311"/>
                    <a:gd name="T6" fmla="*/ 1 w 126"/>
                    <a:gd name="T7" fmla="*/ 3 h 311"/>
                    <a:gd name="T8" fmla="*/ 0 w 126"/>
                    <a:gd name="T9" fmla="*/ 7 h 311"/>
                    <a:gd name="T10" fmla="*/ 1 w 126"/>
                    <a:gd name="T11" fmla="*/ 12 h 311"/>
                    <a:gd name="T12" fmla="*/ 2 w 126"/>
                    <a:gd name="T13" fmla="*/ 16 h 311"/>
                    <a:gd name="T14" fmla="*/ 4 w 126"/>
                    <a:gd name="T15" fmla="*/ 19 h 311"/>
                    <a:gd name="T16" fmla="*/ 6 w 126"/>
                    <a:gd name="T17" fmla="*/ 19 h 311"/>
                    <a:gd name="T18" fmla="*/ 8 w 126"/>
                    <a:gd name="T19" fmla="*/ 13 h 311"/>
                    <a:gd name="T20" fmla="*/ 5 w 126"/>
                    <a:gd name="T21" fmla="*/ 1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285" name="Group 85">
                  <a:extLst>
                    <a:ext uri="{FF2B5EF4-FFF2-40B4-BE49-F238E27FC236}">
                      <a16:creationId xmlns:a16="http://schemas.microsoft.com/office/drawing/2014/main" id="{73C46002-AD53-4044-BFB7-A09D906AD9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9296" name="Freeform 86">
                    <a:extLst>
                      <a:ext uri="{FF2B5EF4-FFF2-40B4-BE49-F238E27FC236}">
                        <a16:creationId xmlns:a16="http://schemas.microsoft.com/office/drawing/2014/main" id="{23ACE0D1-588E-47C7-ADEC-0365D15688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3" y="2107"/>
                    <a:ext cx="1232" cy="656"/>
                  </a:xfrm>
                  <a:custGeom>
                    <a:avLst/>
                    <a:gdLst>
                      <a:gd name="T0" fmla="*/ 35 w 2472"/>
                      <a:gd name="T1" fmla="*/ 82 h 1310"/>
                      <a:gd name="T2" fmla="*/ 35 w 2472"/>
                      <a:gd name="T3" fmla="*/ 79 h 1310"/>
                      <a:gd name="T4" fmla="*/ 35 w 2472"/>
                      <a:gd name="T5" fmla="*/ 74 h 1310"/>
                      <a:gd name="T6" fmla="*/ 36 w 2472"/>
                      <a:gd name="T7" fmla="*/ 69 h 1310"/>
                      <a:gd name="T8" fmla="*/ 32 w 2472"/>
                      <a:gd name="T9" fmla="*/ 71 h 1310"/>
                      <a:gd name="T10" fmla="*/ 29 w 2472"/>
                      <a:gd name="T11" fmla="*/ 73 h 1310"/>
                      <a:gd name="T12" fmla="*/ 23 w 2472"/>
                      <a:gd name="T13" fmla="*/ 75 h 1310"/>
                      <a:gd name="T14" fmla="*/ 17 w 2472"/>
                      <a:gd name="T15" fmla="*/ 76 h 1310"/>
                      <a:gd name="T16" fmla="*/ 13 w 2472"/>
                      <a:gd name="T17" fmla="*/ 76 h 1310"/>
                      <a:gd name="T18" fmla="*/ 11 w 2472"/>
                      <a:gd name="T19" fmla="*/ 74 h 1310"/>
                      <a:gd name="T20" fmla="*/ 8 w 2472"/>
                      <a:gd name="T21" fmla="*/ 71 h 1310"/>
                      <a:gd name="T22" fmla="*/ 5 w 2472"/>
                      <a:gd name="T23" fmla="*/ 65 h 1310"/>
                      <a:gd name="T24" fmla="*/ 3 w 2472"/>
                      <a:gd name="T25" fmla="*/ 60 h 1310"/>
                      <a:gd name="T26" fmla="*/ 2 w 2472"/>
                      <a:gd name="T27" fmla="*/ 56 h 1310"/>
                      <a:gd name="T28" fmla="*/ 1 w 2472"/>
                      <a:gd name="T29" fmla="*/ 52 h 1310"/>
                      <a:gd name="T30" fmla="*/ 1 w 2472"/>
                      <a:gd name="T31" fmla="*/ 49 h 1310"/>
                      <a:gd name="T32" fmla="*/ 0 w 2472"/>
                      <a:gd name="T33" fmla="*/ 45 h 1310"/>
                      <a:gd name="T34" fmla="*/ 0 w 2472"/>
                      <a:gd name="T35" fmla="*/ 39 h 1310"/>
                      <a:gd name="T36" fmla="*/ 1 w 2472"/>
                      <a:gd name="T37" fmla="*/ 35 h 1310"/>
                      <a:gd name="T38" fmla="*/ 1 w 2472"/>
                      <a:gd name="T39" fmla="*/ 30 h 1310"/>
                      <a:gd name="T40" fmla="*/ 2 w 2472"/>
                      <a:gd name="T41" fmla="*/ 26 h 1310"/>
                      <a:gd name="T42" fmla="*/ 3 w 2472"/>
                      <a:gd name="T43" fmla="*/ 21 h 1310"/>
                      <a:gd name="T44" fmla="*/ 4 w 2472"/>
                      <a:gd name="T45" fmla="*/ 17 h 1310"/>
                      <a:gd name="T46" fmla="*/ 6 w 2472"/>
                      <a:gd name="T47" fmla="*/ 12 h 1310"/>
                      <a:gd name="T48" fmla="*/ 7 w 2472"/>
                      <a:gd name="T49" fmla="*/ 9 h 1310"/>
                      <a:gd name="T50" fmla="*/ 9 w 2472"/>
                      <a:gd name="T51" fmla="*/ 5 h 1310"/>
                      <a:gd name="T52" fmla="*/ 11 w 2472"/>
                      <a:gd name="T53" fmla="*/ 8 h 1310"/>
                      <a:gd name="T54" fmla="*/ 12 w 2472"/>
                      <a:gd name="T55" fmla="*/ 10 h 1310"/>
                      <a:gd name="T56" fmla="*/ 15 w 2472"/>
                      <a:gd name="T57" fmla="*/ 13 h 1310"/>
                      <a:gd name="T58" fmla="*/ 17 w 2472"/>
                      <a:gd name="T59" fmla="*/ 15 h 1310"/>
                      <a:gd name="T60" fmla="*/ 20 w 2472"/>
                      <a:gd name="T61" fmla="*/ 15 h 1310"/>
                      <a:gd name="T62" fmla="*/ 25 w 2472"/>
                      <a:gd name="T63" fmla="*/ 14 h 1310"/>
                      <a:gd name="T64" fmla="*/ 30 w 2472"/>
                      <a:gd name="T65" fmla="*/ 11 h 1310"/>
                      <a:gd name="T66" fmla="*/ 31 w 2472"/>
                      <a:gd name="T67" fmla="*/ 18 h 1310"/>
                      <a:gd name="T68" fmla="*/ 33 w 2472"/>
                      <a:gd name="T69" fmla="*/ 32 h 1310"/>
                      <a:gd name="T70" fmla="*/ 32 w 2472"/>
                      <a:gd name="T71" fmla="*/ 39 h 1310"/>
                      <a:gd name="T72" fmla="*/ 37 w 2472"/>
                      <a:gd name="T73" fmla="*/ 29 h 1310"/>
                      <a:gd name="T74" fmla="*/ 42 w 2472"/>
                      <a:gd name="T75" fmla="*/ 22 h 1310"/>
                      <a:gd name="T76" fmla="*/ 46 w 2472"/>
                      <a:gd name="T77" fmla="*/ 17 h 1310"/>
                      <a:gd name="T78" fmla="*/ 52 w 2472"/>
                      <a:gd name="T79" fmla="*/ 11 h 1310"/>
                      <a:gd name="T80" fmla="*/ 57 w 2472"/>
                      <a:gd name="T81" fmla="*/ 7 h 1310"/>
                      <a:gd name="T82" fmla="*/ 67 w 2472"/>
                      <a:gd name="T83" fmla="*/ 3 h 1310"/>
                      <a:gd name="T84" fmla="*/ 78 w 2472"/>
                      <a:gd name="T85" fmla="*/ 0 h 1310"/>
                      <a:gd name="T86" fmla="*/ 92 w 2472"/>
                      <a:gd name="T87" fmla="*/ 0 h 1310"/>
                      <a:gd name="T88" fmla="*/ 115 w 2472"/>
                      <a:gd name="T89" fmla="*/ 4 h 1310"/>
                      <a:gd name="T90" fmla="*/ 130 w 2472"/>
                      <a:gd name="T91" fmla="*/ 11 h 1310"/>
                      <a:gd name="T92" fmla="*/ 139 w 2472"/>
                      <a:gd name="T93" fmla="*/ 18 h 1310"/>
                      <a:gd name="T94" fmla="*/ 146 w 2472"/>
                      <a:gd name="T95" fmla="*/ 28 h 1310"/>
                      <a:gd name="T96" fmla="*/ 151 w 2472"/>
                      <a:gd name="T97" fmla="*/ 37 h 1310"/>
                      <a:gd name="T98" fmla="*/ 154 w 2472"/>
                      <a:gd name="T99" fmla="*/ 47 h 1310"/>
                      <a:gd name="T100" fmla="*/ 155 w 2472"/>
                      <a:gd name="T101" fmla="*/ 67 h 1310"/>
                      <a:gd name="T102" fmla="*/ 154 w 2472"/>
                      <a:gd name="T103" fmla="*/ 82 h 1310"/>
                      <a:gd name="T104" fmla="*/ 35 w 2472"/>
                      <a:gd name="T105" fmla="*/ 82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297" name="Group 87">
                    <a:extLst>
                      <a:ext uri="{FF2B5EF4-FFF2-40B4-BE49-F238E27FC236}">
                        <a16:creationId xmlns:a16="http://schemas.microsoft.com/office/drawing/2014/main" id="{8AE7FE6A-76A0-46C4-B65F-6E2056D391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9298" name="Freeform 88">
                      <a:extLst>
                        <a:ext uri="{FF2B5EF4-FFF2-40B4-BE49-F238E27FC236}">
                          <a16:creationId xmlns:a16="http://schemas.microsoft.com/office/drawing/2014/main" id="{5AC9FFA5-16A5-44DB-B12D-13A49C45A3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5" y="2067"/>
                      <a:ext cx="449" cy="404"/>
                    </a:xfrm>
                    <a:custGeom>
                      <a:avLst/>
                      <a:gdLst>
                        <a:gd name="T0" fmla="*/ 2 w 896"/>
                        <a:gd name="T1" fmla="*/ 11 h 808"/>
                        <a:gd name="T2" fmla="*/ 0 w 896"/>
                        <a:gd name="T3" fmla="*/ 19 h 808"/>
                        <a:gd name="T4" fmla="*/ 3 w 896"/>
                        <a:gd name="T5" fmla="*/ 29 h 808"/>
                        <a:gd name="T6" fmla="*/ 3 w 896"/>
                        <a:gd name="T7" fmla="*/ 34 h 808"/>
                        <a:gd name="T8" fmla="*/ 4 w 896"/>
                        <a:gd name="T9" fmla="*/ 37 h 808"/>
                        <a:gd name="T10" fmla="*/ 5 w 896"/>
                        <a:gd name="T11" fmla="*/ 40 h 808"/>
                        <a:gd name="T12" fmla="*/ 6 w 896"/>
                        <a:gd name="T13" fmla="*/ 43 h 808"/>
                        <a:gd name="T14" fmla="*/ 9 w 896"/>
                        <a:gd name="T15" fmla="*/ 46 h 808"/>
                        <a:gd name="T16" fmla="*/ 11 w 896"/>
                        <a:gd name="T17" fmla="*/ 49 h 808"/>
                        <a:gd name="T18" fmla="*/ 13 w 896"/>
                        <a:gd name="T19" fmla="*/ 51 h 808"/>
                        <a:gd name="T20" fmla="*/ 25 w 896"/>
                        <a:gd name="T21" fmla="*/ 37 h 808"/>
                        <a:gd name="T22" fmla="*/ 38 w 896"/>
                        <a:gd name="T23" fmla="*/ 51 h 808"/>
                        <a:gd name="T24" fmla="*/ 41 w 896"/>
                        <a:gd name="T25" fmla="*/ 48 h 808"/>
                        <a:gd name="T26" fmla="*/ 43 w 896"/>
                        <a:gd name="T27" fmla="*/ 45 h 808"/>
                        <a:gd name="T28" fmla="*/ 45 w 896"/>
                        <a:gd name="T29" fmla="*/ 41 h 808"/>
                        <a:gd name="T30" fmla="*/ 48 w 896"/>
                        <a:gd name="T31" fmla="*/ 37 h 808"/>
                        <a:gd name="T32" fmla="*/ 52 w 896"/>
                        <a:gd name="T33" fmla="*/ 29 h 808"/>
                        <a:gd name="T34" fmla="*/ 55 w 896"/>
                        <a:gd name="T35" fmla="*/ 16 h 808"/>
                        <a:gd name="T36" fmla="*/ 57 w 896"/>
                        <a:gd name="T37" fmla="*/ 9 h 808"/>
                        <a:gd name="T38" fmla="*/ 47 w 896"/>
                        <a:gd name="T39" fmla="*/ 3 h 808"/>
                        <a:gd name="T40" fmla="*/ 37 w 896"/>
                        <a:gd name="T41" fmla="*/ 0 h 808"/>
                        <a:gd name="T42" fmla="*/ 21 w 896"/>
                        <a:gd name="T43" fmla="*/ 1 h 808"/>
                        <a:gd name="T44" fmla="*/ 10 w 896"/>
                        <a:gd name="T45" fmla="*/ 4 h 808"/>
                        <a:gd name="T46" fmla="*/ 2 w 896"/>
                        <a:gd name="T47" fmla="*/ 1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99" name="Freeform 89">
                      <a:extLst>
                        <a:ext uri="{FF2B5EF4-FFF2-40B4-BE49-F238E27FC236}">
                          <a16:creationId xmlns:a16="http://schemas.microsoft.com/office/drawing/2014/main" id="{FD3A3E55-35D8-4BCA-8FD0-01F6CE866E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2" y="2361"/>
                      <a:ext cx="276" cy="714"/>
                    </a:xfrm>
                    <a:custGeom>
                      <a:avLst/>
                      <a:gdLst>
                        <a:gd name="T0" fmla="*/ 15 w 553"/>
                        <a:gd name="T1" fmla="*/ 0 h 1424"/>
                        <a:gd name="T2" fmla="*/ 7 w 553"/>
                        <a:gd name="T3" fmla="*/ 10 h 1424"/>
                        <a:gd name="T4" fmla="*/ 10 w 553"/>
                        <a:gd name="T5" fmla="*/ 18 h 1424"/>
                        <a:gd name="T6" fmla="*/ 5 w 553"/>
                        <a:gd name="T7" fmla="*/ 29 h 1424"/>
                        <a:gd name="T8" fmla="*/ 1 w 553"/>
                        <a:gd name="T9" fmla="*/ 44 h 1424"/>
                        <a:gd name="T10" fmla="*/ 0 w 553"/>
                        <a:gd name="T11" fmla="*/ 54 h 1424"/>
                        <a:gd name="T12" fmla="*/ 1 w 553"/>
                        <a:gd name="T13" fmla="*/ 64 h 1424"/>
                        <a:gd name="T14" fmla="*/ 4 w 553"/>
                        <a:gd name="T15" fmla="*/ 75 h 1424"/>
                        <a:gd name="T16" fmla="*/ 18 w 553"/>
                        <a:gd name="T17" fmla="*/ 90 h 1424"/>
                        <a:gd name="T18" fmla="*/ 31 w 553"/>
                        <a:gd name="T19" fmla="*/ 72 h 1424"/>
                        <a:gd name="T20" fmla="*/ 34 w 553"/>
                        <a:gd name="T21" fmla="*/ 56 h 1424"/>
                        <a:gd name="T22" fmla="*/ 32 w 553"/>
                        <a:gd name="T23" fmla="*/ 41 h 1424"/>
                        <a:gd name="T24" fmla="*/ 28 w 553"/>
                        <a:gd name="T25" fmla="*/ 28 h 1424"/>
                        <a:gd name="T26" fmla="*/ 23 w 553"/>
                        <a:gd name="T27" fmla="*/ 18 h 1424"/>
                        <a:gd name="T28" fmla="*/ 27 w 553"/>
                        <a:gd name="T29" fmla="*/ 13 h 1424"/>
                        <a:gd name="T30" fmla="*/ 15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9286" name="Freeform 90">
                  <a:extLst>
                    <a:ext uri="{FF2B5EF4-FFF2-40B4-BE49-F238E27FC236}">
                      <a16:creationId xmlns:a16="http://schemas.microsoft.com/office/drawing/2014/main" id="{DD42F976-8BC0-47B3-B0AD-4595B6D06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21 w 693"/>
                    <a:gd name="T1" fmla="*/ 2 h 873"/>
                    <a:gd name="T2" fmla="*/ 22 w 693"/>
                    <a:gd name="T3" fmla="*/ 0 h 873"/>
                    <a:gd name="T4" fmla="*/ 25 w 693"/>
                    <a:gd name="T5" fmla="*/ 0 h 873"/>
                    <a:gd name="T6" fmla="*/ 26 w 693"/>
                    <a:gd name="T7" fmla="*/ 0 h 873"/>
                    <a:gd name="T8" fmla="*/ 27 w 693"/>
                    <a:gd name="T9" fmla="*/ 1 h 873"/>
                    <a:gd name="T10" fmla="*/ 28 w 693"/>
                    <a:gd name="T11" fmla="*/ 3 h 873"/>
                    <a:gd name="T12" fmla="*/ 28 w 693"/>
                    <a:gd name="T13" fmla="*/ 7 h 873"/>
                    <a:gd name="T14" fmla="*/ 28 w 693"/>
                    <a:gd name="T15" fmla="*/ 10 h 873"/>
                    <a:gd name="T16" fmla="*/ 27 w 693"/>
                    <a:gd name="T17" fmla="*/ 13 h 873"/>
                    <a:gd name="T18" fmla="*/ 28 w 693"/>
                    <a:gd name="T19" fmla="*/ 18 h 873"/>
                    <a:gd name="T20" fmla="*/ 29 w 693"/>
                    <a:gd name="T21" fmla="*/ 22 h 873"/>
                    <a:gd name="T22" fmla="*/ 30 w 693"/>
                    <a:gd name="T23" fmla="*/ 24 h 873"/>
                    <a:gd name="T24" fmla="*/ 31 w 693"/>
                    <a:gd name="T25" fmla="*/ 26 h 873"/>
                    <a:gd name="T26" fmla="*/ 34 w 693"/>
                    <a:gd name="T27" fmla="*/ 35 h 873"/>
                    <a:gd name="T28" fmla="*/ 36 w 693"/>
                    <a:gd name="T29" fmla="*/ 37 h 873"/>
                    <a:gd name="T30" fmla="*/ 39 w 693"/>
                    <a:gd name="T31" fmla="*/ 40 h 873"/>
                    <a:gd name="T32" fmla="*/ 44 w 693"/>
                    <a:gd name="T33" fmla="*/ 45 h 873"/>
                    <a:gd name="T34" fmla="*/ 27 w 693"/>
                    <a:gd name="T35" fmla="*/ 54 h 873"/>
                    <a:gd name="T36" fmla="*/ 17 w 693"/>
                    <a:gd name="T37" fmla="*/ 43 h 873"/>
                    <a:gd name="T38" fmla="*/ 13 w 693"/>
                    <a:gd name="T39" fmla="*/ 44 h 873"/>
                    <a:gd name="T40" fmla="*/ 6 w 693"/>
                    <a:gd name="T41" fmla="*/ 46 h 873"/>
                    <a:gd name="T42" fmla="*/ 2 w 693"/>
                    <a:gd name="T43" fmla="*/ 45 h 873"/>
                    <a:gd name="T44" fmla="*/ 0 w 693"/>
                    <a:gd name="T45" fmla="*/ 43 h 873"/>
                    <a:gd name="T46" fmla="*/ 0 w 693"/>
                    <a:gd name="T47" fmla="*/ 41 h 873"/>
                    <a:gd name="T48" fmla="*/ 2 w 693"/>
                    <a:gd name="T49" fmla="*/ 39 h 873"/>
                    <a:gd name="T50" fmla="*/ 5 w 693"/>
                    <a:gd name="T51" fmla="*/ 38 h 873"/>
                    <a:gd name="T52" fmla="*/ 10 w 693"/>
                    <a:gd name="T53" fmla="*/ 37 h 873"/>
                    <a:gd name="T54" fmla="*/ 14 w 693"/>
                    <a:gd name="T55" fmla="*/ 35 h 873"/>
                    <a:gd name="T56" fmla="*/ 16 w 693"/>
                    <a:gd name="T57" fmla="*/ 34 h 873"/>
                    <a:gd name="T58" fmla="*/ 18 w 693"/>
                    <a:gd name="T59" fmla="*/ 31 h 873"/>
                    <a:gd name="T60" fmla="*/ 19 w 693"/>
                    <a:gd name="T61" fmla="*/ 30 h 873"/>
                    <a:gd name="T62" fmla="*/ 21 w 693"/>
                    <a:gd name="T63" fmla="*/ 28 h 873"/>
                    <a:gd name="T64" fmla="*/ 21 w 693"/>
                    <a:gd name="T65" fmla="*/ 23 h 873"/>
                    <a:gd name="T66" fmla="*/ 20 w 693"/>
                    <a:gd name="T67" fmla="*/ 18 h 873"/>
                    <a:gd name="T68" fmla="*/ 19 w 693"/>
                    <a:gd name="T69" fmla="*/ 13 h 873"/>
                    <a:gd name="T70" fmla="*/ 20 w 693"/>
                    <a:gd name="T71" fmla="*/ 6 h 873"/>
                    <a:gd name="T72" fmla="*/ 21 w 693"/>
                    <a:gd name="T73" fmla="*/ 2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7" name="Freeform 91">
                  <a:extLst>
                    <a:ext uri="{FF2B5EF4-FFF2-40B4-BE49-F238E27FC236}">
                      <a16:creationId xmlns:a16="http://schemas.microsoft.com/office/drawing/2014/main" id="{B56EBDC4-9190-4A3A-94E5-0157E85F9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16 w 874"/>
                    <a:gd name="T1" fmla="*/ 1 h 1244"/>
                    <a:gd name="T2" fmla="*/ 12 w 874"/>
                    <a:gd name="T3" fmla="*/ 4 h 1244"/>
                    <a:gd name="T4" fmla="*/ 10 w 874"/>
                    <a:gd name="T5" fmla="*/ 6 h 1244"/>
                    <a:gd name="T6" fmla="*/ 8 w 874"/>
                    <a:gd name="T7" fmla="*/ 9 h 1244"/>
                    <a:gd name="T8" fmla="*/ 5 w 874"/>
                    <a:gd name="T9" fmla="*/ 12 h 1244"/>
                    <a:gd name="T10" fmla="*/ 4 w 874"/>
                    <a:gd name="T11" fmla="*/ 17 h 1244"/>
                    <a:gd name="T12" fmla="*/ 3 w 874"/>
                    <a:gd name="T13" fmla="*/ 20 h 1244"/>
                    <a:gd name="T14" fmla="*/ 3 w 874"/>
                    <a:gd name="T15" fmla="*/ 25 h 1244"/>
                    <a:gd name="T16" fmla="*/ 4 w 874"/>
                    <a:gd name="T17" fmla="*/ 31 h 1244"/>
                    <a:gd name="T18" fmla="*/ 5 w 874"/>
                    <a:gd name="T19" fmla="*/ 36 h 1244"/>
                    <a:gd name="T20" fmla="*/ 3 w 874"/>
                    <a:gd name="T21" fmla="*/ 42 h 1244"/>
                    <a:gd name="T22" fmla="*/ 2 w 874"/>
                    <a:gd name="T23" fmla="*/ 48 h 1244"/>
                    <a:gd name="T24" fmla="*/ 0 w 874"/>
                    <a:gd name="T25" fmla="*/ 53 h 1244"/>
                    <a:gd name="T26" fmla="*/ 0 w 874"/>
                    <a:gd name="T27" fmla="*/ 57 h 1244"/>
                    <a:gd name="T28" fmla="*/ 1 w 874"/>
                    <a:gd name="T29" fmla="*/ 61 h 1244"/>
                    <a:gd name="T30" fmla="*/ 2 w 874"/>
                    <a:gd name="T31" fmla="*/ 64 h 1244"/>
                    <a:gd name="T32" fmla="*/ 3 w 874"/>
                    <a:gd name="T33" fmla="*/ 68 h 1244"/>
                    <a:gd name="T34" fmla="*/ 5 w 874"/>
                    <a:gd name="T35" fmla="*/ 70 h 1244"/>
                    <a:gd name="T36" fmla="*/ 8 w 874"/>
                    <a:gd name="T37" fmla="*/ 72 h 1244"/>
                    <a:gd name="T38" fmla="*/ 13 w 874"/>
                    <a:gd name="T39" fmla="*/ 75 h 1244"/>
                    <a:gd name="T40" fmla="*/ 18 w 874"/>
                    <a:gd name="T41" fmla="*/ 76 h 1244"/>
                    <a:gd name="T42" fmla="*/ 24 w 874"/>
                    <a:gd name="T43" fmla="*/ 77 h 1244"/>
                    <a:gd name="T44" fmla="*/ 30 w 874"/>
                    <a:gd name="T45" fmla="*/ 76 h 1244"/>
                    <a:gd name="T46" fmla="*/ 34 w 874"/>
                    <a:gd name="T47" fmla="*/ 76 h 1244"/>
                    <a:gd name="T48" fmla="*/ 39 w 874"/>
                    <a:gd name="T49" fmla="*/ 73 h 1244"/>
                    <a:gd name="T50" fmla="*/ 44 w 874"/>
                    <a:gd name="T51" fmla="*/ 71 h 1244"/>
                    <a:gd name="T52" fmla="*/ 47 w 874"/>
                    <a:gd name="T53" fmla="*/ 68 h 1244"/>
                    <a:gd name="T54" fmla="*/ 52 w 874"/>
                    <a:gd name="T55" fmla="*/ 63 h 1244"/>
                    <a:gd name="T56" fmla="*/ 53 w 874"/>
                    <a:gd name="T57" fmla="*/ 61 h 1244"/>
                    <a:gd name="T58" fmla="*/ 54 w 874"/>
                    <a:gd name="T59" fmla="*/ 57 h 1244"/>
                    <a:gd name="T60" fmla="*/ 55 w 874"/>
                    <a:gd name="T61" fmla="*/ 53 h 1244"/>
                    <a:gd name="T62" fmla="*/ 55 w 874"/>
                    <a:gd name="T63" fmla="*/ 50 h 1244"/>
                    <a:gd name="T64" fmla="*/ 55 w 874"/>
                    <a:gd name="T65" fmla="*/ 46 h 1244"/>
                    <a:gd name="T66" fmla="*/ 54 w 874"/>
                    <a:gd name="T67" fmla="*/ 42 h 1244"/>
                    <a:gd name="T68" fmla="*/ 53 w 874"/>
                    <a:gd name="T69" fmla="*/ 35 h 1244"/>
                    <a:gd name="T70" fmla="*/ 53 w 874"/>
                    <a:gd name="T71" fmla="*/ 31 h 1244"/>
                    <a:gd name="T72" fmla="*/ 55 w 874"/>
                    <a:gd name="T73" fmla="*/ 27 h 1244"/>
                    <a:gd name="T74" fmla="*/ 55 w 874"/>
                    <a:gd name="T75" fmla="*/ 19 h 1244"/>
                    <a:gd name="T76" fmla="*/ 55 w 874"/>
                    <a:gd name="T77" fmla="*/ 13 h 1244"/>
                    <a:gd name="T78" fmla="*/ 53 w 874"/>
                    <a:gd name="T79" fmla="*/ 8 h 1244"/>
                    <a:gd name="T80" fmla="*/ 51 w 874"/>
                    <a:gd name="T81" fmla="*/ 5 h 1244"/>
                    <a:gd name="T82" fmla="*/ 45 w 874"/>
                    <a:gd name="T83" fmla="*/ 2 h 1244"/>
                    <a:gd name="T84" fmla="*/ 37 w 874"/>
                    <a:gd name="T85" fmla="*/ 0 h 1244"/>
                    <a:gd name="T86" fmla="*/ 25 w 874"/>
                    <a:gd name="T87" fmla="*/ 0 h 1244"/>
                    <a:gd name="T88" fmla="*/ 16 w 874"/>
                    <a:gd name="T89" fmla="*/ 1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288" name="Group 92">
                  <a:extLst>
                    <a:ext uri="{FF2B5EF4-FFF2-40B4-BE49-F238E27FC236}">
                      <a16:creationId xmlns:a16="http://schemas.microsoft.com/office/drawing/2014/main" id="{5B98B3F8-1AA8-44D3-B832-8B25CF61B3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9293" name="Freeform 93">
                    <a:extLst>
                      <a:ext uri="{FF2B5EF4-FFF2-40B4-BE49-F238E27FC236}">
                        <a16:creationId xmlns:a16="http://schemas.microsoft.com/office/drawing/2014/main" id="{119A6B32-D855-4084-B951-EDA882F5D1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3 w 431"/>
                      <a:gd name="T3" fmla="*/ 0 h 19"/>
                      <a:gd name="T4" fmla="*/ 7 w 431"/>
                      <a:gd name="T5" fmla="*/ 0 h 19"/>
                      <a:gd name="T6" fmla="*/ 10 w 431"/>
                      <a:gd name="T7" fmla="*/ 0 h 19"/>
                      <a:gd name="T8" fmla="*/ 14 w 431"/>
                      <a:gd name="T9" fmla="*/ 0 h 19"/>
                      <a:gd name="T10" fmla="*/ 19 w 431"/>
                      <a:gd name="T11" fmla="*/ 0 h 19"/>
                      <a:gd name="T12" fmla="*/ 23 w 431"/>
                      <a:gd name="T13" fmla="*/ 0 h 19"/>
                      <a:gd name="T14" fmla="*/ 27 w 431"/>
                      <a:gd name="T15" fmla="*/ 1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94" name="Freeform 94">
                    <a:extLst>
                      <a:ext uri="{FF2B5EF4-FFF2-40B4-BE49-F238E27FC236}">
                        <a16:creationId xmlns:a16="http://schemas.microsoft.com/office/drawing/2014/main" id="{CB6B18D5-140C-4EBF-9C77-D87D8E667B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5 w 92"/>
                      <a:gd name="T3" fmla="*/ 0 h 5"/>
                      <a:gd name="T4" fmla="*/ 6 w 92"/>
                      <a:gd name="T5" fmla="*/ 1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95" name="Freeform 95">
                    <a:extLst>
                      <a:ext uri="{FF2B5EF4-FFF2-40B4-BE49-F238E27FC236}">
                        <a16:creationId xmlns:a16="http://schemas.microsoft.com/office/drawing/2014/main" id="{8A583286-A929-4500-9EA6-1AD3269C0B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9 w 202"/>
                      <a:gd name="T1" fmla="*/ 0 h 309"/>
                      <a:gd name="T2" fmla="*/ 9 w 202"/>
                      <a:gd name="T3" fmla="*/ 4 h 309"/>
                      <a:gd name="T4" fmla="*/ 9 w 202"/>
                      <a:gd name="T5" fmla="*/ 7 h 309"/>
                      <a:gd name="T6" fmla="*/ 10 w 202"/>
                      <a:gd name="T7" fmla="*/ 9 h 309"/>
                      <a:gd name="T8" fmla="*/ 12 w 202"/>
                      <a:gd name="T9" fmla="*/ 12 h 309"/>
                      <a:gd name="T10" fmla="*/ 12 w 202"/>
                      <a:gd name="T11" fmla="*/ 14 h 309"/>
                      <a:gd name="T12" fmla="*/ 13 w 202"/>
                      <a:gd name="T13" fmla="*/ 17 h 309"/>
                      <a:gd name="T14" fmla="*/ 12 w 202"/>
                      <a:gd name="T15" fmla="*/ 19 h 309"/>
                      <a:gd name="T16" fmla="*/ 11 w 202"/>
                      <a:gd name="T17" fmla="*/ 19 h 309"/>
                      <a:gd name="T18" fmla="*/ 9 w 202"/>
                      <a:gd name="T19" fmla="*/ 20 h 309"/>
                      <a:gd name="T20" fmla="*/ 7 w 202"/>
                      <a:gd name="T21" fmla="*/ 19 h 309"/>
                      <a:gd name="T22" fmla="*/ 4 w 202"/>
                      <a:gd name="T23" fmla="*/ 18 h 309"/>
                      <a:gd name="T24" fmla="*/ 0 w 202"/>
                      <a:gd name="T25" fmla="*/ 19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89" name="Group 96">
                  <a:extLst>
                    <a:ext uri="{FF2B5EF4-FFF2-40B4-BE49-F238E27FC236}">
                      <a16:creationId xmlns:a16="http://schemas.microsoft.com/office/drawing/2014/main" id="{427F16C1-3DC1-4510-9385-A702E6BBEA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9291" name="Freeform 97">
                    <a:extLst>
                      <a:ext uri="{FF2B5EF4-FFF2-40B4-BE49-F238E27FC236}">
                        <a16:creationId xmlns:a16="http://schemas.microsoft.com/office/drawing/2014/main" id="{C21CC5E0-EE72-4A0D-8E1E-26926E39D6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3 h 49"/>
                      <a:gd name="T2" fmla="*/ 3 w 232"/>
                      <a:gd name="T3" fmla="*/ 1 h 49"/>
                      <a:gd name="T4" fmla="*/ 4 w 232"/>
                      <a:gd name="T5" fmla="*/ 0 h 49"/>
                      <a:gd name="T6" fmla="*/ 7 w 232"/>
                      <a:gd name="T7" fmla="*/ 0 h 49"/>
                      <a:gd name="T8" fmla="*/ 8 w 232"/>
                      <a:gd name="T9" fmla="*/ 0 h 49"/>
                      <a:gd name="T10" fmla="*/ 10 w 232"/>
                      <a:gd name="T11" fmla="*/ 0 h 49"/>
                      <a:gd name="T12" fmla="*/ 12 w 232"/>
                      <a:gd name="T13" fmla="*/ 0 h 49"/>
                      <a:gd name="T14" fmla="*/ 15 w 232"/>
                      <a:gd name="T15" fmla="*/ 1 h 49"/>
                      <a:gd name="T16" fmla="*/ 15 w 232"/>
                      <a:gd name="T17" fmla="*/ 2 h 49"/>
                      <a:gd name="T18" fmla="*/ 14 w 232"/>
                      <a:gd name="T19" fmla="*/ 2 h 49"/>
                      <a:gd name="T20" fmla="*/ 12 w 232"/>
                      <a:gd name="T21" fmla="*/ 2 h 49"/>
                      <a:gd name="T22" fmla="*/ 10 w 232"/>
                      <a:gd name="T23" fmla="*/ 1 h 49"/>
                      <a:gd name="T24" fmla="*/ 8 w 232"/>
                      <a:gd name="T25" fmla="*/ 1 h 49"/>
                      <a:gd name="T26" fmla="*/ 6 w 232"/>
                      <a:gd name="T27" fmla="*/ 2 h 49"/>
                      <a:gd name="T28" fmla="*/ 4 w 232"/>
                      <a:gd name="T29" fmla="*/ 2 h 49"/>
                      <a:gd name="T30" fmla="*/ 3 w 232"/>
                      <a:gd name="T31" fmla="*/ 2 h 49"/>
                      <a:gd name="T32" fmla="*/ 0 w 232"/>
                      <a:gd name="T33" fmla="*/ 3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92" name="Freeform 98">
                    <a:extLst>
                      <a:ext uri="{FF2B5EF4-FFF2-40B4-BE49-F238E27FC236}">
                        <a16:creationId xmlns:a16="http://schemas.microsoft.com/office/drawing/2014/main" id="{699ED6B9-F5C0-4A33-8A71-D54E2735D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5 w 226"/>
                      <a:gd name="T1" fmla="*/ 3 h 48"/>
                      <a:gd name="T2" fmla="*/ 13 w 226"/>
                      <a:gd name="T3" fmla="*/ 2 h 48"/>
                      <a:gd name="T4" fmla="*/ 11 w 226"/>
                      <a:gd name="T5" fmla="*/ 1 h 48"/>
                      <a:gd name="T6" fmla="*/ 9 w 226"/>
                      <a:gd name="T7" fmla="*/ 1 h 48"/>
                      <a:gd name="T8" fmla="*/ 7 w 226"/>
                      <a:gd name="T9" fmla="*/ 1 h 48"/>
                      <a:gd name="T10" fmla="*/ 6 w 226"/>
                      <a:gd name="T11" fmla="*/ 0 h 48"/>
                      <a:gd name="T12" fmla="*/ 3 w 226"/>
                      <a:gd name="T13" fmla="*/ 1 h 48"/>
                      <a:gd name="T14" fmla="*/ 0 w 226"/>
                      <a:gd name="T15" fmla="*/ 2 h 48"/>
                      <a:gd name="T16" fmla="*/ 1 w 226"/>
                      <a:gd name="T17" fmla="*/ 3 h 48"/>
                      <a:gd name="T18" fmla="*/ 2 w 226"/>
                      <a:gd name="T19" fmla="*/ 3 h 48"/>
                      <a:gd name="T20" fmla="*/ 3 w 226"/>
                      <a:gd name="T21" fmla="*/ 2 h 48"/>
                      <a:gd name="T22" fmla="*/ 6 w 226"/>
                      <a:gd name="T23" fmla="*/ 2 h 48"/>
                      <a:gd name="T24" fmla="*/ 7 w 226"/>
                      <a:gd name="T25" fmla="*/ 2 h 48"/>
                      <a:gd name="T26" fmla="*/ 9 w 226"/>
                      <a:gd name="T27" fmla="*/ 2 h 48"/>
                      <a:gd name="T28" fmla="*/ 11 w 226"/>
                      <a:gd name="T29" fmla="*/ 3 h 48"/>
                      <a:gd name="T30" fmla="*/ 12 w 226"/>
                      <a:gd name="T31" fmla="*/ 3 h 48"/>
                      <a:gd name="T32" fmla="*/ 15 w 226"/>
                      <a:gd name="T33" fmla="*/ 3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90" name="Freeform 99">
                  <a:extLst>
                    <a:ext uri="{FF2B5EF4-FFF2-40B4-BE49-F238E27FC236}">
                      <a16:creationId xmlns:a16="http://schemas.microsoft.com/office/drawing/2014/main" id="{980083A2-039C-42BB-AA4B-E74A4C68F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1 w 903"/>
                    <a:gd name="T1" fmla="*/ 37 h 586"/>
                    <a:gd name="T2" fmla="*/ 4 w 903"/>
                    <a:gd name="T3" fmla="*/ 37 h 586"/>
                    <a:gd name="T4" fmla="*/ 3 w 903"/>
                    <a:gd name="T5" fmla="*/ 32 h 586"/>
                    <a:gd name="T6" fmla="*/ 6 w 903"/>
                    <a:gd name="T7" fmla="*/ 27 h 586"/>
                    <a:gd name="T8" fmla="*/ 7 w 903"/>
                    <a:gd name="T9" fmla="*/ 22 h 586"/>
                    <a:gd name="T10" fmla="*/ 11 w 903"/>
                    <a:gd name="T11" fmla="*/ 18 h 586"/>
                    <a:gd name="T12" fmla="*/ 11 w 903"/>
                    <a:gd name="T13" fmla="*/ 14 h 586"/>
                    <a:gd name="T14" fmla="*/ 14 w 903"/>
                    <a:gd name="T15" fmla="*/ 13 h 586"/>
                    <a:gd name="T16" fmla="*/ 17 w 903"/>
                    <a:gd name="T17" fmla="*/ 11 h 586"/>
                    <a:gd name="T18" fmla="*/ 23 w 903"/>
                    <a:gd name="T19" fmla="*/ 14 h 586"/>
                    <a:gd name="T20" fmla="*/ 24 w 903"/>
                    <a:gd name="T21" fmla="*/ 12 h 586"/>
                    <a:gd name="T22" fmla="*/ 29 w 903"/>
                    <a:gd name="T23" fmla="*/ 14 h 586"/>
                    <a:gd name="T24" fmla="*/ 28 w 903"/>
                    <a:gd name="T25" fmla="*/ 11 h 586"/>
                    <a:gd name="T26" fmla="*/ 35 w 903"/>
                    <a:gd name="T27" fmla="*/ 15 h 586"/>
                    <a:gd name="T28" fmla="*/ 35 w 903"/>
                    <a:gd name="T29" fmla="*/ 12 h 586"/>
                    <a:gd name="T30" fmla="*/ 42 w 903"/>
                    <a:gd name="T31" fmla="*/ 16 h 586"/>
                    <a:gd name="T32" fmla="*/ 45 w 903"/>
                    <a:gd name="T33" fmla="*/ 15 h 586"/>
                    <a:gd name="T34" fmla="*/ 47 w 903"/>
                    <a:gd name="T35" fmla="*/ 19 h 586"/>
                    <a:gd name="T36" fmla="*/ 49 w 903"/>
                    <a:gd name="T37" fmla="*/ 19 h 586"/>
                    <a:gd name="T38" fmla="*/ 50 w 903"/>
                    <a:gd name="T39" fmla="*/ 22 h 586"/>
                    <a:gd name="T40" fmla="*/ 49 w 903"/>
                    <a:gd name="T41" fmla="*/ 27 h 586"/>
                    <a:gd name="T42" fmla="*/ 49 w 903"/>
                    <a:gd name="T43" fmla="*/ 31 h 586"/>
                    <a:gd name="T44" fmla="*/ 51 w 903"/>
                    <a:gd name="T45" fmla="*/ 36 h 586"/>
                    <a:gd name="T46" fmla="*/ 52 w 903"/>
                    <a:gd name="T47" fmla="*/ 36 h 586"/>
                    <a:gd name="T48" fmla="*/ 54 w 903"/>
                    <a:gd name="T49" fmla="*/ 33 h 586"/>
                    <a:gd name="T50" fmla="*/ 55 w 903"/>
                    <a:gd name="T51" fmla="*/ 29 h 586"/>
                    <a:gd name="T52" fmla="*/ 56 w 903"/>
                    <a:gd name="T53" fmla="*/ 24 h 586"/>
                    <a:gd name="T54" fmla="*/ 55 w 903"/>
                    <a:gd name="T55" fmla="*/ 17 h 586"/>
                    <a:gd name="T56" fmla="*/ 52 w 903"/>
                    <a:gd name="T57" fmla="*/ 12 h 586"/>
                    <a:gd name="T58" fmla="*/ 50 w 903"/>
                    <a:gd name="T59" fmla="*/ 9 h 586"/>
                    <a:gd name="T60" fmla="*/ 47 w 903"/>
                    <a:gd name="T61" fmla="*/ 5 h 586"/>
                    <a:gd name="T62" fmla="*/ 41 w 903"/>
                    <a:gd name="T63" fmla="*/ 3 h 586"/>
                    <a:gd name="T64" fmla="*/ 36 w 903"/>
                    <a:gd name="T65" fmla="*/ 1 h 586"/>
                    <a:gd name="T66" fmla="*/ 28 w 903"/>
                    <a:gd name="T67" fmla="*/ 0 h 586"/>
                    <a:gd name="T68" fmla="*/ 21 w 903"/>
                    <a:gd name="T69" fmla="*/ 1 h 586"/>
                    <a:gd name="T70" fmla="*/ 16 w 903"/>
                    <a:gd name="T71" fmla="*/ 2 h 586"/>
                    <a:gd name="T72" fmla="*/ 12 w 903"/>
                    <a:gd name="T73" fmla="*/ 3 h 586"/>
                    <a:gd name="T74" fmla="*/ 7 w 903"/>
                    <a:gd name="T75" fmla="*/ 6 h 586"/>
                    <a:gd name="T76" fmla="*/ 3 w 903"/>
                    <a:gd name="T77" fmla="*/ 11 h 586"/>
                    <a:gd name="T78" fmla="*/ 1 w 903"/>
                    <a:gd name="T79" fmla="*/ 14 h 586"/>
                    <a:gd name="T80" fmla="*/ 0 w 903"/>
                    <a:gd name="T81" fmla="*/ 21 h 586"/>
                    <a:gd name="T82" fmla="*/ 0 w 903"/>
                    <a:gd name="T83" fmla="*/ 28 h 586"/>
                    <a:gd name="T84" fmla="*/ 0 w 903"/>
                    <a:gd name="T85" fmla="*/ 33 h 586"/>
                    <a:gd name="T86" fmla="*/ 1 w 903"/>
                    <a:gd name="T87" fmla="*/ 37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81" name="Freeform 100">
                <a:extLst>
                  <a:ext uri="{FF2B5EF4-FFF2-40B4-BE49-F238E27FC236}">
                    <a16:creationId xmlns:a16="http://schemas.microsoft.com/office/drawing/2014/main" id="{5F4475BA-F244-4E5A-8B6B-7E83FFB34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5 w 954"/>
                  <a:gd name="T1" fmla="*/ 9 h 1017"/>
                  <a:gd name="T2" fmla="*/ 14 w 954"/>
                  <a:gd name="T3" fmla="*/ 7 h 1017"/>
                  <a:gd name="T4" fmla="*/ 19 w 954"/>
                  <a:gd name="T5" fmla="*/ 4 h 1017"/>
                  <a:gd name="T6" fmla="*/ 22 w 954"/>
                  <a:gd name="T7" fmla="*/ 0 h 1017"/>
                  <a:gd name="T8" fmla="*/ 30 w 954"/>
                  <a:gd name="T9" fmla="*/ 8 h 1017"/>
                  <a:gd name="T10" fmla="*/ 39 w 954"/>
                  <a:gd name="T11" fmla="*/ 17 h 1017"/>
                  <a:gd name="T12" fmla="*/ 47 w 954"/>
                  <a:gd name="T13" fmla="*/ 24 h 1017"/>
                  <a:gd name="T14" fmla="*/ 50 w 954"/>
                  <a:gd name="T15" fmla="*/ 28 h 1017"/>
                  <a:gd name="T16" fmla="*/ 52 w 954"/>
                  <a:gd name="T17" fmla="*/ 31 h 1017"/>
                  <a:gd name="T18" fmla="*/ 55 w 954"/>
                  <a:gd name="T19" fmla="*/ 34 h 1017"/>
                  <a:gd name="T20" fmla="*/ 57 w 954"/>
                  <a:gd name="T21" fmla="*/ 38 h 1017"/>
                  <a:gd name="T22" fmla="*/ 58 w 954"/>
                  <a:gd name="T23" fmla="*/ 41 h 1017"/>
                  <a:gd name="T24" fmla="*/ 59 w 954"/>
                  <a:gd name="T25" fmla="*/ 44 h 1017"/>
                  <a:gd name="T26" fmla="*/ 60 w 954"/>
                  <a:gd name="T27" fmla="*/ 51 h 1017"/>
                  <a:gd name="T28" fmla="*/ 59 w 954"/>
                  <a:gd name="T29" fmla="*/ 54 h 1017"/>
                  <a:gd name="T30" fmla="*/ 58 w 954"/>
                  <a:gd name="T31" fmla="*/ 57 h 1017"/>
                  <a:gd name="T32" fmla="*/ 54 w 954"/>
                  <a:gd name="T33" fmla="*/ 60 h 1017"/>
                  <a:gd name="T34" fmla="*/ 51 w 954"/>
                  <a:gd name="T35" fmla="*/ 62 h 1017"/>
                  <a:gd name="T36" fmla="*/ 46 w 954"/>
                  <a:gd name="T37" fmla="*/ 63 h 1017"/>
                  <a:gd name="T38" fmla="*/ 42 w 954"/>
                  <a:gd name="T39" fmla="*/ 64 h 1017"/>
                  <a:gd name="T40" fmla="*/ 38 w 954"/>
                  <a:gd name="T41" fmla="*/ 64 h 1017"/>
                  <a:gd name="T42" fmla="*/ 35 w 954"/>
                  <a:gd name="T43" fmla="*/ 63 h 1017"/>
                  <a:gd name="T44" fmla="*/ 32 w 954"/>
                  <a:gd name="T45" fmla="*/ 63 h 1017"/>
                  <a:gd name="T46" fmla="*/ 29 w 954"/>
                  <a:gd name="T47" fmla="*/ 61 h 1017"/>
                  <a:gd name="T48" fmla="*/ 26 w 954"/>
                  <a:gd name="T49" fmla="*/ 59 h 1017"/>
                  <a:gd name="T50" fmla="*/ 24 w 954"/>
                  <a:gd name="T51" fmla="*/ 57 h 1017"/>
                  <a:gd name="T52" fmla="*/ 21 w 954"/>
                  <a:gd name="T53" fmla="*/ 54 h 1017"/>
                  <a:gd name="T54" fmla="*/ 20 w 954"/>
                  <a:gd name="T55" fmla="*/ 51 h 1017"/>
                  <a:gd name="T56" fmla="*/ 16 w 954"/>
                  <a:gd name="T57" fmla="*/ 43 h 1017"/>
                  <a:gd name="T58" fmla="*/ 12 w 954"/>
                  <a:gd name="T59" fmla="*/ 33 h 1017"/>
                  <a:gd name="T60" fmla="*/ 9 w 954"/>
                  <a:gd name="T61" fmla="*/ 25 h 1017"/>
                  <a:gd name="T62" fmla="*/ 3 w 954"/>
                  <a:gd name="T63" fmla="*/ 16 h 1017"/>
                  <a:gd name="T64" fmla="*/ 0 w 954"/>
                  <a:gd name="T65" fmla="*/ 10 h 1017"/>
                  <a:gd name="T66" fmla="*/ 5 w 954"/>
                  <a:gd name="T67" fmla="*/ 9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2" name="Freeform 101">
                <a:extLst>
                  <a:ext uri="{FF2B5EF4-FFF2-40B4-BE49-F238E27FC236}">
                    <a16:creationId xmlns:a16="http://schemas.microsoft.com/office/drawing/2014/main" id="{983C998F-6C3D-4DC9-9980-4C6B218C0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11 h 486"/>
                  <a:gd name="T2" fmla="*/ 3 w 581"/>
                  <a:gd name="T3" fmla="*/ 11 h 486"/>
                  <a:gd name="T4" fmla="*/ 6 w 581"/>
                  <a:gd name="T5" fmla="*/ 10 h 486"/>
                  <a:gd name="T6" fmla="*/ 10 w 581"/>
                  <a:gd name="T7" fmla="*/ 10 h 486"/>
                  <a:gd name="T8" fmla="*/ 12 w 581"/>
                  <a:gd name="T9" fmla="*/ 9 h 486"/>
                  <a:gd name="T10" fmla="*/ 17 w 581"/>
                  <a:gd name="T11" fmla="*/ 7 h 486"/>
                  <a:gd name="T12" fmla="*/ 21 w 581"/>
                  <a:gd name="T13" fmla="*/ 3 h 486"/>
                  <a:gd name="T14" fmla="*/ 24 w 581"/>
                  <a:gd name="T15" fmla="*/ 0 h 486"/>
                  <a:gd name="T16" fmla="*/ 37 w 581"/>
                  <a:gd name="T17" fmla="*/ 14 h 486"/>
                  <a:gd name="T18" fmla="*/ 37 w 581"/>
                  <a:gd name="T19" fmla="*/ 16 h 486"/>
                  <a:gd name="T20" fmla="*/ 36 w 581"/>
                  <a:gd name="T21" fmla="*/ 18 h 486"/>
                  <a:gd name="T22" fmla="*/ 33 w 581"/>
                  <a:gd name="T23" fmla="*/ 21 h 486"/>
                  <a:gd name="T24" fmla="*/ 31 w 581"/>
                  <a:gd name="T25" fmla="*/ 23 h 486"/>
                  <a:gd name="T26" fmla="*/ 29 w 581"/>
                  <a:gd name="T27" fmla="*/ 24 h 486"/>
                  <a:gd name="T28" fmla="*/ 25 w 581"/>
                  <a:gd name="T29" fmla="*/ 26 h 486"/>
                  <a:gd name="T30" fmla="*/ 21 w 581"/>
                  <a:gd name="T31" fmla="*/ 28 h 486"/>
                  <a:gd name="T32" fmla="*/ 16 w 581"/>
                  <a:gd name="T33" fmla="*/ 29 h 486"/>
                  <a:gd name="T34" fmla="*/ 12 w 581"/>
                  <a:gd name="T35" fmla="*/ 30 h 486"/>
                  <a:gd name="T36" fmla="*/ 9 w 581"/>
                  <a:gd name="T37" fmla="*/ 31 h 486"/>
                  <a:gd name="T38" fmla="*/ 0 w 581"/>
                  <a:gd name="T39" fmla="*/ 1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43" name="Group 102">
              <a:extLst>
                <a:ext uri="{FF2B5EF4-FFF2-40B4-BE49-F238E27FC236}">
                  <a16:creationId xmlns:a16="http://schemas.microsoft.com/office/drawing/2014/main" id="{52FDF440-26BB-41CD-9946-0E004765A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9268" name="Group 103">
                <a:extLst>
                  <a:ext uri="{FF2B5EF4-FFF2-40B4-BE49-F238E27FC236}">
                    <a16:creationId xmlns:a16="http://schemas.microsoft.com/office/drawing/2014/main" id="{16AA6E1F-6C3D-49FA-9230-9DF60ABC3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9275" name="Freeform 104">
                  <a:extLst>
                    <a:ext uri="{FF2B5EF4-FFF2-40B4-BE49-F238E27FC236}">
                      <a16:creationId xmlns:a16="http://schemas.microsoft.com/office/drawing/2014/main" id="{9520F405-C440-4A8F-B780-10B565516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2 w 309"/>
                    <a:gd name="T1" fmla="*/ 1 h 246"/>
                    <a:gd name="T2" fmla="*/ 6 w 309"/>
                    <a:gd name="T3" fmla="*/ 0 h 246"/>
                    <a:gd name="T4" fmla="*/ 10 w 309"/>
                    <a:gd name="T5" fmla="*/ 0 h 246"/>
                    <a:gd name="T6" fmla="*/ 16 w 309"/>
                    <a:gd name="T7" fmla="*/ 1 h 246"/>
                    <a:gd name="T8" fmla="*/ 18 w 309"/>
                    <a:gd name="T9" fmla="*/ 1 h 246"/>
                    <a:gd name="T10" fmla="*/ 20 w 309"/>
                    <a:gd name="T11" fmla="*/ 2 h 246"/>
                    <a:gd name="T12" fmla="*/ 20 w 309"/>
                    <a:gd name="T13" fmla="*/ 5 h 246"/>
                    <a:gd name="T14" fmla="*/ 20 w 309"/>
                    <a:gd name="T15" fmla="*/ 7 h 246"/>
                    <a:gd name="T16" fmla="*/ 19 w 309"/>
                    <a:gd name="T17" fmla="*/ 9 h 246"/>
                    <a:gd name="T18" fmla="*/ 18 w 309"/>
                    <a:gd name="T19" fmla="*/ 11 h 246"/>
                    <a:gd name="T20" fmla="*/ 18 w 309"/>
                    <a:gd name="T21" fmla="*/ 12 h 246"/>
                    <a:gd name="T22" fmla="*/ 17 w 309"/>
                    <a:gd name="T23" fmla="*/ 14 h 246"/>
                    <a:gd name="T24" fmla="*/ 16 w 309"/>
                    <a:gd name="T25" fmla="*/ 15 h 246"/>
                    <a:gd name="T26" fmla="*/ 14 w 309"/>
                    <a:gd name="T27" fmla="*/ 15 h 246"/>
                    <a:gd name="T28" fmla="*/ 12 w 309"/>
                    <a:gd name="T29" fmla="*/ 16 h 246"/>
                    <a:gd name="T30" fmla="*/ 9 w 309"/>
                    <a:gd name="T31" fmla="*/ 16 h 246"/>
                    <a:gd name="T32" fmla="*/ 7 w 309"/>
                    <a:gd name="T33" fmla="*/ 16 h 246"/>
                    <a:gd name="T34" fmla="*/ 5 w 309"/>
                    <a:gd name="T35" fmla="*/ 15 h 246"/>
                    <a:gd name="T36" fmla="*/ 3 w 309"/>
                    <a:gd name="T37" fmla="*/ 15 h 246"/>
                    <a:gd name="T38" fmla="*/ 2 w 309"/>
                    <a:gd name="T39" fmla="*/ 13 h 246"/>
                    <a:gd name="T40" fmla="*/ 1 w 309"/>
                    <a:gd name="T41" fmla="*/ 12 h 246"/>
                    <a:gd name="T42" fmla="*/ 0 w 309"/>
                    <a:gd name="T43" fmla="*/ 9 h 246"/>
                    <a:gd name="T44" fmla="*/ 0 w 309"/>
                    <a:gd name="T45" fmla="*/ 6 h 246"/>
                    <a:gd name="T46" fmla="*/ 0 w 309"/>
                    <a:gd name="T47" fmla="*/ 3 h 246"/>
                    <a:gd name="T48" fmla="*/ 2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6" name="Freeform 105">
                  <a:extLst>
                    <a:ext uri="{FF2B5EF4-FFF2-40B4-BE49-F238E27FC236}">
                      <a16:creationId xmlns:a16="http://schemas.microsoft.com/office/drawing/2014/main" id="{081FCDED-7946-4E97-BCB5-41117F6D2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2" y="1944"/>
                  <a:ext cx="151" cy="125"/>
                </a:xfrm>
                <a:custGeom>
                  <a:avLst/>
                  <a:gdLst>
                    <a:gd name="T0" fmla="*/ 17 w 308"/>
                    <a:gd name="T1" fmla="*/ 0 h 245"/>
                    <a:gd name="T2" fmla="*/ 14 w 308"/>
                    <a:gd name="T3" fmla="*/ 0 h 245"/>
                    <a:gd name="T4" fmla="*/ 10 w 308"/>
                    <a:gd name="T5" fmla="*/ 0 h 245"/>
                    <a:gd name="T6" fmla="*/ 7 w 308"/>
                    <a:gd name="T7" fmla="*/ 0 h 245"/>
                    <a:gd name="T8" fmla="*/ 4 w 308"/>
                    <a:gd name="T9" fmla="*/ 0 h 245"/>
                    <a:gd name="T10" fmla="*/ 2 w 308"/>
                    <a:gd name="T11" fmla="*/ 0 h 245"/>
                    <a:gd name="T12" fmla="*/ 0 w 308"/>
                    <a:gd name="T13" fmla="*/ 1 h 245"/>
                    <a:gd name="T14" fmla="*/ 0 w 308"/>
                    <a:gd name="T15" fmla="*/ 6 h 245"/>
                    <a:gd name="T16" fmla="*/ 1 w 308"/>
                    <a:gd name="T17" fmla="*/ 9 h 245"/>
                    <a:gd name="T18" fmla="*/ 2 w 308"/>
                    <a:gd name="T19" fmla="*/ 11 h 245"/>
                    <a:gd name="T20" fmla="*/ 3 w 308"/>
                    <a:gd name="T21" fmla="*/ 12 h 245"/>
                    <a:gd name="T22" fmla="*/ 4 w 308"/>
                    <a:gd name="T23" fmla="*/ 13 h 245"/>
                    <a:gd name="T24" fmla="*/ 5 w 308"/>
                    <a:gd name="T25" fmla="*/ 14 h 245"/>
                    <a:gd name="T26" fmla="*/ 7 w 308"/>
                    <a:gd name="T27" fmla="*/ 14 h 245"/>
                    <a:gd name="T28" fmla="*/ 8 w 308"/>
                    <a:gd name="T29" fmla="*/ 15 h 245"/>
                    <a:gd name="T30" fmla="*/ 10 w 308"/>
                    <a:gd name="T31" fmla="*/ 15 h 245"/>
                    <a:gd name="T32" fmla="*/ 13 w 308"/>
                    <a:gd name="T33" fmla="*/ 15 h 245"/>
                    <a:gd name="T34" fmla="*/ 15 w 308"/>
                    <a:gd name="T35" fmla="*/ 14 h 245"/>
                    <a:gd name="T36" fmla="*/ 17 w 308"/>
                    <a:gd name="T37" fmla="*/ 14 h 245"/>
                    <a:gd name="T38" fmla="*/ 18 w 308"/>
                    <a:gd name="T39" fmla="*/ 12 h 245"/>
                    <a:gd name="T40" fmla="*/ 19 w 308"/>
                    <a:gd name="T41" fmla="*/ 10 h 245"/>
                    <a:gd name="T42" fmla="*/ 20 w 308"/>
                    <a:gd name="T43" fmla="*/ 8 h 245"/>
                    <a:gd name="T44" fmla="*/ 20 w 308"/>
                    <a:gd name="T45" fmla="*/ 5 h 245"/>
                    <a:gd name="T46" fmla="*/ 20 w 308"/>
                    <a:gd name="T47" fmla="*/ 2 h 245"/>
                    <a:gd name="T48" fmla="*/ 17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7" name="Freeform 106">
                  <a:extLst>
                    <a:ext uri="{FF2B5EF4-FFF2-40B4-BE49-F238E27FC236}">
                      <a16:creationId xmlns:a16="http://schemas.microsoft.com/office/drawing/2014/main" id="{10A6B17E-4034-444D-BB14-9E400A2ED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1 w 45"/>
                    <a:gd name="T5" fmla="*/ 0 h 33"/>
                    <a:gd name="T6" fmla="*/ 1 w 45"/>
                    <a:gd name="T7" fmla="*/ 0 h 33"/>
                    <a:gd name="T8" fmla="*/ 2 w 45"/>
                    <a:gd name="T9" fmla="*/ 0 h 33"/>
                    <a:gd name="T10" fmla="*/ 2 w 45"/>
                    <a:gd name="T11" fmla="*/ 1 h 33"/>
                    <a:gd name="T12" fmla="*/ 2 w 45"/>
                    <a:gd name="T13" fmla="*/ 1 h 33"/>
                    <a:gd name="T14" fmla="*/ 1 w 45"/>
                    <a:gd name="T15" fmla="*/ 1 h 33"/>
                    <a:gd name="T16" fmla="*/ 0 w 45"/>
                    <a:gd name="T17" fmla="*/ 1 h 33"/>
                    <a:gd name="T18" fmla="*/ 0 w 45"/>
                    <a:gd name="T19" fmla="*/ 2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8" name="Freeform 107">
                  <a:extLst>
                    <a:ext uri="{FF2B5EF4-FFF2-40B4-BE49-F238E27FC236}">
                      <a16:creationId xmlns:a16="http://schemas.microsoft.com/office/drawing/2014/main" id="{CD70871D-B74E-4D22-88B3-4393745B5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9 w 128"/>
                    <a:gd name="T1" fmla="*/ 2 h 52"/>
                    <a:gd name="T2" fmla="*/ 9 w 128"/>
                    <a:gd name="T3" fmla="*/ 4 h 52"/>
                    <a:gd name="T4" fmla="*/ 1 w 128"/>
                    <a:gd name="T5" fmla="*/ 2 h 52"/>
                    <a:gd name="T6" fmla="*/ 0 w 128"/>
                    <a:gd name="T7" fmla="*/ 0 h 52"/>
                    <a:gd name="T8" fmla="*/ 9 w 128"/>
                    <a:gd name="T9" fmla="*/ 2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9" name="Freeform 108">
                  <a:extLst>
                    <a:ext uri="{FF2B5EF4-FFF2-40B4-BE49-F238E27FC236}">
                      <a16:creationId xmlns:a16="http://schemas.microsoft.com/office/drawing/2014/main" id="{9CAD8AF6-1A88-4DBD-A851-BEBEB921E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 h 54"/>
                    <a:gd name="T2" fmla="*/ 0 w 74"/>
                    <a:gd name="T3" fmla="*/ 4 h 54"/>
                    <a:gd name="T4" fmla="*/ 5 w 74"/>
                    <a:gd name="T5" fmla="*/ 2 h 54"/>
                    <a:gd name="T6" fmla="*/ 5 w 74"/>
                    <a:gd name="T7" fmla="*/ 0 h 54"/>
                    <a:gd name="T8" fmla="*/ 0 w 74"/>
                    <a:gd name="T9" fmla="*/ 2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9" name="Group 109">
                <a:extLst>
                  <a:ext uri="{FF2B5EF4-FFF2-40B4-BE49-F238E27FC236}">
                    <a16:creationId xmlns:a16="http://schemas.microsoft.com/office/drawing/2014/main" id="{5E592C8A-6BE3-4746-8A28-DD01FBAA1C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9273" name="Oval 110">
                  <a:extLst>
                    <a:ext uri="{FF2B5EF4-FFF2-40B4-BE49-F238E27FC236}">
                      <a16:creationId xmlns:a16="http://schemas.microsoft.com/office/drawing/2014/main" id="{EED92107-1E3B-4329-BEE8-875AC687D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974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4" name="Oval 111">
                  <a:extLst>
                    <a:ext uri="{FF2B5EF4-FFF2-40B4-BE49-F238E27FC236}">
                      <a16:creationId xmlns:a16="http://schemas.microsoft.com/office/drawing/2014/main" id="{753DEC3B-B0FD-446A-A2F4-4885F7CB1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0" name="Group 112">
                <a:extLst>
                  <a:ext uri="{FF2B5EF4-FFF2-40B4-BE49-F238E27FC236}">
                    <a16:creationId xmlns:a16="http://schemas.microsoft.com/office/drawing/2014/main" id="{F84BE629-C5D6-4C4C-98C0-D5F245996E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9271" name="Oval 113">
                  <a:extLst>
                    <a:ext uri="{FF2B5EF4-FFF2-40B4-BE49-F238E27FC236}">
                      <a16:creationId xmlns:a16="http://schemas.microsoft.com/office/drawing/2014/main" id="{419F3094-AD12-4DE9-A206-4FF6858A7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67" cy="62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Oval 114">
                  <a:extLst>
                    <a:ext uri="{FF2B5EF4-FFF2-40B4-BE49-F238E27FC236}">
                      <a16:creationId xmlns:a16="http://schemas.microsoft.com/office/drawing/2014/main" id="{9648CF49-3EE5-44FD-ACC9-3BE22D5A6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4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244" name="Freeform 115">
              <a:extLst>
                <a:ext uri="{FF2B5EF4-FFF2-40B4-BE49-F238E27FC236}">
                  <a16:creationId xmlns:a16="http://schemas.microsoft.com/office/drawing/2014/main" id="{74BE92E0-5767-4A14-9023-F7D79B6AB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2 w 487"/>
                <a:gd name="T1" fmla="*/ 0 h 424"/>
                <a:gd name="T2" fmla="*/ 3 w 487"/>
                <a:gd name="T3" fmla="*/ 1 h 424"/>
                <a:gd name="T4" fmla="*/ 3 w 487"/>
                <a:gd name="T5" fmla="*/ 2 h 424"/>
                <a:gd name="T6" fmla="*/ 4 w 487"/>
                <a:gd name="T7" fmla="*/ 4 h 424"/>
                <a:gd name="T8" fmla="*/ 4 w 487"/>
                <a:gd name="T9" fmla="*/ 5 h 424"/>
                <a:gd name="T10" fmla="*/ 4 w 487"/>
                <a:gd name="T11" fmla="*/ 5 h 424"/>
                <a:gd name="T12" fmla="*/ 5 w 487"/>
                <a:gd name="T13" fmla="*/ 6 h 424"/>
                <a:gd name="T14" fmla="*/ 6 w 487"/>
                <a:gd name="T15" fmla="*/ 7 h 424"/>
                <a:gd name="T16" fmla="*/ 7 w 487"/>
                <a:gd name="T17" fmla="*/ 7 h 424"/>
                <a:gd name="T18" fmla="*/ 8 w 487"/>
                <a:gd name="T19" fmla="*/ 7 h 424"/>
                <a:gd name="T20" fmla="*/ 9 w 487"/>
                <a:gd name="T21" fmla="*/ 6 h 424"/>
                <a:gd name="T22" fmla="*/ 11 w 487"/>
                <a:gd name="T23" fmla="*/ 5 h 424"/>
                <a:gd name="T24" fmla="*/ 11 w 487"/>
                <a:gd name="T25" fmla="*/ 6 h 424"/>
                <a:gd name="T26" fmla="*/ 11 w 487"/>
                <a:gd name="T27" fmla="*/ 13 h 424"/>
                <a:gd name="T28" fmla="*/ 12 w 487"/>
                <a:gd name="T29" fmla="*/ 16 h 424"/>
                <a:gd name="T30" fmla="*/ 10 w 487"/>
                <a:gd name="T31" fmla="*/ 17 h 424"/>
                <a:gd name="T32" fmla="*/ 8 w 487"/>
                <a:gd name="T33" fmla="*/ 18 h 424"/>
                <a:gd name="T34" fmla="*/ 7 w 487"/>
                <a:gd name="T35" fmla="*/ 18 h 424"/>
                <a:gd name="T36" fmla="*/ 4 w 487"/>
                <a:gd name="T37" fmla="*/ 17 h 424"/>
                <a:gd name="T38" fmla="*/ 3 w 487"/>
                <a:gd name="T39" fmla="*/ 15 h 424"/>
                <a:gd name="T40" fmla="*/ 2 w 487"/>
                <a:gd name="T41" fmla="*/ 14 h 424"/>
                <a:gd name="T42" fmla="*/ 1 w 487"/>
                <a:gd name="T43" fmla="*/ 12 h 424"/>
                <a:gd name="T44" fmla="*/ 0 w 487"/>
                <a:gd name="T45" fmla="*/ 10 h 424"/>
                <a:gd name="T46" fmla="*/ 0 w 487"/>
                <a:gd name="T47" fmla="*/ 7 h 424"/>
                <a:gd name="T48" fmla="*/ 1 w 487"/>
                <a:gd name="T49" fmla="*/ 5 h 424"/>
                <a:gd name="T50" fmla="*/ 2 w 487"/>
                <a:gd name="T51" fmla="*/ 3 h 424"/>
                <a:gd name="T52" fmla="*/ 2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45" name="Group 116">
              <a:extLst>
                <a:ext uri="{FF2B5EF4-FFF2-40B4-BE49-F238E27FC236}">
                  <a16:creationId xmlns:a16="http://schemas.microsoft.com/office/drawing/2014/main" id="{79C40C28-536C-4192-A1FA-75A5DA30520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9246" name="Freeform 117">
                <a:extLst>
                  <a:ext uri="{FF2B5EF4-FFF2-40B4-BE49-F238E27FC236}">
                    <a16:creationId xmlns:a16="http://schemas.microsoft.com/office/drawing/2014/main" id="{4EBAE869-F57E-48A1-B1D3-B88D2834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2587"/>
                <a:ext cx="1107" cy="808"/>
              </a:xfrm>
              <a:custGeom>
                <a:avLst/>
                <a:gdLst>
                  <a:gd name="T0" fmla="*/ 9 w 3311"/>
                  <a:gd name="T1" fmla="*/ 1 h 2423"/>
                  <a:gd name="T2" fmla="*/ 15 w 3311"/>
                  <a:gd name="T3" fmla="*/ 0 h 2423"/>
                  <a:gd name="T4" fmla="*/ 21 w 3311"/>
                  <a:gd name="T5" fmla="*/ 1 h 2423"/>
                  <a:gd name="T6" fmla="*/ 26 w 3311"/>
                  <a:gd name="T7" fmla="*/ 3 h 2423"/>
                  <a:gd name="T8" fmla="*/ 31 w 3311"/>
                  <a:gd name="T9" fmla="*/ 5 h 2423"/>
                  <a:gd name="T10" fmla="*/ 35 w 3311"/>
                  <a:gd name="T11" fmla="*/ 7 h 2423"/>
                  <a:gd name="T12" fmla="*/ 37 w 3311"/>
                  <a:gd name="T13" fmla="*/ 8 h 2423"/>
                  <a:gd name="T14" fmla="*/ 37 w 3311"/>
                  <a:gd name="T15" fmla="*/ 10 h 2423"/>
                  <a:gd name="T16" fmla="*/ 35 w 3311"/>
                  <a:gd name="T17" fmla="*/ 11 h 2423"/>
                  <a:gd name="T18" fmla="*/ 33 w 3311"/>
                  <a:gd name="T19" fmla="*/ 12 h 2423"/>
                  <a:gd name="T20" fmla="*/ 32 w 3311"/>
                  <a:gd name="T21" fmla="*/ 11 h 2423"/>
                  <a:gd name="T22" fmla="*/ 30 w 3311"/>
                  <a:gd name="T23" fmla="*/ 11 h 2423"/>
                  <a:gd name="T24" fmla="*/ 31 w 3311"/>
                  <a:gd name="T25" fmla="*/ 12 h 2423"/>
                  <a:gd name="T26" fmla="*/ 31 w 3311"/>
                  <a:gd name="T27" fmla="*/ 13 h 2423"/>
                  <a:gd name="T28" fmla="*/ 34 w 3311"/>
                  <a:gd name="T29" fmla="*/ 15 h 2423"/>
                  <a:gd name="T30" fmla="*/ 35 w 3311"/>
                  <a:gd name="T31" fmla="*/ 16 h 2423"/>
                  <a:gd name="T32" fmla="*/ 37 w 3311"/>
                  <a:gd name="T33" fmla="*/ 18 h 2423"/>
                  <a:gd name="T34" fmla="*/ 39 w 3311"/>
                  <a:gd name="T35" fmla="*/ 19 h 2423"/>
                  <a:gd name="T36" fmla="*/ 40 w 3311"/>
                  <a:gd name="T37" fmla="*/ 21 h 2423"/>
                  <a:gd name="T38" fmla="*/ 41 w 3311"/>
                  <a:gd name="T39" fmla="*/ 22 h 2423"/>
                  <a:gd name="T40" fmla="*/ 41 w 3311"/>
                  <a:gd name="T41" fmla="*/ 23 h 2423"/>
                  <a:gd name="T42" fmla="*/ 40 w 3311"/>
                  <a:gd name="T43" fmla="*/ 24 h 2423"/>
                  <a:gd name="T44" fmla="*/ 40 w 3311"/>
                  <a:gd name="T45" fmla="*/ 25 h 2423"/>
                  <a:gd name="T46" fmla="*/ 40 w 3311"/>
                  <a:gd name="T47" fmla="*/ 26 h 2423"/>
                  <a:gd name="T48" fmla="*/ 40 w 3311"/>
                  <a:gd name="T49" fmla="*/ 27 h 2423"/>
                  <a:gd name="T50" fmla="*/ 39 w 3311"/>
                  <a:gd name="T51" fmla="*/ 28 h 2423"/>
                  <a:gd name="T52" fmla="*/ 38 w 3311"/>
                  <a:gd name="T53" fmla="*/ 28 h 2423"/>
                  <a:gd name="T54" fmla="*/ 37 w 3311"/>
                  <a:gd name="T55" fmla="*/ 28 h 2423"/>
                  <a:gd name="T56" fmla="*/ 36 w 3311"/>
                  <a:gd name="T57" fmla="*/ 28 h 2423"/>
                  <a:gd name="T58" fmla="*/ 36 w 3311"/>
                  <a:gd name="T59" fmla="*/ 29 h 2423"/>
                  <a:gd name="T60" fmla="*/ 36 w 3311"/>
                  <a:gd name="T61" fmla="*/ 30 h 2423"/>
                  <a:gd name="T62" fmla="*/ 35 w 3311"/>
                  <a:gd name="T63" fmla="*/ 30 h 2423"/>
                  <a:gd name="T64" fmla="*/ 34 w 3311"/>
                  <a:gd name="T65" fmla="*/ 30 h 2423"/>
                  <a:gd name="T66" fmla="*/ 32 w 3311"/>
                  <a:gd name="T67" fmla="*/ 29 h 2423"/>
                  <a:gd name="T68" fmla="*/ 29 w 3311"/>
                  <a:gd name="T69" fmla="*/ 27 h 2423"/>
                  <a:gd name="T70" fmla="*/ 27 w 3311"/>
                  <a:gd name="T71" fmla="*/ 27 h 2423"/>
                  <a:gd name="T72" fmla="*/ 25 w 3311"/>
                  <a:gd name="T73" fmla="*/ 27 h 2423"/>
                  <a:gd name="T74" fmla="*/ 20 w 3311"/>
                  <a:gd name="T75" fmla="*/ 25 h 2423"/>
                  <a:gd name="T76" fmla="*/ 17 w 3311"/>
                  <a:gd name="T77" fmla="*/ 23 h 2423"/>
                  <a:gd name="T78" fmla="*/ 14 w 3311"/>
                  <a:gd name="T79" fmla="*/ 22 h 2423"/>
                  <a:gd name="T80" fmla="*/ 12 w 3311"/>
                  <a:gd name="T81" fmla="*/ 21 h 2423"/>
                  <a:gd name="T82" fmla="*/ 10 w 3311"/>
                  <a:gd name="T83" fmla="*/ 19 h 2423"/>
                  <a:gd name="T84" fmla="*/ 3 w 3311"/>
                  <a:gd name="T85" fmla="*/ 13 h 2423"/>
                  <a:gd name="T86" fmla="*/ 3 w 3311"/>
                  <a:gd name="T87" fmla="*/ 3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7" name="Freeform 118">
                <a:extLst>
                  <a:ext uri="{FF2B5EF4-FFF2-40B4-BE49-F238E27FC236}">
                    <a16:creationId xmlns:a16="http://schemas.microsoft.com/office/drawing/2014/main" id="{32ACA594-F3BA-4A7A-8309-E72988523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3077"/>
                <a:ext cx="339" cy="232"/>
              </a:xfrm>
              <a:custGeom>
                <a:avLst/>
                <a:gdLst>
                  <a:gd name="T0" fmla="*/ 12 w 1008"/>
                  <a:gd name="T1" fmla="*/ 8 h 673"/>
                  <a:gd name="T2" fmla="*/ 12 w 1008"/>
                  <a:gd name="T3" fmla="*/ 8 h 673"/>
                  <a:gd name="T4" fmla="*/ 12 w 1008"/>
                  <a:gd name="T5" fmla="*/ 7 h 673"/>
                  <a:gd name="T6" fmla="*/ 12 w 1008"/>
                  <a:gd name="T7" fmla="*/ 7 h 673"/>
                  <a:gd name="T8" fmla="*/ 12 w 1008"/>
                  <a:gd name="T9" fmla="*/ 6 h 673"/>
                  <a:gd name="T10" fmla="*/ 11 w 1008"/>
                  <a:gd name="T11" fmla="*/ 5 h 673"/>
                  <a:gd name="T12" fmla="*/ 10 w 1008"/>
                  <a:gd name="T13" fmla="*/ 5 h 673"/>
                  <a:gd name="T14" fmla="*/ 9 w 1008"/>
                  <a:gd name="T15" fmla="*/ 4 h 673"/>
                  <a:gd name="T16" fmla="*/ 8 w 1008"/>
                  <a:gd name="T17" fmla="*/ 4 h 673"/>
                  <a:gd name="T18" fmla="*/ 7 w 1008"/>
                  <a:gd name="T19" fmla="*/ 4 h 673"/>
                  <a:gd name="T20" fmla="*/ 7 w 1008"/>
                  <a:gd name="T21" fmla="*/ 3 h 673"/>
                  <a:gd name="T22" fmla="*/ 6 w 1008"/>
                  <a:gd name="T23" fmla="*/ 3 h 673"/>
                  <a:gd name="T24" fmla="*/ 6 w 1008"/>
                  <a:gd name="T25" fmla="*/ 2 h 673"/>
                  <a:gd name="T26" fmla="*/ 5 w 1008"/>
                  <a:gd name="T27" fmla="*/ 2 h 673"/>
                  <a:gd name="T28" fmla="*/ 4 w 1008"/>
                  <a:gd name="T29" fmla="*/ 1 h 673"/>
                  <a:gd name="T30" fmla="*/ 4 w 1008"/>
                  <a:gd name="T31" fmla="*/ 1 h 673"/>
                  <a:gd name="T32" fmla="*/ 3 w 1008"/>
                  <a:gd name="T33" fmla="*/ 0 h 673"/>
                  <a:gd name="T34" fmla="*/ 2 w 1008"/>
                  <a:gd name="T35" fmla="*/ 0 h 673"/>
                  <a:gd name="T36" fmla="*/ 1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8" name="Freeform 119">
                <a:extLst>
                  <a:ext uri="{FF2B5EF4-FFF2-40B4-BE49-F238E27FC236}">
                    <a16:creationId xmlns:a16="http://schemas.microsoft.com/office/drawing/2014/main" id="{E653D8B9-6CD4-40EF-B68B-CD8F09661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3055"/>
                <a:ext cx="360" cy="279"/>
              </a:xfrm>
              <a:custGeom>
                <a:avLst/>
                <a:gdLst>
                  <a:gd name="T0" fmla="*/ 13 w 1077"/>
                  <a:gd name="T1" fmla="*/ 10 h 838"/>
                  <a:gd name="T2" fmla="*/ 13 w 1077"/>
                  <a:gd name="T3" fmla="*/ 10 h 838"/>
                  <a:gd name="T4" fmla="*/ 13 w 1077"/>
                  <a:gd name="T5" fmla="*/ 9 h 838"/>
                  <a:gd name="T6" fmla="*/ 13 w 1077"/>
                  <a:gd name="T7" fmla="*/ 9 h 838"/>
                  <a:gd name="T8" fmla="*/ 13 w 1077"/>
                  <a:gd name="T9" fmla="*/ 9 h 838"/>
                  <a:gd name="T10" fmla="*/ 12 w 1077"/>
                  <a:gd name="T11" fmla="*/ 8 h 838"/>
                  <a:gd name="T12" fmla="*/ 11 w 1077"/>
                  <a:gd name="T13" fmla="*/ 8 h 838"/>
                  <a:gd name="T14" fmla="*/ 10 w 1077"/>
                  <a:gd name="T15" fmla="*/ 7 h 838"/>
                  <a:gd name="T16" fmla="*/ 9 w 1077"/>
                  <a:gd name="T17" fmla="*/ 6 h 838"/>
                  <a:gd name="T18" fmla="*/ 8 w 1077"/>
                  <a:gd name="T19" fmla="*/ 6 h 838"/>
                  <a:gd name="T20" fmla="*/ 7 w 1077"/>
                  <a:gd name="T21" fmla="*/ 5 h 838"/>
                  <a:gd name="T22" fmla="*/ 6 w 1077"/>
                  <a:gd name="T23" fmla="*/ 4 h 838"/>
                  <a:gd name="T24" fmla="*/ 5 w 1077"/>
                  <a:gd name="T25" fmla="*/ 3 h 838"/>
                  <a:gd name="T26" fmla="*/ 4 w 1077"/>
                  <a:gd name="T27" fmla="*/ 3 h 838"/>
                  <a:gd name="T28" fmla="*/ 2 w 1077"/>
                  <a:gd name="T29" fmla="*/ 2 h 838"/>
                  <a:gd name="T30" fmla="*/ 1 w 1077"/>
                  <a:gd name="T31" fmla="*/ 1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49" name="Freeform 120">
                <a:extLst>
                  <a:ext uri="{FF2B5EF4-FFF2-40B4-BE49-F238E27FC236}">
                    <a16:creationId xmlns:a16="http://schemas.microsoft.com/office/drawing/2014/main" id="{43856938-D48C-4D73-9BD7-31359403B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2973"/>
                <a:ext cx="360" cy="275"/>
              </a:xfrm>
              <a:custGeom>
                <a:avLst/>
                <a:gdLst>
                  <a:gd name="T0" fmla="*/ 13 w 1069"/>
                  <a:gd name="T1" fmla="*/ 10 h 828"/>
                  <a:gd name="T2" fmla="*/ 13 w 1069"/>
                  <a:gd name="T3" fmla="*/ 10 h 828"/>
                  <a:gd name="T4" fmla="*/ 12 w 1069"/>
                  <a:gd name="T5" fmla="*/ 9 h 828"/>
                  <a:gd name="T6" fmla="*/ 12 w 1069"/>
                  <a:gd name="T7" fmla="*/ 9 h 828"/>
                  <a:gd name="T8" fmla="*/ 10 w 1069"/>
                  <a:gd name="T9" fmla="*/ 7 h 828"/>
                  <a:gd name="T10" fmla="*/ 9 w 1069"/>
                  <a:gd name="T11" fmla="*/ 7 h 828"/>
                  <a:gd name="T12" fmla="*/ 8 w 1069"/>
                  <a:gd name="T13" fmla="*/ 6 h 828"/>
                  <a:gd name="T14" fmla="*/ 7 w 1069"/>
                  <a:gd name="T15" fmla="*/ 5 h 828"/>
                  <a:gd name="T16" fmla="*/ 6 w 1069"/>
                  <a:gd name="T17" fmla="*/ 4 h 828"/>
                  <a:gd name="T18" fmla="*/ 5 w 1069"/>
                  <a:gd name="T19" fmla="*/ 3 h 828"/>
                  <a:gd name="T20" fmla="*/ 4 w 1069"/>
                  <a:gd name="T21" fmla="*/ 3 h 828"/>
                  <a:gd name="T22" fmla="*/ 3 w 1069"/>
                  <a:gd name="T23" fmla="*/ 2 h 828"/>
                  <a:gd name="T24" fmla="*/ 2 w 1069"/>
                  <a:gd name="T25" fmla="*/ 1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0" name="Freeform 121">
                <a:extLst>
                  <a:ext uri="{FF2B5EF4-FFF2-40B4-BE49-F238E27FC236}">
                    <a16:creationId xmlns:a16="http://schemas.microsoft.com/office/drawing/2014/main" id="{3B65FB39-227A-461D-99B1-84CA303D8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" y="2750"/>
                <a:ext cx="13" cy="103"/>
              </a:xfrm>
              <a:custGeom>
                <a:avLst/>
                <a:gdLst>
                  <a:gd name="T0" fmla="*/ 0 w 36"/>
                  <a:gd name="T1" fmla="*/ 4 h 313"/>
                  <a:gd name="T2" fmla="*/ 0 w 36"/>
                  <a:gd name="T3" fmla="*/ 3 h 313"/>
                  <a:gd name="T4" fmla="*/ 0 w 36"/>
                  <a:gd name="T5" fmla="*/ 2 h 313"/>
                  <a:gd name="T6" fmla="*/ 0 w 36"/>
                  <a:gd name="T7" fmla="*/ 1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1" name="Freeform 122">
                <a:extLst>
                  <a:ext uri="{FF2B5EF4-FFF2-40B4-BE49-F238E27FC236}">
                    <a16:creationId xmlns:a16="http://schemas.microsoft.com/office/drawing/2014/main" id="{D604D256-4870-461B-984C-BD001C38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2 w 177"/>
                  <a:gd name="T1" fmla="*/ 0 h 175"/>
                  <a:gd name="T2" fmla="*/ 2 w 177"/>
                  <a:gd name="T3" fmla="*/ 0 h 175"/>
                  <a:gd name="T4" fmla="*/ 1 w 177"/>
                  <a:gd name="T5" fmla="*/ 0 h 175"/>
                  <a:gd name="T6" fmla="*/ 1 w 177"/>
                  <a:gd name="T7" fmla="*/ 1 h 175"/>
                  <a:gd name="T8" fmla="*/ 0 w 177"/>
                  <a:gd name="T9" fmla="*/ 1 h 175"/>
                  <a:gd name="T10" fmla="*/ 0 w 177"/>
                  <a:gd name="T11" fmla="*/ 2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2" name="Freeform 123">
                <a:extLst>
                  <a:ext uri="{FF2B5EF4-FFF2-40B4-BE49-F238E27FC236}">
                    <a16:creationId xmlns:a16="http://schemas.microsoft.com/office/drawing/2014/main" id="{1BD64EE1-4D3B-49AD-9D65-6047D8690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3 w 281"/>
                  <a:gd name="T1" fmla="*/ 0 h 123"/>
                  <a:gd name="T2" fmla="*/ 3 w 281"/>
                  <a:gd name="T3" fmla="*/ 0 h 123"/>
                  <a:gd name="T4" fmla="*/ 2 w 281"/>
                  <a:gd name="T5" fmla="*/ 0 h 123"/>
                  <a:gd name="T6" fmla="*/ 1 w 281"/>
                  <a:gd name="T7" fmla="*/ 0 h 123"/>
                  <a:gd name="T8" fmla="*/ 1 w 281"/>
                  <a:gd name="T9" fmla="*/ 1 h 123"/>
                  <a:gd name="T10" fmla="*/ 0 w 281"/>
                  <a:gd name="T11" fmla="*/ 2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3" name="Freeform 124">
                <a:extLst>
                  <a:ext uri="{FF2B5EF4-FFF2-40B4-BE49-F238E27FC236}">
                    <a16:creationId xmlns:a16="http://schemas.microsoft.com/office/drawing/2014/main" id="{707B7C8A-CBD3-4932-B0D1-5A527CFD8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3090"/>
                <a:ext cx="107" cy="21"/>
              </a:xfrm>
              <a:custGeom>
                <a:avLst/>
                <a:gdLst>
                  <a:gd name="T0" fmla="*/ 4 w 319"/>
                  <a:gd name="T1" fmla="*/ 0 h 68"/>
                  <a:gd name="T2" fmla="*/ 3 w 319"/>
                  <a:gd name="T3" fmla="*/ 0 h 68"/>
                  <a:gd name="T4" fmla="*/ 2 w 319"/>
                  <a:gd name="T5" fmla="*/ 0 h 68"/>
                  <a:gd name="T6" fmla="*/ 1 w 319"/>
                  <a:gd name="T7" fmla="*/ 0 h 68"/>
                  <a:gd name="T8" fmla="*/ 1 w 319"/>
                  <a:gd name="T9" fmla="*/ 0 h 68"/>
                  <a:gd name="T10" fmla="*/ 0 w 319"/>
                  <a:gd name="T11" fmla="*/ 1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4" name="Freeform 125">
                <a:extLst>
                  <a:ext uri="{FF2B5EF4-FFF2-40B4-BE49-F238E27FC236}">
                    <a16:creationId xmlns:a16="http://schemas.microsoft.com/office/drawing/2014/main" id="{522A4A0B-2D64-42F7-A922-659E79E1B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3012"/>
                <a:ext cx="47" cy="34"/>
              </a:xfrm>
              <a:custGeom>
                <a:avLst/>
                <a:gdLst>
                  <a:gd name="T0" fmla="*/ 2 w 150"/>
                  <a:gd name="T1" fmla="*/ 0 h 103"/>
                  <a:gd name="T2" fmla="*/ 1 w 150"/>
                  <a:gd name="T3" fmla="*/ 0 h 103"/>
                  <a:gd name="T4" fmla="*/ 1 w 150"/>
                  <a:gd name="T5" fmla="*/ 1 h 103"/>
                  <a:gd name="T6" fmla="*/ 0 w 150"/>
                  <a:gd name="T7" fmla="*/ 1 h 1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5" name="Freeform 126">
                <a:extLst>
                  <a:ext uri="{FF2B5EF4-FFF2-40B4-BE49-F238E27FC236}">
                    <a16:creationId xmlns:a16="http://schemas.microsoft.com/office/drawing/2014/main" id="{06EB80DA-8C44-472A-B409-462E3A923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3085"/>
                <a:ext cx="81" cy="39"/>
              </a:xfrm>
              <a:custGeom>
                <a:avLst/>
                <a:gdLst>
                  <a:gd name="T0" fmla="*/ 3 w 242"/>
                  <a:gd name="T1" fmla="*/ 0 h 124"/>
                  <a:gd name="T2" fmla="*/ 2 w 242"/>
                  <a:gd name="T3" fmla="*/ 0 h 124"/>
                  <a:gd name="T4" fmla="*/ 1 w 242"/>
                  <a:gd name="T5" fmla="*/ 0 h 124"/>
                  <a:gd name="T6" fmla="*/ 1 w 242"/>
                  <a:gd name="T7" fmla="*/ 1 h 124"/>
                  <a:gd name="T8" fmla="*/ 0 w 242"/>
                  <a:gd name="T9" fmla="*/ 2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6" name="Freeform 127">
                <a:extLst>
                  <a:ext uri="{FF2B5EF4-FFF2-40B4-BE49-F238E27FC236}">
                    <a16:creationId xmlns:a16="http://schemas.microsoft.com/office/drawing/2014/main" id="{7EDF2094-D988-44DD-B732-04ECC28D7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3 w 205"/>
                  <a:gd name="T1" fmla="*/ 0 h 95"/>
                  <a:gd name="T2" fmla="*/ 2 w 205"/>
                  <a:gd name="T3" fmla="*/ 0 h 95"/>
                  <a:gd name="T4" fmla="*/ 1 w 205"/>
                  <a:gd name="T5" fmla="*/ 0 h 95"/>
                  <a:gd name="T6" fmla="*/ 1 w 205"/>
                  <a:gd name="T7" fmla="*/ 1 h 95"/>
                  <a:gd name="T8" fmla="*/ 0 w 205"/>
                  <a:gd name="T9" fmla="*/ 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7" name="Freeform 128">
                <a:extLst>
                  <a:ext uri="{FF2B5EF4-FFF2-40B4-BE49-F238E27FC236}">
                    <a16:creationId xmlns:a16="http://schemas.microsoft.com/office/drawing/2014/main" id="{90001AF4-2186-4425-ABEC-FD1FF90D2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2 w 199"/>
                  <a:gd name="T1" fmla="*/ 0 h 101"/>
                  <a:gd name="T2" fmla="*/ 2 w 199"/>
                  <a:gd name="T3" fmla="*/ 0 h 101"/>
                  <a:gd name="T4" fmla="*/ 1 w 199"/>
                  <a:gd name="T5" fmla="*/ 0 h 101"/>
                  <a:gd name="T6" fmla="*/ 0 w 199"/>
                  <a:gd name="T7" fmla="*/ 1 h 101"/>
                  <a:gd name="T8" fmla="*/ 0 w 199"/>
                  <a:gd name="T9" fmla="*/ 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8" name="Freeform 129">
                <a:extLst>
                  <a:ext uri="{FF2B5EF4-FFF2-40B4-BE49-F238E27FC236}">
                    <a16:creationId xmlns:a16="http://schemas.microsoft.com/office/drawing/2014/main" id="{DC1B5BCE-5AEE-4D57-A75D-9DC29EEBD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2866"/>
                <a:ext cx="99" cy="82"/>
              </a:xfrm>
              <a:custGeom>
                <a:avLst/>
                <a:gdLst>
                  <a:gd name="T0" fmla="*/ 0 w 296"/>
                  <a:gd name="T1" fmla="*/ 3 h 253"/>
                  <a:gd name="T2" fmla="*/ 1 w 296"/>
                  <a:gd name="T3" fmla="*/ 3 h 253"/>
                  <a:gd name="T4" fmla="*/ 2 w 296"/>
                  <a:gd name="T5" fmla="*/ 2 h 253"/>
                  <a:gd name="T6" fmla="*/ 3 w 296"/>
                  <a:gd name="T7" fmla="*/ 1 h 253"/>
                  <a:gd name="T8" fmla="*/ 4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9" name="Freeform 130">
                <a:extLst>
                  <a:ext uri="{FF2B5EF4-FFF2-40B4-BE49-F238E27FC236}">
                    <a16:creationId xmlns:a16="http://schemas.microsoft.com/office/drawing/2014/main" id="{A9FAA178-18B7-4C3E-8A9F-E1DDA745D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3 w 237"/>
                  <a:gd name="T1" fmla="*/ 0 h 96"/>
                  <a:gd name="T2" fmla="*/ 2 w 237"/>
                  <a:gd name="T3" fmla="*/ 0 h 96"/>
                  <a:gd name="T4" fmla="*/ 1 w 237"/>
                  <a:gd name="T5" fmla="*/ 0 h 96"/>
                  <a:gd name="T6" fmla="*/ 1 w 237"/>
                  <a:gd name="T7" fmla="*/ 1 h 96"/>
                  <a:gd name="T8" fmla="*/ 0 w 237"/>
                  <a:gd name="T9" fmla="*/ 1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0" name="Freeform 131">
                <a:extLst>
                  <a:ext uri="{FF2B5EF4-FFF2-40B4-BE49-F238E27FC236}">
                    <a16:creationId xmlns:a16="http://schemas.microsoft.com/office/drawing/2014/main" id="{F12F81C7-8329-45A5-97AD-6EC43320D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3085"/>
                <a:ext cx="64" cy="26"/>
              </a:xfrm>
              <a:custGeom>
                <a:avLst/>
                <a:gdLst>
                  <a:gd name="T0" fmla="*/ 2 w 198"/>
                  <a:gd name="T1" fmla="*/ 0 h 79"/>
                  <a:gd name="T2" fmla="*/ 2 w 198"/>
                  <a:gd name="T3" fmla="*/ 0 h 79"/>
                  <a:gd name="T4" fmla="*/ 1 w 198"/>
                  <a:gd name="T5" fmla="*/ 0 h 79"/>
                  <a:gd name="T6" fmla="*/ 1 w 198"/>
                  <a:gd name="T7" fmla="*/ 0 h 79"/>
                  <a:gd name="T8" fmla="*/ 0 w 198"/>
                  <a:gd name="T9" fmla="*/ 1 h 79"/>
                  <a:gd name="T10" fmla="*/ 0 w 198"/>
                  <a:gd name="T11" fmla="*/ 1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1" name="Freeform 132">
                <a:extLst>
                  <a:ext uri="{FF2B5EF4-FFF2-40B4-BE49-F238E27FC236}">
                    <a16:creationId xmlns:a16="http://schemas.microsoft.com/office/drawing/2014/main" id="{38320719-B576-4777-B83D-DA2883CA9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" y="3180"/>
                <a:ext cx="60" cy="26"/>
              </a:xfrm>
              <a:custGeom>
                <a:avLst/>
                <a:gdLst>
                  <a:gd name="T0" fmla="*/ 2 w 184"/>
                  <a:gd name="T1" fmla="*/ 0 h 72"/>
                  <a:gd name="T2" fmla="*/ 2 w 184"/>
                  <a:gd name="T3" fmla="*/ 0 h 72"/>
                  <a:gd name="T4" fmla="*/ 1 w 184"/>
                  <a:gd name="T5" fmla="*/ 0 h 72"/>
                  <a:gd name="T6" fmla="*/ 1 w 184"/>
                  <a:gd name="T7" fmla="*/ 0 h 72"/>
                  <a:gd name="T8" fmla="*/ 0 w 184"/>
                  <a:gd name="T9" fmla="*/ 0 h 72"/>
                  <a:gd name="T10" fmla="*/ 0 w 184"/>
                  <a:gd name="T11" fmla="*/ 1 h 72"/>
                  <a:gd name="T12" fmla="*/ 0 w 184"/>
                  <a:gd name="T13" fmla="*/ 1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2" name="Freeform 133">
                <a:extLst>
                  <a:ext uri="{FF2B5EF4-FFF2-40B4-BE49-F238E27FC236}">
                    <a16:creationId xmlns:a16="http://schemas.microsoft.com/office/drawing/2014/main" id="{33BA5EB2-5561-4945-91FC-4625F48C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" y="3055"/>
                <a:ext cx="13" cy="26"/>
              </a:xfrm>
              <a:custGeom>
                <a:avLst/>
                <a:gdLst>
                  <a:gd name="T0" fmla="*/ 0 w 38"/>
                  <a:gd name="T1" fmla="*/ 1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3" name="Freeform 134">
                <a:extLst>
                  <a:ext uri="{FF2B5EF4-FFF2-40B4-BE49-F238E27FC236}">
                    <a16:creationId xmlns:a16="http://schemas.microsoft.com/office/drawing/2014/main" id="{5ECD05CF-A30F-4C91-9B37-6E886ACC2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2741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2 w 1027"/>
                  <a:gd name="T3" fmla="*/ 2 h 266"/>
                  <a:gd name="T4" fmla="*/ 3 w 1027"/>
                  <a:gd name="T5" fmla="*/ 3 h 266"/>
                  <a:gd name="T6" fmla="*/ 5 w 1027"/>
                  <a:gd name="T7" fmla="*/ 3 h 266"/>
                  <a:gd name="T8" fmla="*/ 9 w 1027"/>
                  <a:gd name="T9" fmla="*/ 3 h 266"/>
                  <a:gd name="T10" fmla="*/ 11 w 1027"/>
                  <a:gd name="T11" fmla="*/ 3 h 266"/>
                  <a:gd name="T12" fmla="*/ 12 w 1027"/>
                  <a:gd name="T13" fmla="*/ 3 h 266"/>
                  <a:gd name="T14" fmla="*/ 13 w 1027"/>
                  <a:gd name="T15" fmla="*/ 3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4" name="Freeform 135">
                <a:extLst>
                  <a:ext uri="{FF2B5EF4-FFF2-40B4-BE49-F238E27FC236}">
                    <a16:creationId xmlns:a16="http://schemas.microsoft.com/office/drawing/2014/main" id="{24E5FD91-09D5-499E-B54C-BF307FC92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4" y="2763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1 w 174"/>
                  <a:gd name="T3" fmla="*/ 1 h 396"/>
                  <a:gd name="T4" fmla="*/ 2 w 174"/>
                  <a:gd name="T5" fmla="*/ 3 h 396"/>
                  <a:gd name="T6" fmla="*/ 2 w 174"/>
                  <a:gd name="T7" fmla="*/ 4 h 396"/>
                  <a:gd name="T8" fmla="*/ 2 w 174"/>
                  <a:gd name="T9" fmla="*/ 5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5" name="Freeform 136">
                <a:extLst>
                  <a:ext uri="{FF2B5EF4-FFF2-40B4-BE49-F238E27FC236}">
                    <a16:creationId xmlns:a16="http://schemas.microsoft.com/office/drawing/2014/main" id="{BF267791-6A3F-4A6B-8A70-F3A6AC6A4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7" y="2926"/>
                <a:ext cx="330" cy="142"/>
              </a:xfrm>
              <a:custGeom>
                <a:avLst/>
                <a:gdLst>
                  <a:gd name="T0" fmla="*/ 12 w 992"/>
                  <a:gd name="T1" fmla="*/ 0 h 425"/>
                  <a:gd name="T2" fmla="*/ 10 w 992"/>
                  <a:gd name="T3" fmla="*/ 1 h 425"/>
                  <a:gd name="T4" fmla="*/ 8 w 992"/>
                  <a:gd name="T5" fmla="*/ 2 h 425"/>
                  <a:gd name="T6" fmla="*/ 6 w 992"/>
                  <a:gd name="T7" fmla="*/ 3 h 425"/>
                  <a:gd name="T8" fmla="*/ 4 w 992"/>
                  <a:gd name="T9" fmla="*/ 3 h 425"/>
                  <a:gd name="T10" fmla="*/ 2 w 992"/>
                  <a:gd name="T11" fmla="*/ 4 h 425"/>
                  <a:gd name="T12" fmla="*/ 0 w 992"/>
                  <a:gd name="T13" fmla="*/ 5 h 425"/>
                  <a:gd name="T14" fmla="*/ 0 w 992"/>
                  <a:gd name="T15" fmla="*/ 5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6" name="Freeform 137">
                <a:extLst>
                  <a:ext uri="{FF2B5EF4-FFF2-40B4-BE49-F238E27FC236}">
                    <a16:creationId xmlns:a16="http://schemas.microsoft.com/office/drawing/2014/main" id="{A47A6338-4962-482C-889B-7A152A832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3" y="2939"/>
                <a:ext cx="9" cy="39"/>
              </a:xfrm>
              <a:custGeom>
                <a:avLst/>
                <a:gdLst>
                  <a:gd name="T0" fmla="*/ 0 w 27"/>
                  <a:gd name="T1" fmla="*/ 1 h 116"/>
                  <a:gd name="T2" fmla="*/ 0 w 27"/>
                  <a:gd name="T3" fmla="*/ 1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7" name="Freeform 138">
                <a:extLst>
                  <a:ext uri="{FF2B5EF4-FFF2-40B4-BE49-F238E27FC236}">
                    <a16:creationId xmlns:a16="http://schemas.microsoft.com/office/drawing/2014/main" id="{51653726-210E-4401-8E0E-4D553D401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1 w 204"/>
                  <a:gd name="T3" fmla="*/ 1 h 149"/>
                  <a:gd name="T4" fmla="*/ 1 w 204"/>
                  <a:gd name="T5" fmla="*/ 1 h 149"/>
                  <a:gd name="T6" fmla="*/ 3 w 204"/>
                  <a:gd name="T7" fmla="*/ 2 h 1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9291" name="AutoShape 139">
            <a:extLst>
              <a:ext uri="{FF2B5EF4-FFF2-40B4-BE49-F238E27FC236}">
                <a16:creationId xmlns:a16="http://schemas.microsoft.com/office/drawing/2014/main" id="{0CBE4D24-B9D1-48F7-80A5-DD651DED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3810000" cy="1447800"/>
          </a:xfrm>
          <a:prstGeom prst="cloudCallout">
            <a:avLst>
              <a:gd name="adj1" fmla="val 78500"/>
              <a:gd name="adj2" fmla="val -16995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Oh yeah?  Who tells you that the method is </a:t>
            </a:r>
            <a:r>
              <a:rPr lang="en-US" altLang="zh-CN" sz="20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convergent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29" name="Group 141">
            <a:extLst>
              <a:ext uri="{FF2B5EF4-FFF2-40B4-BE49-F238E27FC236}">
                <a16:creationId xmlns:a16="http://schemas.microsoft.com/office/drawing/2014/main" id="{04BEF9BC-694F-4193-80E4-5888A058EC4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724400"/>
            <a:ext cx="6477000" cy="1752600"/>
            <a:chOff x="840" y="912"/>
            <a:chExt cx="4080" cy="1104"/>
          </a:xfrm>
        </p:grpSpPr>
        <p:sp>
          <p:nvSpPr>
            <p:cNvPr id="9236" name="AutoShape 142">
              <a:extLst>
                <a:ext uri="{FF2B5EF4-FFF2-40B4-BE49-F238E27FC236}">
                  <a16:creationId xmlns:a16="http://schemas.microsoft.com/office/drawing/2014/main" id="{026DE4DB-DF93-4CB6-A0D5-8F726094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912"/>
              <a:ext cx="4080" cy="1104"/>
            </a:xfrm>
            <a:prstGeom prst="wedgeRoundRectCallout">
              <a:avLst>
                <a:gd name="adj1" fmla="val -46764"/>
                <a:gd name="adj2" fmla="val 3034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7" name="Rectangle 143">
              <a:extLst>
                <a:ext uri="{FF2B5EF4-FFF2-40B4-BE49-F238E27FC236}">
                  <a16:creationId xmlns:a16="http://schemas.microsoft.com/office/drawing/2014/main" id="{611EA768-6D84-49E6-BCFD-03F8E4BF9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0"/>
              <a:ext cx="3800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迭代法是一种逐次逼近法，其基本思想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是将隐式方程归结为一组显式的计算公式，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就是说，迭代过程实质上是一个逐步显示化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的过程。</a:t>
              </a:r>
            </a:p>
          </p:txBody>
        </p:sp>
      </p:grpSp>
      <p:grpSp>
        <p:nvGrpSpPr>
          <p:cNvPr id="30" name="Group 146">
            <a:extLst>
              <a:ext uri="{FF2B5EF4-FFF2-40B4-BE49-F238E27FC236}">
                <a16:creationId xmlns:a16="http://schemas.microsoft.com/office/drawing/2014/main" id="{E3B5F06E-7542-4B3C-AE5A-A992261289A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90800"/>
            <a:ext cx="7027863" cy="2162175"/>
            <a:chOff x="1056" y="1872"/>
            <a:chExt cx="4427" cy="1362"/>
          </a:xfrm>
        </p:grpSpPr>
        <p:sp>
          <p:nvSpPr>
            <p:cNvPr id="9232" name="Text Box 15">
              <a:extLst>
                <a:ext uri="{FF2B5EF4-FFF2-40B4-BE49-F238E27FC236}">
                  <a16:creationId xmlns:a16="http://schemas.microsoft.com/office/drawing/2014/main" id="{15DB7FC4-D814-4673-AD70-FE075E775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72"/>
              <a:ext cx="4427" cy="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从一个初值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出发，计算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), 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), …, </a:t>
              </a:r>
              <a:r>
                <a:rPr lang="en-US" altLang="zh-CN" sz="2400" b="1" i="1" dirty="0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 dirty="0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dirty="0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 err="1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 err="1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solidFill>
                    <a:srgbClr val="0066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), …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      收敛，即存在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*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，且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zh-CN" altLang="en-US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连续，则由                                   可知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* =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* )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，即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*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zh-CN" altLang="en-US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的不动点，也就是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=0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的根。</a:t>
              </a:r>
            </a:p>
          </p:txBody>
        </p:sp>
        <p:graphicFrame>
          <p:nvGraphicFramePr>
            <p:cNvPr id="9233" name="Object 1024">
              <a:extLst>
                <a:ext uri="{FF2B5EF4-FFF2-40B4-BE49-F238E27FC236}">
                  <a16:creationId xmlns:a16="http://schemas.microsoft.com/office/drawing/2014/main" id="{9A51A171-6A87-45BC-9C82-260B073D98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112"/>
            <a:ext cx="57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559529" imgH="279764" progId="Equation.3">
                    <p:embed/>
                  </p:oleObj>
                </mc:Choice>
                <mc:Fallback>
                  <p:oleObj r:id="rId7" imgW="559529" imgH="279764" progId="Equation.3">
                    <p:embed/>
                    <p:pic>
                      <p:nvPicPr>
                        <p:cNvPr id="9233" name="Object 1024">
                          <a:extLst>
                            <a:ext uri="{FF2B5EF4-FFF2-40B4-BE49-F238E27FC236}">
                              <a16:creationId xmlns:a16="http://schemas.microsoft.com/office/drawing/2014/main" id="{9A51A171-6A87-45BC-9C82-260B073D98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12"/>
                          <a:ext cx="57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1025">
              <a:extLst>
                <a:ext uri="{FF2B5EF4-FFF2-40B4-BE49-F238E27FC236}">
                  <a16:creationId xmlns:a16="http://schemas.microsoft.com/office/drawing/2014/main" id="{85AE0407-073E-4213-8AC4-E111ADE5EA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46"/>
            <a:ext cx="8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788084" imgH="279643" progId="Equation.3">
                    <p:embed/>
                  </p:oleObj>
                </mc:Choice>
                <mc:Fallback>
                  <p:oleObj r:id="rId9" imgW="788084" imgH="279643" progId="Equation.3">
                    <p:embed/>
                    <p:pic>
                      <p:nvPicPr>
                        <p:cNvPr id="9234" name="Object 1025">
                          <a:extLst>
                            <a:ext uri="{FF2B5EF4-FFF2-40B4-BE49-F238E27FC236}">
                              <a16:creationId xmlns:a16="http://schemas.microsoft.com/office/drawing/2014/main" id="{85AE0407-073E-4213-8AC4-E111ADE5EA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6"/>
                          <a:ext cx="88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026">
              <a:extLst>
                <a:ext uri="{FF2B5EF4-FFF2-40B4-BE49-F238E27FC236}">
                  <a16:creationId xmlns:a16="http://schemas.microsoft.com/office/drawing/2014/main" id="{37C9B243-4878-4C33-BCAB-4AC814D2D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2" y="2448"/>
            <a:ext cx="161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296525" imgH="279643" progId="Equation.3">
                    <p:embed/>
                  </p:oleObj>
                </mc:Choice>
                <mc:Fallback>
                  <p:oleObj r:id="rId11" imgW="1296525" imgH="279643" progId="Equation.3">
                    <p:embed/>
                    <p:pic>
                      <p:nvPicPr>
                        <p:cNvPr id="9235" name="Object 1026">
                          <a:extLst>
                            <a:ext uri="{FF2B5EF4-FFF2-40B4-BE49-F238E27FC236}">
                              <a16:creationId xmlns:a16="http://schemas.microsoft.com/office/drawing/2014/main" id="{37C9B243-4878-4C33-BCAB-4AC814D2DD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2448"/>
                          <a:ext cx="161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9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6" grpId="0"/>
      <p:bldP spid="49157" grpId="0"/>
      <p:bldP spid="49161" grpId="0" animBg="1"/>
      <p:bldP spid="49162" grpId="0" animBg="1"/>
      <p:bldP spid="49163" grpId="0" animBg="1"/>
      <p:bldP spid="49220" grpId="0" animBg="1"/>
      <p:bldP spid="492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F1115E35-244F-4F21-AA42-7F318C3857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305800" cy="1004888"/>
            <a:chOff x="240" y="288"/>
            <a:chExt cx="5232" cy="633"/>
          </a:xfrm>
        </p:grpSpPr>
        <p:sp>
          <p:nvSpPr>
            <p:cNvPr id="72706" name="Rectangle 2">
              <a:extLst>
                <a:ext uri="{FF2B5EF4-FFF2-40B4-BE49-F238E27FC236}">
                  <a16:creationId xmlns:a16="http://schemas.microsoft.com/office/drawing/2014/main" id="{C08CC327-DE5C-496F-AB82-184B4F9B3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5232" cy="6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indent="304800" algn="just" eaLnBrk="1" hangingPunct="1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例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设                              （此方程在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[1, 2]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中有唯一根），   </a:t>
              </a:r>
            </a:p>
            <a:p>
              <a:pPr indent="304800" algn="just" eaLnBrk="1" hangingPunct="1">
                <a:lnSpc>
                  <a:spcPct val="130000"/>
                </a:lnSpc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用不同的方法将它变换成等价的方程。</a:t>
              </a:r>
            </a:p>
          </p:txBody>
        </p:sp>
        <p:graphicFrame>
          <p:nvGraphicFramePr>
            <p:cNvPr id="10265" name="Object 1031">
              <a:extLst>
                <a:ext uri="{FF2B5EF4-FFF2-40B4-BE49-F238E27FC236}">
                  <a16:creationId xmlns:a16="http://schemas.microsoft.com/office/drawing/2014/main" id="{ED7FD0FA-C3F7-4D0B-ACB2-05BDC7EDC1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61"/>
            <a:ext cx="134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75484" imgH="228699" progId="Equation.3">
                    <p:embed/>
                  </p:oleObj>
                </mc:Choice>
                <mc:Fallback>
                  <p:oleObj r:id="rId6" imgW="1575484" imgH="228699" progId="Equation.3">
                    <p:embed/>
                    <p:pic>
                      <p:nvPicPr>
                        <p:cNvPr id="10265" name="Object 1031">
                          <a:extLst>
                            <a:ext uri="{FF2B5EF4-FFF2-40B4-BE49-F238E27FC236}">
                              <a16:creationId xmlns:a16="http://schemas.microsoft.com/office/drawing/2014/main" id="{ED7FD0FA-C3F7-4D0B-ACB2-05BDC7EDC1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61"/>
                          <a:ext cx="134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CDCD253-7396-43B9-A151-187B5083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490663"/>
            <a:ext cx="6715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2B2CBE07-C8D9-43A8-93C3-EC71675DB247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035175"/>
            <a:ext cx="3406775" cy="708025"/>
            <a:chOff x="838" y="1234"/>
            <a:chExt cx="2146" cy="446"/>
          </a:xfrm>
        </p:grpSpPr>
        <p:graphicFrame>
          <p:nvGraphicFramePr>
            <p:cNvPr id="10262" name="Object 1030">
              <a:extLst>
                <a:ext uri="{FF2B5EF4-FFF2-40B4-BE49-F238E27FC236}">
                  <a16:creationId xmlns:a16="http://schemas.microsoft.com/office/drawing/2014/main" id="{87390C75-27DB-4817-A610-01E7ECC1B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234"/>
            <a:ext cx="1544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09857" imgH="657327" progId="Equation.3">
                    <p:embed/>
                  </p:oleObj>
                </mc:Choice>
                <mc:Fallback>
                  <p:oleObj r:id="rId8" imgW="2409857" imgH="657327" progId="Equation.3">
                    <p:embed/>
                    <p:pic>
                      <p:nvPicPr>
                        <p:cNvPr id="10262" name="Object 1030">
                          <a:extLst>
                            <a:ext uri="{FF2B5EF4-FFF2-40B4-BE49-F238E27FC236}">
                              <a16:creationId xmlns:a16="http://schemas.microsoft.com/office/drawing/2014/main" id="{87390C75-27DB-4817-A610-01E7ECC1B4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34"/>
                          <a:ext cx="1544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Rectangle 10">
              <a:extLst>
                <a:ext uri="{FF2B5EF4-FFF2-40B4-BE49-F238E27FC236}">
                  <a16:creationId xmlns:a16="http://schemas.microsoft.com/office/drawing/2014/main" id="{1D467879-00B8-49C3-85FE-3A101875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365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146AF369-EE90-46A1-8FF1-D697B37053D6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2738438"/>
            <a:ext cx="3416300" cy="677862"/>
            <a:chOff x="832" y="1677"/>
            <a:chExt cx="2152" cy="427"/>
          </a:xfrm>
        </p:grpSpPr>
        <p:graphicFrame>
          <p:nvGraphicFramePr>
            <p:cNvPr id="10260" name="Object 1029">
              <a:extLst>
                <a:ext uri="{FF2B5EF4-FFF2-40B4-BE49-F238E27FC236}">
                  <a16:creationId xmlns:a16="http://schemas.microsoft.com/office/drawing/2014/main" id="{D9C3F22C-9659-4608-B7DC-F9EA2A2A81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677"/>
            <a:ext cx="1544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504967" imgH="657327" progId="Equation.3">
                    <p:embed/>
                  </p:oleObj>
                </mc:Choice>
                <mc:Fallback>
                  <p:oleObj r:id="rId10" imgW="2504967" imgH="657327" progId="Equation.3">
                    <p:embed/>
                    <p:pic>
                      <p:nvPicPr>
                        <p:cNvPr id="10260" name="Object 1029">
                          <a:extLst>
                            <a:ext uri="{FF2B5EF4-FFF2-40B4-BE49-F238E27FC236}">
                              <a16:creationId xmlns:a16="http://schemas.microsoft.com/office/drawing/2014/main" id="{D9C3F22C-9659-4608-B7DC-F9EA2A2A81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677"/>
                          <a:ext cx="1544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11">
              <a:extLst>
                <a:ext uri="{FF2B5EF4-FFF2-40B4-BE49-F238E27FC236}">
                  <a16:creationId xmlns:a16="http://schemas.microsoft.com/office/drawing/2014/main" id="{BE99247C-5A5F-4647-9234-4E55A00C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763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0DE2BD47-C640-4B49-9B25-5EF48AEB297A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3419475"/>
            <a:ext cx="3101975" cy="695325"/>
            <a:chOff x="838" y="2098"/>
            <a:chExt cx="1954" cy="438"/>
          </a:xfrm>
        </p:grpSpPr>
        <p:graphicFrame>
          <p:nvGraphicFramePr>
            <p:cNvPr id="10258" name="Object 1028">
              <a:extLst>
                <a:ext uri="{FF2B5EF4-FFF2-40B4-BE49-F238E27FC236}">
                  <a16:creationId xmlns:a16="http://schemas.microsoft.com/office/drawing/2014/main" id="{DD58FB0A-4920-43F9-B588-505A1CC6D7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098"/>
            <a:ext cx="1352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24222" imgH="657327" progId="Equation.3">
                    <p:embed/>
                  </p:oleObj>
                </mc:Choice>
                <mc:Fallback>
                  <p:oleObj r:id="rId12" imgW="2124222" imgH="657327" progId="Equation.3">
                    <p:embed/>
                    <p:pic>
                      <p:nvPicPr>
                        <p:cNvPr id="10258" name="Object 1028">
                          <a:extLst>
                            <a:ext uri="{FF2B5EF4-FFF2-40B4-BE49-F238E27FC236}">
                              <a16:creationId xmlns:a16="http://schemas.microsoft.com/office/drawing/2014/main" id="{DD58FB0A-4920-43F9-B588-505A1CC6D7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98"/>
                          <a:ext cx="1352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Rectangle 12">
              <a:extLst>
                <a:ext uri="{FF2B5EF4-FFF2-40B4-BE49-F238E27FC236}">
                  <a16:creationId xmlns:a16="http://schemas.microsoft.com/office/drawing/2014/main" id="{3BDA874F-69E1-4E13-93C3-7C33A625E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189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398EFBFB-7BFD-47D3-8E69-C22C87761A08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4170363"/>
            <a:ext cx="4181475" cy="706437"/>
            <a:chOff x="838" y="2547"/>
            <a:chExt cx="2634" cy="445"/>
          </a:xfrm>
        </p:grpSpPr>
        <p:graphicFrame>
          <p:nvGraphicFramePr>
            <p:cNvPr id="10256" name="Object 1027">
              <a:extLst>
                <a:ext uri="{FF2B5EF4-FFF2-40B4-BE49-F238E27FC236}">
                  <a16:creationId xmlns:a16="http://schemas.microsoft.com/office/drawing/2014/main" id="{32C45C72-1983-4FA3-9CA7-875FACBCCD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547"/>
            <a:ext cx="2032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133731" imgH="619057" progId="Equation.3">
                    <p:embed/>
                  </p:oleObj>
                </mc:Choice>
                <mc:Fallback>
                  <p:oleObj r:id="rId14" imgW="3133731" imgH="619057" progId="Equation.3">
                    <p:embed/>
                    <p:pic>
                      <p:nvPicPr>
                        <p:cNvPr id="10256" name="Object 1027">
                          <a:extLst>
                            <a:ext uri="{FF2B5EF4-FFF2-40B4-BE49-F238E27FC236}">
                              <a16:creationId xmlns:a16="http://schemas.microsoft.com/office/drawing/2014/main" id="{32C45C72-1983-4FA3-9CA7-875FACBCCD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47"/>
                          <a:ext cx="2032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Rectangle 13">
              <a:extLst>
                <a:ext uri="{FF2B5EF4-FFF2-40B4-BE49-F238E27FC236}">
                  <a16:creationId xmlns:a16="http://schemas.microsoft.com/office/drawing/2014/main" id="{459AC442-6A4A-451A-B2B3-150B1FA6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626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3A2D803F-C4F4-4368-BA8D-6C64B158BB4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84750"/>
            <a:ext cx="7924800" cy="830263"/>
            <a:chOff x="336" y="3140"/>
            <a:chExt cx="4992" cy="523"/>
          </a:xfrm>
        </p:grpSpPr>
        <p:sp>
          <p:nvSpPr>
            <p:cNvPr id="10253" name="Rectangle 19">
              <a:extLst>
                <a:ext uri="{FF2B5EF4-FFF2-40B4-BE49-F238E27FC236}">
                  <a16:creationId xmlns:a16="http://schemas.microsoft.com/office/drawing/2014/main" id="{DF935D54-306E-4E8C-8EC9-09CD007D6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40"/>
              <a:ext cx="499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7623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对所选取的                                取初始近似值             ，  迭代法计算结果列入下表：</a:t>
              </a:r>
            </a:p>
          </p:txBody>
        </p:sp>
        <p:graphicFrame>
          <p:nvGraphicFramePr>
            <p:cNvPr id="10254" name="Object 1025">
              <a:extLst>
                <a:ext uri="{FF2B5EF4-FFF2-40B4-BE49-F238E27FC236}">
                  <a16:creationId xmlns:a16="http://schemas.microsoft.com/office/drawing/2014/main" id="{ED794ED3-58AE-46CB-8377-DD9FEE5C38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3194"/>
            <a:ext cx="129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428818" imgH="314427" progId="Equation.3">
                    <p:embed/>
                  </p:oleObj>
                </mc:Choice>
                <mc:Fallback>
                  <p:oleObj r:id="rId16" imgW="2428818" imgH="314427" progId="Equation.3">
                    <p:embed/>
                    <p:pic>
                      <p:nvPicPr>
                        <p:cNvPr id="10254" name="Object 1025">
                          <a:extLst>
                            <a:ext uri="{FF2B5EF4-FFF2-40B4-BE49-F238E27FC236}">
                              <a16:creationId xmlns:a16="http://schemas.microsoft.com/office/drawing/2014/main" id="{ED794ED3-58AE-46CB-8377-DD9FEE5C38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194"/>
                          <a:ext cx="129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026">
              <a:extLst>
                <a:ext uri="{FF2B5EF4-FFF2-40B4-BE49-F238E27FC236}">
                  <a16:creationId xmlns:a16="http://schemas.microsoft.com/office/drawing/2014/main" id="{2E2F6425-55F0-4A18-9E05-2E6842908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3176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809504" imgH="314427" progId="Equation.3">
                    <p:embed/>
                  </p:oleObj>
                </mc:Choice>
                <mc:Fallback>
                  <p:oleObj r:id="rId18" imgW="809504" imgH="314427" progId="Equation.3">
                    <p:embed/>
                    <p:pic>
                      <p:nvPicPr>
                        <p:cNvPr id="10255" name="Object 1026">
                          <a:extLst>
                            <a:ext uri="{FF2B5EF4-FFF2-40B4-BE49-F238E27FC236}">
                              <a16:creationId xmlns:a16="http://schemas.microsoft.com/office/drawing/2014/main" id="{2E2F6425-55F0-4A18-9E05-2E68429084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3176"/>
                          <a:ext cx="57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9" name="Rectangle 22">
            <a:extLst>
              <a:ext uri="{FF2B5EF4-FFF2-40B4-BE49-F238E27FC236}">
                <a16:creationId xmlns:a16="http://schemas.microsoft.com/office/drawing/2014/main" id="{B62C9507-2AE1-46C6-B819-995D33FC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30">
            <a:extLst>
              <a:ext uri="{FF2B5EF4-FFF2-40B4-BE49-F238E27FC236}">
                <a16:creationId xmlns:a16="http://schemas.microsoft.com/office/drawing/2014/main" id="{94A92185-844B-48E2-9A53-C3EE1A063581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600200"/>
            <a:ext cx="3898900" cy="461963"/>
            <a:chOff x="824" y="1008"/>
            <a:chExt cx="2456" cy="291"/>
          </a:xfrm>
        </p:grpSpPr>
        <p:graphicFrame>
          <p:nvGraphicFramePr>
            <p:cNvPr id="10251" name="Object 1024">
              <a:extLst>
                <a:ext uri="{FF2B5EF4-FFF2-40B4-BE49-F238E27FC236}">
                  <a16:creationId xmlns:a16="http://schemas.microsoft.com/office/drawing/2014/main" id="{0001AAFE-6ED4-4410-A5F2-130EC0EEE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039"/>
            <a:ext cx="18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038622" imgH="314427" progId="Equation.3">
                    <p:embed/>
                  </p:oleObj>
                </mc:Choice>
                <mc:Fallback>
                  <p:oleObj r:id="rId20" imgW="3038622" imgH="314427" progId="Equation.3">
                    <p:embed/>
                    <p:pic>
                      <p:nvPicPr>
                        <p:cNvPr id="10251" name="Object 1024">
                          <a:extLst>
                            <a:ext uri="{FF2B5EF4-FFF2-40B4-BE49-F238E27FC236}">
                              <a16:creationId xmlns:a16="http://schemas.microsoft.com/office/drawing/2014/main" id="{0001AAFE-6ED4-4410-A5F2-130EC0EEE6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39"/>
                          <a:ext cx="184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Rectangle 25">
              <a:extLst>
                <a:ext uri="{FF2B5EF4-FFF2-40B4-BE49-F238E27FC236}">
                  <a16:creationId xmlns:a16="http://schemas.microsoft.com/office/drawing/2014/main" id="{F8051211-9C0E-47FA-A912-4F402A57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1008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4FC23C2-9E1C-446F-B1EC-B6775AEA360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79438"/>
            <a:ext cx="1223963" cy="5183187"/>
            <a:chOff x="2880" y="365"/>
            <a:chExt cx="771" cy="3265"/>
          </a:xfrm>
        </p:grpSpPr>
        <p:sp>
          <p:nvSpPr>
            <p:cNvPr id="11330" name="Rectangle 3">
              <a:extLst>
                <a:ext uri="{FF2B5EF4-FFF2-40B4-BE49-F238E27FC236}">
                  <a16:creationId xmlns:a16="http://schemas.microsoft.com/office/drawing/2014/main" id="{D737BA82-F834-495D-9E9B-D832EB9F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53"/>
              <a:ext cx="77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1.5</a:t>
              </a:r>
            </a:p>
          </p:txBody>
        </p:sp>
        <p:sp>
          <p:nvSpPr>
            <p:cNvPr id="11331" name="Rectangle 4">
              <a:extLst>
                <a:ext uri="{FF2B5EF4-FFF2-40B4-BE49-F238E27FC236}">
                  <a16:creationId xmlns:a16="http://schemas.microsoft.com/office/drawing/2014/main" id="{06B0CDAE-1F8F-477D-B86F-7A857D42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15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1.28695377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2" name="Rectangle 5">
              <a:extLst>
                <a:ext uri="{FF2B5EF4-FFF2-40B4-BE49-F238E27FC236}">
                  <a16:creationId xmlns:a16="http://schemas.microsoft.com/office/drawing/2014/main" id="{DA80052C-10CE-45B1-8C1C-5DDA144A0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23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1.40254080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3" name="Rectangle 6">
              <a:extLst>
                <a:ext uri="{FF2B5EF4-FFF2-40B4-BE49-F238E27FC236}">
                  <a16:creationId xmlns:a16="http://schemas.microsoft.com/office/drawing/2014/main" id="{5D92A95C-DF26-411E-A180-CDB5460D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31"/>
              <a:ext cx="77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1.34545838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4" name="Rectangle 7">
              <a:extLst>
                <a:ext uri="{FF2B5EF4-FFF2-40B4-BE49-F238E27FC236}">
                  <a16:creationId xmlns:a16="http://schemas.microsoft.com/office/drawing/2014/main" id="{541F2F20-10C3-4261-9426-FFB64C09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0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1.37517025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CC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5" name="Rectangle 8">
              <a:extLst>
                <a:ext uri="{FF2B5EF4-FFF2-40B4-BE49-F238E27FC236}">
                  <a16:creationId xmlns:a16="http://schemas.microsoft.com/office/drawing/2014/main" id="{B22ECF9B-460B-4FF1-9A02-571EFCC92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48"/>
              <a:ext cx="7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1.36009419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6" name="Rectangle 9">
              <a:extLst>
                <a:ext uri="{FF2B5EF4-FFF2-40B4-BE49-F238E27FC236}">
                  <a16:creationId xmlns:a16="http://schemas.microsoft.com/office/drawing/2014/main" id="{98D26A87-CE2F-45C4-B502-D1410351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55"/>
              <a:ext cx="77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1.36784697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7" name="Rectangle 10">
              <a:extLst>
                <a:ext uri="{FF2B5EF4-FFF2-40B4-BE49-F238E27FC236}">
                  <a16:creationId xmlns:a16="http://schemas.microsoft.com/office/drawing/2014/main" id="{D6C926C2-F74D-4DEC-881A-E82156D1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65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1.36388700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8" name="Rectangle 11">
              <a:extLst>
                <a:ext uri="{FF2B5EF4-FFF2-40B4-BE49-F238E27FC236}">
                  <a16:creationId xmlns:a16="http://schemas.microsoft.com/office/drawing/2014/main" id="{AF6BF11B-BE41-46A2-BAFA-7118FF4AF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73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1.36591673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39" name="Rectangle 12">
              <a:extLst>
                <a:ext uri="{FF2B5EF4-FFF2-40B4-BE49-F238E27FC236}">
                  <a16:creationId xmlns:a16="http://schemas.microsoft.com/office/drawing/2014/main" id="{07517D83-ED96-4302-9F3F-99BEFE4E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81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1.36487822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0" name="Rectangle 13">
              <a:extLst>
                <a:ext uri="{FF2B5EF4-FFF2-40B4-BE49-F238E27FC236}">
                  <a16:creationId xmlns:a16="http://schemas.microsoft.com/office/drawing/2014/main" id="{BDB49A7A-FCFE-472A-9227-D6A66508B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89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1.36541006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1" name="Rectangle 14">
              <a:extLst>
                <a:ext uri="{FF2B5EF4-FFF2-40B4-BE49-F238E27FC236}">
                  <a16:creationId xmlns:a16="http://schemas.microsoft.com/office/drawing/2014/main" id="{FA154B71-19FF-4F28-A44E-C29773073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7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1.36522368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2" name="Rectangle 15">
              <a:extLst>
                <a:ext uri="{FF2B5EF4-FFF2-40B4-BE49-F238E27FC236}">
                  <a16:creationId xmlns:a16="http://schemas.microsoft.com/office/drawing/2014/main" id="{92D451DC-F3DB-494D-80E6-DC4160EC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05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1.36523024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3" name="Rectangle 16">
              <a:extLst>
                <a:ext uri="{FF2B5EF4-FFF2-40B4-BE49-F238E27FC236}">
                  <a16:creationId xmlns:a16="http://schemas.microsoft.com/office/drawing/2014/main" id="{CE40D931-E5CA-4091-AB06-1B11EF20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3"/>
              <a:ext cx="77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1.36522998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4" name="Rectangle 17">
              <a:extLst>
                <a:ext uri="{FF2B5EF4-FFF2-40B4-BE49-F238E27FC236}">
                  <a16:creationId xmlns:a16="http://schemas.microsoft.com/office/drawing/2014/main" id="{760F199B-031A-4455-98DC-960FDAA8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22"/>
              <a:ext cx="77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1.36523001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45" name="Rectangle 18">
              <a:extLst>
                <a:ext uri="{FF2B5EF4-FFF2-40B4-BE49-F238E27FC236}">
                  <a16:creationId xmlns:a16="http://schemas.microsoft.com/office/drawing/2014/main" id="{C89A70C0-0F9D-4792-A9A4-6D0BDB6B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65"/>
              <a:ext cx="77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1600" b="1">
                  <a:solidFill>
                    <a:srgbClr val="0066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67" name="Rectangle 19">
            <a:extLst>
              <a:ext uri="{FF2B5EF4-FFF2-40B4-BE49-F238E27FC236}">
                <a16:creationId xmlns:a16="http://schemas.microsoft.com/office/drawing/2014/main" id="{732E650B-452B-407F-8AD7-73A40AEF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5762625"/>
            <a:ext cx="1219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>
                <a:solidFill>
                  <a:srgbClr val="33CC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zh-CN" sz="1600" b="1">
              <a:solidFill>
                <a:srgbClr val="33CCFF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CA38156E-C6A4-4F00-97B8-ABBACC4A4A55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609600"/>
            <a:ext cx="1189037" cy="5153025"/>
            <a:chOff x="297" y="384"/>
            <a:chExt cx="749" cy="3246"/>
          </a:xfrm>
        </p:grpSpPr>
        <p:sp>
          <p:nvSpPr>
            <p:cNvPr id="11314" name="Rectangle 21">
              <a:extLst>
                <a:ext uri="{FF2B5EF4-FFF2-40B4-BE49-F238E27FC236}">
                  <a16:creationId xmlns:a16="http://schemas.microsoft.com/office/drawing/2014/main" id="{FECA0765-2495-46A6-A4A9-EAA32ECE2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546"/>
              <a:ext cx="7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15" name="Rectangle 22">
              <a:extLst>
                <a:ext uri="{FF2B5EF4-FFF2-40B4-BE49-F238E27FC236}">
                  <a16:creationId xmlns:a16="http://schemas.microsoft.com/office/drawing/2014/main" id="{4DA5D76C-03D8-4354-8142-30C81B30D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709"/>
              <a:ext cx="7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6" name="Rectangle 23">
              <a:extLst>
                <a:ext uri="{FF2B5EF4-FFF2-40B4-BE49-F238E27FC236}">
                  <a16:creationId xmlns:a16="http://schemas.microsoft.com/office/drawing/2014/main" id="{2628ED8E-AFA8-4751-B7F0-552EB622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917"/>
              <a:ext cx="74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7" name="Rectangle 24">
              <a:extLst>
                <a:ext uri="{FF2B5EF4-FFF2-40B4-BE49-F238E27FC236}">
                  <a16:creationId xmlns:a16="http://schemas.microsoft.com/office/drawing/2014/main" id="{C91BD221-84C8-4BAE-814F-7F043CDD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126"/>
              <a:ext cx="74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8" name="Rectangle 25">
              <a:extLst>
                <a:ext uri="{FF2B5EF4-FFF2-40B4-BE49-F238E27FC236}">
                  <a16:creationId xmlns:a16="http://schemas.microsoft.com/office/drawing/2014/main" id="{0E21F290-84C7-4C1A-AEDE-C4CCF411A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335"/>
              <a:ext cx="7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9" name="Rectangle 26">
              <a:extLst>
                <a:ext uri="{FF2B5EF4-FFF2-40B4-BE49-F238E27FC236}">
                  <a16:creationId xmlns:a16="http://schemas.microsoft.com/office/drawing/2014/main" id="{F573EB0F-A091-49D0-AC74-70BEC3150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543"/>
              <a:ext cx="7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0" name="Rectangle 27">
              <a:extLst>
                <a:ext uri="{FF2B5EF4-FFF2-40B4-BE49-F238E27FC236}">
                  <a16:creationId xmlns:a16="http://schemas.microsoft.com/office/drawing/2014/main" id="{C45DCCD6-2B22-416E-B0D6-3EE5AA96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751"/>
              <a:ext cx="7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1" name="Rectangle 28">
              <a:extLst>
                <a:ext uri="{FF2B5EF4-FFF2-40B4-BE49-F238E27FC236}">
                  <a16:creationId xmlns:a16="http://schemas.microsoft.com/office/drawing/2014/main" id="{355F56A0-BC2D-4635-9D9B-222AC310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961"/>
              <a:ext cx="74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2" name="Rectangle 29">
              <a:extLst>
                <a:ext uri="{FF2B5EF4-FFF2-40B4-BE49-F238E27FC236}">
                  <a16:creationId xmlns:a16="http://schemas.microsoft.com/office/drawing/2014/main" id="{70CFED5D-8F77-427E-ACF9-D3FE561AA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170"/>
              <a:ext cx="7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3" name="Rectangle 30">
              <a:extLst>
                <a:ext uri="{FF2B5EF4-FFF2-40B4-BE49-F238E27FC236}">
                  <a16:creationId xmlns:a16="http://schemas.microsoft.com/office/drawing/2014/main" id="{71109DFD-7FA3-4DFB-9047-FC0059E16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378"/>
              <a:ext cx="74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9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4" name="Rectangle 31">
              <a:extLst>
                <a:ext uri="{FF2B5EF4-FFF2-40B4-BE49-F238E27FC236}">
                  <a16:creationId xmlns:a16="http://schemas.microsoft.com/office/drawing/2014/main" id="{3FC2D008-9949-4160-8382-C8BC3869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587"/>
              <a:ext cx="7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5" name="Rectangle 32">
              <a:extLst>
                <a:ext uri="{FF2B5EF4-FFF2-40B4-BE49-F238E27FC236}">
                  <a16:creationId xmlns:a16="http://schemas.microsoft.com/office/drawing/2014/main" id="{944D411C-245A-4AD7-A313-E31990140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795"/>
              <a:ext cx="7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6" name="Rectangle 33">
              <a:extLst>
                <a:ext uri="{FF2B5EF4-FFF2-40B4-BE49-F238E27FC236}">
                  <a16:creationId xmlns:a16="http://schemas.microsoft.com/office/drawing/2014/main" id="{C603C961-D032-4DBC-84BE-DFEA8EE98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003"/>
              <a:ext cx="74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7" name="Rectangle 34">
              <a:extLst>
                <a:ext uri="{FF2B5EF4-FFF2-40B4-BE49-F238E27FC236}">
                  <a16:creationId xmlns:a16="http://schemas.microsoft.com/office/drawing/2014/main" id="{E0574DFC-4498-4CBC-839B-9C3B26AD2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212"/>
              <a:ext cx="74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13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8" name="Rectangle 35">
              <a:extLst>
                <a:ext uri="{FF2B5EF4-FFF2-40B4-BE49-F238E27FC236}">
                  <a16:creationId xmlns:a16="http://schemas.microsoft.com/office/drawing/2014/main" id="{905D6905-3908-4F1E-97C9-8263A25C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421"/>
              <a:ext cx="74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14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29" name="Rectangle 36">
              <a:extLst>
                <a:ext uri="{FF2B5EF4-FFF2-40B4-BE49-F238E27FC236}">
                  <a16:creationId xmlns:a16="http://schemas.microsoft.com/office/drawing/2014/main" id="{DD9251CE-AC07-49A6-B08A-08CA59358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84"/>
              <a:ext cx="7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8AD965DC-C154-4D60-ADA8-4B983E3B6F31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609600"/>
            <a:ext cx="1190625" cy="1839913"/>
            <a:chOff x="1170" y="384"/>
            <a:chExt cx="750" cy="1159"/>
          </a:xfrm>
        </p:grpSpPr>
        <p:sp>
          <p:nvSpPr>
            <p:cNvPr id="11308" name="Rectangle 38">
              <a:extLst>
                <a:ext uri="{FF2B5EF4-FFF2-40B4-BE49-F238E27FC236}">
                  <a16:creationId xmlns:a16="http://schemas.microsoft.com/office/drawing/2014/main" id="{252E9EE8-2929-49D7-9672-BC9A675CB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546"/>
              <a:ext cx="7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0066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9" name="Rectangle 39">
              <a:extLst>
                <a:ext uri="{FF2B5EF4-FFF2-40B4-BE49-F238E27FC236}">
                  <a16:creationId xmlns:a16="http://schemas.microsoft.com/office/drawing/2014/main" id="{D9849C4A-1559-4D15-A0B5-261818A1C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709"/>
              <a:ext cx="7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0.875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0066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0" name="Rectangle 40">
              <a:extLst>
                <a:ext uri="{FF2B5EF4-FFF2-40B4-BE49-F238E27FC236}">
                  <a16:creationId xmlns:a16="http://schemas.microsoft.com/office/drawing/2014/main" id="{3375FCCF-0816-40DA-9F44-698CFD506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917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6.732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0066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1" name="Rectangle 41">
              <a:extLst>
                <a:ext uri="{FF2B5EF4-FFF2-40B4-BE49-F238E27FC236}">
                  <a16:creationId xmlns:a16="http://schemas.microsoft.com/office/drawing/2014/main" id="{97B84E69-4325-421D-8637-3A0F7E2CC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126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469.4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0066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2" name="Rectangle 42">
              <a:extLst>
                <a:ext uri="{FF2B5EF4-FFF2-40B4-BE49-F238E27FC236}">
                  <a16:creationId xmlns:a16="http://schemas.microsoft.com/office/drawing/2014/main" id="{965397B7-95E0-4AA5-9AB7-0808AE95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335"/>
              <a:ext cx="7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1.03×10</a:t>
              </a:r>
              <a:r>
                <a:rPr lang="en-US" altLang="zh-CN" sz="1600" b="1" baseline="30000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zh-CN" sz="1600" b="1">
                <a:solidFill>
                  <a:srgbClr val="FF0066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3" name="Rectangle 43">
              <a:extLst>
                <a:ext uri="{FF2B5EF4-FFF2-40B4-BE49-F238E27FC236}">
                  <a16:creationId xmlns:a16="http://schemas.microsoft.com/office/drawing/2014/main" id="{178B9037-0D2D-4F21-82DE-2F5B55A49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384"/>
              <a:ext cx="7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b="1">
                  <a:solidFill>
                    <a:srgbClr val="FF0066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BFA34DAC-87A4-4A62-AEDE-0B72E65E5D94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609600"/>
            <a:ext cx="1195388" cy="1509713"/>
            <a:chOff x="2020" y="384"/>
            <a:chExt cx="753" cy="951"/>
          </a:xfrm>
        </p:grpSpPr>
        <p:sp>
          <p:nvSpPr>
            <p:cNvPr id="11303" name="Rectangle 45">
              <a:extLst>
                <a:ext uri="{FF2B5EF4-FFF2-40B4-BE49-F238E27FC236}">
                  <a16:creationId xmlns:a16="http://schemas.microsoft.com/office/drawing/2014/main" id="{40F9DF25-AD95-4A87-978C-F3E7CD29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546"/>
              <a:ext cx="7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33CC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4" name="Rectangle 46">
              <a:extLst>
                <a:ext uri="{FF2B5EF4-FFF2-40B4-BE49-F238E27FC236}">
                  <a16:creationId xmlns:a16="http://schemas.microsoft.com/office/drawing/2014/main" id="{AB9F4D74-0C9A-4736-9252-17FF13635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709"/>
              <a:ext cx="7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0.8165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33CC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5" name="Rectangle 47">
              <a:extLst>
                <a:ext uri="{FF2B5EF4-FFF2-40B4-BE49-F238E27FC236}">
                  <a16:creationId xmlns:a16="http://schemas.microsoft.com/office/drawing/2014/main" id="{45EB8CAD-0E45-4828-A06B-4A68CA15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917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2.9969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33CC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6" name="Rectangle 48">
              <a:extLst>
                <a:ext uri="{FF2B5EF4-FFF2-40B4-BE49-F238E27FC236}">
                  <a16:creationId xmlns:a16="http://schemas.microsoft.com/office/drawing/2014/main" id="{233678B8-E5A0-4290-A494-8E8F55827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126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8.65)</a:t>
              </a:r>
              <a:r>
                <a:rPr lang="en-US" altLang="zh-CN" sz="1600" b="1" baseline="30000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1/2</a:t>
              </a:r>
              <a:endParaRPr lang="en-US" altLang="zh-CN" sz="1600" b="1">
                <a:solidFill>
                  <a:srgbClr val="FF33CC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7" name="Rectangle 49">
              <a:extLst>
                <a:ext uri="{FF2B5EF4-FFF2-40B4-BE49-F238E27FC236}">
                  <a16:creationId xmlns:a16="http://schemas.microsoft.com/office/drawing/2014/main" id="{0C0AD7DE-19AC-4785-A7FD-9F2240706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84"/>
              <a:ext cx="75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FF33CC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0">
            <a:extLst>
              <a:ext uri="{FF2B5EF4-FFF2-40B4-BE49-F238E27FC236}">
                <a16:creationId xmlns:a16="http://schemas.microsoft.com/office/drawing/2014/main" id="{5765AD0A-E36E-4039-9F14-34FC9EC377F7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609600"/>
            <a:ext cx="1201737" cy="3497263"/>
            <a:chOff x="3751" y="384"/>
            <a:chExt cx="757" cy="2203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4EC9CFC0-4327-43D7-881D-9FF17D76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546"/>
              <a:ext cx="7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3" name="Rectangle 52">
              <a:extLst>
                <a:ext uri="{FF2B5EF4-FFF2-40B4-BE49-F238E27FC236}">
                  <a16:creationId xmlns:a16="http://schemas.microsoft.com/office/drawing/2014/main" id="{BC15D46C-2D39-401D-87C4-04365F27B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709"/>
              <a:ext cx="7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1.34839973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4" name="Rectangle 53">
              <a:extLst>
                <a:ext uri="{FF2B5EF4-FFF2-40B4-BE49-F238E27FC236}">
                  <a16:creationId xmlns:a16="http://schemas.microsoft.com/office/drawing/2014/main" id="{3647BC3D-8E68-405C-98DE-2C5CBEAB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917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1.36737631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5" name="Rectangle 54">
              <a:extLst>
                <a:ext uri="{FF2B5EF4-FFF2-40B4-BE49-F238E27FC236}">
                  <a16:creationId xmlns:a16="http://schemas.microsoft.com/office/drawing/2014/main" id="{5730F46E-AB18-4599-8D9B-8A2E8D12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126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1.36495701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6" name="Rectangle 55">
              <a:extLst>
                <a:ext uri="{FF2B5EF4-FFF2-40B4-BE49-F238E27FC236}">
                  <a16:creationId xmlns:a16="http://schemas.microsoft.com/office/drawing/2014/main" id="{8F3A9F9D-2AA9-4B50-A102-EECCC068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335"/>
              <a:ext cx="7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1.36526475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7" name="Rectangle 56">
              <a:extLst>
                <a:ext uri="{FF2B5EF4-FFF2-40B4-BE49-F238E27FC236}">
                  <a16:creationId xmlns:a16="http://schemas.microsoft.com/office/drawing/2014/main" id="{1E8D8416-9993-4BD4-9AF9-F6C07F913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543"/>
              <a:ext cx="7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1.36522559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8" name="Rectangle 57">
              <a:extLst>
                <a:ext uri="{FF2B5EF4-FFF2-40B4-BE49-F238E27FC236}">
                  <a16:creationId xmlns:a16="http://schemas.microsoft.com/office/drawing/2014/main" id="{4DD3B0BC-8CCA-436E-9AD7-B146ECAAE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751"/>
              <a:ext cx="7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1.36523058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9" name="Rectangle 58">
              <a:extLst>
                <a:ext uri="{FF2B5EF4-FFF2-40B4-BE49-F238E27FC236}">
                  <a16:creationId xmlns:a16="http://schemas.microsoft.com/office/drawing/2014/main" id="{A07DCD6E-0525-49E2-BE8F-4DF63BA9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961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1.36522994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0" name="Rectangle 59">
              <a:extLst>
                <a:ext uri="{FF2B5EF4-FFF2-40B4-BE49-F238E27FC236}">
                  <a16:creationId xmlns:a16="http://schemas.microsoft.com/office/drawing/2014/main" id="{75BF9C02-A389-4122-AF9F-46D1EDD3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170"/>
              <a:ext cx="75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1.36523002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1" name="Rectangle 60">
              <a:extLst>
                <a:ext uri="{FF2B5EF4-FFF2-40B4-BE49-F238E27FC236}">
                  <a16:creationId xmlns:a16="http://schemas.microsoft.com/office/drawing/2014/main" id="{CEB6A6D3-4C68-4065-93DE-4736BC0FD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378"/>
              <a:ext cx="75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1.36523001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3333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2" name="Rectangle 61">
              <a:extLst>
                <a:ext uri="{FF2B5EF4-FFF2-40B4-BE49-F238E27FC236}">
                  <a16:creationId xmlns:a16="http://schemas.microsoft.com/office/drawing/2014/main" id="{32A62E8A-E75C-4838-8803-7FA7A67A5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84"/>
              <a:ext cx="75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1600" b="1">
                  <a:solidFill>
                    <a:srgbClr val="3333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67672552-4ED6-463B-A8B4-33C6834757CB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609600"/>
            <a:ext cx="1203325" cy="1509713"/>
            <a:chOff x="4624" y="384"/>
            <a:chExt cx="758" cy="951"/>
          </a:xfrm>
        </p:grpSpPr>
        <p:sp>
          <p:nvSpPr>
            <p:cNvPr id="11287" name="Rectangle 63">
              <a:extLst>
                <a:ext uri="{FF2B5EF4-FFF2-40B4-BE49-F238E27FC236}">
                  <a16:creationId xmlns:a16="http://schemas.microsoft.com/office/drawing/2014/main" id="{391B06E7-1956-409A-9DA7-6FAACFC6F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546"/>
              <a:ext cx="7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1.5</a:t>
              </a:r>
            </a:p>
          </p:txBody>
        </p:sp>
        <p:sp>
          <p:nvSpPr>
            <p:cNvPr id="11288" name="Rectangle 64">
              <a:extLst>
                <a:ext uri="{FF2B5EF4-FFF2-40B4-BE49-F238E27FC236}">
                  <a16:creationId xmlns:a16="http://schemas.microsoft.com/office/drawing/2014/main" id="{67BD69D7-3044-4C93-9BF0-6BED0D3F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709"/>
              <a:ext cx="75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1.37333333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99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9" name="Rectangle 65">
              <a:extLst>
                <a:ext uri="{FF2B5EF4-FFF2-40B4-BE49-F238E27FC236}">
                  <a16:creationId xmlns:a16="http://schemas.microsoft.com/office/drawing/2014/main" id="{C64633F7-A713-4AF6-94D9-82CA87A00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917"/>
              <a:ext cx="75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1.36526201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99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0" name="Rectangle 66">
              <a:extLst>
                <a:ext uri="{FF2B5EF4-FFF2-40B4-BE49-F238E27FC236}">
                  <a16:creationId xmlns:a16="http://schemas.microsoft.com/office/drawing/2014/main" id="{971DA7B8-851A-462C-989E-014B718B5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1126"/>
              <a:ext cx="75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0066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1.36523001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zh-CN" sz="1600" b="1">
                <a:solidFill>
                  <a:srgbClr val="006699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1" name="Rectangle 67">
              <a:extLst>
                <a:ext uri="{FF2B5EF4-FFF2-40B4-BE49-F238E27FC236}">
                  <a16:creationId xmlns:a16="http://schemas.microsoft.com/office/drawing/2014/main" id="{69B08FC8-6A21-4E36-9D48-E8A6F939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384"/>
              <a:ext cx="75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solidFill>
                    <a:srgbClr val="0066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600" b="1">
                  <a:solidFill>
                    <a:srgbClr val="0066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1600" b="1">
                  <a:solidFill>
                    <a:srgbClr val="0066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11273" name="Rectangle 68">
            <a:extLst>
              <a:ext uri="{FF2B5EF4-FFF2-40B4-BE49-F238E27FC236}">
                <a16:creationId xmlns:a16="http://schemas.microsoft.com/office/drawing/2014/main" id="{4D1ED7EF-036B-4EA8-B398-E5233D69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69">
            <a:extLst>
              <a:ext uri="{FF2B5EF4-FFF2-40B4-BE49-F238E27FC236}">
                <a16:creationId xmlns:a16="http://schemas.microsoft.com/office/drawing/2014/main" id="{DFE23A8E-F9CA-4AFA-9B63-A18AC29E48A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2286000" cy="762000"/>
            <a:chOff x="720" y="2160"/>
            <a:chExt cx="1440" cy="480"/>
          </a:xfrm>
        </p:grpSpPr>
        <p:sp>
          <p:nvSpPr>
            <p:cNvPr id="11285" name="AutoShape 70">
              <a:extLst>
                <a:ext uri="{FF2B5EF4-FFF2-40B4-BE49-F238E27FC236}">
                  <a16:creationId xmlns:a16="http://schemas.microsoft.com/office/drawing/2014/main" id="{2E4F9C0F-40C9-4329-9EE1-59850347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60"/>
              <a:ext cx="1440" cy="480"/>
            </a:xfrm>
            <a:prstGeom prst="wedgeEllipseCallout">
              <a:avLst>
                <a:gd name="adj1" fmla="val 2708"/>
                <a:gd name="adj2" fmla="val -183333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6" name="Rectangle 71">
              <a:extLst>
                <a:ext uri="{FF2B5EF4-FFF2-40B4-BE49-F238E27FC236}">
                  <a16:creationId xmlns:a16="http://schemas.microsoft.com/office/drawing/2014/main" id="{15AF6C34-8B1F-4BE4-A25D-BAE81C7C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34"/>
              <a:ext cx="1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迭代过程</a:t>
              </a: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发散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3311C199-7F1E-4627-B3C7-4464929BC78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724400"/>
            <a:ext cx="2819400" cy="1143000"/>
            <a:chOff x="912" y="2976"/>
            <a:chExt cx="1776" cy="720"/>
          </a:xfrm>
        </p:grpSpPr>
        <p:sp>
          <p:nvSpPr>
            <p:cNvPr id="11283" name="AutoShape 73">
              <a:extLst>
                <a:ext uri="{FF2B5EF4-FFF2-40B4-BE49-F238E27FC236}">
                  <a16:creationId xmlns:a16="http://schemas.microsoft.com/office/drawing/2014/main" id="{CA04D09B-14AD-4071-82A8-6B70B729D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976"/>
              <a:ext cx="1776" cy="720"/>
            </a:xfrm>
            <a:prstGeom prst="wedgeEllipseCallout">
              <a:avLst>
                <a:gd name="adj1" fmla="val 30292"/>
                <a:gd name="adj2" fmla="val -275417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4" name="Rectangle 74">
              <a:extLst>
                <a:ext uri="{FF2B5EF4-FFF2-40B4-BE49-F238E27FC236}">
                  <a16:creationId xmlns:a16="http://schemas.microsoft.com/office/drawing/2014/main" id="{52FE2685-44CF-4BC2-82BA-65B065C5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15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迭代过程中出现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负数开方，</a:t>
              </a: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发散</a:t>
              </a:r>
            </a:p>
          </p:txBody>
        </p:sp>
      </p:grpSp>
      <p:grpSp>
        <p:nvGrpSpPr>
          <p:cNvPr id="10" name="Group 75">
            <a:extLst>
              <a:ext uri="{FF2B5EF4-FFF2-40B4-BE49-F238E27FC236}">
                <a16:creationId xmlns:a16="http://schemas.microsoft.com/office/drawing/2014/main" id="{4F958162-33F8-43BF-9CB2-7A141F3EDBC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800600"/>
            <a:ext cx="2819400" cy="838200"/>
            <a:chOff x="3744" y="3024"/>
            <a:chExt cx="1776" cy="528"/>
          </a:xfrm>
        </p:grpSpPr>
        <p:grpSp>
          <p:nvGrpSpPr>
            <p:cNvPr id="11277" name="Group 76">
              <a:extLst>
                <a:ext uri="{FF2B5EF4-FFF2-40B4-BE49-F238E27FC236}">
                  <a16:creationId xmlns:a16="http://schemas.microsoft.com/office/drawing/2014/main" id="{75209597-84E7-4684-9FBB-9116323EA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024"/>
              <a:ext cx="1776" cy="528"/>
              <a:chOff x="3744" y="3072"/>
              <a:chExt cx="1776" cy="528"/>
            </a:xfrm>
          </p:grpSpPr>
          <p:grpSp>
            <p:nvGrpSpPr>
              <p:cNvPr id="11279" name="Group 77">
                <a:extLst>
                  <a:ext uri="{FF2B5EF4-FFF2-40B4-BE49-F238E27FC236}">
                    <a16:creationId xmlns:a16="http://schemas.microsoft.com/office/drawing/2014/main" id="{69B5A5DE-68A7-4627-93E1-AD1BDEC15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072"/>
                <a:ext cx="1776" cy="528"/>
                <a:chOff x="3744" y="3072"/>
                <a:chExt cx="1776" cy="528"/>
              </a:xfrm>
            </p:grpSpPr>
            <p:sp>
              <p:nvSpPr>
                <p:cNvPr id="11281" name="AutoShape 78">
                  <a:extLst>
                    <a:ext uri="{FF2B5EF4-FFF2-40B4-BE49-F238E27FC236}">
                      <a16:creationId xmlns:a16="http://schemas.microsoft.com/office/drawing/2014/main" id="{2B0DFF40-BB69-48BB-B88B-8B63A0DBA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76" cy="528"/>
                </a:xfrm>
                <a:prstGeom prst="wedgeEllipseCallout">
                  <a:avLst>
                    <a:gd name="adj1" fmla="val 17005"/>
                    <a:gd name="adj2" fmla="val -382199"/>
                  </a:avLst>
                </a:prstGeom>
                <a:gradFill rotWithShape="0">
                  <a:gsLst>
                    <a:gs pos="0">
                      <a:srgbClr val="FFFFFF"/>
                    </a:gs>
                    <a:gs pos="50000">
                      <a:srgbClr val="99FF9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CCFF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82" name="AutoShape 79">
                  <a:extLst>
                    <a:ext uri="{FF2B5EF4-FFF2-40B4-BE49-F238E27FC236}">
                      <a16:creationId xmlns:a16="http://schemas.microsoft.com/office/drawing/2014/main" id="{724D67DD-229B-48B2-A0F5-1A797E0AD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76" cy="528"/>
                </a:xfrm>
                <a:prstGeom prst="wedgeEllipseCallout">
                  <a:avLst>
                    <a:gd name="adj1" fmla="val -56981"/>
                    <a:gd name="adj2" fmla="val -114773"/>
                  </a:avLst>
                </a:prstGeom>
                <a:gradFill rotWithShape="0">
                  <a:gsLst>
                    <a:gs pos="0">
                      <a:srgbClr val="FFFFFF"/>
                    </a:gs>
                    <a:gs pos="50000">
                      <a:srgbClr val="99FF9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CCFFCC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280" name="AutoShape 80">
                <a:extLst>
                  <a:ext uri="{FF2B5EF4-FFF2-40B4-BE49-F238E27FC236}">
                    <a16:creationId xmlns:a16="http://schemas.microsoft.com/office/drawing/2014/main" id="{93B8375D-340A-4B18-AAC5-F45DF033B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776" cy="528"/>
              </a:xfrm>
              <a:prstGeom prst="wedgeEllipseCallout">
                <a:avLst>
                  <a:gd name="adj1" fmla="val -23648"/>
                  <a:gd name="adj2" fmla="val -137880"/>
                </a:avLst>
              </a:prstGeom>
              <a:gradFill rotWithShape="0">
                <a:gsLst>
                  <a:gs pos="0">
                    <a:srgbClr val="FFFFFF"/>
                  </a:gs>
                  <a:gs pos="50000">
                    <a:srgbClr val="99FF99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CCFF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78" name="Rectangle 81">
              <a:extLst>
                <a:ext uri="{FF2B5EF4-FFF2-40B4-BE49-F238E27FC236}">
                  <a16:creationId xmlns:a16="http://schemas.microsoft.com/office/drawing/2014/main" id="{ED51FB9C-AC06-4244-BE56-843F13C7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68"/>
              <a:ext cx="1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迭代过程收敛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>
            <a:extLst>
              <a:ext uri="{FF2B5EF4-FFF2-40B4-BE49-F238E27FC236}">
                <a16:creationId xmlns:a16="http://schemas.microsoft.com/office/drawing/2014/main" id="{3FBB0171-B8A1-43D6-AB4C-CB5EA140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93B63F60-BCDE-42A1-9FDF-59210007745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23888"/>
            <a:ext cx="3505200" cy="2971800"/>
            <a:chOff x="1296" y="1056"/>
            <a:chExt cx="2208" cy="1872"/>
          </a:xfrm>
        </p:grpSpPr>
        <p:sp>
          <p:nvSpPr>
            <p:cNvPr id="12407" name="Line 6">
              <a:extLst>
                <a:ext uri="{FF2B5EF4-FFF2-40B4-BE49-F238E27FC236}">
                  <a16:creationId xmlns:a16="http://schemas.microsoft.com/office/drawing/2014/main" id="{0789F85E-1309-411A-80AA-23AF24526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08" name="Line 7">
              <a:extLst>
                <a:ext uri="{FF2B5EF4-FFF2-40B4-BE49-F238E27FC236}">
                  <a16:creationId xmlns:a16="http://schemas.microsoft.com/office/drawing/2014/main" id="{8DC85B21-572C-4056-B696-236474537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09" name="Text Box 8">
              <a:extLst>
                <a:ext uri="{FF2B5EF4-FFF2-40B4-BE49-F238E27FC236}">
                  <a16:creationId xmlns:a16="http://schemas.microsoft.com/office/drawing/2014/main" id="{57D4762F-54CE-48F4-82E4-44141D54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410" name="Text Box 9">
              <a:extLst>
                <a:ext uri="{FF2B5EF4-FFF2-40B4-BE49-F238E27FC236}">
                  <a16:creationId xmlns:a16="http://schemas.microsoft.com/office/drawing/2014/main" id="{0357BD77-0F14-4013-BD5C-B8BBF4EA9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411" name="Line 11">
              <a:extLst>
                <a:ext uri="{FF2B5EF4-FFF2-40B4-BE49-F238E27FC236}">
                  <a16:creationId xmlns:a16="http://schemas.microsoft.com/office/drawing/2014/main" id="{577B97F6-09F6-48B7-AF4F-11ABF7DD0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12" name="Text Box 12">
              <a:extLst>
                <a:ext uri="{FF2B5EF4-FFF2-40B4-BE49-F238E27FC236}">
                  <a16:creationId xmlns:a16="http://schemas.microsoft.com/office/drawing/2014/main" id="{B5AAA478-5C72-48FC-AD7F-DCE9829E6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 = x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208353C1-B403-43E8-81F8-F9603777E19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81400"/>
            <a:ext cx="3505200" cy="2971800"/>
            <a:chOff x="1296" y="1056"/>
            <a:chExt cx="2208" cy="1872"/>
          </a:xfrm>
        </p:grpSpPr>
        <p:sp>
          <p:nvSpPr>
            <p:cNvPr id="12401" name="Line 16">
              <a:extLst>
                <a:ext uri="{FF2B5EF4-FFF2-40B4-BE49-F238E27FC236}">
                  <a16:creationId xmlns:a16="http://schemas.microsoft.com/office/drawing/2014/main" id="{34DF8BC7-E9F0-4711-912B-AF9505107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02" name="Line 17">
              <a:extLst>
                <a:ext uri="{FF2B5EF4-FFF2-40B4-BE49-F238E27FC236}">
                  <a16:creationId xmlns:a16="http://schemas.microsoft.com/office/drawing/2014/main" id="{5F79B565-3DA6-4449-99D1-F9573980A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03" name="Text Box 18">
              <a:extLst>
                <a:ext uri="{FF2B5EF4-FFF2-40B4-BE49-F238E27FC236}">
                  <a16:creationId xmlns:a16="http://schemas.microsoft.com/office/drawing/2014/main" id="{53EAFA6C-7AB9-4836-93E1-AEEF416FF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404" name="Text Box 19">
              <a:extLst>
                <a:ext uri="{FF2B5EF4-FFF2-40B4-BE49-F238E27FC236}">
                  <a16:creationId xmlns:a16="http://schemas.microsoft.com/office/drawing/2014/main" id="{E93F483C-9BF0-4F04-98F8-0CCA48647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405" name="Line 20">
              <a:extLst>
                <a:ext uri="{FF2B5EF4-FFF2-40B4-BE49-F238E27FC236}">
                  <a16:creationId xmlns:a16="http://schemas.microsoft.com/office/drawing/2014/main" id="{F7AC3720-8CA6-42A0-9F73-6DFE840C3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06" name="Text Box 21">
              <a:extLst>
                <a:ext uri="{FF2B5EF4-FFF2-40B4-BE49-F238E27FC236}">
                  <a16:creationId xmlns:a16="http://schemas.microsoft.com/office/drawing/2014/main" id="{7026BC6B-9606-4EE2-BF2E-793E90B47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 = x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A6376D60-66A2-49AF-8E62-370417BC093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23888"/>
            <a:ext cx="3505200" cy="2971800"/>
            <a:chOff x="1296" y="1056"/>
            <a:chExt cx="2208" cy="1872"/>
          </a:xfrm>
        </p:grpSpPr>
        <p:sp>
          <p:nvSpPr>
            <p:cNvPr id="12395" name="Line 23">
              <a:extLst>
                <a:ext uri="{FF2B5EF4-FFF2-40B4-BE49-F238E27FC236}">
                  <a16:creationId xmlns:a16="http://schemas.microsoft.com/office/drawing/2014/main" id="{3AF3C705-334A-489C-A391-54BA4E8B4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6" name="Line 24">
              <a:extLst>
                <a:ext uri="{FF2B5EF4-FFF2-40B4-BE49-F238E27FC236}">
                  <a16:creationId xmlns:a16="http://schemas.microsoft.com/office/drawing/2014/main" id="{4FB5BC95-B51D-4E4A-A72B-CB3A0FDAC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7" name="Text Box 25">
              <a:extLst>
                <a:ext uri="{FF2B5EF4-FFF2-40B4-BE49-F238E27FC236}">
                  <a16:creationId xmlns:a16="http://schemas.microsoft.com/office/drawing/2014/main" id="{F37D495E-AAC5-4AD1-AD71-FC2931E63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398" name="Text Box 26">
              <a:extLst>
                <a:ext uri="{FF2B5EF4-FFF2-40B4-BE49-F238E27FC236}">
                  <a16:creationId xmlns:a16="http://schemas.microsoft.com/office/drawing/2014/main" id="{7A51FB7A-D787-4660-A738-D843C0FB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399" name="Line 27">
              <a:extLst>
                <a:ext uri="{FF2B5EF4-FFF2-40B4-BE49-F238E27FC236}">
                  <a16:creationId xmlns:a16="http://schemas.microsoft.com/office/drawing/2014/main" id="{1B6D405B-7066-413E-8C70-920F129D4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00" name="Text Box 28">
              <a:extLst>
                <a:ext uri="{FF2B5EF4-FFF2-40B4-BE49-F238E27FC236}">
                  <a16:creationId xmlns:a16="http://schemas.microsoft.com/office/drawing/2014/main" id="{DED9465B-05CC-4439-994C-8A834241F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 = x</a:t>
              </a:r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9D6E46E9-4793-4A1F-B549-9EA4B4591A5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3505200" cy="2971800"/>
            <a:chOff x="1296" y="1056"/>
            <a:chExt cx="2208" cy="1872"/>
          </a:xfrm>
        </p:grpSpPr>
        <p:sp>
          <p:nvSpPr>
            <p:cNvPr id="12389" name="Line 30">
              <a:extLst>
                <a:ext uri="{FF2B5EF4-FFF2-40B4-BE49-F238E27FC236}">
                  <a16:creationId xmlns:a16="http://schemas.microsoft.com/office/drawing/2014/main" id="{4C4E2002-6AB5-4F7E-8055-A7E29390A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0" name="Line 31">
              <a:extLst>
                <a:ext uri="{FF2B5EF4-FFF2-40B4-BE49-F238E27FC236}">
                  <a16:creationId xmlns:a16="http://schemas.microsoft.com/office/drawing/2014/main" id="{B907520D-51E4-4A2E-9F1F-A5B86D0EF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1" name="Text Box 32">
              <a:extLst>
                <a:ext uri="{FF2B5EF4-FFF2-40B4-BE49-F238E27FC236}">
                  <a16:creationId xmlns:a16="http://schemas.microsoft.com/office/drawing/2014/main" id="{001D3B32-D9BC-441B-AA8C-BBDF86A77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392" name="Text Box 33">
              <a:extLst>
                <a:ext uri="{FF2B5EF4-FFF2-40B4-BE49-F238E27FC236}">
                  <a16:creationId xmlns:a16="http://schemas.microsoft.com/office/drawing/2014/main" id="{E41AD56E-89AE-42CC-925D-639B5F53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393" name="Line 34">
              <a:extLst>
                <a:ext uri="{FF2B5EF4-FFF2-40B4-BE49-F238E27FC236}">
                  <a16:creationId xmlns:a16="http://schemas.microsoft.com/office/drawing/2014/main" id="{C59D2B3A-8F41-4D60-B349-C2F078FA9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4" name="Text Box 35">
              <a:extLst>
                <a:ext uri="{FF2B5EF4-FFF2-40B4-BE49-F238E27FC236}">
                  <a16:creationId xmlns:a16="http://schemas.microsoft.com/office/drawing/2014/main" id="{D57382D7-7177-49B5-897E-FE7DD619A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 = x</a:t>
              </a:r>
            </a:p>
          </p:txBody>
        </p:sp>
      </p:grpSp>
      <p:grpSp>
        <p:nvGrpSpPr>
          <p:cNvPr id="6" name="Group 42">
            <a:extLst>
              <a:ext uri="{FF2B5EF4-FFF2-40B4-BE49-F238E27FC236}">
                <a16:creationId xmlns:a16="http://schemas.microsoft.com/office/drawing/2014/main" id="{B4C5BF9F-B7D7-4F6D-8437-B89EF8EC67B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309688"/>
            <a:ext cx="533400" cy="2347912"/>
            <a:chOff x="1536" y="624"/>
            <a:chExt cx="336" cy="1479"/>
          </a:xfrm>
        </p:grpSpPr>
        <p:sp>
          <p:nvSpPr>
            <p:cNvPr id="12387" name="Line 40">
              <a:extLst>
                <a:ext uri="{FF2B5EF4-FFF2-40B4-BE49-F238E27FC236}">
                  <a16:creationId xmlns:a16="http://schemas.microsoft.com/office/drawing/2014/main" id="{E0B3C6F6-8549-4614-BB2E-6B6B9E0CB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88" name="Text Box 41">
              <a:extLst>
                <a:ext uri="{FF2B5EF4-FFF2-40B4-BE49-F238E27FC236}">
                  <a16:creationId xmlns:a16="http://schemas.microsoft.com/office/drawing/2014/main" id="{CA106D7D-2F21-47E7-87B1-7BB0CAFB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x*</a:t>
              </a:r>
            </a:p>
          </p:txBody>
        </p:sp>
      </p:grpSp>
      <p:grpSp>
        <p:nvGrpSpPr>
          <p:cNvPr id="7" name="Group 46">
            <a:extLst>
              <a:ext uri="{FF2B5EF4-FFF2-40B4-BE49-F238E27FC236}">
                <a16:creationId xmlns:a16="http://schemas.microsoft.com/office/drawing/2014/main" id="{2D8A3DCC-1574-447B-B913-DB8AC0BFBDA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147888"/>
            <a:ext cx="533400" cy="1509712"/>
            <a:chOff x="3888" y="1152"/>
            <a:chExt cx="336" cy="951"/>
          </a:xfrm>
        </p:grpSpPr>
        <p:sp>
          <p:nvSpPr>
            <p:cNvPr id="12385" name="Line 44">
              <a:extLst>
                <a:ext uri="{FF2B5EF4-FFF2-40B4-BE49-F238E27FC236}">
                  <a16:creationId xmlns:a16="http://schemas.microsoft.com/office/drawing/2014/main" id="{6E86F1D9-BC85-460F-A3C5-636BBBDE4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86" name="Text Box 45">
              <a:extLst>
                <a:ext uri="{FF2B5EF4-FFF2-40B4-BE49-F238E27FC236}">
                  <a16:creationId xmlns:a16="http://schemas.microsoft.com/office/drawing/2014/main" id="{273410ED-3FBB-4132-B048-E2CCD4AD8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x*</a:t>
              </a:r>
            </a:p>
          </p:txBody>
        </p:sp>
      </p:grpSp>
      <p:grpSp>
        <p:nvGrpSpPr>
          <p:cNvPr id="8" name="Group 47">
            <a:extLst>
              <a:ext uri="{FF2B5EF4-FFF2-40B4-BE49-F238E27FC236}">
                <a16:creationId xmlns:a16="http://schemas.microsoft.com/office/drawing/2014/main" id="{8109A94A-DEC9-46D6-851F-E3946DEA034C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4267200"/>
            <a:ext cx="533400" cy="2347913"/>
            <a:chOff x="1536" y="624"/>
            <a:chExt cx="336" cy="1479"/>
          </a:xfrm>
        </p:grpSpPr>
        <p:sp>
          <p:nvSpPr>
            <p:cNvPr id="12383" name="Line 48">
              <a:extLst>
                <a:ext uri="{FF2B5EF4-FFF2-40B4-BE49-F238E27FC236}">
                  <a16:creationId xmlns:a16="http://schemas.microsoft.com/office/drawing/2014/main" id="{887EB5DC-826B-4D15-8BCD-2C83CA1C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84" name="Text Box 49">
              <a:extLst>
                <a:ext uri="{FF2B5EF4-FFF2-40B4-BE49-F238E27FC236}">
                  <a16:creationId xmlns:a16="http://schemas.microsoft.com/office/drawing/2014/main" id="{3A42C910-6B66-4920-BCBF-E71BBE24D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x*</a:t>
              </a:r>
            </a:p>
          </p:txBody>
        </p:sp>
      </p:grpSp>
      <p:grpSp>
        <p:nvGrpSpPr>
          <p:cNvPr id="9" name="Group 53">
            <a:extLst>
              <a:ext uri="{FF2B5EF4-FFF2-40B4-BE49-F238E27FC236}">
                <a16:creationId xmlns:a16="http://schemas.microsoft.com/office/drawing/2014/main" id="{858CA7CF-3BCE-423A-ABA7-75822DA15F4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29200"/>
            <a:ext cx="533400" cy="1585913"/>
            <a:chOff x="3984" y="3168"/>
            <a:chExt cx="336" cy="999"/>
          </a:xfrm>
        </p:grpSpPr>
        <p:sp>
          <p:nvSpPr>
            <p:cNvPr id="12381" name="Line 51">
              <a:extLst>
                <a:ext uri="{FF2B5EF4-FFF2-40B4-BE49-F238E27FC236}">
                  <a16:creationId xmlns:a16="http://schemas.microsoft.com/office/drawing/2014/main" id="{F43E32B4-2FD7-42E8-8458-6192E0722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82" name="Text Box 52">
              <a:extLst>
                <a:ext uri="{FF2B5EF4-FFF2-40B4-BE49-F238E27FC236}">
                  <a16:creationId xmlns:a16="http://schemas.microsoft.com/office/drawing/2014/main" id="{BD14D6DA-91C4-45D3-BB78-21529895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x*</a:t>
              </a:r>
            </a:p>
          </p:txBody>
        </p:sp>
      </p:grpSp>
      <p:grpSp>
        <p:nvGrpSpPr>
          <p:cNvPr id="10" name="Group 58">
            <a:extLst>
              <a:ext uri="{FF2B5EF4-FFF2-40B4-BE49-F238E27FC236}">
                <a16:creationId xmlns:a16="http://schemas.microsoft.com/office/drawing/2014/main" id="{03C2BCAA-1227-4A6E-8230-2B7ABB2D637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33488"/>
            <a:ext cx="3505200" cy="1143000"/>
            <a:chOff x="240" y="576"/>
            <a:chExt cx="2208" cy="720"/>
          </a:xfrm>
        </p:grpSpPr>
        <p:sp>
          <p:nvSpPr>
            <p:cNvPr id="12379" name="Freeform 36">
              <a:extLst>
                <a:ext uri="{FF2B5EF4-FFF2-40B4-BE49-F238E27FC236}">
                  <a16:creationId xmlns:a16="http://schemas.microsoft.com/office/drawing/2014/main" id="{995052C2-CF69-4B54-8A51-FC5FEF3F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80" name="Text Box 54">
              <a:extLst>
                <a:ext uri="{FF2B5EF4-FFF2-40B4-BE49-F238E27FC236}">
                  <a16:creationId xmlns:a16="http://schemas.microsoft.com/office/drawing/2014/main" id="{19450232-6F6F-4012-9EED-5420EE12A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y=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1" name="Group 59">
            <a:extLst>
              <a:ext uri="{FF2B5EF4-FFF2-40B4-BE49-F238E27FC236}">
                <a16:creationId xmlns:a16="http://schemas.microsoft.com/office/drawing/2014/main" id="{633C5B50-DDA7-47E7-B8CA-EBA45A5DA2B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233488"/>
            <a:ext cx="3048000" cy="1284287"/>
            <a:chOff x="3504" y="624"/>
            <a:chExt cx="1920" cy="739"/>
          </a:xfrm>
        </p:grpSpPr>
        <p:sp>
          <p:nvSpPr>
            <p:cNvPr id="12377" name="Freeform 37">
              <a:extLst>
                <a:ext uri="{FF2B5EF4-FFF2-40B4-BE49-F238E27FC236}">
                  <a16:creationId xmlns:a16="http://schemas.microsoft.com/office/drawing/2014/main" id="{0E0FE8AA-063B-4C49-833B-9A26D8DE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78" name="Text Box 55">
              <a:extLst>
                <a:ext uri="{FF2B5EF4-FFF2-40B4-BE49-F238E27FC236}">
                  <a16:creationId xmlns:a16="http://schemas.microsoft.com/office/drawing/2014/main" id="{D8C55CCF-4E99-4212-A99C-3FA582E29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y=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2" name="Group 60">
            <a:extLst>
              <a:ext uri="{FF2B5EF4-FFF2-40B4-BE49-F238E27FC236}">
                <a16:creationId xmlns:a16="http://schemas.microsoft.com/office/drawing/2014/main" id="{EFC862AF-394D-4002-AA22-D91155D4A52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0"/>
            <a:ext cx="2286000" cy="2743200"/>
            <a:chOff x="384" y="2400"/>
            <a:chExt cx="1440" cy="1728"/>
          </a:xfrm>
        </p:grpSpPr>
        <p:sp>
          <p:nvSpPr>
            <p:cNvPr id="12375" name="Freeform 38">
              <a:extLst>
                <a:ext uri="{FF2B5EF4-FFF2-40B4-BE49-F238E27FC236}">
                  <a16:creationId xmlns:a16="http://schemas.microsoft.com/office/drawing/2014/main" id="{586525A5-8A18-4D20-82A8-628E32E53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76" name="Text Box 56">
              <a:extLst>
                <a:ext uri="{FF2B5EF4-FFF2-40B4-BE49-F238E27FC236}">
                  <a16:creationId xmlns:a16="http://schemas.microsoft.com/office/drawing/2014/main" id="{5447B54F-38C3-4F26-B6CB-511F0915B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y=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3" name="Group 61">
            <a:extLst>
              <a:ext uri="{FF2B5EF4-FFF2-40B4-BE49-F238E27FC236}">
                <a16:creationId xmlns:a16="http://schemas.microsoft.com/office/drawing/2014/main" id="{91FD3CAB-0414-4BBB-A781-5452670AE65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810000"/>
            <a:ext cx="2514600" cy="2057400"/>
            <a:chOff x="3408" y="2400"/>
            <a:chExt cx="1584" cy="1296"/>
          </a:xfrm>
        </p:grpSpPr>
        <p:sp>
          <p:nvSpPr>
            <p:cNvPr id="12373" name="Freeform 39">
              <a:extLst>
                <a:ext uri="{FF2B5EF4-FFF2-40B4-BE49-F238E27FC236}">
                  <a16:creationId xmlns:a16="http://schemas.microsoft.com/office/drawing/2014/main" id="{38EA1C97-C169-47DC-B3C2-43F87C12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74" name="Text Box 57">
              <a:extLst>
                <a:ext uri="{FF2B5EF4-FFF2-40B4-BE49-F238E27FC236}">
                  <a16:creationId xmlns:a16="http://schemas.microsoft.com/office/drawing/2014/main" id="{01461367-F30A-47C9-AC64-FBDE9ACA1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y=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4" name="Group 65">
            <a:extLst>
              <a:ext uri="{FF2B5EF4-FFF2-40B4-BE49-F238E27FC236}">
                <a16:creationId xmlns:a16="http://schemas.microsoft.com/office/drawing/2014/main" id="{0BE9AE53-53B7-4EB0-9CAA-87CE044BEB3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38288"/>
            <a:ext cx="457200" cy="2122487"/>
            <a:chOff x="432" y="768"/>
            <a:chExt cx="288" cy="1337"/>
          </a:xfrm>
        </p:grpSpPr>
        <p:sp>
          <p:nvSpPr>
            <p:cNvPr id="12370" name="Line 62">
              <a:extLst>
                <a:ext uri="{FF2B5EF4-FFF2-40B4-BE49-F238E27FC236}">
                  <a16:creationId xmlns:a16="http://schemas.microsoft.com/office/drawing/2014/main" id="{C3DF9A35-BCBD-404D-98BE-F44980253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71" name="Text Box 63">
              <a:extLst>
                <a:ext uri="{FF2B5EF4-FFF2-40B4-BE49-F238E27FC236}">
                  <a16:creationId xmlns:a16="http://schemas.microsoft.com/office/drawing/2014/main" id="{67212AC2-57C4-4D16-ACEF-B09605F97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72" name="Text Box 64">
              <a:extLst>
                <a:ext uri="{FF2B5EF4-FFF2-40B4-BE49-F238E27FC236}">
                  <a16:creationId xmlns:a16="http://schemas.microsoft.com/office/drawing/2014/main" id="{EB89D11C-D58C-4024-951B-24A96A867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70">
            <a:extLst>
              <a:ext uri="{FF2B5EF4-FFF2-40B4-BE49-F238E27FC236}">
                <a16:creationId xmlns:a16="http://schemas.microsoft.com/office/drawing/2014/main" id="{B113C1A2-A096-46BA-8A69-083ED9BE4E8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19288"/>
            <a:ext cx="1371600" cy="1741487"/>
            <a:chOff x="576" y="1008"/>
            <a:chExt cx="864" cy="1097"/>
          </a:xfrm>
        </p:grpSpPr>
        <p:sp>
          <p:nvSpPr>
            <p:cNvPr id="12367" name="Line 66">
              <a:extLst>
                <a:ext uri="{FF2B5EF4-FFF2-40B4-BE49-F238E27FC236}">
                  <a16:creationId xmlns:a16="http://schemas.microsoft.com/office/drawing/2014/main" id="{A3BF8918-D656-47C0-B603-E24715346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68" name="Line 67">
              <a:extLst>
                <a:ext uri="{FF2B5EF4-FFF2-40B4-BE49-F238E27FC236}">
                  <a16:creationId xmlns:a16="http://schemas.microsoft.com/office/drawing/2014/main" id="{5BEF5899-C04A-41AA-87E4-FED636699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69" name="Text Box 68">
              <a:extLst>
                <a:ext uri="{FF2B5EF4-FFF2-40B4-BE49-F238E27FC236}">
                  <a16:creationId xmlns:a16="http://schemas.microsoft.com/office/drawing/2014/main" id="{68809BBB-7857-4A8A-93E4-E543D9DEA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72">
            <a:extLst>
              <a:ext uri="{FF2B5EF4-FFF2-40B4-BE49-F238E27FC236}">
                <a16:creationId xmlns:a16="http://schemas.microsoft.com/office/drawing/2014/main" id="{3C4ABF2F-0A32-4CC3-BEEA-D985938D8DC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81088"/>
            <a:ext cx="381000" cy="838200"/>
            <a:chOff x="1152" y="480"/>
            <a:chExt cx="240" cy="528"/>
          </a:xfrm>
        </p:grpSpPr>
        <p:sp>
          <p:nvSpPr>
            <p:cNvPr id="12365" name="Text Box 69">
              <a:extLst>
                <a:ext uri="{FF2B5EF4-FFF2-40B4-BE49-F238E27FC236}">
                  <a16:creationId xmlns:a16="http://schemas.microsoft.com/office/drawing/2014/main" id="{62844A84-D65C-4D6F-A2C8-CDC72D11F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480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66" name="Line 71">
              <a:extLst>
                <a:ext uri="{FF2B5EF4-FFF2-40B4-BE49-F238E27FC236}">
                  <a16:creationId xmlns:a16="http://schemas.microsoft.com/office/drawing/2014/main" id="{BB91BC2B-A12F-4740-BA67-36B242865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75">
            <a:extLst>
              <a:ext uri="{FF2B5EF4-FFF2-40B4-BE49-F238E27FC236}">
                <a16:creationId xmlns:a16="http://schemas.microsoft.com/office/drawing/2014/main" id="{C4884A85-5FE2-4F69-9FE7-BFB582287BC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62088"/>
            <a:ext cx="457200" cy="1905000"/>
            <a:chOff x="1296" y="720"/>
            <a:chExt cx="288" cy="1200"/>
          </a:xfrm>
        </p:grpSpPr>
        <p:sp>
          <p:nvSpPr>
            <p:cNvPr id="12363" name="Line 73">
              <a:extLst>
                <a:ext uri="{FF2B5EF4-FFF2-40B4-BE49-F238E27FC236}">
                  <a16:creationId xmlns:a16="http://schemas.microsoft.com/office/drawing/2014/main" id="{58905012-7F09-4EC1-A797-5A4D43A65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64" name="Line 74">
              <a:extLst>
                <a:ext uri="{FF2B5EF4-FFF2-40B4-BE49-F238E27FC236}">
                  <a16:creationId xmlns:a16="http://schemas.microsoft.com/office/drawing/2014/main" id="{89315324-2327-4D46-A1AE-55DE3FAAF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276" name="Text Box 76">
            <a:extLst>
              <a:ext uri="{FF2B5EF4-FFF2-40B4-BE49-F238E27FC236}">
                <a16:creationId xmlns:a16="http://schemas.microsoft.com/office/drawing/2014/main" id="{4230C44A-4D0B-4F31-9433-0C4C1508A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19288"/>
            <a:ext cx="9144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8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Group 81">
            <a:extLst>
              <a:ext uri="{FF2B5EF4-FFF2-40B4-BE49-F238E27FC236}">
                <a16:creationId xmlns:a16="http://schemas.microsoft.com/office/drawing/2014/main" id="{4B09D41A-DAEF-48EC-84E6-C41F256F549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04888"/>
            <a:ext cx="457200" cy="2655887"/>
            <a:chOff x="3456" y="432"/>
            <a:chExt cx="288" cy="1673"/>
          </a:xfrm>
        </p:grpSpPr>
        <p:sp>
          <p:nvSpPr>
            <p:cNvPr id="12360" name="Line 78">
              <a:extLst>
                <a:ext uri="{FF2B5EF4-FFF2-40B4-BE49-F238E27FC236}">
                  <a16:creationId xmlns:a16="http://schemas.microsoft.com/office/drawing/2014/main" id="{37F8E353-025C-4771-B976-35E4C9431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61" name="Text Box 79">
              <a:extLst>
                <a:ext uri="{FF2B5EF4-FFF2-40B4-BE49-F238E27FC236}">
                  <a16:creationId xmlns:a16="http://schemas.microsoft.com/office/drawing/2014/main" id="{B04CDB77-EF69-4B53-86EF-2F49FEF4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62" name="Text Box 80">
              <a:extLst>
                <a:ext uri="{FF2B5EF4-FFF2-40B4-BE49-F238E27FC236}">
                  <a16:creationId xmlns:a16="http://schemas.microsoft.com/office/drawing/2014/main" id="{938D6FF0-548E-43C6-B3D1-1B449391F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282" name="Line 82">
            <a:extLst>
              <a:ext uri="{FF2B5EF4-FFF2-40B4-BE49-F238E27FC236}">
                <a16:creationId xmlns:a16="http://schemas.microsoft.com/office/drawing/2014/main" id="{9E64A9DF-3BD5-45DA-A17E-67748C139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85888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Group 86">
            <a:extLst>
              <a:ext uri="{FF2B5EF4-FFF2-40B4-BE49-F238E27FC236}">
                <a16:creationId xmlns:a16="http://schemas.microsoft.com/office/drawing/2014/main" id="{46E17815-12CE-43BD-8FC0-85F417588E1E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85888"/>
            <a:ext cx="381000" cy="2274887"/>
            <a:chOff x="4416" y="672"/>
            <a:chExt cx="240" cy="1433"/>
          </a:xfrm>
        </p:grpSpPr>
        <p:sp>
          <p:nvSpPr>
            <p:cNvPr id="12358" name="Line 83">
              <a:extLst>
                <a:ext uri="{FF2B5EF4-FFF2-40B4-BE49-F238E27FC236}">
                  <a16:creationId xmlns:a16="http://schemas.microsoft.com/office/drawing/2014/main" id="{6C9814BC-7293-4ED9-BA5A-D7ADD5757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59" name="Text Box 84">
              <a:extLst>
                <a:ext uri="{FF2B5EF4-FFF2-40B4-BE49-F238E27FC236}">
                  <a16:creationId xmlns:a16="http://schemas.microsoft.com/office/drawing/2014/main" id="{7A5CE182-49E9-402B-BD7F-F61CA020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87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90">
            <a:extLst>
              <a:ext uri="{FF2B5EF4-FFF2-40B4-BE49-F238E27FC236}">
                <a16:creationId xmlns:a16="http://schemas.microsoft.com/office/drawing/2014/main" id="{C97C17C4-C786-4E04-8DBA-AE1CDBF5BB0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300288"/>
            <a:ext cx="1371600" cy="1066800"/>
            <a:chOff x="3888" y="1248"/>
            <a:chExt cx="864" cy="672"/>
          </a:xfrm>
        </p:grpSpPr>
        <p:sp>
          <p:nvSpPr>
            <p:cNvPr id="12355" name="Text Box 87">
              <a:extLst>
                <a:ext uri="{FF2B5EF4-FFF2-40B4-BE49-F238E27FC236}">
                  <a16:creationId xmlns:a16="http://schemas.microsoft.com/office/drawing/2014/main" id="{6721C8E3-25FD-4D03-AF2C-5CF0ED627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48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56" name="Line 88">
              <a:extLst>
                <a:ext uri="{FF2B5EF4-FFF2-40B4-BE49-F238E27FC236}">
                  <a16:creationId xmlns:a16="http://schemas.microsoft.com/office/drawing/2014/main" id="{FAA53EEB-41B1-4F7F-952E-315FD40C7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57" name="Line 89">
              <a:extLst>
                <a:ext uri="{FF2B5EF4-FFF2-40B4-BE49-F238E27FC236}">
                  <a16:creationId xmlns:a16="http://schemas.microsoft.com/office/drawing/2014/main" id="{C9BF3686-486C-47B9-9950-6357212EF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291" name="Text Box 91">
            <a:extLst>
              <a:ext uri="{FF2B5EF4-FFF2-40B4-BE49-F238E27FC236}">
                <a16:creationId xmlns:a16="http://schemas.microsoft.com/office/drawing/2014/main" id="{1DC47FC0-D68F-4D46-B2E7-C4729438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309688"/>
            <a:ext cx="9144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8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800" b="1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95">
            <a:extLst>
              <a:ext uri="{FF2B5EF4-FFF2-40B4-BE49-F238E27FC236}">
                <a16:creationId xmlns:a16="http://schemas.microsoft.com/office/drawing/2014/main" id="{D9B31AFF-A3C8-4CA6-9440-3BA2B1FA635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876800"/>
            <a:ext cx="533400" cy="1741488"/>
            <a:chOff x="1296" y="3072"/>
            <a:chExt cx="336" cy="1097"/>
          </a:xfrm>
        </p:grpSpPr>
        <p:sp>
          <p:nvSpPr>
            <p:cNvPr id="12352" name="Text Box 92">
              <a:extLst>
                <a:ext uri="{FF2B5EF4-FFF2-40B4-BE49-F238E27FC236}">
                  <a16:creationId xmlns:a16="http://schemas.microsoft.com/office/drawing/2014/main" id="{B157BAE6-0C7F-4820-B1CE-08F1CD66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93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53" name="Line 93">
              <a:extLst>
                <a:ext uri="{FF2B5EF4-FFF2-40B4-BE49-F238E27FC236}">
                  <a16:creationId xmlns:a16="http://schemas.microsoft.com/office/drawing/2014/main" id="{8C5D88BD-E607-4165-BAAB-2B93AB579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54" name="Text Box 94">
              <a:extLst>
                <a:ext uri="{FF2B5EF4-FFF2-40B4-BE49-F238E27FC236}">
                  <a16:creationId xmlns:a16="http://schemas.microsoft.com/office/drawing/2014/main" id="{AC64B199-CFEA-493D-8671-5EDC90B2A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99">
            <a:extLst>
              <a:ext uri="{FF2B5EF4-FFF2-40B4-BE49-F238E27FC236}">
                <a16:creationId xmlns:a16="http://schemas.microsoft.com/office/drawing/2014/main" id="{DEA943A6-4B9C-4177-9171-2171803F530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105400"/>
            <a:ext cx="533400" cy="1512888"/>
            <a:chOff x="1056" y="3216"/>
            <a:chExt cx="336" cy="953"/>
          </a:xfrm>
        </p:grpSpPr>
        <p:sp>
          <p:nvSpPr>
            <p:cNvPr id="12349" name="Line 96">
              <a:extLst>
                <a:ext uri="{FF2B5EF4-FFF2-40B4-BE49-F238E27FC236}">
                  <a16:creationId xmlns:a16="http://schemas.microsoft.com/office/drawing/2014/main" id="{158D4A5D-4E05-4C33-BB0E-AC26BE738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50" name="Line 97">
              <a:extLst>
                <a:ext uri="{FF2B5EF4-FFF2-40B4-BE49-F238E27FC236}">
                  <a16:creationId xmlns:a16="http://schemas.microsoft.com/office/drawing/2014/main" id="{ABC1EB3B-32DE-459E-BE50-AF7ACE92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51" name="Text Box 98">
              <a:extLst>
                <a:ext uri="{FF2B5EF4-FFF2-40B4-BE49-F238E27FC236}">
                  <a16:creationId xmlns:a16="http://schemas.microsoft.com/office/drawing/2014/main" id="{08A69496-3594-4B3C-A481-D3E7F99D8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93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03">
            <a:extLst>
              <a:ext uri="{FF2B5EF4-FFF2-40B4-BE49-F238E27FC236}">
                <a16:creationId xmlns:a16="http://schemas.microsoft.com/office/drawing/2014/main" id="{5A2954D4-2093-478E-829B-F8BFCE1C062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486400"/>
            <a:ext cx="914400" cy="838200"/>
            <a:chOff x="816" y="3456"/>
            <a:chExt cx="576" cy="528"/>
          </a:xfrm>
        </p:grpSpPr>
        <p:sp>
          <p:nvSpPr>
            <p:cNvPr id="12346" name="Text Box 100">
              <a:extLst>
                <a:ext uri="{FF2B5EF4-FFF2-40B4-BE49-F238E27FC236}">
                  <a16:creationId xmlns:a16="http://schemas.microsoft.com/office/drawing/2014/main" id="{F5735B25-E929-4C42-BBE9-6A13FF5DD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45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7" name="Line 101">
              <a:extLst>
                <a:ext uri="{FF2B5EF4-FFF2-40B4-BE49-F238E27FC236}">
                  <a16:creationId xmlns:a16="http://schemas.microsoft.com/office/drawing/2014/main" id="{FA778D34-52CA-458C-BA96-4C3C555B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8" name="Line 102">
              <a:extLst>
                <a:ext uri="{FF2B5EF4-FFF2-40B4-BE49-F238E27FC236}">
                  <a16:creationId xmlns:a16="http://schemas.microsoft.com/office/drawing/2014/main" id="{62C774F8-07FE-48CF-971A-415ED6FFE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304" name="Text Box 104">
            <a:extLst>
              <a:ext uri="{FF2B5EF4-FFF2-40B4-BE49-F238E27FC236}">
                <a16:creationId xmlns:a16="http://schemas.microsoft.com/office/drawing/2014/main" id="{E2E43188-B726-4B5F-B455-758CEBDE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244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</a:t>
            </a:r>
            <a:endParaRPr lang="en-US" altLang="zh-CN" sz="48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07" name="Line 107">
            <a:extLst>
              <a:ext uri="{FF2B5EF4-FFF2-40B4-BE49-F238E27FC236}">
                <a16:creationId xmlns:a16="http://schemas.microsoft.com/office/drawing/2014/main" id="{459019EA-1560-4BD5-9370-FF0C47308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19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10">
            <a:extLst>
              <a:ext uri="{FF2B5EF4-FFF2-40B4-BE49-F238E27FC236}">
                <a16:creationId xmlns:a16="http://schemas.microsoft.com/office/drawing/2014/main" id="{EC103CD0-A8EA-42E5-9F92-3D721F35A5CE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191000"/>
            <a:ext cx="533400" cy="2427288"/>
            <a:chOff x="3744" y="2640"/>
            <a:chExt cx="336" cy="1529"/>
          </a:xfrm>
        </p:grpSpPr>
        <p:sp>
          <p:nvSpPr>
            <p:cNvPr id="12343" name="Text Box 105">
              <a:extLst>
                <a:ext uri="{FF2B5EF4-FFF2-40B4-BE49-F238E27FC236}">
                  <a16:creationId xmlns:a16="http://schemas.microsoft.com/office/drawing/2014/main" id="{C10A3EEE-F71D-4FC1-80AC-EE77762CE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93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4" name="Line 106">
              <a:extLst>
                <a:ext uri="{FF2B5EF4-FFF2-40B4-BE49-F238E27FC236}">
                  <a16:creationId xmlns:a16="http://schemas.microsoft.com/office/drawing/2014/main" id="{D5E86A49-552E-454A-AE85-6F1DEE058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5" name="Text Box 109">
              <a:extLst>
                <a:ext uri="{FF2B5EF4-FFF2-40B4-BE49-F238E27FC236}">
                  <a16:creationId xmlns:a16="http://schemas.microsoft.com/office/drawing/2014/main" id="{8A00B508-42B2-4229-B913-CE654A634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112">
            <a:extLst>
              <a:ext uri="{FF2B5EF4-FFF2-40B4-BE49-F238E27FC236}">
                <a16:creationId xmlns:a16="http://schemas.microsoft.com/office/drawing/2014/main" id="{B0B2FFAA-91D9-4CC9-AECF-FFF8F67FAD67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419600"/>
            <a:ext cx="381000" cy="2198688"/>
            <a:chOff x="4416" y="2784"/>
            <a:chExt cx="240" cy="1385"/>
          </a:xfrm>
        </p:grpSpPr>
        <p:sp>
          <p:nvSpPr>
            <p:cNvPr id="12341" name="Line 108">
              <a:extLst>
                <a:ext uri="{FF2B5EF4-FFF2-40B4-BE49-F238E27FC236}">
                  <a16:creationId xmlns:a16="http://schemas.microsoft.com/office/drawing/2014/main" id="{047D80CC-ABC0-4117-AA97-FEE5EEA6D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2" name="Text Box 111">
              <a:extLst>
                <a:ext uri="{FF2B5EF4-FFF2-40B4-BE49-F238E27FC236}">
                  <a16:creationId xmlns:a16="http://schemas.microsoft.com/office/drawing/2014/main" id="{D1F1A82C-3F3E-4AD0-8F82-A3B7E9AD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93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115">
            <a:extLst>
              <a:ext uri="{FF2B5EF4-FFF2-40B4-BE49-F238E27FC236}">
                <a16:creationId xmlns:a16="http://schemas.microsoft.com/office/drawing/2014/main" id="{000F63EF-95A3-424C-A5AF-CA187DED40D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257800"/>
            <a:ext cx="1524000" cy="1066800"/>
            <a:chOff x="3792" y="3312"/>
            <a:chExt cx="960" cy="672"/>
          </a:xfrm>
        </p:grpSpPr>
        <p:sp>
          <p:nvSpPr>
            <p:cNvPr id="12338" name="Text Box 85">
              <a:extLst>
                <a:ext uri="{FF2B5EF4-FFF2-40B4-BE49-F238E27FC236}">
                  <a16:creationId xmlns:a16="http://schemas.microsoft.com/office/drawing/2014/main" id="{292E2EE6-6896-4C7D-9E2B-F471D8A28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18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39" name="Line 113">
              <a:extLst>
                <a:ext uri="{FF2B5EF4-FFF2-40B4-BE49-F238E27FC236}">
                  <a16:creationId xmlns:a16="http://schemas.microsoft.com/office/drawing/2014/main" id="{A4F82B74-F151-4EC0-ABE4-81E801461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0" name="Line 114">
              <a:extLst>
                <a:ext uri="{FF2B5EF4-FFF2-40B4-BE49-F238E27FC236}">
                  <a16:creationId xmlns:a16="http://schemas.microsoft.com/office/drawing/2014/main" id="{327E15E9-9D9A-405E-A93C-79DAE18D1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316" name="Text Box 116">
            <a:extLst>
              <a:ext uri="{FF2B5EF4-FFF2-40B4-BE49-F238E27FC236}">
                <a16:creationId xmlns:a16="http://schemas.microsoft.com/office/drawing/2014/main" id="{BE656576-EC0A-46E8-A519-E0A3965B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6482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8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</a:t>
            </a:r>
            <a:endParaRPr lang="en-US" altLang="zh-CN" sz="48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7" name="Group 131">
            <a:extLst>
              <a:ext uri="{FF2B5EF4-FFF2-40B4-BE49-F238E27FC236}">
                <a16:creationId xmlns:a16="http://schemas.microsoft.com/office/drawing/2014/main" id="{752DC665-140C-4CBB-9224-A7584FC364F2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2484438"/>
            <a:ext cx="6884988" cy="1778000"/>
            <a:chOff x="888" y="1520"/>
            <a:chExt cx="4337" cy="1120"/>
          </a:xfrm>
        </p:grpSpPr>
        <p:sp>
          <p:nvSpPr>
            <p:cNvPr id="12327" name="AutoShape 118">
              <a:extLst>
                <a:ext uri="{FF2B5EF4-FFF2-40B4-BE49-F238E27FC236}">
                  <a16:creationId xmlns:a16="http://schemas.microsoft.com/office/drawing/2014/main" id="{FE9F67ED-4F0F-436C-B209-D80B19E4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1536"/>
              <a:ext cx="4296" cy="1104"/>
            </a:xfrm>
            <a:prstGeom prst="wedgeRoundRectCallout">
              <a:avLst>
                <a:gd name="adj1" fmla="val -46843"/>
                <a:gd name="adj2" fmla="val 3034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28" name="Rectangle 120">
              <a:extLst>
                <a:ext uri="{FF2B5EF4-FFF2-40B4-BE49-F238E27FC236}">
                  <a16:creationId xmlns:a16="http://schemas.microsoft.com/office/drawing/2014/main" id="{3A21B2EA-323E-4009-A680-AE4E1D7C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520"/>
              <a:ext cx="1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需要讨论如下问题：</a:t>
              </a:r>
            </a:p>
          </p:txBody>
        </p:sp>
        <p:grpSp>
          <p:nvGrpSpPr>
            <p:cNvPr id="12329" name="Group 121">
              <a:extLst>
                <a:ext uri="{FF2B5EF4-FFF2-40B4-BE49-F238E27FC236}">
                  <a16:creationId xmlns:a16="http://schemas.microsoft.com/office/drawing/2014/main" id="{E03205AD-5CF7-4DCE-A305-1A84922E7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804"/>
              <a:ext cx="2976" cy="291"/>
              <a:chOff x="192" y="572"/>
              <a:chExt cx="3002" cy="291"/>
            </a:xfrm>
          </p:grpSpPr>
          <p:sp>
            <p:nvSpPr>
              <p:cNvPr id="12336" name="Rectangle 122">
                <a:extLst>
                  <a:ext uri="{FF2B5EF4-FFF2-40B4-BE49-F238E27FC236}">
                    <a16:creationId xmlns:a16="http://schemas.microsoft.com/office/drawing/2014/main" id="{3D27E506-8677-47A7-8D41-5688705D7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572"/>
                <a:ext cx="300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）如何选取合适的迭代函数       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?</a:t>
                </a:r>
              </a:p>
            </p:txBody>
          </p:sp>
          <p:graphicFrame>
            <p:nvGraphicFramePr>
              <p:cNvPr id="12337" name="Object 123">
                <a:extLst>
                  <a:ext uri="{FF2B5EF4-FFF2-40B4-BE49-F238E27FC236}">
                    <a16:creationId xmlns:a16="http://schemas.microsoft.com/office/drawing/2014/main" id="{54C27DD7-E310-4153-AB69-4FB15C842C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609"/>
              <a:ext cx="33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523869" imgH="266666" progId="Equation.3">
                      <p:embed/>
                    </p:oleObj>
                  </mc:Choice>
                  <mc:Fallback>
                    <p:oleObj r:id="rId7" imgW="523869" imgH="266666" progId="Equation.3">
                      <p:embed/>
                      <p:pic>
                        <p:nvPicPr>
                          <p:cNvPr id="12337" name="Object 123">
                            <a:extLst>
                              <a:ext uri="{FF2B5EF4-FFF2-40B4-BE49-F238E27FC236}">
                                <a16:creationId xmlns:a16="http://schemas.microsoft.com/office/drawing/2014/main" id="{54C27DD7-E310-4153-AB69-4FB15C842C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609"/>
                            <a:ext cx="336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30" name="Group 124">
              <a:extLst>
                <a:ext uri="{FF2B5EF4-FFF2-40B4-BE49-F238E27FC236}">
                  <a16:creationId xmlns:a16="http://schemas.microsoft.com/office/drawing/2014/main" id="{751BC779-1922-4266-8295-03C3B5715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288"/>
              <a:ext cx="2854" cy="304"/>
              <a:chOff x="192" y="1331"/>
              <a:chExt cx="2880" cy="304"/>
            </a:xfrm>
          </p:grpSpPr>
          <p:sp>
            <p:nvSpPr>
              <p:cNvPr id="12334" name="Rectangle 125">
                <a:extLst>
                  <a:ext uri="{FF2B5EF4-FFF2-40B4-BE49-F238E27FC236}">
                    <a16:creationId xmlns:a16="http://schemas.microsoft.com/office/drawing/2014/main" id="{1B256872-6A9F-4B36-9C48-750E4922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31"/>
                <a:ext cx="28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）怎样加速序列        的收敛？</a:t>
                </a:r>
              </a:p>
            </p:txBody>
          </p:sp>
          <p:graphicFrame>
            <p:nvGraphicFramePr>
              <p:cNvPr id="12335" name="Object 126">
                <a:extLst>
                  <a:ext uri="{FF2B5EF4-FFF2-40B4-BE49-F238E27FC236}">
                    <a16:creationId xmlns:a16="http://schemas.microsoft.com/office/drawing/2014/main" id="{03C5E109-6810-4BEE-A73D-2206A3BE77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1344"/>
              <a:ext cx="33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457200" imgH="314427" progId="Equation.3">
                      <p:embed/>
                    </p:oleObj>
                  </mc:Choice>
                  <mc:Fallback>
                    <p:oleObj r:id="rId9" imgW="457200" imgH="314427" progId="Equation.3">
                      <p:embed/>
                      <p:pic>
                        <p:nvPicPr>
                          <p:cNvPr id="12335" name="Object 126">
                            <a:extLst>
                              <a:ext uri="{FF2B5EF4-FFF2-40B4-BE49-F238E27FC236}">
                                <a16:creationId xmlns:a16="http://schemas.microsoft.com/office/drawing/2014/main" id="{03C5E109-6810-4BEE-A73D-2206A3BE77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344"/>
                            <a:ext cx="336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31" name="Rectangle 128">
              <a:extLst>
                <a:ext uri="{FF2B5EF4-FFF2-40B4-BE49-F238E27FC236}">
                  <a16:creationId xmlns:a16="http://schemas.microsoft.com/office/drawing/2014/main" id="{4A2C2E4F-A8CE-4E99-9F17-9046F7CFB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048"/>
              <a:ext cx="4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）迭代函数      应满足什么条件，序列        收敛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?    </a:t>
              </a:r>
            </a:p>
          </p:txBody>
        </p:sp>
        <p:graphicFrame>
          <p:nvGraphicFramePr>
            <p:cNvPr id="12332" name="Object 129">
              <a:extLst>
                <a:ext uri="{FF2B5EF4-FFF2-40B4-BE49-F238E27FC236}">
                  <a16:creationId xmlns:a16="http://schemas.microsoft.com/office/drawing/2014/main" id="{85696F37-286A-4044-B500-6ECEE01C20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2" y="2070"/>
            <a:ext cx="30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523869" imgH="266666" progId="Equation.3">
                    <p:embed/>
                  </p:oleObj>
                </mc:Choice>
                <mc:Fallback>
                  <p:oleObj r:id="rId11" imgW="523869" imgH="266666" progId="Equation.3">
                    <p:embed/>
                    <p:pic>
                      <p:nvPicPr>
                        <p:cNvPr id="12332" name="Object 129">
                          <a:extLst>
                            <a:ext uri="{FF2B5EF4-FFF2-40B4-BE49-F238E27FC236}">
                              <a16:creationId xmlns:a16="http://schemas.microsoft.com/office/drawing/2014/main" id="{85696F37-286A-4044-B500-6ECEE01C20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" y="2070"/>
                          <a:ext cx="30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130">
              <a:extLst>
                <a:ext uri="{FF2B5EF4-FFF2-40B4-BE49-F238E27FC236}">
                  <a16:creationId xmlns:a16="http://schemas.microsoft.com/office/drawing/2014/main" id="{68878EA0-DAE8-4E0C-8172-6D23EDE663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8" y="2060"/>
            <a:ext cx="28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457200" imgH="314427" progId="Equation.3">
                    <p:embed/>
                  </p:oleObj>
                </mc:Choice>
                <mc:Fallback>
                  <p:oleObj r:id="rId13" imgW="457200" imgH="314427" progId="Equation.3">
                    <p:embed/>
                    <p:pic>
                      <p:nvPicPr>
                        <p:cNvPr id="12333" name="Object 130">
                          <a:extLst>
                            <a:ext uri="{FF2B5EF4-FFF2-40B4-BE49-F238E27FC236}">
                              <a16:creationId xmlns:a16="http://schemas.microsoft.com/office/drawing/2014/main" id="{68878EA0-DAE8-4E0C-8172-6D23EDE663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2060"/>
                          <a:ext cx="28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32" name="Text Box 132">
            <a:extLst>
              <a:ext uri="{FF2B5EF4-FFF2-40B4-BE49-F238E27FC236}">
                <a16:creationId xmlns:a16="http://schemas.microsoft.com/office/drawing/2014/main" id="{310C9BC5-3276-4BF3-9728-4BC8343F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00400"/>
            <a:ext cx="48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aa</a:t>
            </a:r>
          </a:p>
        </p:txBody>
      </p:sp>
      <p:grpSp>
        <p:nvGrpSpPr>
          <p:cNvPr id="30" name="Group 135">
            <a:extLst>
              <a:ext uri="{FF2B5EF4-FFF2-40B4-BE49-F238E27FC236}">
                <a16:creationId xmlns:a16="http://schemas.microsoft.com/office/drawing/2014/main" id="{1430E20C-3D32-4C66-BF7C-1B60ED27453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3013075" cy="457200"/>
            <a:chOff x="288" y="144"/>
            <a:chExt cx="1898" cy="288"/>
          </a:xfrm>
        </p:grpSpPr>
        <p:sp>
          <p:nvSpPr>
            <p:cNvPr id="12325" name="Text Box 133">
              <a:extLst>
                <a:ext uri="{FF2B5EF4-FFF2-40B4-BE49-F238E27FC236}">
                  <a16:creationId xmlns:a16="http://schemas.microsoft.com/office/drawing/2014/main" id="{FBD64882-AC24-4056-91AC-1016A1BC8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44"/>
              <a:ext cx="1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迭代过程的收敛性</a:t>
              </a:r>
            </a:p>
          </p:txBody>
        </p:sp>
        <p:sp>
          <p:nvSpPr>
            <p:cNvPr id="12326" name="Rectangle 134">
              <a:extLst>
                <a:ext uri="{FF2B5EF4-FFF2-40B4-BE49-F238E27FC236}">
                  <a16:creationId xmlns:a16="http://schemas.microsoft.com/office/drawing/2014/main" id="{643A3758-7798-425F-B443-1BDE82430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6" grpId="0"/>
      <p:bldP spid="51291" grpId="0"/>
      <p:bldP spid="51304" grpId="0"/>
      <p:bldP spid="51316" grpId="0"/>
      <p:bldP spid="513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>
            <a:extLst>
              <a:ext uri="{FF2B5EF4-FFF2-40B4-BE49-F238E27FC236}">
                <a16:creationId xmlns:a16="http://schemas.microsoft.com/office/drawing/2014/main" id="{B286AC23-482B-4CA9-94F7-A64D1653446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04813"/>
            <a:ext cx="6081713" cy="609600"/>
            <a:chOff x="240" y="250"/>
            <a:chExt cx="3831" cy="384"/>
          </a:xfrm>
        </p:grpSpPr>
        <p:sp>
          <p:nvSpPr>
            <p:cNvPr id="13340" name="AutoShape 19" descr="白色大理石">
              <a:extLst>
                <a:ext uri="{FF2B5EF4-FFF2-40B4-BE49-F238E27FC236}">
                  <a16:creationId xmlns:a16="http://schemas.microsoft.com/office/drawing/2014/main" id="{DFC37CB1-6076-4382-9F3F-F3A5510E8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5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13341" name="Text Box 20">
              <a:extLst>
                <a:ext uri="{FF2B5EF4-FFF2-40B4-BE49-F238E27FC236}">
                  <a16:creationId xmlns:a16="http://schemas.microsoft.com/office/drawing/2014/main" id="{9CB2509F-4A11-4E21-983D-39BB2782C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10"/>
              <a:ext cx="31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考虑方程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),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],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0D090584-05AC-452A-97DB-DD11D03E4EB0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301875"/>
            <a:ext cx="7920037" cy="830263"/>
            <a:chOff x="495" y="1450"/>
            <a:chExt cx="4989" cy="523"/>
          </a:xfrm>
        </p:grpSpPr>
        <p:sp>
          <p:nvSpPr>
            <p:cNvPr id="13338" name="Text Box 21">
              <a:extLst>
                <a:ext uri="{FF2B5EF4-FFF2-40B4-BE49-F238E27FC236}">
                  <a16:creationId xmlns:a16="http://schemas.microsoft.com/office/drawing/2014/main" id="{E30EFE23-3429-4386-842B-17D144BF1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" y="1450"/>
              <a:ext cx="49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则任取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，由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得到的序列               收敛于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上的唯一不动点。并且有误差估计式：</a:t>
              </a:r>
            </a:p>
          </p:txBody>
        </p:sp>
        <p:graphicFrame>
          <p:nvGraphicFramePr>
            <p:cNvPr id="13339" name="Object 1027">
              <a:extLst>
                <a:ext uri="{FF2B5EF4-FFF2-40B4-BE49-F238E27FC236}">
                  <a16:creationId xmlns:a16="http://schemas.microsoft.com/office/drawing/2014/main" id="{7FD432B4-D8F6-4A4E-B7F4-053C27E5B7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4" y="1488"/>
            <a:ext cx="73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22841" imgH="279643" progId="Equation.3">
                    <p:embed/>
                  </p:oleObj>
                </mc:Choice>
                <mc:Fallback>
                  <p:oleObj r:id="rId6" imgW="622841" imgH="279643" progId="Equation.3">
                    <p:embed/>
                    <p:pic>
                      <p:nvPicPr>
                        <p:cNvPr id="13339" name="Object 1027">
                          <a:extLst>
                            <a:ext uri="{FF2B5EF4-FFF2-40B4-BE49-F238E27FC236}">
                              <a16:creationId xmlns:a16="http://schemas.microsoft.com/office/drawing/2014/main" id="{7FD432B4-D8F6-4A4E-B7F4-053C27E5B7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488"/>
                          <a:ext cx="73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>
            <a:extLst>
              <a:ext uri="{FF2B5EF4-FFF2-40B4-BE49-F238E27FC236}">
                <a16:creationId xmlns:a16="http://schemas.microsoft.com/office/drawing/2014/main" id="{8A8C3B0D-E3D1-42A0-A2E8-3B6242A7D8E8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3235325"/>
            <a:ext cx="3773487" cy="749300"/>
            <a:chOff x="672" y="1920"/>
            <a:chExt cx="2377" cy="472"/>
          </a:xfrm>
        </p:grpSpPr>
        <p:graphicFrame>
          <p:nvGraphicFramePr>
            <p:cNvPr id="13336" name="Object 1026">
              <a:extLst>
                <a:ext uri="{FF2B5EF4-FFF2-40B4-BE49-F238E27FC236}">
                  <a16:creationId xmlns:a16="http://schemas.microsoft.com/office/drawing/2014/main" id="{B7AAC45D-BD0D-4F21-9A59-EB47473DB7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20"/>
            <a:ext cx="2041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78000" imgH="393700" progId="Equation.3">
                    <p:embed/>
                  </p:oleObj>
                </mc:Choice>
                <mc:Fallback>
                  <p:oleObj r:id="rId8" imgW="1778000" imgH="393700" progId="Equation.3">
                    <p:embed/>
                    <p:pic>
                      <p:nvPicPr>
                        <p:cNvPr id="13336" name="Object 1026">
                          <a:extLst>
                            <a:ext uri="{FF2B5EF4-FFF2-40B4-BE49-F238E27FC236}">
                              <a16:creationId xmlns:a16="http://schemas.microsoft.com/office/drawing/2014/main" id="{B7AAC45D-BD0D-4F21-9A59-EB47473DB7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20"/>
                          <a:ext cx="2041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Text Box 24">
              <a:extLst>
                <a:ext uri="{FF2B5EF4-FFF2-40B4-BE49-F238E27FC236}">
                  <a16:creationId xmlns:a16="http://schemas.microsoft.com/office/drawing/2014/main" id="{E28F3DBF-2055-4179-8A6B-1D7609176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</a:t>
              </a: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49FD6BF2-2442-4D81-8B72-DC9DD0E07DC9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5129213"/>
            <a:ext cx="4638675" cy="814387"/>
            <a:chOff x="519" y="3231"/>
            <a:chExt cx="2922" cy="513"/>
          </a:xfrm>
        </p:grpSpPr>
        <p:sp>
          <p:nvSpPr>
            <p:cNvPr id="13334" name="Text Box 30">
              <a:extLst>
                <a:ext uri="{FF2B5EF4-FFF2-40B4-BE49-F238E27FC236}">
                  <a16:creationId xmlns:a16="http://schemas.microsoft.com/office/drawing/2014/main" id="{8210ED94-A250-4376-A518-FFF49129A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3334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且存在极限</a:t>
              </a:r>
            </a:p>
          </p:txBody>
        </p:sp>
        <p:graphicFrame>
          <p:nvGraphicFramePr>
            <p:cNvPr id="13335" name="Object 1025">
              <a:extLst>
                <a:ext uri="{FF2B5EF4-FFF2-40B4-BE49-F238E27FC236}">
                  <a16:creationId xmlns:a16="http://schemas.microsoft.com/office/drawing/2014/main" id="{ECE0D970-37ED-47C2-A4E7-AD4E9B84B8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4" y="3231"/>
            <a:ext cx="173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448429" imgH="444693" progId="Equation.3">
                    <p:embed/>
                  </p:oleObj>
                </mc:Choice>
                <mc:Fallback>
                  <p:oleObj r:id="rId10" imgW="1448429" imgH="444693" progId="Equation.3">
                    <p:embed/>
                    <p:pic>
                      <p:nvPicPr>
                        <p:cNvPr id="13335" name="Object 1025">
                          <a:extLst>
                            <a:ext uri="{FF2B5EF4-FFF2-40B4-BE49-F238E27FC236}">
                              <a16:creationId xmlns:a16="http://schemas.microsoft.com/office/drawing/2014/main" id="{ECE0D970-37ED-47C2-A4E7-AD4E9B84B8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231"/>
                          <a:ext cx="173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4">
            <a:extLst>
              <a:ext uri="{FF2B5EF4-FFF2-40B4-BE49-F238E27FC236}">
                <a16:creationId xmlns:a16="http://schemas.microsoft.com/office/drawing/2014/main" id="{64F7B6AC-E5D0-4144-B19E-7B5AFAFE1A50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4094163"/>
            <a:ext cx="6338887" cy="795337"/>
            <a:chOff x="615" y="2579"/>
            <a:chExt cx="3993" cy="501"/>
          </a:xfrm>
        </p:grpSpPr>
        <p:grpSp>
          <p:nvGrpSpPr>
            <p:cNvPr id="13328" name="Group 52">
              <a:extLst>
                <a:ext uri="{FF2B5EF4-FFF2-40B4-BE49-F238E27FC236}">
                  <a16:creationId xmlns:a16="http://schemas.microsoft.com/office/drawing/2014/main" id="{38233D37-8516-4DD8-9215-91BB8AD58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" y="2614"/>
              <a:ext cx="3993" cy="466"/>
              <a:chOff x="615" y="2614"/>
              <a:chExt cx="3993" cy="466"/>
            </a:xfrm>
          </p:grpSpPr>
          <p:grpSp>
            <p:nvGrpSpPr>
              <p:cNvPr id="13330" name="Group 28">
                <a:extLst>
                  <a:ext uri="{FF2B5EF4-FFF2-40B4-BE49-F238E27FC236}">
                    <a16:creationId xmlns:a16="http://schemas.microsoft.com/office/drawing/2014/main" id="{96B31BD4-41EB-455D-9A4F-9288DAB429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" y="2614"/>
                <a:ext cx="2352" cy="466"/>
                <a:chOff x="672" y="2400"/>
                <a:chExt cx="2352" cy="466"/>
              </a:xfrm>
            </p:grpSpPr>
            <p:sp>
              <p:nvSpPr>
                <p:cNvPr id="13332" name="Text Box 25">
                  <a:extLst>
                    <a:ext uri="{FF2B5EF4-FFF2-40B4-BE49-F238E27FC236}">
                      <a16:creationId xmlns:a16="http://schemas.microsoft.com/office/drawing/2014/main" id="{6B941A39-8AD9-4CDD-B5C9-23B9340E77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249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en-US" altLang="zh-CN" sz="2400" b="1">
                      <a:ea typeface="华文中宋" panose="02010600040101010101" pitchFamily="2" charset="-122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</a:t>
                  </a:r>
                  <a:endPara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3333" name="Object 1024">
                  <a:extLst>
                    <a:ext uri="{FF2B5EF4-FFF2-40B4-BE49-F238E27FC236}">
                      <a16:creationId xmlns:a16="http://schemas.microsoft.com/office/drawing/2014/main" id="{D057D22A-1513-4A71-AED7-A38E67F1F3A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" y="2400"/>
                <a:ext cx="2016" cy="4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2" imgW="1664422" imgH="393871" progId="Equation.3">
                        <p:embed/>
                      </p:oleObj>
                    </mc:Choice>
                    <mc:Fallback>
                      <p:oleObj r:id="rId12" imgW="1664422" imgH="393871" progId="Equation.3">
                        <p:embed/>
                        <p:pic>
                          <p:nvPicPr>
                            <p:cNvPr id="13333" name="Object 1024">
                              <a:extLst>
                                <a:ext uri="{FF2B5EF4-FFF2-40B4-BE49-F238E27FC236}">
                                  <a16:creationId xmlns:a16="http://schemas.microsoft.com/office/drawing/2014/main" id="{D057D22A-1513-4A71-AED7-A38E67F1F3A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2400"/>
                              <a:ext cx="2016" cy="4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31" name="Text Box 29">
                <a:extLst>
                  <a:ext uri="{FF2B5EF4-FFF2-40B4-BE49-F238E27FC236}">
                    <a16:creationId xmlns:a16="http://schemas.microsoft.com/office/drawing/2014/main" id="{6D8500BC-E562-4BDE-88E5-B93DBBAE6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88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= 1, 2, … )</a:t>
                </a:r>
                <a:endPara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29" name="Text Box 42">
              <a:extLst>
                <a:ext uri="{FF2B5EF4-FFF2-40B4-BE49-F238E27FC236}">
                  <a16:creationId xmlns:a16="http://schemas.microsoft.com/office/drawing/2014/main" id="{EB57CEDE-E2F0-49FA-87EC-A36D58247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257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2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13319" name="Rectangle 17">
            <a:extLst>
              <a:ext uri="{FF2B5EF4-FFF2-40B4-BE49-F238E27FC236}">
                <a16:creationId xmlns:a16="http://schemas.microsoft.com/office/drawing/2014/main" id="{E2756608-C79F-41D6-8664-E06F3050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Fixed-Point Iteration</a:t>
            </a:r>
            <a:endParaRPr lang="en-US" altLang="zh-CN" sz="2000" b="1">
              <a:solidFill>
                <a:schemeClr val="tx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58" name="Text Box 34">
            <a:extLst>
              <a:ext uri="{FF2B5EF4-FFF2-40B4-BE49-F238E27FC236}">
                <a16:creationId xmlns:a16="http://schemas.microsoft.com/office/drawing/2014/main" id="{8A02AD7E-0E24-4B7B-928F-2786006A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105C5A24-A6B3-4F26-A94E-4EC0333CF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703F84A7-AB9D-45E9-81F7-0FF2E78C5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336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63" name="Text Box 39">
            <a:extLst>
              <a:ext uri="{FF2B5EF4-FFF2-40B4-BE49-F238E27FC236}">
                <a16:creationId xmlns:a16="http://schemas.microsoft.com/office/drawing/2014/main" id="{A3611F7A-7D42-4E19-8978-6C51DE20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766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64" name="Text Box 40">
            <a:extLst>
              <a:ext uri="{FF2B5EF4-FFF2-40B4-BE49-F238E27FC236}">
                <a16:creationId xmlns:a16="http://schemas.microsoft.com/office/drawing/2014/main" id="{009CC034-CDEC-44FD-BD4F-3EDD8B1D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910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E04EF7EB-D183-4F1F-9995-B74B31B1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5105400"/>
            <a:ext cx="76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000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E7F751A4-28EB-4C8F-BD7C-A6621497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4751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 I )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 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4E2B0CC9-B6AB-40B2-B446-3EBCDECF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739900"/>
            <a:ext cx="7749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 II )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 0 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1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 ’(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| 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1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 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8" grpId="0"/>
      <p:bldP spid="52260" grpId="0"/>
      <p:bldP spid="52261" grpId="0"/>
      <p:bldP spid="52263" grpId="0"/>
      <p:bldP spid="52264" grpId="0"/>
      <p:bldP spid="52265" grpId="0"/>
      <p:bldP spid="52272" grpId="0"/>
      <p:bldP spid="5227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2385</Words>
  <Application>Microsoft Office PowerPoint</Application>
  <PresentationFormat>全屏显示(4:3)</PresentationFormat>
  <Paragraphs>439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Arial</vt:lpstr>
      <vt:lpstr>Calibri</vt:lpstr>
      <vt:lpstr>Calibri Light</vt:lpstr>
      <vt:lpstr>Times New Roman</vt:lpstr>
      <vt:lpstr>Wingdings</vt:lpstr>
      <vt:lpstr>Office 主题​​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3</cp:revision>
  <dcterms:created xsi:type="dcterms:W3CDTF">2020-04-28T14:25:46Z</dcterms:created>
  <dcterms:modified xsi:type="dcterms:W3CDTF">2021-05-15T01:29:03Z</dcterms:modified>
</cp:coreProperties>
</file>