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50" r:id="rId3"/>
    <p:sldId id="310" r:id="rId4"/>
    <p:sldId id="311" r:id="rId5"/>
    <p:sldId id="329" r:id="rId6"/>
    <p:sldId id="349" r:id="rId7"/>
    <p:sldId id="312" r:id="rId8"/>
    <p:sldId id="343" r:id="rId9"/>
    <p:sldId id="315" r:id="rId10"/>
    <p:sldId id="332" r:id="rId11"/>
    <p:sldId id="345" r:id="rId12"/>
    <p:sldId id="334" r:id="rId13"/>
    <p:sldId id="335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9726-768A-4FF2-8BB3-45A778C21B9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CA65-EDD1-4DAD-A9CB-8FF57D433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audio" Target="../media/audio2.wav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audio" Target="../media/audio4.wav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emf"/><Relationship Id="rId26" Type="http://schemas.openxmlformats.org/officeDocument/2006/relationships/image" Target="../media/image78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2" Type="http://schemas.openxmlformats.org/officeDocument/2006/relationships/audio" Target="../media/audio7.wav"/><Relationship Id="rId16" Type="http://schemas.openxmlformats.org/officeDocument/2006/relationships/image" Target="../media/image74.e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53.wmf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e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oleObject" Target="../embeddings/oleObject98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6.wmf"/><Relationship Id="rId42" Type="http://schemas.openxmlformats.org/officeDocument/2006/relationships/image" Target="../media/image58.png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image" Target="../media/image98.wmf"/><Relationship Id="rId2" Type="http://schemas.openxmlformats.org/officeDocument/2006/relationships/audio" Target="../media/audio2.wav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3.bin"/><Relationship Id="rId41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emf"/><Relationship Id="rId32" Type="http://schemas.openxmlformats.org/officeDocument/2006/relationships/image" Target="../media/image95.wmf"/><Relationship Id="rId37" Type="http://schemas.openxmlformats.org/officeDocument/2006/relationships/oleObject" Target="../embeddings/oleObject97.bin"/><Relationship Id="rId40" Type="http://schemas.openxmlformats.org/officeDocument/2006/relationships/oleObject" Target="../embeddings/oleObject99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3.emf"/><Relationship Id="rId36" Type="http://schemas.openxmlformats.org/officeDocument/2006/relationships/image" Target="../media/image97.e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4.emf"/><Relationship Id="rId35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6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6.bin"/><Relationship Id="rId2" Type="http://schemas.openxmlformats.org/officeDocument/2006/relationships/audio" Target="../media/audio1.wav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7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2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wmf"/><Relationship Id="rId2" Type="http://schemas.openxmlformats.org/officeDocument/2006/relationships/audio" Target="../media/audio6.wav"/><Relationship Id="rId16" Type="http://schemas.openxmlformats.org/officeDocument/2006/relationships/image" Target="../media/image1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0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14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image" Target="../media/image58.png"/><Relationship Id="rId5" Type="http://schemas.openxmlformats.org/officeDocument/2006/relationships/audio" Target="../media/audio5.wav"/><Relationship Id="rId10" Type="http://schemas.openxmlformats.org/officeDocument/2006/relationships/image" Target="../media/image115.wmf"/><Relationship Id="rId4" Type="http://schemas.openxmlformats.org/officeDocument/2006/relationships/audio" Target="../media/audio8.wav"/><Relationship Id="rId9" Type="http://schemas.openxmlformats.org/officeDocument/2006/relationships/oleObject" Target="../embeddings/oleObject1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9" Type="http://schemas.openxmlformats.org/officeDocument/2006/relationships/image" Target="../media/image22.jpeg"/><Relationship Id="rId3" Type="http://schemas.openxmlformats.org/officeDocument/2006/relationships/audio" Target="../media/audio5.wav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19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21.emf"/><Relationship Id="rId2" Type="http://schemas.openxmlformats.org/officeDocument/2006/relationships/audio" Target="../media/audio2.wav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32" Type="http://schemas.openxmlformats.org/officeDocument/2006/relationships/image" Target="../media/image18.emf"/><Relationship Id="rId37" Type="http://schemas.openxmlformats.org/officeDocument/2006/relationships/oleObject" Target="../embeddings/oleObject21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jpe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" Type="http://schemas.openxmlformats.org/officeDocument/2006/relationships/audio" Target="../media/audio2.wav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29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emf"/><Relationship Id="rId3" Type="http://schemas.openxmlformats.org/officeDocument/2006/relationships/audio" Target="../media/audio4.wav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2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audio" Target="../media/audio4.wav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7.emf"/><Relationship Id="rId25" Type="http://schemas.openxmlformats.org/officeDocument/2006/relationships/image" Target="../media/image51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50.bin"/><Relationship Id="rId5" Type="http://schemas.openxmlformats.org/officeDocument/2006/relationships/audio" Target="../media/audio1.wav"/><Relationship Id="rId15" Type="http://schemas.openxmlformats.org/officeDocument/2006/relationships/image" Target="../media/image46.emf"/><Relationship Id="rId23" Type="http://schemas.openxmlformats.org/officeDocument/2006/relationships/image" Target="../media/image50.wmf"/><Relationship Id="rId10" Type="http://schemas.openxmlformats.org/officeDocument/2006/relationships/image" Target="../media/image44.emf"/><Relationship Id="rId19" Type="http://schemas.openxmlformats.org/officeDocument/2006/relationships/image" Target="../media/image48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audio" Target="../media/audio3.wav"/><Relationship Id="rId7" Type="http://schemas.openxmlformats.org/officeDocument/2006/relationships/audio" Target="../media/audio5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openxmlformats.org/officeDocument/2006/relationships/audio" Target="../media/audio4.wav"/><Relationship Id="rId4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3" Type="http://schemas.openxmlformats.org/officeDocument/2006/relationships/audio" Target="../media/audio4.wav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6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emf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audio" Target="../media/audio8.wav"/><Relationship Id="rId21" Type="http://schemas.openxmlformats.org/officeDocument/2006/relationships/image" Target="../media/image65.wmf"/><Relationship Id="rId7" Type="http://schemas.openxmlformats.org/officeDocument/2006/relationships/audio" Target="../media/audio4.wav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3.wmf"/><Relationship Id="rId25" Type="http://schemas.openxmlformats.org/officeDocument/2006/relationships/image" Target="../media/image67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65.bin"/><Relationship Id="rId5" Type="http://schemas.openxmlformats.org/officeDocument/2006/relationships/audio" Target="../media/audio2.wav"/><Relationship Id="rId15" Type="http://schemas.openxmlformats.org/officeDocument/2006/relationships/image" Target="../media/image62.wmf"/><Relationship Id="rId23" Type="http://schemas.openxmlformats.org/officeDocument/2006/relationships/image" Target="../media/image66.emf"/><Relationship Id="rId28" Type="http://schemas.openxmlformats.org/officeDocument/2006/relationships/image" Target="../media/image52.jpeg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4.wmf"/><Relationship Id="rId4" Type="http://schemas.openxmlformats.org/officeDocument/2006/relationships/audio" Target="../media/audio3.wav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46037FCF-E3B1-498E-B4FB-415D812FF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46150"/>
            <a:ext cx="6781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将非线性方程线性化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Taylor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展开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Taylor’s expansion */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870627D-760E-4E4A-AC0A-4B7815AF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6055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做一阶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展开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0AE18C53-12E3-435C-9CD9-12D9F330B3B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06638"/>
            <a:ext cx="9001125" cy="762000"/>
            <a:chOff x="396" y="1536"/>
            <a:chExt cx="5172" cy="480"/>
          </a:xfrm>
        </p:grpSpPr>
        <p:graphicFrame>
          <p:nvGraphicFramePr>
            <p:cNvPr id="15390" name="Object 5">
              <a:extLst>
                <a:ext uri="{FF2B5EF4-FFF2-40B4-BE49-F238E27FC236}">
                  <a16:creationId xmlns:a16="http://schemas.microsoft.com/office/drawing/2014/main" id="{6835C269-EA54-40D9-9801-ECFDDFAEA61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6" y="1536"/>
            <a:ext cx="34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33983" imgH="393529" progId="Equation.3">
                    <p:embed/>
                  </p:oleObj>
                </mc:Choice>
                <mc:Fallback>
                  <p:oleObj r:id="rId6" imgW="3033983" imgH="393529" progId="Equation.3">
                    <p:embed/>
                    <p:pic>
                      <p:nvPicPr>
                        <p:cNvPr id="15390" name="Object 5">
                          <a:extLst>
                            <a:ext uri="{FF2B5EF4-FFF2-40B4-BE49-F238E27FC236}">
                              <a16:creationId xmlns:a16="http://schemas.microsoft.com/office/drawing/2014/main" id="{6835C269-EA54-40D9-9801-ECFDDFAEA61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536"/>
                          <a:ext cx="34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Text Box 6">
              <a:extLst>
                <a:ext uri="{FF2B5EF4-FFF2-40B4-BE49-F238E27FC236}">
                  <a16:creationId xmlns:a16="http://schemas.microsoft.com/office/drawing/2014/main" id="{BBFEEAD4-3B35-4E61-8B05-D8BCDD3C1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之间。</a:t>
              </a:r>
            </a:p>
          </p:txBody>
        </p:sp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020451C9-179B-4855-9E04-F01942BE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7975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看成高阶小量，则有：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0787AE71-52CB-4199-9410-89DAD9741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144459"/>
              </p:ext>
            </p:extLst>
          </p:nvPr>
        </p:nvGraphicFramePr>
        <p:xfrm>
          <a:off x="762000" y="3689350"/>
          <a:ext cx="4284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99698" imgH="228699" progId="Equation.3">
                  <p:embed/>
                </p:oleObj>
              </mc:Choice>
              <mc:Fallback>
                <p:oleObj r:id="rId8" imgW="2299698" imgH="228699" progId="Equation.3">
                  <p:embed/>
                  <p:pic>
                    <p:nvPicPr>
                      <p:cNvPr id="61449" name="Object 9">
                        <a:extLst>
                          <a:ext uri="{FF2B5EF4-FFF2-40B4-BE49-F238E27FC236}">
                            <a16:creationId xmlns:a16="http://schemas.microsoft.com/office/drawing/2014/main" id="{0787AE71-52CB-4199-9410-89DAD9741D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89350"/>
                        <a:ext cx="4284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EEEC96B0-CE94-492C-921E-EE57621D9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582585"/>
              </p:ext>
            </p:extLst>
          </p:nvPr>
        </p:nvGraphicFramePr>
        <p:xfrm>
          <a:off x="5486400" y="3536950"/>
          <a:ext cx="2536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58900" imgH="431800" progId="Equation.3">
                  <p:embed/>
                </p:oleObj>
              </mc:Choice>
              <mc:Fallback>
                <p:oleObj r:id="rId10" imgW="1358900" imgH="431800" progId="Equation.3">
                  <p:embed/>
                  <p:pic>
                    <p:nvPicPr>
                      <p:cNvPr id="61450" name="Object 10">
                        <a:extLst>
                          <a:ext uri="{FF2B5EF4-FFF2-40B4-BE49-F238E27FC236}">
                            <a16:creationId xmlns:a16="http://schemas.microsoft.com/office/drawing/2014/main" id="{EEEC96B0-CE94-492C-921E-EE57621D97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36950"/>
                        <a:ext cx="25368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AutoShape 11">
            <a:extLst>
              <a:ext uri="{FF2B5EF4-FFF2-40B4-BE49-F238E27FC236}">
                <a16:creationId xmlns:a16="http://schemas.microsoft.com/office/drawing/2014/main" id="{4E97134F-499C-4442-9503-5632BF51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51350"/>
            <a:ext cx="3200400" cy="685800"/>
          </a:xfrm>
          <a:prstGeom prst="wedgeEllipseCallout">
            <a:avLst>
              <a:gd name="adj1" fmla="val -41917"/>
              <a:gd name="adj2" fmla="val -11412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线性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linear */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104716F8-D2AF-47DC-ABCF-370CF02EFA2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70350"/>
            <a:ext cx="3276600" cy="2133600"/>
            <a:chOff x="528" y="2640"/>
            <a:chExt cx="2064" cy="1344"/>
          </a:xfrm>
        </p:grpSpPr>
        <p:sp>
          <p:nvSpPr>
            <p:cNvPr id="15386" name="Line 12">
              <a:extLst>
                <a:ext uri="{FF2B5EF4-FFF2-40B4-BE49-F238E27FC236}">
                  <a16:creationId xmlns:a16="http://schemas.microsoft.com/office/drawing/2014/main" id="{D7B18B2C-8CEC-4EA5-938D-B465357C9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69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7" name="Line 13">
              <a:extLst>
                <a:ext uri="{FF2B5EF4-FFF2-40B4-BE49-F238E27FC236}">
                  <a16:creationId xmlns:a16="http://schemas.microsoft.com/office/drawing/2014/main" id="{7DA4E169-903F-40CF-AFFC-9152D58F4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736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8" name="Text Box 14">
              <a:extLst>
                <a:ext uri="{FF2B5EF4-FFF2-40B4-BE49-F238E27FC236}">
                  <a16:creationId xmlns:a16="http://schemas.microsoft.com/office/drawing/2014/main" id="{AFC630D5-C05D-4E79-A12B-8C59FFC3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89" name="Rectangle 15">
              <a:extLst>
                <a:ext uri="{FF2B5EF4-FFF2-40B4-BE49-F238E27FC236}">
                  <a16:creationId xmlns:a16="http://schemas.microsoft.com/office/drawing/2014/main" id="{929B81F1-EC5F-44CA-BF79-B577BC21C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F512838A-1F6E-4824-8355-ABAE3ED5489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22750"/>
            <a:ext cx="1600200" cy="1828800"/>
            <a:chOff x="720" y="2736"/>
            <a:chExt cx="1008" cy="1152"/>
          </a:xfrm>
        </p:grpSpPr>
        <p:sp>
          <p:nvSpPr>
            <p:cNvPr id="15384" name="Freeform 17">
              <a:extLst>
                <a:ext uri="{FF2B5EF4-FFF2-40B4-BE49-F238E27FC236}">
                  <a16:creationId xmlns:a16="http://schemas.microsoft.com/office/drawing/2014/main" id="{2F016DAC-0748-4680-8EC1-C49DD11C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240 w 1008"/>
                <a:gd name="T3" fmla="*/ 1104 h 1152"/>
                <a:gd name="T4" fmla="*/ 576 w 1008"/>
                <a:gd name="T5" fmla="*/ 864 h 1152"/>
                <a:gd name="T6" fmla="*/ 816 w 1008"/>
                <a:gd name="T7" fmla="*/ 480 h 1152"/>
                <a:gd name="T8" fmla="*/ 1008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5" name="Text Box 18">
              <a:extLst>
                <a:ext uri="{FF2B5EF4-FFF2-40B4-BE49-F238E27FC236}">
                  <a16:creationId xmlns:a16="http://schemas.microsoft.com/office/drawing/2014/main" id="{BF01BDB1-005C-45C9-A4BE-0AFF440FE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29F5E563-45A8-4BDE-A179-5C28DA2B1C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222750"/>
            <a:ext cx="533400" cy="1844675"/>
            <a:chOff x="1584" y="2736"/>
            <a:chExt cx="336" cy="1162"/>
          </a:xfrm>
        </p:grpSpPr>
        <p:sp>
          <p:nvSpPr>
            <p:cNvPr id="15382" name="Line 20">
              <a:extLst>
                <a:ext uri="{FF2B5EF4-FFF2-40B4-BE49-F238E27FC236}">
                  <a16:creationId xmlns:a16="http://schemas.microsoft.com/office/drawing/2014/main" id="{43D2C864-F1F8-4111-A130-9422E6F09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3" name="Text Box 21">
              <a:extLst>
                <a:ext uri="{FF2B5EF4-FFF2-40B4-BE49-F238E27FC236}">
                  <a16:creationId xmlns:a16="http://schemas.microsoft.com/office/drawing/2014/main" id="{B378D550-7D88-4C1A-91A2-0C5A09900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6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463" name="Line 23">
            <a:extLst>
              <a:ext uri="{FF2B5EF4-FFF2-40B4-BE49-F238E27FC236}">
                <a16:creationId xmlns:a16="http://schemas.microsoft.com/office/drawing/2014/main" id="{657991B7-4564-4327-B31A-AE55F54DA6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222750"/>
            <a:ext cx="3810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4" name="Oval 24">
            <a:extLst>
              <a:ext uri="{FF2B5EF4-FFF2-40B4-BE49-F238E27FC236}">
                <a16:creationId xmlns:a16="http://schemas.microsoft.com/office/drawing/2014/main" id="{20858E1F-3939-4EFF-958D-91357871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84550"/>
            <a:ext cx="1371600" cy="10668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5" name="Line 25">
            <a:extLst>
              <a:ext uri="{FF2B5EF4-FFF2-40B4-BE49-F238E27FC236}">
                <a16:creationId xmlns:a16="http://schemas.microsoft.com/office/drawing/2014/main" id="{E5C6C1AD-C331-46C4-B698-307AF7925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222750"/>
            <a:ext cx="4419600" cy="15240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6" name="Line 26">
            <a:extLst>
              <a:ext uri="{FF2B5EF4-FFF2-40B4-BE49-F238E27FC236}">
                <a16:creationId xmlns:a16="http://schemas.microsoft.com/office/drawing/2014/main" id="{17B4DC21-081B-43FD-99C5-8B19CB2CB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1371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7" name="Line 27">
            <a:extLst>
              <a:ext uri="{FF2B5EF4-FFF2-40B4-BE49-F238E27FC236}">
                <a16:creationId xmlns:a16="http://schemas.microsoft.com/office/drawing/2014/main" id="{CD181506-EA39-4BDF-B13A-DAC36F3CF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7713" y="5137150"/>
            <a:ext cx="346075" cy="6096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68" name="Object 28">
            <a:extLst>
              <a:ext uri="{FF2B5EF4-FFF2-40B4-BE49-F238E27FC236}">
                <a16:creationId xmlns:a16="http://schemas.microsoft.com/office/drawing/2014/main" id="{F115CA3D-FA19-4C0E-8C51-135F62E2B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34364"/>
              </p:ext>
            </p:extLst>
          </p:nvPr>
        </p:nvGraphicFramePr>
        <p:xfrm>
          <a:off x="4554538" y="4222750"/>
          <a:ext cx="22875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06500" imgH="431800" progId="Equation.3">
                  <p:embed/>
                </p:oleObj>
              </mc:Choice>
              <mc:Fallback>
                <p:oleObj r:id="rId12" imgW="1206500" imgH="431800" progId="Equation.3">
                  <p:embed/>
                  <p:pic>
                    <p:nvPicPr>
                      <p:cNvPr id="61468" name="Object 28">
                        <a:extLst>
                          <a:ext uri="{FF2B5EF4-FFF2-40B4-BE49-F238E27FC236}">
                            <a16:creationId xmlns:a16="http://schemas.microsoft.com/office/drawing/2014/main" id="{F115CA3D-FA19-4C0E-8C51-135F62E2B7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222750"/>
                        <a:ext cx="22875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>
            <a:extLst>
              <a:ext uri="{FF2B5EF4-FFF2-40B4-BE49-F238E27FC236}">
                <a16:creationId xmlns:a16="http://schemas.microsoft.com/office/drawing/2014/main" id="{7D8D0BDF-CE73-473E-A9E0-20B2383B0AC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060950"/>
            <a:ext cx="4419600" cy="1200150"/>
            <a:chOff x="2688" y="3264"/>
            <a:chExt cx="2784" cy="756"/>
          </a:xfrm>
        </p:grpSpPr>
        <p:sp>
          <p:nvSpPr>
            <p:cNvPr id="15380" name="Text Box 29">
              <a:extLst>
                <a:ext uri="{FF2B5EF4-FFF2-40B4-BE49-F238E27FC236}">
                  <a16:creationId xmlns:a16="http://schemas.microsoft.com/office/drawing/2014/main" id="{D7A711BD-3A9C-4218-94A5-A1E9ADAB8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264"/>
              <a:ext cx="27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93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93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93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93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93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只要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 b="1" baseline="30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，每一步迭代都有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’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 而且                     ，则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就是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的根。</a:t>
              </a:r>
            </a:p>
          </p:txBody>
        </p:sp>
        <p:graphicFrame>
          <p:nvGraphicFramePr>
            <p:cNvPr id="15381" name="Object 30">
              <a:extLst>
                <a:ext uri="{FF2B5EF4-FFF2-40B4-BE49-F238E27FC236}">
                  <a16:creationId xmlns:a16="http://schemas.microsoft.com/office/drawing/2014/main" id="{F3C135FF-EF40-4C57-BE25-BF69F443BCA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72" y="3504"/>
            <a:ext cx="97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787742" imgH="279521" progId="Equation.3">
                    <p:embed/>
                  </p:oleObj>
                </mc:Choice>
                <mc:Fallback>
                  <p:oleObj r:id="rId14" imgW="787742" imgH="279521" progId="Equation.3">
                    <p:embed/>
                    <p:pic>
                      <p:nvPicPr>
                        <p:cNvPr id="15381" name="Object 30">
                          <a:extLst>
                            <a:ext uri="{FF2B5EF4-FFF2-40B4-BE49-F238E27FC236}">
                              <a16:creationId xmlns:a16="http://schemas.microsoft.com/office/drawing/2014/main" id="{F3C135FF-EF40-4C57-BE25-BF69F443BCA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504"/>
                          <a:ext cx="97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5" name="Text Box 35">
            <a:extLst>
              <a:ext uri="{FF2B5EF4-FFF2-40B4-BE49-F238E27FC236}">
                <a16:creationId xmlns:a16="http://schemas.microsoft.com/office/drawing/2014/main" id="{93421D71-4CAD-4DC0-A1B1-F24E076F8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78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§4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牛顿法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Newton - Raphson Method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/>
      <p:bldP spid="61448" grpId="0"/>
      <p:bldP spid="61451" grpId="0" animBg="1"/>
      <p:bldP spid="61464" grpId="0" animBg="1"/>
      <p:bldP spid="614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C2E5E965-01DD-412A-8A8F-9B112606A9F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6878637" cy="461963"/>
            <a:chOff x="288" y="144"/>
            <a:chExt cx="4333" cy="291"/>
          </a:xfrm>
        </p:grpSpPr>
        <p:sp>
          <p:nvSpPr>
            <p:cNvPr id="24630" name="Rectangle 3">
              <a:extLst>
                <a:ext uri="{FF2B5EF4-FFF2-40B4-BE49-F238E27FC236}">
                  <a16:creationId xmlns:a16="http://schemas.microsoft.com/office/drawing/2014/main" id="{9D71F052-1890-49DA-858B-3DF92B546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4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求方程                       在            附近的一个根  。</a:t>
              </a:r>
            </a:p>
          </p:txBody>
        </p:sp>
        <p:graphicFrame>
          <p:nvGraphicFramePr>
            <p:cNvPr id="24631" name="Object 5">
              <a:extLst>
                <a:ext uri="{FF2B5EF4-FFF2-40B4-BE49-F238E27FC236}">
                  <a16:creationId xmlns:a16="http://schemas.microsoft.com/office/drawing/2014/main" id="{C01894EE-5589-44CE-987C-6BC1D3135C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9" y="171"/>
            <a:ext cx="9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875920" imgH="203112" progId="Equation.3">
                    <p:embed/>
                  </p:oleObj>
                </mc:Choice>
                <mc:Fallback>
                  <p:oleObj r:id="rId5" imgW="875920" imgH="203112" progId="Equation.3">
                    <p:embed/>
                    <p:pic>
                      <p:nvPicPr>
                        <p:cNvPr id="24631" name="Object 5">
                          <a:extLst>
                            <a:ext uri="{FF2B5EF4-FFF2-40B4-BE49-F238E27FC236}">
                              <a16:creationId xmlns:a16="http://schemas.microsoft.com/office/drawing/2014/main" id="{C01894EE-5589-44CE-987C-6BC1D3135C8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171"/>
                          <a:ext cx="9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6">
              <a:extLst>
                <a:ext uri="{FF2B5EF4-FFF2-40B4-BE49-F238E27FC236}">
                  <a16:creationId xmlns:a16="http://schemas.microsoft.com/office/drawing/2014/main" id="{BF90913F-37DA-4638-814F-FD1955250A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96" y="192"/>
            <a:ext cx="55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82181" imgH="177646" progId="Equation.3">
                    <p:embed/>
                  </p:oleObj>
                </mc:Choice>
                <mc:Fallback>
                  <p:oleObj r:id="rId7" imgW="482181" imgH="177646" progId="Equation.3">
                    <p:embed/>
                    <p:pic>
                      <p:nvPicPr>
                        <p:cNvPr id="24632" name="Object 6">
                          <a:extLst>
                            <a:ext uri="{FF2B5EF4-FFF2-40B4-BE49-F238E27FC236}">
                              <a16:creationId xmlns:a16="http://schemas.microsoft.com/office/drawing/2014/main" id="{BF90913F-37DA-4638-814F-FD1955250A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92"/>
                          <a:ext cx="55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7">
              <a:extLst>
                <a:ext uri="{FF2B5EF4-FFF2-40B4-BE49-F238E27FC236}">
                  <a16:creationId xmlns:a16="http://schemas.microsoft.com/office/drawing/2014/main" id="{06214CE4-2052-4740-A5B5-F5B8E2B4CB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4" y="144"/>
            <a:ext cx="24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0666" imgH="203377" progId="Equation.3">
                    <p:embed/>
                  </p:oleObj>
                </mc:Choice>
                <mc:Fallback>
                  <p:oleObj r:id="rId9" imgW="190666" imgH="203377" progId="Equation.3">
                    <p:embed/>
                    <p:pic>
                      <p:nvPicPr>
                        <p:cNvPr id="24633" name="Object 7">
                          <a:extLst>
                            <a:ext uri="{FF2B5EF4-FFF2-40B4-BE49-F238E27FC236}">
                              <a16:creationId xmlns:a16="http://schemas.microsoft.com/office/drawing/2014/main" id="{06214CE4-2052-4740-A5B5-F5B8E2B4CB7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"/>
                          <a:ext cx="24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54C89891-85D7-408C-9197-E4D692C651DF}"/>
              </a:ext>
            </a:extLst>
          </p:cNvPr>
          <p:cNvGrpSpPr>
            <a:grpSpLocks/>
          </p:cNvGrpSpPr>
          <p:nvPr/>
        </p:nvGrpSpPr>
        <p:grpSpPr bwMode="auto">
          <a:xfrm>
            <a:off x="55563" y="1905000"/>
            <a:ext cx="6954837" cy="474663"/>
            <a:chOff x="35" y="1200"/>
            <a:chExt cx="4381" cy="299"/>
          </a:xfrm>
        </p:grpSpPr>
        <p:sp>
          <p:nvSpPr>
            <p:cNvPr id="24628" name="Rectangle 4">
              <a:extLst>
                <a:ext uri="{FF2B5EF4-FFF2-40B4-BE49-F238E27FC236}">
                  <a16:creationId xmlns:a16="http://schemas.microsoft.com/office/drawing/2014/main" id="{F85E4A0C-85C6-4A47-B13F-8F6A7496C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1200"/>
              <a:ext cx="4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显然，当取初值              时，计算结果如下：</a:t>
              </a:r>
            </a:p>
          </p:txBody>
        </p:sp>
        <p:graphicFrame>
          <p:nvGraphicFramePr>
            <p:cNvPr id="24629" name="Object 9">
              <a:extLst>
                <a:ext uri="{FF2B5EF4-FFF2-40B4-BE49-F238E27FC236}">
                  <a16:creationId xmlns:a16="http://schemas.microsoft.com/office/drawing/2014/main" id="{6D83CCFC-BA9B-4127-9057-89D753B8A2C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80" y="1248"/>
            <a:ext cx="59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04908" imgH="199923" progId="Equation.3">
                    <p:embed/>
                  </p:oleObj>
                </mc:Choice>
                <mc:Fallback>
                  <p:oleObj r:id="rId11" imgW="504908" imgH="199923" progId="Equation.3">
                    <p:embed/>
                    <p:pic>
                      <p:nvPicPr>
                        <p:cNvPr id="24629" name="Object 9">
                          <a:extLst>
                            <a:ext uri="{FF2B5EF4-FFF2-40B4-BE49-F238E27FC236}">
                              <a16:creationId xmlns:a16="http://schemas.microsoft.com/office/drawing/2014/main" id="{6D83CCFC-BA9B-4127-9057-89D753B8A2C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48"/>
                          <a:ext cx="59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FB46E4E2-C728-496A-8BFA-F524FD91E6B5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276600"/>
            <a:ext cx="5289549" cy="533400"/>
            <a:chOff x="227" y="2304"/>
            <a:chExt cx="3332" cy="336"/>
          </a:xfrm>
        </p:grpSpPr>
        <p:sp>
          <p:nvSpPr>
            <p:cNvPr id="24626" name="Rectangle 42">
              <a:extLst>
                <a:ext uri="{FF2B5EF4-FFF2-40B4-BE49-F238E27FC236}">
                  <a16:creationId xmlns:a16="http://schemas.microsoft.com/office/drawing/2014/main" id="{D0C88318-A177-4C89-9637-B205890D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317"/>
              <a:ext cx="3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表中     的每一位数字均为有效数字。</a:t>
              </a:r>
            </a:p>
          </p:txBody>
        </p:sp>
        <p:graphicFrame>
          <p:nvGraphicFramePr>
            <p:cNvPr id="24627" name="Object 10">
              <a:extLst>
                <a:ext uri="{FF2B5EF4-FFF2-40B4-BE49-F238E27FC236}">
                  <a16:creationId xmlns:a16="http://schemas.microsoft.com/office/drawing/2014/main" id="{6A3ECB50-C1D6-404C-9C54-83515E337E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2304"/>
            <a:ext cx="2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61778" imgH="199923" progId="Equation.3">
                    <p:embed/>
                  </p:oleObj>
                </mc:Choice>
                <mc:Fallback>
                  <p:oleObj r:id="rId13" imgW="161778" imgH="199923" progId="Equation.3">
                    <p:embed/>
                    <p:pic>
                      <p:nvPicPr>
                        <p:cNvPr id="24627" name="Object 10">
                          <a:extLst>
                            <a:ext uri="{FF2B5EF4-FFF2-40B4-BE49-F238E27FC236}">
                              <a16:creationId xmlns:a16="http://schemas.microsoft.com/office/drawing/2014/main" id="{6A3ECB50-C1D6-404C-9C54-83515E337E7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27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25CDA4EE-0470-496A-B8B0-E6F2E531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82638"/>
            <a:ext cx="360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Newton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法计算</a:t>
            </a:r>
          </a:p>
        </p:txBody>
      </p:sp>
      <p:grpSp>
        <p:nvGrpSpPr>
          <p:cNvPr id="5" name="Group 54">
            <a:extLst>
              <a:ext uri="{FF2B5EF4-FFF2-40B4-BE49-F238E27FC236}">
                <a16:creationId xmlns:a16="http://schemas.microsoft.com/office/drawing/2014/main" id="{C020D4FE-F57A-4CDF-958F-129CF79C170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69988"/>
            <a:ext cx="4641850" cy="811212"/>
            <a:chOff x="394" y="737"/>
            <a:chExt cx="2870" cy="511"/>
          </a:xfrm>
        </p:grpSpPr>
        <p:graphicFrame>
          <p:nvGraphicFramePr>
            <p:cNvPr id="24624" name="Object 8">
              <a:extLst>
                <a:ext uri="{FF2B5EF4-FFF2-40B4-BE49-F238E27FC236}">
                  <a16:creationId xmlns:a16="http://schemas.microsoft.com/office/drawing/2014/main" id="{76D96667-225B-4B7B-94AF-AB6D8FB86DB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737"/>
            <a:ext cx="163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438269" imgH="428625" progId="Equation.3">
                    <p:embed/>
                  </p:oleObj>
                </mc:Choice>
                <mc:Fallback>
                  <p:oleObj r:id="rId15" imgW="1438269" imgH="428625" progId="Equation.3">
                    <p:embed/>
                    <p:pic>
                      <p:nvPicPr>
                        <p:cNvPr id="24624" name="Object 8">
                          <a:extLst>
                            <a:ext uri="{FF2B5EF4-FFF2-40B4-BE49-F238E27FC236}">
                              <a16:creationId xmlns:a16="http://schemas.microsoft.com/office/drawing/2014/main" id="{76D96667-225B-4B7B-94AF-AB6D8FB86DB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37"/>
                          <a:ext cx="163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Rectangle 17">
              <a:extLst>
                <a:ext uri="{FF2B5EF4-FFF2-40B4-BE49-F238E27FC236}">
                  <a16:creationId xmlns:a16="http://schemas.microsoft.com/office/drawing/2014/main" id="{0437426A-F040-4F1B-A68D-5AE1D020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877"/>
              <a:ext cx="13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公式：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EF2AF806-14D3-4270-AD77-80D1F21B8D0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28875"/>
            <a:ext cx="6934200" cy="771525"/>
            <a:chOff x="480" y="1530"/>
            <a:chExt cx="4800" cy="739"/>
          </a:xfrm>
        </p:grpSpPr>
        <p:sp>
          <p:nvSpPr>
            <p:cNvPr id="24601" name="Rectangle 19">
              <a:extLst>
                <a:ext uri="{FF2B5EF4-FFF2-40B4-BE49-F238E27FC236}">
                  <a16:creationId xmlns:a16="http://schemas.microsoft.com/office/drawing/2014/main" id="{2536CC05-76B6-4ACD-B7E7-22F8BA1E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61"/>
              <a:ext cx="95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1.32520</a:t>
              </a:r>
            </a:p>
          </p:txBody>
        </p:sp>
        <p:sp>
          <p:nvSpPr>
            <p:cNvPr id="24602" name="Rectangle 20">
              <a:extLst>
                <a:ext uri="{FF2B5EF4-FFF2-40B4-BE49-F238E27FC236}">
                  <a16:creationId xmlns:a16="http://schemas.microsoft.com/office/drawing/2014/main" id="{C60185D0-83BD-4D0B-AB06-C65FDA3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61"/>
              <a:ext cx="9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1.34783</a:t>
              </a:r>
            </a:p>
          </p:txBody>
        </p:sp>
        <p:sp>
          <p:nvSpPr>
            <p:cNvPr id="24603" name="Rectangle 21">
              <a:extLst>
                <a:ext uri="{FF2B5EF4-FFF2-40B4-BE49-F238E27FC236}">
                  <a16:creationId xmlns:a16="http://schemas.microsoft.com/office/drawing/2014/main" id="{17E91831-26E6-4214-8C94-41452F17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61"/>
              <a:ext cx="95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24604" name="Rectangle 22">
              <a:extLst>
                <a:ext uri="{FF2B5EF4-FFF2-40B4-BE49-F238E27FC236}">
                  <a16:creationId xmlns:a16="http://schemas.microsoft.com/office/drawing/2014/main" id="{CB5A7E72-4A50-464A-9D1B-5560264E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861"/>
              <a:ext cx="96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30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5" name="Rectangle 23">
              <a:extLst>
                <a:ext uri="{FF2B5EF4-FFF2-40B4-BE49-F238E27FC236}">
                  <a16:creationId xmlns:a16="http://schemas.microsoft.com/office/drawing/2014/main" id="{13F54B38-EEF3-446B-8DB8-07B0AEB6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95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06" name="Rectangle 24">
              <a:extLst>
                <a:ext uri="{FF2B5EF4-FFF2-40B4-BE49-F238E27FC236}">
                  <a16:creationId xmlns:a16="http://schemas.microsoft.com/office/drawing/2014/main" id="{EC923584-8338-4056-B5FF-AEC12F985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36"/>
              <a:ext cx="96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07" name="Rectangle 25">
              <a:extLst>
                <a:ext uri="{FF2B5EF4-FFF2-40B4-BE49-F238E27FC236}">
                  <a16:creationId xmlns:a16="http://schemas.microsoft.com/office/drawing/2014/main" id="{9BC559AB-8531-49D9-BBC4-84FDB9CC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95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</a:p>
          </p:txBody>
        </p:sp>
        <p:sp>
          <p:nvSpPr>
            <p:cNvPr id="24608" name="Rectangle 26">
              <a:extLst>
                <a:ext uri="{FF2B5EF4-FFF2-40B4-BE49-F238E27FC236}">
                  <a16:creationId xmlns:a16="http://schemas.microsoft.com/office/drawing/2014/main" id="{D037ED5F-5213-44CF-B2B4-C5E37B66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96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609" name="Line 27">
              <a:extLst>
                <a:ext uri="{FF2B5EF4-FFF2-40B4-BE49-F238E27FC236}">
                  <a16:creationId xmlns:a16="http://schemas.microsoft.com/office/drawing/2014/main" id="{48D207A8-6748-4485-873D-99FCA1FE7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3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0" name="Line 28">
              <a:extLst>
                <a:ext uri="{FF2B5EF4-FFF2-40B4-BE49-F238E27FC236}">
                  <a16:creationId xmlns:a16="http://schemas.microsoft.com/office/drawing/2014/main" id="{697C5352-F89F-4E23-9F3B-F539210AC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61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1" name="Line 29">
              <a:extLst>
                <a:ext uri="{FF2B5EF4-FFF2-40B4-BE49-F238E27FC236}">
                  <a16:creationId xmlns:a16="http://schemas.microsoft.com/office/drawing/2014/main" id="{CA5AC09B-39C8-4474-882A-D7F1120A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5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2" name="Line 30">
              <a:extLst>
                <a:ext uri="{FF2B5EF4-FFF2-40B4-BE49-F238E27FC236}">
                  <a16:creationId xmlns:a16="http://schemas.microsoft.com/office/drawing/2014/main" id="{85C094FA-98CC-47EF-92C9-FFF72FD56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36"/>
              <a:ext cx="0" cy="7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3" name="Line 31">
              <a:extLst>
                <a:ext uri="{FF2B5EF4-FFF2-40B4-BE49-F238E27FC236}">
                  <a16:creationId xmlns:a16="http://schemas.microsoft.com/office/drawing/2014/main" id="{1EF7FDEC-6A1E-430F-811F-49BA24570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36"/>
              <a:ext cx="0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4" name="Line 32">
              <a:extLst>
                <a:ext uri="{FF2B5EF4-FFF2-40B4-BE49-F238E27FC236}">
                  <a16:creationId xmlns:a16="http://schemas.microsoft.com/office/drawing/2014/main" id="{34FB8128-4AFC-4F81-A6C0-584FD31B8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36"/>
              <a:ext cx="0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5" name="Line 33">
              <a:extLst>
                <a:ext uri="{FF2B5EF4-FFF2-40B4-BE49-F238E27FC236}">
                  <a16:creationId xmlns:a16="http://schemas.microsoft.com/office/drawing/2014/main" id="{D832960D-C567-45D5-8222-8505A6086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0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6" name="Line 34">
              <a:extLst>
                <a:ext uri="{FF2B5EF4-FFF2-40B4-BE49-F238E27FC236}">
                  <a16:creationId xmlns:a16="http://schemas.microsoft.com/office/drawing/2014/main" id="{087CD2A5-ECD2-43C5-99E7-F7E0D1F37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6"/>
              <a:ext cx="0" cy="7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17" name="Rectangle 35">
              <a:extLst>
                <a:ext uri="{FF2B5EF4-FFF2-40B4-BE49-F238E27FC236}">
                  <a16:creationId xmlns:a16="http://schemas.microsoft.com/office/drawing/2014/main" id="{7EE5C1F9-4CB6-43BA-A42A-E636ED30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96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1.32472</a:t>
              </a:r>
            </a:p>
          </p:txBody>
        </p:sp>
        <p:sp>
          <p:nvSpPr>
            <p:cNvPr id="24618" name="Rectangle 36">
              <a:extLst>
                <a:ext uri="{FF2B5EF4-FFF2-40B4-BE49-F238E27FC236}">
                  <a16:creationId xmlns:a16="http://schemas.microsoft.com/office/drawing/2014/main" id="{7081D714-7E49-41FD-8D3B-8039EEC3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30"/>
              <a:ext cx="96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19" name="Line 37">
              <a:extLst>
                <a:ext uri="{FF2B5EF4-FFF2-40B4-BE49-F238E27FC236}">
                  <a16:creationId xmlns:a16="http://schemas.microsoft.com/office/drawing/2014/main" id="{EBE898D4-6EA5-4E12-B821-CF4EB2EAA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5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20" name="Line 38">
              <a:extLst>
                <a:ext uri="{FF2B5EF4-FFF2-40B4-BE49-F238E27FC236}">
                  <a16:creationId xmlns:a16="http://schemas.microsoft.com/office/drawing/2014/main" id="{292372B8-4C8D-4776-8F6E-52CA613E1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4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21" name="Line 39">
              <a:extLst>
                <a:ext uri="{FF2B5EF4-FFF2-40B4-BE49-F238E27FC236}">
                  <a16:creationId xmlns:a16="http://schemas.microsoft.com/office/drawing/2014/main" id="{9C9C8E08-117F-4911-8F47-6E4015D46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55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22" name="Line 40">
              <a:extLst>
                <a:ext uri="{FF2B5EF4-FFF2-40B4-BE49-F238E27FC236}">
                  <a16:creationId xmlns:a16="http://schemas.microsoft.com/office/drawing/2014/main" id="{4359FD22-A582-4F50-A55B-C5C95A0E6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44"/>
              <a:ext cx="0" cy="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23" name="Line 41">
              <a:extLst>
                <a:ext uri="{FF2B5EF4-FFF2-40B4-BE49-F238E27FC236}">
                  <a16:creationId xmlns:a16="http://schemas.microsoft.com/office/drawing/2014/main" id="{31DCFD5C-3551-4AE8-9B50-EADA08CEE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544"/>
              <a:ext cx="0" cy="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57">
            <a:extLst>
              <a:ext uri="{FF2B5EF4-FFF2-40B4-BE49-F238E27FC236}">
                <a16:creationId xmlns:a16="http://schemas.microsoft.com/office/drawing/2014/main" id="{534440DB-EAE0-4E96-B56E-254B22BA22D5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3716338"/>
            <a:ext cx="8818562" cy="1295400"/>
            <a:chOff x="205" y="2352"/>
            <a:chExt cx="5555" cy="816"/>
          </a:xfrm>
        </p:grpSpPr>
        <p:grpSp>
          <p:nvGrpSpPr>
            <p:cNvPr id="24593" name="Group 45">
              <a:extLst>
                <a:ext uri="{FF2B5EF4-FFF2-40B4-BE49-F238E27FC236}">
                  <a16:creationId xmlns:a16="http://schemas.microsoft.com/office/drawing/2014/main" id="{EBF6FEB1-E748-4A20-91A7-D48000483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2352"/>
              <a:ext cx="5555" cy="807"/>
              <a:chOff x="205" y="2627"/>
              <a:chExt cx="5555" cy="807"/>
            </a:xfrm>
          </p:grpSpPr>
          <p:sp>
            <p:nvSpPr>
              <p:cNvPr id="24595" name="Rectangle 2">
                <a:extLst>
                  <a:ext uri="{FF2B5EF4-FFF2-40B4-BE49-F238E27FC236}">
                    <a16:creationId xmlns:a16="http://schemas.microsoft.com/office/drawing/2014/main" id="{9117EC83-0B0D-486F-8EA9-583E2E242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2627"/>
                <a:ext cx="5555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15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当取初值              时，按牛顿公式计算有                                  影响收敛速度，             ，这个结果反而比     更偏离了所求的根</a:t>
                </a:r>
              </a:p>
            </p:txBody>
          </p:sp>
          <p:graphicFrame>
            <p:nvGraphicFramePr>
              <p:cNvPr id="24596" name="Object 11">
                <a:extLst>
                  <a:ext uri="{FF2B5EF4-FFF2-40B4-BE49-F238E27FC236}">
                    <a16:creationId xmlns:a16="http://schemas.microsoft.com/office/drawing/2014/main" id="{038D5D4F-8101-4FD0-92A9-B4EF384D83E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440" y="2666"/>
              <a:ext cx="62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523869" imgH="199923" progId="Equation.3">
                      <p:embed/>
                    </p:oleObj>
                  </mc:Choice>
                  <mc:Fallback>
                    <p:oleObj r:id="rId17" imgW="523869" imgH="199923" progId="Equation.3">
                      <p:embed/>
                      <p:pic>
                        <p:nvPicPr>
                          <p:cNvPr id="24596" name="Object 11">
                            <a:extLst>
                              <a:ext uri="{FF2B5EF4-FFF2-40B4-BE49-F238E27FC236}">
                                <a16:creationId xmlns:a16="http://schemas.microsoft.com/office/drawing/2014/main" id="{038D5D4F-8101-4FD0-92A9-B4EF384D83E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666"/>
                            <a:ext cx="62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12">
                <a:extLst>
                  <a:ext uri="{FF2B5EF4-FFF2-40B4-BE49-F238E27FC236}">
                    <a16:creationId xmlns:a16="http://schemas.microsoft.com/office/drawing/2014/main" id="{C52AAAF8-C389-49AF-80C6-EE78B84F396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19" y="2640"/>
              <a:ext cx="159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1421166" imgH="215713" progId="Equation.3">
                      <p:embed/>
                    </p:oleObj>
                  </mc:Choice>
                  <mc:Fallback>
                    <p:oleObj r:id="rId19" imgW="1421166" imgH="215713" progId="Equation.3">
                      <p:embed/>
                      <p:pic>
                        <p:nvPicPr>
                          <p:cNvPr id="24597" name="Object 12">
                            <a:extLst>
                              <a:ext uri="{FF2B5EF4-FFF2-40B4-BE49-F238E27FC236}">
                                <a16:creationId xmlns:a16="http://schemas.microsoft.com/office/drawing/2014/main" id="{C52AAAF8-C389-49AF-80C6-EE78B84F396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9" y="2640"/>
                            <a:ext cx="159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13">
                <a:extLst>
                  <a:ext uri="{FF2B5EF4-FFF2-40B4-BE49-F238E27FC236}">
                    <a16:creationId xmlns:a16="http://schemas.microsoft.com/office/drawing/2014/main" id="{E6433802-E183-478C-9D10-64CF784F964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36" y="2915"/>
              <a:ext cx="701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609336" imgH="215806" progId="Equation.3">
                      <p:embed/>
                    </p:oleObj>
                  </mc:Choice>
                  <mc:Fallback>
                    <p:oleObj r:id="rId21" imgW="609336" imgH="215806" progId="Equation.3">
                      <p:embed/>
                      <p:pic>
                        <p:nvPicPr>
                          <p:cNvPr id="24598" name="Object 13">
                            <a:extLst>
                              <a:ext uri="{FF2B5EF4-FFF2-40B4-BE49-F238E27FC236}">
                                <a16:creationId xmlns:a16="http://schemas.microsoft.com/office/drawing/2014/main" id="{E6433802-E183-478C-9D10-64CF784F964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915"/>
                            <a:ext cx="701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9" name="Object 14">
                <a:extLst>
                  <a:ext uri="{FF2B5EF4-FFF2-40B4-BE49-F238E27FC236}">
                    <a16:creationId xmlns:a16="http://schemas.microsoft.com/office/drawing/2014/main" id="{CD5E0408-FD1D-494E-82A0-F60A8EDD168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792" y="2880"/>
              <a:ext cx="24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190666" imgH="228799" progId="Equation.3">
                      <p:embed/>
                    </p:oleObj>
                  </mc:Choice>
                  <mc:Fallback>
                    <p:oleObj r:id="rId23" imgW="190666" imgH="228799" progId="Equation.3">
                      <p:embed/>
                      <p:pic>
                        <p:nvPicPr>
                          <p:cNvPr id="24599" name="Object 14">
                            <a:extLst>
                              <a:ext uri="{FF2B5EF4-FFF2-40B4-BE49-F238E27FC236}">
                                <a16:creationId xmlns:a16="http://schemas.microsoft.com/office/drawing/2014/main" id="{CD5E0408-FD1D-494E-82A0-F60A8EDD168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24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0" name="Object 15">
                <a:extLst>
                  <a:ext uri="{FF2B5EF4-FFF2-40B4-BE49-F238E27FC236}">
                    <a16:creationId xmlns:a16="http://schemas.microsoft.com/office/drawing/2014/main" id="{07BE41B6-8938-4862-92FA-AF331D12BA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40" y="3164"/>
              <a:ext cx="24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5" imgW="177877" imgH="203288" progId="Equation.3">
                      <p:embed/>
                    </p:oleObj>
                  </mc:Choice>
                  <mc:Fallback>
                    <p:oleObj r:id="rId25" imgW="177877" imgH="203288" progId="Equation.3">
                      <p:embed/>
                      <p:pic>
                        <p:nvPicPr>
                          <p:cNvPr id="24600" name="Object 15">
                            <a:extLst>
                              <a:ext uri="{FF2B5EF4-FFF2-40B4-BE49-F238E27FC236}">
                                <a16:creationId xmlns:a16="http://schemas.microsoft.com/office/drawing/2014/main" id="{07BE41B6-8938-4862-92FA-AF331D12BA3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164"/>
                            <a:ext cx="244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4" name="Rectangle 43">
              <a:extLst>
                <a:ext uri="{FF2B5EF4-FFF2-40B4-BE49-F238E27FC236}">
                  <a16:creationId xmlns:a16="http://schemas.microsoft.com/office/drawing/2014/main" id="{3A136954-9E0D-4941-907E-89F73A0A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id="{3AC94F7D-140A-47A6-9E28-3F476161A71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5140325"/>
            <a:ext cx="8839200" cy="1625600"/>
            <a:chOff x="144" y="3248"/>
            <a:chExt cx="5568" cy="1024"/>
          </a:xfrm>
        </p:grpSpPr>
        <p:sp>
          <p:nvSpPr>
            <p:cNvPr id="24588" name="Rectangle 46">
              <a:extLst>
                <a:ext uri="{FF2B5EF4-FFF2-40B4-BE49-F238E27FC236}">
                  <a16:creationId xmlns:a16="http://schemas.microsoft.com/office/drawing/2014/main" id="{F5D9E355-2C5D-4818-9E63-1D131153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48"/>
              <a:ext cx="5568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87363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按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公式求得的迭代值                 ，设取下山因子        ，由</a:t>
              </a: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下山法计算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可求得                                               这个结果纠正了    的严重偏差。 </a:t>
              </a:r>
            </a:p>
          </p:txBody>
        </p:sp>
        <p:graphicFrame>
          <p:nvGraphicFramePr>
            <p:cNvPr id="24589" name="Object 47">
              <a:extLst>
                <a:ext uri="{FF2B5EF4-FFF2-40B4-BE49-F238E27FC236}">
                  <a16:creationId xmlns:a16="http://schemas.microsoft.com/office/drawing/2014/main" id="{3900770A-A921-4199-A295-7AD2AED8758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50" y="3355"/>
            <a:ext cx="70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622030" imgH="215806" progId="Equation.3">
                    <p:embed/>
                  </p:oleObj>
                </mc:Choice>
                <mc:Fallback>
                  <p:oleObj r:id="rId27" imgW="622030" imgH="215806" progId="Equation.3">
                    <p:embed/>
                    <p:pic>
                      <p:nvPicPr>
                        <p:cNvPr id="24589" name="Object 47">
                          <a:extLst>
                            <a:ext uri="{FF2B5EF4-FFF2-40B4-BE49-F238E27FC236}">
                              <a16:creationId xmlns:a16="http://schemas.microsoft.com/office/drawing/2014/main" id="{3900770A-A921-4199-A295-7AD2AED8758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3355"/>
                          <a:ext cx="70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48">
              <a:extLst>
                <a:ext uri="{FF2B5EF4-FFF2-40B4-BE49-F238E27FC236}">
                  <a16:creationId xmlns:a16="http://schemas.microsoft.com/office/drawing/2014/main" id="{CC4AD081-1097-4FD7-ADD2-663FE8DF1A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2" y="3264"/>
            <a:ext cx="48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482600" imgH="406400" progId="Equation.3">
                    <p:embed/>
                  </p:oleObj>
                </mc:Choice>
                <mc:Fallback>
                  <p:oleObj r:id="rId29" imgW="482600" imgH="406400" progId="Equation.3">
                    <p:embed/>
                    <p:pic>
                      <p:nvPicPr>
                        <p:cNvPr id="24590" name="Object 48">
                          <a:extLst>
                            <a:ext uri="{FF2B5EF4-FFF2-40B4-BE49-F238E27FC236}">
                              <a16:creationId xmlns:a16="http://schemas.microsoft.com/office/drawing/2014/main" id="{CC4AD081-1097-4FD7-ADD2-663FE8DF1AD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264"/>
                          <a:ext cx="48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49">
              <a:extLst>
                <a:ext uri="{FF2B5EF4-FFF2-40B4-BE49-F238E27FC236}">
                  <a16:creationId xmlns:a16="http://schemas.microsoft.com/office/drawing/2014/main" id="{3B51383B-9EB9-4DA7-9884-0A87CE4A31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19" y="3552"/>
            <a:ext cx="219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904174" imgH="406224" progId="Equation.3">
                    <p:embed/>
                  </p:oleObj>
                </mc:Choice>
                <mc:Fallback>
                  <p:oleObj r:id="rId31" imgW="1904174" imgH="406224" progId="Equation.3">
                    <p:embed/>
                    <p:pic>
                      <p:nvPicPr>
                        <p:cNvPr id="24591" name="Object 49">
                          <a:extLst>
                            <a:ext uri="{FF2B5EF4-FFF2-40B4-BE49-F238E27FC236}">
                              <a16:creationId xmlns:a16="http://schemas.microsoft.com/office/drawing/2014/main" id="{3B51383B-9EB9-4DA7-9884-0A87CE4A314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3552"/>
                          <a:ext cx="219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50">
              <a:extLst>
                <a:ext uri="{FF2B5EF4-FFF2-40B4-BE49-F238E27FC236}">
                  <a16:creationId xmlns:a16="http://schemas.microsoft.com/office/drawing/2014/main" id="{D87DEBBD-0966-4B99-ABFA-9235438D2A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9" y="3984"/>
            <a:ext cx="20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77800" imgH="215900" progId="Equation.3">
                    <p:embed/>
                  </p:oleObj>
                </mc:Choice>
                <mc:Fallback>
                  <p:oleObj r:id="rId33" imgW="177800" imgH="215900" progId="Equation.3">
                    <p:embed/>
                    <p:pic>
                      <p:nvPicPr>
                        <p:cNvPr id="24592" name="Object 50">
                          <a:extLst>
                            <a:ext uri="{FF2B5EF4-FFF2-40B4-BE49-F238E27FC236}">
                              <a16:creationId xmlns:a16="http://schemas.microsoft.com/office/drawing/2014/main" id="{D87DEBBD-0966-4B99-ABFA-9235438D2A8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3984"/>
                          <a:ext cx="20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91" name="Rectangle 51">
            <a:extLst>
              <a:ext uri="{FF2B5EF4-FFF2-40B4-BE49-F238E27FC236}">
                <a16:creationId xmlns:a16="http://schemas.microsoft.com/office/drawing/2014/main" id="{97724782-B9DF-42CB-8F36-731C8E9B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51400"/>
            <a:ext cx="373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Newton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下山法计算</a:t>
            </a:r>
          </a:p>
        </p:txBody>
      </p:sp>
      <p:sp>
        <p:nvSpPr>
          <p:cNvPr id="24587" name="Rectangle 52">
            <a:extLst>
              <a:ext uri="{FF2B5EF4-FFF2-40B4-BE49-F238E27FC236}">
                <a16:creationId xmlns:a16="http://schemas.microsoft.com/office/drawing/2014/main" id="{DDEFA27C-6E64-4163-8766-1DD72C8A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6" grpId="0"/>
      <p:bldP spid="870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09" name="Object 33">
            <a:extLst>
              <a:ext uri="{FF2B5EF4-FFF2-40B4-BE49-F238E27FC236}">
                <a16:creationId xmlns:a16="http://schemas.microsoft.com/office/drawing/2014/main" id="{22087B59-3C21-4A13-9B75-FD94F136C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749429"/>
              </p:ext>
            </p:extLst>
          </p:nvPr>
        </p:nvGraphicFramePr>
        <p:xfrm>
          <a:off x="1725851" y="2528621"/>
          <a:ext cx="5976699" cy="150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705308" imgH="885723" progId="Equation.3">
                  <p:embed/>
                </p:oleObj>
              </mc:Choice>
              <mc:Fallback>
                <p:oleObj r:id="rId7" imgW="3705308" imgH="885723" progId="Equation.3">
                  <p:embed/>
                  <p:pic>
                    <p:nvPicPr>
                      <p:cNvPr id="101409" name="Object 33">
                        <a:extLst>
                          <a:ext uri="{FF2B5EF4-FFF2-40B4-BE49-F238E27FC236}">
                            <a16:creationId xmlns:a16="http://schemas.microsoft.com/office/drawing/2014/main" id="{22087B59-3C21-4A13-9B75-FD94F136C5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851" y="2528621"/>
                        <a:ext cx="5976699" cy="1503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49170196-F596-401D-8667-416D6FB714CC}"/>
              </a:ext>
            </a:extLst>
          </p:cNvPr>
          <p:cNvGrpSpPr>
            <a:grpSpLocks/>
          </p:cNvGrpSpPr>
          <p:nvPr/>
        </p:nvGrpSpPr>
        <p:grpSpPr bwMode="auto">
          <a:xfrm>
            <a:off x="637794" y="853403"/>
            <a:ext cx="7210806" cy="476922"/>
            <a:chOff x="624" y="1008"/>
            <a:chExt cx="4464" cy="288"/>
          </a:xfrm>
        </p:grpSpPr>
        <p:sp>
          <p:nvSpPr>
            <p:cNvPr id="25636" name="Text Box 4">
              <a:extLst>
                <a:ext uri="{FF2B5EF4-FFF2-40B4-BE49-F238E27FC236}">
                  <a16:creationId xmlns:a16="http://schemas.microsoft.com/office/drawing/2014/main" id="{2F0C118C-BFA5-4363-B768-8B7BB0306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4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Q1: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　　　   ，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Newton’s Method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是否仍收敛？</a:t>
              </a:r>
            </a:p>
          </p:txBody>
        </p:sp>
        <p:graphicFrame>
          <p:nvGraphicFramePr>
            <p:cNvPr id="25637" name="Object 5">
              <a:extLst>
                <a:ext uri="{FF2B5EF4-FFF2-40B4-BE49-F238E27FC236}">
                  <a16:creationId xmlns:a16="http://schemas.microsoft.com/office/drawing/2014/main" id="{3B76FB0D-CFDC-4BD6-911A-087F6A2C4E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44" y="1031"/>
            <a:ext cx="78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698500" imgH="203200" progId="Equation.3">
                    <p:embed/>
                  </p:oleObj>
                </mc:Choice>
                <mc:Fallback>
                  <p:oleObj r:id="rId9" imgW="698500" imgH="203200" progId="Equation.3">
                    <p:embed/>
                    <p:pic>
                      <p:nvPicPr>
                        <p:cNvPr id="25637" name="Object 5">
                          <a:extLst>
                            <a:ext uri="{FF2B5EF4-FFF2-40B4-BE49-F238E27FC236}">
                              <a16:creationId xmlns:a16="http://schemas.microsoft.com/office/drawing/2014/main" id="{3B76FB0D-CFDC-4BD6-911A-087F6A2C4E8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031"/>
                          <a:ext cx="78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6AC93179-0FE7-4A4C-B8E4-239C8646CFFC}"/>
              </a:ext>
            </a:extLst>
          </p:cNvPr>
          <p:cNvGrpSpPr>
            <a:grpSpLocks/>
          </p:cNvGrpSpPr>
          <p:nvPr/>
        </p:nvGrpSpPr>
        <p:grpSpPr bwMode="auto">
          <a:xfrm>
            <a:off x="235425" y="1333457"/>
            <a:ext cx="8451375" cy="922381"/>
            <a:chOff x="240" y="864"/>
            <a:chExt cx="5232" cy="557"/>
          </a:xfrm>
        </p:grpSpPr>
        <p:sp>
          <p:nvSpPr>
            <p:cNvPr id="25629" name="Rectangle 24">
              <a:extLst>
                <a:ext uri="{FF2B5EF4-FFF2-40B4-BE49-F238E27FC236}">
                  <a16:creationId xmlns:a16="http://schemas.microsoft.com/office/drawing/2014/main" id="{E9A0D298-87B1-41DC-98FC-68550706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5232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715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   是方程           的</a:t>
              </a:r>
              <a:r>
                <a:rPr lang="en-US" altLang="zh-CN" sz="28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重根（       ）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   的某邻域内有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阶连续导数，这时</a:t>
              </a:r>
            </a:p>
          </p:txBody>
        </p:sp>
        <p:graphicFrame>
          <p:nvGraphicFramePr>
            <p:cNvPr id="25630" name="Object 25">
              <a:extLst>
                <a:ext uri="{FF2B5EF4-FFF2-40B4-BE49-F238E27FC236}">
                  <a16:creationId xmlns:a16="http://schemas.microsoft.com/office/drawing/2014/main" id="{BC7FD647-1D42-4D57-812C-56847EFD2CD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7292838"/>
                </p:ext>
              </p:extLst>
            </p:nvPr>
          </p:nvGraphicFramePr>
          <p:xfrm>
            <a:off x="3093" y="933"/>
            <a:ext cx="4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81051" imgH="152468" progId="Equation.3">
                    <p:embed/>
                  </p:oleObj>
                </mc:Choice>
                <mc:Fallback>
                  <p:oleObj r:id="rId11" imgW="381051" imgH="152468" progId="Equation.3">
                    <p:embed/>
                    <p:pic>
                      <p:nvPicPr>
                        <p:cNvPr id="25630" name="Object 25">
                          <a:extLst>
                            <a:ext uri="{FF2B5EF4-FFF2-40B4-BE49-F238E27FC236}">
                              <a16:creationId xmlns:a16="http://schemas.microsoft.com/office/drawing/2014/main" id="{BC7FD647-1D42-4D57-812C-56847EFD2CD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933"/>
                          <a:ext cx="4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26">
              <a:extLst>
                <a:ext uri="{FF2B5EF4-FFF2-40B4-BE49-F238E27FC236}">
                  <a16:creationId xmlns:a16="http://schemas.microsoft.com/office/drawing/2014/main" id="{673C22C2-F784-4316-BCBC-965C120938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2" y="938"/>
            <a:ext cx="38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68460" imgH="203288" progId="Equation.3">
                    <p:embed/>
                  </p:oleObj>
                </mc:Choice>
                <mc:Fallback>
                  <p:oleObj r:id="rId13" imgW="368460" imgH="203288" progId="Equation.3">
                    <p:embed/>
                    <p:pic>
                      <p:nvPicPr>
                        <p:cNvPr id="25631" name="Object 26">
                          <a:extLst>
                            <a:ext uri="{FF2B5EF4-FFF2-40B4-BE49-F238E27FC236}">
                              <a16:creationId xmlns:a16="http://schemas.microsoft.com/office/drawing/2014/main" id="{673C22C2-F784-4316-BCBC-965C1209389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938"/>
                          <a:ext cx="38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Object 27">
              <a:extLst>
                <a:ext uri="{FF2B5EF4-FFF2-40B4-BE49-F238E27FC236}">
                  <a16:creationId xmlns:a16="http://schemas.microsoft.com/office/drawing/2014/main" id="{35A4A4E3-89CB-49BE-8ADA-B9A69668F8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95" y="1141"/>
            <a:ext cx="317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133731" imgH="199923" progId="Equation.3">
                    <p:embed/>
                  </p:oleObj>
                </mc:Choice>
                <mc:Fallback>
                  <p:oleObj r:id="rId15" imgW="3133731" imgH="199923" progId="Equation.3">
                    <p:embed/>
                    <p:pic>
                      <p:nvPicPr>
                        <p:cNvPr id="25632" name="Object 27">
                          <a:extLst>
                            <a:ext uri="{FF2B5EF4-FFF2-40B4-BE49-F238E27FC236}">
                              <a16:creationId xmlns:a16="http://schemas.microsoft.com/office/drawing/2014/main" id="{35A4A4E3-89CB-49BE-8ADA-B9A69668F80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1141"/>
                          <a:ext cx="317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3" name="Object 28">
              <a:extLst>
                <a:ext uri="{FF2B5EF4-FFF2-40B4-BE49-F238E27FC236}">
                  <a16:creationId xmlns:a16="http://schemas.microsoft.com/office/drawing/2014/main" id="{2A32C308-72EE-4713-AEFD-ECB06C8880D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8" y="899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61778" imgH="180941" progId="Equation.3">
                    <p:embed/>
                  </p:oleObj>
                </mc:Choice>
                <mc:Fallback>
                  <p:oleObj r:id="rId17" imgW="161778" imgH="180941" progId="Equation.3">
                    <p:embed/>
                    <p:pic>
                      <p:nvPicPr>
                        <p:cNvPr id="25633" name="Object 28">
                          <a:extLst>
                            <a:ext uri="{FF2B5EF4-FFF2-40B4-BE49-F238E27FC236}">
                              <a16:creationId xmlns:a16="http://schemas.microsoft.com/office/drawing/2014/main" id="{2A32C308-72EE-4713-AEFD-ECB06C8880D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899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29">
              <a:extLst>
                <a:ext uri="{FF2B5EF4-FFF2-40B4-BE49-F238E27FC236}">
                  <a16:creationId xmlns:a16="http://schemas.microsoft.com/office/drawing/2014/main" id="{472C44CB-A147-4602-9625-4173E3B158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80" y="910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61778" imgH="180941" progId="Equation.3">
                    <p:embed/>
                  </p:oleObj>
                </mc:Choice>
                <mc:Fallback>
                  <p:oleObj r:id="rId19" imgW="161778" imgH="180941" progId="Equation.3">
                    <p:embed/>
                    <p:pic>
                      <p:nvPicPr>
                        <p:cNvPr id="25634" name="Object 29">
                          <a:extLst>
                            <a:ext uri="{FF2B5EF4-FFF2-40B4-BE49-F238E27FC236}">
                              <a16:creationId xmlns:a16="http://schemas.microsoft.com/office/drawing/2014/main" id="{472C44CB-A147-4602-9625-4173E3B1589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910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0">
              <a:extLst>
                <a:ext uri="{FF2B5EF4-FFF2-40B4-BE49-F238E27FC236}">
                  <a16:creationId xmlns:a16="http://schemas.microsoft.com/office/drawing/2014/main" id="{1DC85ECD-BBC3-4DCA-AA8F-37DE883B813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55" y="936"/>
            <a:ext cx="54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571576" imgH="180941" progId="Equation.3">
                    <p:embed/>
                  </p:oleObj>
                </mc:Choice>
                <mc:Fallback>
                  <p:oleObj r:id="rId21" imgW="571576" imgH="180941" progId="Equation.3">
                    <p:embed/>
                    <p:pic>
                      <p:nvPicPr>
                        <p:cNvPr id="25635" name="Object 30">
                          <a:extLst>
                            <a:ext uri="{FF2B5EF4-FFF2-40B4-BE49-F238E27FC236}">
                              <a16:creationId xmlns:a16="http://schemas.microsoft.com/office/drawing/2014/main" id="{1DC85ECD-BBC3-4DCA-AA8F-37DE883B813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36"/>
                          <a:ext cx="54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08" name="Rectangle 32">
            <a:extLst>
              <a:ext uri="{FF2B5EF4-FFF2-40B4-BE49-F238E27FC236}">
                <a16:creationId xmlns:a16="http://schemas.microsoft.com/office/drawing/2014/main" id="{5448E617-C6A9-4681-926B-BC0A0826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6442" y="2113878"/>
            <a:ext cx="3799242" cy="47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8001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公式，得</a:t>
            </a:r>
          </a:p>
        </p:txBody>
      </p:sp>
      <p:graphicFrame>
        <p:nvGraphicFramePr>
          <p:cNvPr id="101412" name="Object 36">
            <a:extLst>
              <a:ext uri="{FF2B5EF4-FFF2-40B4-BE49-F238E27FC236}">
                <a16:creationId xmlns:a16="http://schemas.microsoft.com/office/drawing/2014/main" id="{B0144DC0-1719-4565-8964-77EABBD9F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132050"/>
              </p:ext>
            </p:extLst>
          </p:nvPr>
        </p:nvGraphicFramePr>
        <p:xfrm>
          <a:off x="2768649" y="4403096"/>
          <a:ext cx="2946351" cy="39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485976" imgH="180941" progId="Equation.3">
                  <p:embed/>
                </p:oleObj>
              </mc:Choice>
              <mc:Fallback>
                <p:oleObj r:id="rId23" imgW="1485976" imgH="180941" progId="Equation.3">
                  <p:embed/>
                  <p:pic>
                    <p:nvPicPr>
                      <p:cNvPr id="101412" name="Object 36">
                        <a:extLst>
                          <a:ext uri="{FF2B5EF4-FFF2-40B4-BE49-F238E27FC236}">
                            <a16:creationId xmlns:a16="http://schemas.microsoft.com/office/drawing/2014/main" id="{B0144DC0-1719-4565-8964-77EABBD9FA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49" y="4403096"/>
                        <a:ext cx="2946351" cy="399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3">
            <a:extLst>
              <a:ext uri="{FF2B5EF4-FFF2-40B4-BE49-F238E27FC236}">
                <a16:creationId xmlns:a16="http://schemas.microsoft.com/office/drawing/2014/main" id="{21FB7A10-6821-4B45-9C1A-463692BAEAAE}"/>
              </a:ext>
            </a:extLst>
          </p:cNvPr>
          <p:cNvGrpSpPr>
            <a:grpSpLocks/>
          </p:cNvGrpSpPr>
          <p:nvPr/>
        </p:nvGrpSpPr>
        <p:grpSpPr bwMode="auto">
          <a:xfrm>
            <a:off x="372349" y="3886911"/>
            <a:ext cx="7322264" cy="481889"/>
            <a:chOff x="314" y="2461"/>
            <a:chExt cx="4533" cy="291"/>
          </a:xfrm>
        </p:grpSpPr>
        <p:sp>
          <p:nvSpPr>
            <p:cNvPr id="25625" name="Rectangle 31">
              <a:extLst>
                <a:ext uri="{FF2B5EF4-FFF2-40B4-BE49-F238E27FC236}">
                  <a16:creationId xmlns:a16="http://schemas.microsoft.com/office/drawing/2014/main" id="{1B0F34D4-858B-48AB-A113-CE240744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2461"/>
              <a:ext cx="45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            都在   与   之间。由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法的迭代函数</a:t>
              </a:r>
            </a:p>
          </p:txBody>
        </p:sp>
        <p:graphicFrame>
          <p:nvGraphicFramePr>
            <p:cNvPr id="25626" name="Object 34">
              <a:extLst>
                <a:ext uri="{FF2B5EF4-FFF2-40B4-BE49-F238E27FC236}">
                  <a16:creationId xmlns:a16="http://schemas.microsoft.com/office/drawing/2014/main" id="{1F3D8BC5-7F4F-416C-AD29-39CC4CD361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94" y="2480"/>
            <a:ext cx="52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523869" imgH="199923" progId="Equation.3">
                    <p:embed/>
                  </p:oleObj>
                </mc:Choice>
                <mc:Fallback>
                  <p:oleObj r:id="rId25" imgW="523869" imgH="199923" progId="Equation.3">
                    <p:embed/>
                    <p:pic>
                      <p:nvPicPr>
                        <p:cNvPr id="25626" name="Object 34">
                          <a:extLst>
                            <a:ext uri="{FF2B5EF4-FFF2-40B4-BE49-F238E27FC236}">
                              <a16:creationId xmlns:a16="http://schemas.microsoft.com/office/drawing/2014/main" id="{1F3D8BC5-7F4F-416C-AD29-39CC4CD361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480"/>
                          <a:ext cx="52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35">
              <a:extLst>
                <a:ext uri="{FF2B5EF4-FFF2-40B4-BE49-F238E27FC236}">
                  <a16:creationId xmlns:a16="http://schemas.microsoft.com/office/drawing/2014/main" id="{87DE5353-4AC2-4443-879A-12DDAE98019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1" y="2544"/>
            <a:ext cx="15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14376" imgH="114198" progId="Equation.3">
                    <p:embed/>
                  </p:oleObj>
                </mc:Choice>
                <mc:Fallback>
                  <p:oleObj r:id="rId27" imgW="114376" imgH="114198" progId="Equation.3">
                    <p:embed/>
                    <p:pic>
                      <p:nvPicPr>
                        <p:cNvPr id="25627" name="Object 35">
                          <a:extLst>
                            <a:ext uri="{FF2B5EF4-FFF2-40B4-BE49-F238E27FC236}">
                              <a16:creationId xmlns:a16="http://schemas.microsoft.com/office/drawing/2014/main" id="{87DE5353-4AC2-4443-879A-12DDAE98019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544"/>
                          <a:ext cx="15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39">
              <a:extLst>
                <a:ext uri="{FF2B5EF4-FFF2-40B4-BE49-F238E27FC236}">
                  <a16:creationId xmlns:a16="http://schemas.microsoft.com/office/drawing/2014/main" id="{ACB34E1F-5D97-44D7-BF6E-38F2A9112A3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29" y="2496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61778" imgH="180941" progId="Equation.3">
                    <p:embed/>
                  </p:oleObj>
                </mc:Choice>
                <mc:Fallback>
                  <p:oleObj r:id="rId29" imgW="161778" imgH="180941" progId="Equation.3">
                    <p:embed/>
                    <p:pic>
                      <p:nvPicPr>
                        <p:cNvPr id="25628" name="Object 39">
                          <a:extLst>
                            <a:ext uri="{FF2B5EF4-FFF2-40B4-BE49-F238E27FC236}">
                              <a16:creationId xmlns:a16="http://schemas.microsoft.com/office/drawing/2014/main" id="{ACB34E1F-5D97-44D7-BF6E-38F2A9112A3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2496"/>
                          <a:ext cx="21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86AB8772-6825-4694-8BC5-D0BA1552CEA2}"/>
              </a:ext>
            </a:extLst>
          </p:cNvPr>
          <p:cNvGrpSpPr>
            <a:grpSpLocks/>
          </p:cNvGrpSpPr>
          <p:nvPr/>
        </p:nvGrpSpPr>
        <p:grpSpPr bwMode="auto">
          <a:xfrm>
            <a:off x="500224" y="4771702"/>
            <a:ext cx="6349839" cy="1543373"/>
            <a:chOff x="384" y="3046"/>
            <a:chExt cx="3931" cy="932"/>
          </a:xfrm>
        </p:grpSpPr>
        <p:graphicFrame>
          <p:nvGraphicFramePr>
            <p:cNvPr id="25623" name="Object 38">
              <a:extLst>
                <a:ext uri="{FF2B5EF4-FFF2-40B4-BE49-F238E27FC236}">
                  <a16:creationId xmlns:a16="http://schemas.microsoft.com/office/drawing/2014/main" id="{5E94366A-E4CA-45DD-905B-B9D2121060C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95" y="3046"/>
            <a:ext cx="3020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2882880" imgH="888840" progId="Equation.3">
                    <p:embed/>
                  </p:oleObj>
                </mc:Choice>
                <mc:Fallback>
                  <p:oleObj r:id="rId31" imgW="2882880" imgH="888840" progId="Equation.3">
                    <p:embed/>
                    <p:pic>
                      <p:nvPicPr>
                        <p:cNvPr id="25623" name="Object 38">
                          <a:extLst>
                            <a:ext uri="{FF2B5EF4-FFF2-40B4-BE49-F238E27FC236}">
                              <a16:creationId xmlns:a16="http://schemas.microsoft.com/office/drawing/2014/main" id="{5E94366A-E4CA-45DD-905B-B9D2121060C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3046"/>
                          <a:ext cx="3020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Rectangle 40">
              <a:extLst>
                <a:ext uri="{FF2B5EF4-FFF2-40B4-BE49-F238E27FC236}">
                  <a16:creationId xmlns:a16="http://schemas.microsoft.com/office/drawing/2014/main" id="{DAC122C6-6CCC-4DE2-8DBD-F0EF126B6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7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可得</a:t>
              </a:r>
            </a:p>
          </p:txBody>
        </p:sp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B98EA146-16FE-4622-89F3-AEBB83BF6664}"/>
              </a:ext>
            </a:extLst>
          </p:cNvPr>
          <p:cNvGrpSpPr>
            <a:grpSpLocks/>
          </p:cNvGrpSpPr>
          <p:nvPr/>
        </p:nvGrpSpPr>
        <p:grpSpPr bwMode="auto">
          <a:xfrm>
            <a:off x="865058" y="1816251"/>
            <a:ext cx="7288342" cy="2146149"/>
            <a:chOff x="816" y="768"/>
            <a:chExt cx="4512" cy="1296"/>
          </a:xfrm>
        </p:grpSpPr>
        <p:sp>
          <p:nvSpPr>
            <p:cNvPr id="25614" name="AutoShape 42">
              <a:extLst>
                <a:ext uri="{FF2B5EF4-FFF2-40B4-BE49-F238E27FC236}">
                  <a16:creationId xmlns:a16="http://schemas.microsoft.com/office/drawing/2014/main" id="{A81957D0-DD12-4359-BACB-71FAEA87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68"/>
              <a:ext cx="4320" cy="1296"/>
            </a:xfrm>
            <a:prstGeom prst="wedgeRoundRectCallout">
              <a:avLst>
                <a:gd name="adj1" fmla="val -37639"/>
                <a:gd name="adj2" fmla="val 7792"/>
                <a:gd name="adj3" fmla="val 16667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615" name="Group 43">
              <a:extLst>
                <a:ext uri="{FF2B5EF4-FFF2-40B4-BE49-F238E27FC236}">
                  <a16:creationId xmlns:a16="http://schemas.microsoft.com/office/drawing/2014/main" id="{5BB9F586-D4B8-44EC-9061-9509C4D96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0" y="768"/>
              <a:ext cx="3925" cy="862"/>
              <a:chOff x="875" y="2160"/>
              <a:chExt cx="3925" cy="862"/>
            </a:xfrm>
          </p:grpSpPr>
          <p:sp>
            <p:nvSpPr>
              <p:cNvPr id="25617" name="Rectangle 44">
                <a:extLst>
                  <a:ext uri="{FF2B5EF4-FFF2-40B4-BE49-F238E27FC236}">
                    <a16:creationId xmlns:a16="http://schemas.microsoft.com/office/drawing/2014/main" id="{06E6C610-EDFE-436C-AD9C-8B199355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2208"/>
                <a:ext cx="3925" cy="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由于                  ，所以，只要     充分靠近    ，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法产生的序列       仍收敛于  ，但是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只有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的收敛速度。</a:t>
                </a:r>
              </a:p>
            </p:txBody>
          </p:sp>
          <p:graphicFrame>
            <p:nvGraphicFramePr>
              <p:cNvPr id="25618" name="Object 45">
                <a:extLst>
                  <a:ext uri="{FF2B5EF4-FFF2-40B4-BE49-F238E27FC236}">
                    <a16:creationId xmlns:a16="http://schemas.microsoft.com/office/drawing/2014/main" id="{1FA6B47E-2F72-40B6-8557-98B4F85A8B3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78" y="2208"/>
              <a:ext cx="21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3" imgW="190666" imgH="203377" progId="Equation.3">
                      <p:embed/>
                    </p:oleObj>
                  </mc:Choice>
                  <mc:Fallback>
                    <p:oleObj r:id="rId33" imgW="190666" imgH="203377" progId="Equation.3">
                      <p:embed/>
                      <p:pic>
                        <p:nvPicPr>
                          <p:cNvPr id="25618" name="Object 45">
                            <a:extLst>
                              <a:ext uri="{FF2B5EF4-FFF2-40B4-BE49-F238E27FC236}">
                                <a16:creationId xmlns:a16="http://schemas.microsoft.com/office/drawing/2014/main" id="{1FA6B47E-2F72-40B6-8557-98B4F85A8B3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8" y="2208"/>
                            <a:ext cx="216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9" name="Object 46">
                <a:extLst>
                  <a:ext uri="{FF2B5EF4-FFF2-40B4-BE49-F238E27FC236}">
                    <a16:creationId xmlns:a16="http://schemas.microsoft.com/office/drawing/2014/main" id="{96357F8B-3357-4838-B470-49403958D49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96" y="2208"/>
              <a:ext cx="92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5" imgW="876173" imgH="199923" progId="Equation.3">
                      <p:embed/>
                    </p:oleObj>
                  </mc:Choice>
                  <mc:Fallback>
                    <p:oleObj r:id="rId35" imgW="876173" imgH="199923" progId="Equation.3">
                      <p:embed/>
                      <p:pic>
                        <p:nvPicPr>
                          <p:cNvPr id="25619" name="Object 46">
                            <a:extLst>
                              <a:ext uri="{FF2B5EF4-FFF2-40B4-BE49-F238E27FC236}">
                                <a16:creationId xmlns:a16="http://schemas.microsoft.com/office/drawing/2014/main" id="{96357F8B-3357-4838-B470-49403958D49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208"/>
                            <a:ext cx="923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0" name="Object 47">
                <a:extLst>
                  <a:ext uri="{FF2B5EF4-FFF2-40B4-BE49-F238E27FC236}">
                    <a16:creationId xmlns:a16="http://schemas.microsoft.com/office/drawing/2014/main" id="{ED028536-DE31-4EBB-A563-0AF18152C4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07" y="2160"/>
              <a:ext cx="24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7" imgW="190666" imgH="241510" progId="Equation.3">
                      <p:embed/>
                    </p:oleObj>
                  </mc:Choice>
                  <mc:Fallback>
                    <p:oleObj r:id="rId37" imgW="190666" imgH="241510" progId="Equation.3">
                      <p:embed/>
                      <p:pic>
                        <p:nvPicPr>
                          <p:cNvPr id="25620" name="Object 47">
                            <a:extLst>
                              <a:ext uri="{FF2B5EF4-FFF2-40B4-BE49-F238E27FC236}">
                                <a16:creationId xmlns:a16="http://schemas.microsoft.com/office/drawing/2014/main" id="{ED028536-DE31-4EBB-A563-0AF18152C45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7" y="2160"/>
                            <a:ext cx="240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1" name="Object 48">
                <a:extLst>
                  <a:ext uri="{FF2B5EF4-FFF2-40B4-BE49-F238E27FC236}">
                    <a16:creationId xmlns:a16="http://schemas.microsoft.com/office/drawing/2014/main" id="{20762736-5518-4127-A16D-50D5B5B3347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36" y="2496"/>
              <a:ext cx="2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9" imgW="190666" imgH="203377" progId="Equation.3">
                      <p:embed/>
                    </p:oleObj>
                  </mc:Choice>
                  <mc:Fallback>
                    <p:oleObj r:id="rId39" imgW="190666" imgH="203377" progId="Equation.3">
                      <p:embed/>
                      <p:pic>
                        <p:nvPicPr>
                          <p:cNvPr id="25621" name="Object 48">
                            <a:extLst>
                              <a:ext uri="{FF2B5EF4-FFF2-40B4-BE49-F238E27FC236}">
                                <a16:creationId xmlns:a16="http://schemas.microsoft.com/office/drawing/2014/main" id="{20762736-5518-4127-A16D-50D5B5B3347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496"/>
                            <a:ext cx="21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2" name="Object 49">
                <a:extLst>
                  <a:ext uri="{FF2B5EF4-FFF2-40B4-BE49-F238E27FC236}">
                    <a16:creationId xmlns:a16="http://schemas.microsoft.com/office/drawing/2014/main" id="{3ACBC516-BB07-41D7-83CF-6BF68DFDF86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880" y="2496"/>
              <a:ext cx="34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0" imgW="317638" imgH="241405" progId="Equation.3">
                      <p:embed/>
                    </p:oleObj>
                  </mc:Choice>
                  <mc:Fallback>
                    <p:oleObj r:id="rId40" imgW="317638" imgH="241405" progId="Equation.3">
                      <p:embed/>
                      <p:pic>
                        <p:nvPicPr>
                          <p:cNvPr id="25622" name="Object 49">
                            <a:extLst>
                              <a:ext uri="{FF2B5EF4-FFF2-40B4-BE49-F238E27FC236}">
                                <a16:creationId xmlns:a16="http://schemas.microsoft.com/office/drawing/2014/main" id="{3ACBC516-BB07-41D7-83CF-6BF68DFDF86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496"/>
                            <a:ext cx="34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6" name="Text Box 50">
              <a:extLst>
                <a:ext uri="{FF2B5EF4-FFF2-40B4-BE49-F238E27FC236}">
                  <a16:creationId xmlns:a16="http://schemas.microsoft.com/office/drawing/2014/main" id="{4BCA7932-0426-4803-9439-AE0A269C6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A1:</a:t>
              </a:r>
              <a:r>
                <a:rPr lang="en-US" altLang="zh-CN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有局部收敛性，但重数 </a:t>
              </a:r>
              <a:r>
                <a:rPr lang="en-US" altLang="zh-CN" sz="28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越高，收敛越慢。</a:t>
              </a:r>
            </a:p>
          </p:txBody>
        </p:sp>
      </p:grpSp>
      <p:sp>
        <p:nvSpPr>
          <p:cNvPr id="25610" name="Rectangle 51">
            <a:extLst>
              <a:ext uri="{FF2B5EF4-FFF2-40B4-BE49-F238E27FC236}">
                <a16:creationId xmlns:a16="http://schemas.microsoft.com/office/drawing/2014/main" id="{30B77159-1463-4DCF-A489-E263B044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971" y="-13148"/>
            <a:ext cx="3334029" cy="31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C31DD192-01A7-4ED2-BAF0-9DD0507B18D6}"/>
              </a:ext>
            </a:extLst>
          </p:cNvPr>
          <p:cNvGrpSpPr>
            <a:grpSpLocks/>
          </p:cNvGrpSpPr>
          <p:nvPr/>
        </p:nvGrpSpPr>
        <p:grpSpPr bwMode="auto">
          <a:xfrm>
            <a:off x="353027" y="361278"/>
            <a:ext cx="6047773" cy="476922"/>
            <a:chOff x="288" y="240"/>
            <a:chExt cx="3744" cy="288"/>
          </a:xfrm>
        </p:grpSpPr>
        <p:sp>
          <p:nvSpPr>
            <p:cNvPr id="25612" name="Text Box 2">
              <a:extLst>
                <a:ext uri="{FF2B5EF4-FFF2-40B4-BE49-F238E27FC236}">
                  <a16:creationId xmlns:a16="http://schemas.microsoft.com/office/drawing/2014/main" id="{FFEA6E5B-9D80-4444-B439-3978D979F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0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重根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multiple root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加速收敛法：</a:t>
              </a:r>
            </a:p>
          </p:txBody>
        </p:sp>
        <p:pic>
          <p:nvPicPr>
            <p:cNvPr id="25613" name="Picture 55" descr="toolbox">
              <a:extLst>
                <a:ext uri="{FF2B5EF4-FFF2-40B4-BE49-F238E27FC236}">
                  <a16:creationId xmlns:a16="http://schemas.microsoft.com/office/drawing/2014/main" id="{233DAA04-C167-40B5-AC3B-5E9809CF4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6" name="Text Box 28">
            <a:extLst>
              <a:ext uri="{FF2B5EF4-FFF2-40B4-BE49-F238E27FC236}">
                <a16:creationId xmlns:a16="http://schemas.microsoft.com/office/drawing/2014/main" id="{1B5CF974-1E53-4958-B446-A5DEEBCE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Q2: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如何加速重根的收敛？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ECC71123-F1E1-47A7-85C3-2DC1F9E48774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933450"/>
            <a:ext cx="5178425" cy="1106488"/>
            <a:chOff x="298" y="588"/>
            <a:chExt cx="3216" cy="697"/>
          </a:xfrm>
        </p:grpSpPr>
        <p:graphicFrame>
          <p:nvGraphicFramePr>
            <p:cNvPr id="26642" name="Object 32">
              <a:extLst>
                <a:ext uri="{FF2B5EF4-FFF2-40B4-BE49-F238E27FC236}">
                  <a16:creationId xmlns:a16="http://schemas.microsoft.com/office/drawing/2014/main" id="{D75F9072-080C-4610-AE8A-A5F7E799FE6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71" y="830"/>
            <a:ext cx="1243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52633" imgH="409643" progId="Equation.3">
                    <p:embed/>
                  </p:oleObj>
                </mc:Choice>
                <mc:Fallback>
                  <p:oleObj r:id="rId5" imgW="1152633" imgH="409643" progId="Equation.3">
                    <p:embed/>
                    <p:pic>
                      <p:nvPicPr>
                        <p:cNvPr id="26642" name="Object 32">
                          <a:extLst>
                            <a:ext uri="{FF2B5EF4-FFF2-40B4-BE49-F238E27FC236}">
                              <a16:creationId xmlns:a16="http://schemas.microsoft.com/office/drawing/2014/main" id="{D75F9072-080C-4610-AE8A-A5F7E799FE6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830"/>
                          <a:ext cx="1243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33">
              <a:extLst>
                <a:ext uri="{FF2B5EF4-FFF2-40B4-BE49-F238E27FC236}">
                  <a16:creationId xmlns:a16="http://schemas.microsoft.com/office/drawing/2014/main" id="{3D8A255C-0554-433B-9C9F-557EFD79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588"/>
              <a:ext cx="2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A2: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若把迭代函数修改为</a:t>
              </a:r>
            </a:p>
          </p:txBody>
        </p:sp>
      </p:grpSp>
      <p:graphicFrame>
        <p:nvGraphicFramePr>
          <p:cNvPr id="89122" name="Object 34">
            <a:extLst>
              <a:ext uri="{FF2B5EF4-FFF2-40B4-BE49-F238E27FC236}">
                <a16:creationId xmlns:a16="http://schemas.microsoft.com/office/drawing/2014/main" id="{FF9DD1B4-9EB9-4516-B2F7-048E8F80D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01884"/>
              </p:ext>
            </p:extLst>
          </p:nvPr>
        </p:nvGraphicFramePr>
        <p:xfrm>
          <a:off x="1600200" y="2408238"/>
          <a:ext cx="59436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48102" imgH="1057173" progId="Equation.3">
                  <p:embed/>
                </p:oleObj>
              </mc:Choice>
              <mc:Fallback>
                <p:oleObj r:id="rId7" imgW="3048102" imgH="1057173" progId="Equation.3">
                  <p:embed/>
                  <p:pic>
                    <p:nvPicPr>
                      <p:cNvPr id="89122" name="Object 34">
                        <a:extLst>
                          <a:ext uri="{FF2B5EF4-FFF2-40B4-BE49-F238E27FC236}">
                            <a16:creationId xmlns:a16="http://schemas.microsoft.com/office/drawing/2014/main" id="{FF9DD1B4-9EB9-4516-B2F7-048E8F80D8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08238"/>
                        <a:ext cx="59436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>
            <a:extLst>
              <a:ext uri="{FF2B5EF4-FFF2-40B4-BE49-F238E27FC236}">
                <a16:creationId xmlns:a16="http://schemas.microsoft.com/office/drawing/2014/main" id="{710332C8-383E-4AC7-8490-A59B9FA5376D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4197350"/>
            <a:ext cx="8499475" cy="1903413"/>
            <a:chOff x="214" y="2544"/>
            <a:chExt cx="5354" cy="1199"/>
          </a:xfrm>
        </p:grpSpPr>
        <p:grpSp>
          <p:nvGrpSpPr>
            <p:cNvPr id="26634" name="Group 43">
              <a:extLst>
                <a:ext uri="{FF2B5EF4-FFF2-40B4-BE49-F238E27FC236}">
                  <a16:creationId xmlns:a16="http://schemas.microsoft.com/office/drawing/2014/main" id="{CA5C3F5A-C75F-4F87-9190-D499CE268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544"/>
              <a:ext cx="5354" cy="1199"/>
              <a:chOff x="214" y="2544"/>
              <a:chExt cx="5354" cy="1199"/>
            </a:xfrm>
          </p:grpSpPr>
          <p:sp>
            <p:nvSpPr>
              <p:cNvPr id="26636" name="Rectangle 29">
                <a:extLst>
                  <a:ext uri="{FF2B5EF4-FFF2-40B4-BE49-F238E27FC236}">
                    <a16:creationId xmlns:a16="http://schemas.microsoft.com/office/drawing/2014/main" id="{9D78FE3B-63F1-4F49-8A02-2BDE85D73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" y="3452"/>
                <a:ext cx="43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不仅可以收敛于   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而且仍具有</a:t>
                </a: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二阶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的收敛速度。 </a:t>
                </a:r>
              </a:p>
            </p:txBody>
          </p:sp>
          <p:sp>
            <p:nvSpPr>
              <p:cNvPr id="26637" name="Rectangle 30">
                <a:extLst>
                  <a:ext uri="{FF2B5EF4-FFF2-40B4-BE49-F238E27FC236}">
                    <a16:creationId xmlns:a16="http://schemas.microsoft.com/office/drawing/2014/main" id="{4710DDD5-6813-440F-88A5-4B9B52691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2544"/>
                <a:ext cx="535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334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这两个等式说明，当  是方程      的  重根时，变形的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法：</a:t>
                </a:r>
              </a:p>
            </p:txBody>
          </p:sp>
          <p:graphicFrame>
            <p:nvGraphicFramePr>
              <p:cNvPr id="26638" name="Object 35">
                <a:extLst>
                  <a:ext uri="{FF2B5EF4-FFF2-40B4-BE49-F238E27FC236}">
                    <a16:creationId xmlns:a16="http://schemas.microsoft.com/office/drawing/2014/main" id="{6F5A1D1F-8756-47DF-B1EA-254A5D06C12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392" y="2585"/>
              <a:ext cx="20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61778" imgH="180941" progId="Equation.3">
                      <p:embed/>
                    </p:oleObj>
                  </mc:Choice>
                  <mc:Fallback>
                    <p:oleObj r:id="rId9" imgW="161778" imgH="180941" progId="Equation.3">
                      <p:embed/>
                      <p:pic>
                        <p:nvPicPr>
                          <p:cNvPr id="26638" name="Object 35">
                            <a:extLst>
                              <a:ext uri="{FF2B5EF4-FFF2-40B4-BE49-F238E27FC236}">
                                <a16:creationId xmlns:a16="http://schemas.microsoft.com/office/drawing/2014/main" id="{6F5A1D1F-8756-47DF-B1EA-254A5D06C12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2" y="2585"/>
                            <a:ext cx="200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9" name="Object 36">
                <a:extLst>
                  <a:ext uri="{FF2B5EF4-FFF2-40B4-BE49-F238E27FC236}">
                    <a16:creationId xmlns:a16="http://schemas.microsoft.com/office/drawing/2014/main" id="{86980C89-5E19-4585-9908-47429384C56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68" y="2591"/>
              <a:ext cx="59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596900" imgH="203200" progId="Equation.3">
                      <p:embed/>
                    </p:oleObj>
                  </mc:Choice>
                  <mc:Fallback>
                    <p:oleObj r:id="rId11" imgW="596900" imgH="203200" progId="Equation.3">
                      <p:embed/>
                      <p:pic>
                        <p:nvPicPr>
                          <p:cNvPr id="26639" name="Object 36">
                            <a:extLst>
                              <a:ext uri="{FF2B5EF4-FFF2-40B4-BE49-F238E27FC236}">
                                <a16:creationId xmlns:a16="http://schemas.microsoft.com/office/drawing/2014/main" id="{86980C89-5E19-4585-9908-47429384C56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591"/>
                            <a:ext cx="59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0" name="Object 37">
                <a:extLst>
                  <a:ext uri="{FF2B5EF4-FFF2-40B4-BE49-F238E27FC236}">
                    <a16:creationId xmlns:a16="http://schemas.microsoft.com/office/drawing/2014/main" id="{9B43B914-6988-47C3-AC36-226D56534B0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70" y="2620"/>
              <a:ext cx="192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3" imgW="152298" imgH="114198" progId="Equation.3">
                      <p:embed/>
                    </p:oleObj>
                  </mc:Choice>
                  <mc:Fallback>
                    <p:oleObj r:id="rId13" imgW="152298" imgH="114198" progId="Equation.3">
                      <p:embed/>
                      <p:pic>
                        <p:nvPicPr>
                          <p:cNvPr id="26640" name="Object 37">
                            <a:extLst>
                              <a:ext uri="{FF2B5EF4-FFF2-40B4-BE49-F238E27FC236}">
                                <a16:creationId xmlns:a16="http://schemas.microsoft.com/office/drawing/2014/main" id="{9B43B914-6988-47C3-AC36-226D56534B0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0" y="2620"/>
                            <a:ext cx="192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1" name="Object 38">
                <a:extLst>
                  <a:ext uri="{FF2B5EF4-FFF2-40B4-BE49-F238E27FC236}">
                    <a16:creationId xmlns:a16="http://schemas.microsoft.com/office/drawing/2014/main" id="{34C95FE2-28B7-459C-BC75-294F2C5559E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72" y="2976"/>
              <a:ext cx="2496" cy="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2295480" imgH="419134" progId="Equation.3">
                      <p:embed/>
                    </p:oleObj>
                  </mc:Choice>
                  <mc:Fallback>
                    <p:oleObj r:id="rId15" imgW="2295480" imgH="419134" progId="Equation.3">
                      <p:embed/>
                      <p:pic>
                        <p:nvPicPr>
                          <p:cNvPr id="26641" name="Object 38">
                            <a:extLst>
                              <a:ext uri="{FF2B5EF4-FFF2-40B4-BE49-F238E27FC236}">
                                <a16:creationId xmlns:a16="http://schemas.microsoft.com/office/drawing/2014/main" id="{34C95FE2-28B7-459C-BC75-294F2C5559E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76"/>
                            <a:ext cx="2496" cy="5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5" name="Object 39">
              <a:extLst>
                <a:ext uri="{FF2B5EF4-FFF2-40B4-BE49-F238E27FC236}">
                  <a16:creationId xmlns:a16="http://schemas.microsoft.com/office/drawing/2014/main" id="{220D30A7-3F1B-4FEE-8232-7D55D8D9DEA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06" y="3493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61778" imgH="180941" progId="Equation.3">
                    <p:embed/>
                  </p:oleObj>
                </mc:Choice>
                <mc:Fallback>
                  <p:oleObj r:id="rId17" imgW="161778" imgH="180941" progId="Equation.3">
                    <p:embed/>
                    <p:pic>
                      <p:nvPicPr>
                        <p:cNvPr id="26635" name="Object 39">
                          <a:extLst>
                            <a:ext uri="{FF2B5EF4-FFF2-40B4-BE49-F238E27FC236}">
                              <a16:creationId xmlns:a16="http://schemas.microsoft.com/office/drawing/2014/main" id="{220D30A7-3F1B-4FEE-8232-7D55D8D9DEA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493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Rectangle 40">
            <a:extLst>
              <a:ext uri="{FF2B5EF4-FFF2-40B4-BE49-F238E27FC236}">
                <a16:creationId xmlns:a16="http://schemas.microsoft.com/office/drawing/2014/main" id="{230A6A53-D3BA-4939-838E-E3F62422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1CC4B02B-4229-44AB-BE6A-E6BA5697909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7186613" cy="928688"/>
            <a:chOff x="253" y="1191"/>
            <a:chExt cx="4527" cy="585"/>
          </a:xfrm>
        </p:grpSpPr>
        <p:sp>
          <p:nvSpPr>
            <p:cNvPr id="26632" name="Rectangle 31">
              <a:extLst>
                <a:ext uri="{FF2B5EF4-FFF2-40B4-BE49-F238E27FC236}">
                  <a16:creationId xmlns:a16="http://schemas.microsoft.com/office/drawing/2014/main" id="{DF30E59D-DE7F-4A05-9095-004D8BD36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91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26633" name="Object 45">
              <a:extLst>
                <a:ext uri="{FF2B5EF4-FFF2-40B4-BE49-F238E27FC236}">
                  <a16:creationId xmlns:a16="http://schemas.microsoft.com/office/drawing/2014/main" id="{07158559-0AF8-469E-A31B-FE517B0C44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6" y="1253"/>
            <a:ext cx="3724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286029" imgH="428625" progId="Equation.3">
                    <p:embed/>
                  </p:oleObj>
                </mc:Choice>
                <mc:Fallback>
                  <p:oleObj r:id="rId19" imgW="3286029" imgH="428625" progId="Equation.3">
                    <p:embed/>
                    <p:pic>
                      <p:nvPicPr>
                        <p:cNvPr id="26633" name="Object 45">
                          <a:extLst>
                            <a:ext uri="{FF2B5EF4-FFF2-40B4-BE49-F238E27FC236}">
                              <a16:creationId xmlns:a16="http://schemas.microsoft.com/office/drawing/2014/main" id="{07158559-0AF8-469E-A31B-FE517B0C444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53"/>
                          <a:ext cx="3724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6" name="Text Box 14">
            <a:extLst>
              <a:ext uri="{FF2B5EF4-FFF2-40B4-BE49-F238E27FC236}">
                <a16:creationId xmlns:a16="http://schemas.microsoft.com/office/drawing/2014/main" id="{BF880644-3F32-46EC-82C2-9F4A089B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33675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将求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的重根转化为求另一函数的单根。</a:t>
            </a:r>
          </a:p>
        </p:txBody>
      </p:sp>
      <p:grpSp>
        <p:nvGrpSpPr>
          <p:cNvPr id="2" name="Group 153">
            <a:extLst>
              <a:ext uri="{FF2B5EF4-FFF2-40B4-BE49-F238E27FC236}">
                <a16:creationId xmlns:a16="http://schemas.microsoft.com/office/drawing/2014/main" id="{140482FB-B6AD-47E7-882A-05DAAB68299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13100"/>
            <a:ext cx="6249988" cy="749300"/>
            <a:chOff x="576" y="2003"/>
            <a:chExt cx="3744" cy="472"/>
          </a:xfrm>
        </p:grpSpPr>
        <p:sp>
          <p:nvSpPr>
            <p:cNvPr id="27789" name="Text Box 17">
              <a:extLst>
                <a:ext uri="{FF2B5EF4-FFF2-40B4-BE49-F238E27FC236}">
                  <a16:creationId xmlns:a16="http://schemas.microsoft.com/office/drawing/2014/main" id="{65B99D22-36D3-4F10-97C0-C85E36D65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53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令　　　　　，则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的重根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的单根。</a:t>
              </a:r>
            </a:p>
          </p:txBody>
        </p:sp>
        <p:graphicFrame>
          <p:nvGraphicFramePr>
            <p:cNvPr id="27790" name="Object 5">
              <a:extLst>
                <a:ext uri="{FF2B5EF4-FFF2-40B4-BE49-F238E27FC236}">
                  <a16:creationId xmlns:a16="http://schemas.microsoft.com/office/drawing/2014/main" id="{8B593B18-85D5-4E4A-A4B6-794EE4F0D7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8" y="2003"/>
            <a:ext cx="92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847731" imgH="409643" progId="Equation.3">
                    <p:embed/>
                  </p:oleObj>
                </mc:Choice>
                <mc:Fallback>
                  <p:oleObj r:id="rId5" imgW="847731" imgH="409643" progId="Equation.3">
                    <p:embed/>
                    <p:pic>
                      <p:nvPicPr>
                        <p:cNvPr id="27790" name="Object 5">
                          <a:extLst>
                            <a:ext uri="{FF2B5EF4-FFF2-40B4-BE49-F238E27FC236}">
                              <a16:creationId xmlns:a16="http://schemas.microsoft.com/office/drawing/2014/main" id="{8B593B18-85D5-4E4A-A4B6-794EE4F0D79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003"/>
                          <a:ext cx="92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4">
            <a:extLst>
              <a:ext uri="{FF2B5EF4-FFF2-40B4-BE49-F238E27FC236}">
                <a16:creationId xmlns:a16="http://schemas.microsoft.com/office/drawing/2014/main" id="{B22F8B52-74FC-48D5-AC26-913FDDD7366A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994150"/>
            <a:ext cx="5907088" cy="1230313"/>
            <a:chOff x="518" y="2516"/>
            <a:chExt cx="3721" cy="775"/>
          </a:xfrm>
        </p:grpSpPr>
        <p:graphicFrame>
          <p:nvGraphicFramePr>
            <p:cNvPr id="27786" name="Object 3">
              <a:extLst>
                <a:ext uri="{FF2B5EF4-FFF2-40B4-BE49-F238E27FC236}">
                  <a16:creationId xmlns:a16="http://schemas.microsoft.com/office/drawing/2014/main" id="{158C3DE9-D968-48C9-BF24-AC64F0F2BF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07" y="2833"/>
            <a:ext cx="303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857320" imgH="419040" progId="Equation.3">
                    <p:embed/>
                  </p:oleObj>
                </mc:Choice>
                <mc:Fallback>
                  <p:oleObj r:id="rId7" imgW="2857320" imgH="419040" progId="Equation.3">
                    <p:embed/>
                    <p:pic>
                      <p:nvPicPr>
                        <p:cNvPr id="27786" name="Object 3">
                          <a:extLst>
                            <a:ext uri="{FF2B5EF4-FFF2-40B4-BE49-F238E27FC236}">
                              <a16:creationId xmlns:a16="http://schemas.microsoft.com/office/drawing/2014/main" id="{158C3DE9-D968-48C9-BF24-AC64F0F2BFF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833"/>
                          <a:ext cx="303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87" name="Text Box 21">
              <a:extLst>
                <a:ext uri="{FF2B5EF4-FFF2-40B4-BE49-F238E27FC236}">
                  <a16:creationId xmlns:a16="http://schemas.microsoft.com/office/drawing/2014/main" id="{228498A3-A62D-451A-9DF2-F27F38CB4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516"/>
              <a:ext cx="3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求解方程              的</a:t>
              </a:r>
              <a:r>
                <a:rPr lang="en-US" altLang="zh-CN" sz="2400" b="1">
                  <a:solidFill>
                    <a:srgbClr val="0099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法迭代函数为</a:t>
              </a:r>
            </a:p>
          </p:txBody>
        </p:sp>
        <p:graphicFrame>
          <p:nvGraphicFramePr>
            <p:cNvPr id="27788" name="Object 4">
              <a:extLst>
                <a:ext uri="{FF2B5EF4-FFF2-40B4-BE49-F238E27FC236}">
                  <a16:creationId xmlns:a16="http://schemas.microsoft.com/office/drawing/2014/main" id="{378C7B2E-AE8E-4B53-9FE8-3208E234BEB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2" y="2538"/>
            <a:ext cx="6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542829" imgH="180941" progId="Equation.3">
                    <p:embed/>
                  </p:oleObj>
                </mc:Choice>
                <mc:Fallback>
                  <p:oleObj r:id="rId9" imgW="542829" imgH="180941" progId="Equation.3">
                    <p:embed/>
                    <p:pic>
                      <p:nvPicPr>
                        <p:cNvPr id="27788" name="Object 4">
                          <a:extLst>
                            <a:ext uri="{FF2B5EF4-FFF2-40B4-BE49-F238E27FC236}">
                              <a16:creationId xmlns:a16="http://schemas.microsoft.com/office/drawing/2014/main" id="{378C7B2E-AE8E-4B53-9FE8-3208E234BEB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38"/>
                          <a:ext cx="60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1">
            <a:extLst>
              <a:ext uri="{FF2B5EF4-FFF2-40B4-BE49-F238E27FC236}">
                <a16:creationId xmlns:a16="http://schemas.microsoft.com/office/drawing/2014/main" id="{F5FB7FCF-4529-4F37-8A37-C5E15A30247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3375"/>
            <a:ext cx="7991475" cy="2362200"/>
            <a:chOff x="720" y="240"/>
            <a:chExt cx="4718" cy="1488"/>
          </a:xfrm>
        </p:grpSpPr>
        <p:grpSp>
          <p:nvGrpSpPr>
            <p:cNvPr id="27713" name="Group 98">
              <a:extLst>
                <a:ext uri="{FF2B5EF4-FFF2-40B4-BE49-F238E27FC236}">
                  <a16:creationId xmlns:a16="http://schemas.microsoft.com/office/drawing/2014/main" id="{E48291AE-99C4-4CE1-A257-1BEE120DD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0"/>
              <a:ext cx="3696" cy="432"/>
              <a:chOff x="720" y="240"/>
              <a:chExt cx="3696" cy="432"/>
            </a:xfrm>
          </p:grpSpPr>
          <p:sp>
            <p:nvSpPr>
              <p:cNvPr id="27784" name="AutoShape 97">
                <a:extLst>
                  <a:ext uri="{FF2B5EF4-FFF2-40B4-BE49-F238E27FC236}">
                    <a16:creationId xmlns:a16="http://schemas.microsoft.com/office/drawing/2014/main" id="{2E4414AA-17CF-4D0E-8A21-1C3836363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0"/>
                <a:ext cx="3504" cy="432"/>
              </a:xfrm>
              <a:prstGeom prst="wedgeEllipseCallout">
                <a:avLst>
                  <a:gd name="adj1" fmla="val 49630"/>
                  <a:gd name="adj2" fmla="val 1134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85" name="Rectangle 13">
                <a:extLst>
                  <a:ext uri="{FF2B5EF4-FFF2-40B4-BE49-F238E27FC236}">
                    <a16:creationId xmlns:a16="http://schemas.microsoft.com/office/drawing/2014/main" id="{A9437AFE-5C1E-4150-8C53-2007EA48A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35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6263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在重根的情况下，若重数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不知道呢？</a:t>
                </a:r>
              </a:p>
            </p:txBody>
          </p:sp>
        </p:grpSp>
        <p:grpSp>
          <p:nvGrpSpPr>
            <p:cNvPr id="27714" name="Group 27">
              <a:extLst>
                <a:ext uri="{FF2B5EF4-FFF2-40B4-BE49-F238E27FC236}">
                  <a16:creationId xmlns:a16="http://schemas.microsoft.com/office/drawing/2014/main" id="{5BEFDCB0-541F-45FF-9824-39D1813BE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756"/>
              <a:ext cx="1502" cy="972"/>
              <a:chOff x="1303" y="1686"/>
              <a:chExt cx="2573" cy="1669"/>
            </a:xfrm>
          </p:grpSpPr>
          <p:grpSp>
            <p:nvGrpSpPr>
              <p:cNvPr id="27715" name="Group 28">
                <a:extLst>
                  <a:ext uri="{FF2B5EF4-FFF2-40B4-BE49-F238E27FC236}">
                    <a16:creationId xmlns:a16="http://schemas.microsoft.com/office/drawing/2014/main" id="{34C2D2E4-9BB8-4D63-A07C-20E6808BB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27781" name="Freeform 29">
                  <a:extLst>
                    <a:ext uri="{FF2B5EF4-FFF2-40B4-BE49-F238E27FC236}">
                      <a16:creationId xmlns:a16="http://schemas.microsoft.com/office/drawing/2014/main" id="{80F069C9-2744-43B0-BC54-63C8C714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57"/>
                  <a:ext cx="2575" cy="484"/>
                </a:xfrm>
                <a:custGeom>
                  <a:avLst/>
                  <a:gdLst>
                    <a:gd name="T0" fmla="*/ 785 w 5145"/>
                    <a:gd name="T1" fmla="*/ 0 h 963"/>
                    <a:gd name="T2" fmla="*/ 2573 w 5145"/>
                    <a:gd name="T3" fmla="*/ 0 h 963"/>
                    <a:gd name="T4" fmla="*/ 2091 w 5145"/>
                    <a:gd name="T5" fmla="*/ 481 h 963"/>
                    <a:gd name="T6" fmla="*/ 0 w 5145"/>
                    <a:gd name="T7" fmla="*/ 481 h 963"/>
                    <a:gd name="T8" fmla="*/ 785 w 5145"/>
                    <a:gd name="T9" fmla="*/ 0 h 9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82" name="Rectangle 30">
                  <a:extLst>
                    <a:ext uri="{FF2B5EF4-FFF2-40B4-BE49-F238E27FC236}">
                      <a16:creationId xmlns:a16="http://schemas.microsoft.com/office/drawing/2014/main" id="{00914F23-E8F4-4B50-BABB-6E321F051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4" y="3243"/>
                  <a:ext cx="2089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83" name="Freeform 31">
                  <a:extLst>
                    <a:ext uri="{FF2B5EF4-FFF2-40B4-BE49-F238E27FC236}">
                      <a16:creationId xmlns:a16="http://schemas.microsoft.com/office/drawing/2014/main" id="{9325151E-6EA5-4948-BA9F-D62D6194F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4" y="2757"/>
                  <a:ext cx="482" cy="598"/>
                </a:xfrm>
                <a:custGeom>
                  <a:avLst/>
                  <a:gdLst>
                    <a:gd name="T0" fmla="*/ 482 w 963"/>
                    <a:gd name="T1" fmla="*/ 0 h 1192"/>
                    <a:gd name="T2" fmla="*/ 0 w 963"/>
                    <a:gd name="T3" fmla="*/ 481 h 1192"/>
                    <a:gd name="T4" fmla="*/ 0 w 963"/>
                    <a:gd name="T5" fmla="*/ 595 h 1192"/>
                    <a:gd name="T6" fmla="*/ 482 w 963"/>
                    <a:gd name="T7" fmla="*/ 111 h 1192"/>
                    <a:gd name="T8" fmla="*/ 482 w 96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716" name="Freeform 32">
                <a:extLst>
                  <a:ext uri="{FF2B5EF4-FFF2-40B4-BE49-F238E27FC236}">
                    <a16:creationId xmlns:a16="http://schemas.microsoft.com/office/drawing/2014/main" id="{E966CFAC-154A-4195-86E8-67378634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2127"/>
                <a:ext cx="21" cy="48"/>
              </a:xfrm>
              <a:custGeom>
                <a:avLst/>
                <a:gdLst>
                  <a:gd name="T0" fmla="*/ 0 w 39"/>
                  <a:gd name="T1" fmla="*/ 15 h 95"/>
                  <a:gd name="T2" fmla="*/ 6 w 39"/>
                  <a:gd name="T3" fmla="*/ 8 h 95"/>
                  <a:gd name="T4" fmla="*/ 20 w 39"/>
                  <a:gd name="T5" fmla="*/ 0 h 95"/>
                  <a:gd name="T6" fmla="*/ 19 w 39"/>
                  <a:gd name="T7" fmla="*/ 48 h 95"/>
                  <a:gd name="T8" fmla="*/ 15 w 39"/>
                  <a:gd name="T9" fmla="*/ 42 h 95"/>
                  <a:gd name="T10" fmla="*/ 11 w 39"/>
                  <a:gd name="T11" fmla="*/ 35 h 95"/>
                  <a:gd name="T12" fmla="*/ 4 w 39"/>
                  <a:gd name="T13" fmla="*/ 25 h 95"/>
                  <a:gd name="T14" fmla="*/ 0 w 39"/>
                  <a:gd name="T15" fmla="*/ 15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717" name="Group 33">
                <a:extLst>
                  <a:ext uri="{FF2B5EF4-FFF2-40B4-BE49-F238E27FC236}">
                    <a16:creationId xmlns:a16="http://schemas.microsoft.com/office/drawing/2014/main" id="{A12A27F2-8A4D-4BE5-8116-457700F42C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27779" name="Oval 34">
                  <a:extLst>
                    <a:ext uri="{FF2B5EF4-FFF2-40B4-BE49-F238E27FC236}">
                      <a16:creationId xmlns:a16="http://schemas.microsoft.com/office/drawing/2014/main" id="{F6FBAAED-038D-4BC8-BA1A-9CFABAABB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0" y="1974"/>
                  <a:ext cx="67" cy="58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80" name="Oval 35">
                  <a:extLst>
                    <a:ext uri="{FF2B5EF4-FFF2-40B4-BE49-F238E27FC236}">
                      <a16:creationId xmlns:a16="http://schemas.microsoft.com/office/drawing/2014/main" id="{C7C58D55-CD82-42F0-B313-23CDB85B7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4" y="1981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18" name="Group 36">
                <a:extLst>
                  <a:ext uri="{FF2B5EF4-FFF2-40B4-BE49-F238E27FC236}">
                    <a16:creationId xmlns:a16="http://schemas.microsoft.com/office/drawing/2014/main" id="{6036A12B-5F9C-453C-85E8-D169A918E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27777" name="Oval 37">
                  <a:extLst>
                    <a:ext uri="{FF2B5EF4-FFF2-40B4-BE49-F238E27FC236}">
                      <a16:creationId xmlns:a16="http://schemas.microsoft.com/office/drawing/2014/main" id="{33CCAB32-27E8-40FE-BE23-CB2C1018A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2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78" name="Oval 38">
                  <a:extLst>
                    <a:ext uri="{FF2B5EF4-FFF2-40B4-BE49-F238E27FC236}">
                      <a16:creationId xmlns:a16="http://schemas.microsoft.com/office/drawing/2014/main" id="{DD341F46-CD2F-4923-A3B7-8E3F38BC0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5" y="198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19" name="Group 39">
                <a:extLst>
                  <a:ext uri="{FF2B5EF4-FFF2-40B4-BE49-F238E27FC236}">
                    <a16:creationId xmlns:a16="http://schemas.microsoft.com/office/drawing/2014/main" id="{1DC18D2C-42D9-441D-AFF6-248D1177C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27757" name="Group 40">
                  <a:extLst>
                    <a:ext uri="{FF2B5EF4-FFF2-40B4-BE49-F238E27FC236}">
                      <a16:creationId xmlns:a16="http://schemas.microsoft.com/office/drawing/2014/main" id="{8BB07865-2936-4BD2-BF2A-392451BE77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27760" name="Freeform 41">
                    <a:extLst>
                      <a:ext uri="{FF2B5EF4-FFF2-40B4-BE49-F238E27FC236}">
                        <a16:creationId xmlns:a16="http://schemas.microsoft.com/office/drawing/2014/main" id="{55203F47-DF55-490E-88C5-7057A2F69B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942"/>
                    <a:ext cx="64" cy="155"/>
                  </a:xfrm>
                  <a:custGeom>
                    <a:avLst/>
                    <a:gdLst>
                      <a:gd name="T0" fmla="*/ 29 w 128"/>
                      <a:gd name="T1" fmla="*/ 9 h 311"/>
                      <a:gd name="T2" fmla="*/ 47 w 128"/>
                      <a:gd name="T3" fmla="*/ 0 h 311"/>
                      <a:gd name="T4" fmla="*/ 55 w 128"/>
                      <a:gd name="T5" fmla="*/ 9 h 311"/>
                      <a:gd name="T6" fmla="*/ 61 w 128"/>
                      <a:gd name="T7" fmla="*/ 31 h 311"/>
                      <a:gd name="T8" fmla="*/ 64 w 128"/>
                      <a:gd name="T9" fmla="*/ 63 h 311"/>
                      <a:gd name="T10" fmla="*/ 61 w 128"/>
                      <a:gd name="T11" fmla="*/ 97 h 311"/>
                      <a:gd name="T12" fmla="*/ 52 w 128"/>
                      <a:gd name="T13" fmla="*/ 129 h 311"/>
                      <a:gd name="T14" fmla="*/ 38 w 128"/>
                      <a:gd name="T15" fmla="*/ 152 h 311"/>
                      <a:gd name="T16" fmla="*/ 18 w 128"/>
                      <a:gd name="T17" fmla="*/ 155 h 311"/>
                      <a:gd name="T18" fmla="*/ 0 w 128"/>
                      <a:gd name="T19" fmla="*/ 109 h 311"/>
                      <a:gd name="T20" fmla="*/ 29 w 128"/>
                      <a:gd name="T21" fmla="*/ 9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1" name="Freeform 42">
                    <a:extLst>
                      <a:ext uri="{FF2B5EF4-FFF2-40B4-BE49-F238E27FC236}">
                        <a16:creationId xmlns:a16="http://schemas.microsoft.com/office/drawing/2014/main" id="{59F74E35-B540-45B2-98C3-BDE026FBB5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35 w 126"/>
                      <a:gd name="T1" fmla="*/ 8 h 311"/>
                      <a:gd name="T2" fmla="*/ 17 w 126"/>
                      <a:gd name="T3" fmla="*/ 0 h 311"/>
                      <a:gd name="T4" fmla="*/ 9 w 126"/>
                      <a:gd name="T5" fmla="*/ 8 h 311"/>
                      <a:gd name="T6" fmla="*/ 3 w 126"/>
                      <a:gd name="T7" fmla="*/ 31 h 311"/>
                      <a:gd name="T8" fmla="*/ 0 w 126"/>
                      <a:gd name="T9" fmla="*/ 63 h 311"/>
                      <a:gd name="T10" fmla="*/ 3 w 126"/>
                      <a:gd name="T11" fmla="*/ 97 h 311"/>
                      <a:gd name="T12" fmla="*/ 12 w 126"/>
                      <a:gd name="T13" fmla="*/ 129 h 311"/>
                      <a:gd name="T14" fmla="*/ 26 w 126"/>
                      <a:gd name="T15" fmla="*/ 152 h 311"/>
                      <a:gd name="T16" fmla="*/ 46 w 126"/>
                      <a:gd name="T17" fmla="*/ 155 h 311"/>
                      <a:gd name="T18" fmla="*/ 63 w 126"/>
                      <a:gd name="T19" fmla="*/ 109 h 311"/>
                      <a:gd name="T20" fmla="*/ 35 w 126"/>
                      <a:gd name="T21" fmla="*/ 8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7762" name="Group 43">
                    <a:extLst>
                      <a:ext uri="{FF2B5EF4-FFF2-40B4-BE49-F238E27FC236}">
                        <a16:creationId xmlns:a16="http://schemas.microsoft.com/office/drawing/2014/main" id="{775FFFA0-C5F9-482B-8611-2CF8EF05F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27773" name="Freeform 44">
                      <a:extLst>
                        <a:ext uri="{FF2B5EF4-FFF2-40B4-BE49-F238E27FC236}">
                          <a16:creationId xmlns:a16="http://schemas.microsoft.com/office/drawing/2014/main" id="{E5916794-8194-45B6-9C4B-A5887BC392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107"/>
                      <a:ext cx="1233" cy="656"/>
                    </a:xfrm>
                    <a:custGeom>
                      <a:avLst/>
                      <a:gdLst>
                        <a:gd name="T0" fmla="*/ 278 w 2472"/>
                        <a:gd name="T1" fmla="*/ 655 h 1310"/>
                        <a:gd name="T2" fmla="*/ 277 w 2472"/>
                        <a:gd name="T3" fmla="*/ 632 h 1310"/>
                        <a:gd name="T4" fmla="*/ 278 w 2472"/>
                        <a:gd name="T5" fmla="*/ 590 h 1310"/>
                        <a:gd name="T6" fmla="*/ 283 w 2472"/>
                        <a:gd name="T7" fmla="*/ 547 h 1310"/>
                        <a:gd name="T8" fmla="*/ 255 w 2472"/>
                        <a:gd name="T9" fmla="*/ 564 h 1310"/>
                        <a:gd name="T10" fmla="*/ 231 w 2472"/>
                        <a:gd name="T11" fmla="*/ 580 h 1310"/>
                        <a:gd name="T12" fmla="*/ 180 w 2472"/>
                        <a:gd name="T13" fmla="*/ 597 h 1310"/>
                        <a:gd name="T14" fmla="*/ 134 w 2472"/>
                        <a:gd name="T15" fmla="*/ 603 h 1310"/>
                        <a:gd name="T16" fmla="*/ 103 w 2472"/>
                        <a:gd name="T17" fmla="*/ 602 h 1310"/>
                        <a:gd name="T18" fmla="*/ 82 w 2472"/>
                        <a:gd name="T19" fmla="*/ 592 h 1310"/>
                        <a:gd name="T20" fmla="*/ 59 w 2472"/>
                        <a:gd name="T21" fmla="*/ 562 h 1310"/>
                        <a:gd name="T22" fmla="*/ 33 w 2472"/>
                        <a:gd name="T23" fmla="*/ 516 h 1310"/>
                        <a:gd name="T24" fmla="*/ 20 w 2472"/>
                        <a:gd name="T25" fmla="*/ 478 h 1310"/>
                        <a:gd name="T26" fmla="*/ 12 w 2472"/>
                        <a:gd name="T27" fmla="*/ 445 h 1310"/>
                        <a:gd name="T28" fmla="*/ 6 w 2472"/>
                        <a:gd name="T29" fmla="*/ 414 h 1310"/>
                        <a:gd name="T30" fmla="*/ 3 w 2472"/>
                        <a:gd name="T31" fmla="*/ 387 h 1310"/>
                        <a:gd name="T32" fmla="*/ 0 w 2472"/>
                        <a:gd name="T33" fmla="*/ 353 h 1310"/>
                        <a:gd name="T34" fmla="*/ 0 w 2472"/>
                        <a:gd name="T35" fmla="*/ 311 h 1310"/>
                        <a:gd name="T36" fmla="*/ 1 w 2472"/>
                        <a:gd name="T37" fmla="*/ 273 h 1310"/>
                        <a:gd name="T38" fmla="*/ 7 w 2472"/>
                        <a:gd name="T39" fmla="*/ 238 h 1310"/>
                        <a:gd name="T40" fmla="*/ 13 w 2472"/>
                        <a:gd name="T41" fmla="*/ 202 h 1310"/>
                        <a:gd name="T42" fmla="*/ 20 w 2472"/>
                        <a:gd name="T43" fmla="*/ 168 h 1310"/>
                        <a:gd name="T44" fmla="*/ 29 w 2472"/>
                        <a:gd name="T45" fmla="*/ 136 h 1310"/>
                        <a:gd name="T46" fmla="*/ 41 w 2472"/>
                        <a:gd name="T47" fmla="*/ 92 h 1310"/>
                        <a:gd name="T48" fmla="*/ 56 w 2472"/>
                        <a:gd name="T49" fmla="*/ 67 h 1310"/>
                        <a:gd name="T50" fmla="*/ 71 w 2472"/>
                        <a:gd name="T51" fmla="*/ 40 h 1310"/>
                        <a:gd name="T52" fmla="*/ 82 w 2472"/>
                        <a:gd name="T53" fmla="*/ 57 h 1310"/>
                        <a:gd name="T54" fmla="*/ 95 w 2472"/>
                        <a:gd name="T55" fmla="*/ 76 h 1310"/>
                        <a:gd name="T56" fmla="*/ 117 w 2472"/>
                        <a:gd name="T57" fmla="*/ 101 h 1310"/>
                        <a:gd name="T58" fmla="*/ 136 w 2472"/>
                        <a:gd name="T59" fmla="*/ 113 h 1310"/>
                        <a:gd name="T60" fmla="*/ 158 w 2472"/>
                        <a:gd name="T61" fmla="*/ 119 h 1310"/>
                        <a:gd name="T62" fmla="*/ 197 w 2472"/>
                        <a:gd name="T63" fmla="*/ 109 h 1310"/>
                        <a:gd name="T64" fmla="*/ 239 w 2472"/>
                        <a:gd name="T65" fmla="*/ 88 h 1310"/>
                        <a:gd name="T66" fmla="*/ 242 w 2472"/>
                        <a:gd name="T67" fmla="*/ 138 h 1310"/>
                        <a:gd name="T68" fmla="*/ 259 w 2472"/>
                        <a:gd name="T69" fmla="*/ 253 h 1310"/>
                        <a:gd name="T70" fmla="*/ 254 w 2472"/>
                        <a:gd name="T71" fmla="*/ 311 h 1310"/>
                        <a:gd name="T72" fmla="*/ 294 w 2472"/>
                        <a:gd name="T73" fmla="*/ 230 h 1310"/>
                        <a:gd name="T74" fmla="*/ 329 w 2472"/>
                        <a:gd name="T75" fmla="*/ 173 h 1310"/>
                        <a:gd name="T76" fmla="*/ 363 w 2472"/>
                        <a:gd name="T77" fmla="*/ 133 h 1310"/>
                        <a:gd name="T78" fmla="*/ 409 w 2472"/>
                        <a:gd name="T79" fmla="*/ 87 h 1310"/>
                        <a:gd name="T80" fmla="*/ 450 w 2472"/>
                        <a:gd name="T81" fmla="*/ 51 h 1310"/>
                        <a:gd name="T82" fmla="*/ 530 w 2472"/>
                        <a:gd name="T83" fmla="*/ 17 h 1310"/>
                        <a:gd name="T84" fmla="*/ 622 w 2472"/>
                        <a:gd name="T85" fmla="*/ 0 h 1310"/>
                        <a:gd name="T86" fmla="*/ 731 w 2472"/>
                        <a:gd name="T87" fmla="*/ 0 h 1310"/>
                        <a:gd name="T88" fmla="*/ 915 w 2472"/>
                        <a:gd name="T89" fmla="*/ 29 h 1310"/>
                        <a:gd name="T90" fmla="*/ 1036 w 2472"/>
                        <a:gd name="T91" fmla="*/ 81 h 1310"/>
                        <a:gd name="T92" fmla="*/ 1110 w 2472"/>
                        <a:gd name="T93" fmla="*/ 144 h 1310"/>
                        <a:gd name="T94" fmla="*/ 1162 w 2472"/>
                        <a:gd name="T95" fmla="*/ 220 h 1310"/>
                        <a:gd name="T96" fmla="*/ 1208 w 2472"/>
                        <a:gd name="T97" fmla="*/ 294 h 1310"/>
                        <a:gd name="T98" fmla="*/ 1231 w 2472"/>
                        <a:gd name="T99" fmla="*/ 369 h 1310"/>
                        <a:gd name="T100" fmla="*/ 1236 w 2472"/>
                        <a:gd name="T101" fmla="*/ 530 h 1310"/>
                        <a:gd name="T102" fmla="*/ 1231 w 2472"/>
                        <a:gd name="T103" fmla="*/ 655 h 1310"/>
                        <a:gd name="T104" fmla="*/ 278 w 2472"/>
                        <a:gd name="T105" fmla="*/ 655 h 1310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7774" name="Group 45">
                      <a:extLst>
                        <a:ext uri="{FF2B5EF4-FFF2-40B4-BE49-F238E27FC236}">
                          <a16:creationId xmlns:a16="http://schemas.microsoft.com/office/drawing/2014/main" id="{8BCBE974-AC74-4AFA-BAA4-C2EEAA157E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27775" name="Freeform 46">
                        <a:extLst>
                          <a:ext uri="{FF2B5EF4-FFF2-40B4-BE49-F238E27FC236}">
                            <a16:creationId xmlns:a16="http://schemas.microsoft.com/office/drawing/2014/main" id="{37F6CD37-872D-4862-9B8B-1F90031E3E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1" y="2067"/>
                        <a:ext cx="446" cy="404"/>
                      </a:xfrm>
                      <a:custGeom>
                        <a:avLst/>
                        <a:gdLst>
                          <a:gd name="T0" fmla="*/ 12 w 896"/>
                          <a:gd name="T1" fmla="*/ 81 h 808"/>
                          <a:gd name="T2" fmla="*/ 0 w 896"/>
                          <a:gd name="T3" fmla="*/ 150 h 808"/>
                          <a:gd name="T4" fmla="*/ 18 w 896"/>
                          <a:gd name="T5" fmla="*/ 225 h 808"/>
                          <a:gd name="T6" fmla="*/ 23 w 896"/>
                          <a:gd name="T7" fmla="*/ 271 h 808"/>
                          <a:gd name="T8" fmla="*/ 26 w 896"/>
                          <a:gd name="T9" fmla="*/ 289 h 808"/>
                          <a:gd name="T10" fmla="*/ 36 w 896"/>
                          <a:gd name="T11" fmla="*/ 316 h 808"/>
                          <a:gd name="T12" fmla="*/ 45 w 896"/>
                          <a:gd name="T13" fmla="*/ 339 h 808"/>
                          <a:gd name="T14" fmla="*/ 67 w 896"/>
                          <a:gd name="T15" fmla="*/ 366 h 808"/>
                          <a:gd name="T16" fmla="*/ 82 w 896"/>
                          <a:gd name="T17" fmla="*/ 385 h 808"/>
                          <a:gd name="T18" fmla="*/ 104 w 896"/>
                          <a:gd name="T19" fmla="*/ 403 h 808"/>
                          <a:gd name="T20" fmla="*/ 196 w 896"/>
                          <a:gd name="T21" fmla="*/ 294 h 808"/>
                          <a:gd name="T22" fmla="*/ 298 w 896"/>
                          <a:gd name="T23" fmla="*/ 404 h 808"/>
                          <a:gd name="T24" fmla="*/ 321 w 896"/>
                          <a:gd name="T25" fmla="*/ 383 h 808"/>
                          <a:gd name="T26" fmla="*/ 341 w 896"/>
                          <a:gd name="T27" fmla="*/ 358 h 808"/>
                          <a:gd name="T28" fmla="*/ 358 w 896"/>
                          <a:gd name="T29" fmla="*/ 327 h 808"/>
                          <a:gd name="T30" fmla="*/ 380 w 896"/>
                          <a:gd name="T31" fmla="*/ 294 h 808"/>
                          <a:gd name="T32" fmla="*/ 414 w 896"/>
                          <a:gd name="T33" fmla="*/ 225 h 808"/>
                          <a:gd name="T34" fmla="*/ 437 w 896"/>
                          <a:gd name="T35" fmla="*/ 121 h 808"/>
                          <a:gd name="T36" fmla="*/ 449 w 896"/>
                          <a:gd name="T37" fmla="*/ 69 h 808"/>
                          <a:gd name="T38" fmla="*/ 374 w 896"/>
                          <a:gd name="T39" fmla="*/ 24 h 808"/>
                          <a:gd name="T40" fmla="*/ 294 w 896"/>
                          <a:gd name="T41" fmla="*/ 0 h 808"/>
                          <a:gd name="T42" fmla="*/ 166 w 896"/>
                          <a:gd name="T43" fmla="*/ 7 h 808"/>
                          <a:gd name="T44" fmla="*/ 75 w 896"/>
                          <a:gd name="T45" fmla="*/ 30 h 808"/>
                          <a:gd name="T46" fmla="*/ 12 w 896"/>
                          <a:gd name="T47" fmla="*/ 81 h 808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b="1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76" name="Freeform 47">
                        <a:extLst>
                          <a:ext uri="{FF2B5EF4-FFF2-40B4-BE49-F238E27FC236}">
                            <a16:creationId xmlns:a16="http://schemas.microsoft.com/office/drawing/2014/main" id="{F99BE5C1-564F-4222-A4CB-DC723882C02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1" y="2361"/>
                        <a:ext cx="275" cy="714"/>
                      </a:xfrm>
                      <a:custGeom>
                        <a:avLst/>
                        <a:gdLst>
                          <a:gd name="T0" fmla="*/ 127 w 553"/>
                          <a:gd name="T1" fmla="*/ 0 h 1424"/>
                          <a:gd name="T2" fmla="*/ 60 w 553"/>
                          <a:gd name="T3" fmla="*/ 80 h 1424"/>
                          <a:gd name="T4" fmla="*/ 86 w 553"/>
                          <a:gd name="T5" fmla="*/ 144 h 1424"/>
                          <a:gd name="T6" fmla="*/ 41 w 553"/>
                          <a:gd name="T7" fmla="*/ 230 h 1424"/>
                          <a:gd name="T8" fmla="*/ 12 w 553"/>
                          <a:gd name="T9" fmla="*/ 350 h 1424"/>
                          <a:gd name="T10" fmla="*/ 0 w 553"/>
                          <a:gd name="T11" fmla="*/ 431 h 1424"/>
                          <a:gd name="T12" fmla="*/ 12 w 553"/>
                          <a:gd name="T13" fmla="*/ 506 h 1424"/>
                          <a:gd name="T14" fmla="*/ 35 w 553"/>
                          <a:gd name="T15" fmla="*/ 598 h 1424"/>
                          <a:gd name="T16" fmla="*/ 144 w 553"/>
                          <a:gd name="T17" fmla="*/ 713 h 1424"/>
                          <a:gd name="T18" fmla="*/ 253 w 553"/>
                          <a:gd name="T19" fmla="*/ 575 h 1424"/>
                          <a:gd name="T20" fmla="*/ 276 w 553"/>
                          <a:gd name="T21" fmla="*/ 448 h 1424"/>
                          <a:gd name="T22" fmla="*/ 259 w 553"/>
                          <a:gd name="T23" fmla="*/ 327 h 1424"/>
                          <a:gd name="T24" fmla="*/ 230 w 553"/>
                          <a:gd name="T25" fmla="*/ 224 h 1424"/>
                          <a:gd name="T26" fmla="*/ 184 w 553"/>
                          <a:gd name="T27" fmla="*/ 138 h 1424"/>
                          <a:gd name="T28" fmla="*/ 218 w 553"/>
                          <a:gd name="T29" fmla="*/ 98 h 1424"/>
                          <a:gd name="T30" fmla="*/ 127 w 553"/>
                          <a:gd name="T31" fmla="*/ 0 h 1424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b="1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763" name="Freeform 48">
                    <a:extLst>
                      <a:ext uri="{FF2B5EF4-FFF2-40B4-BE49-F238E27FC236}">
                        <a16:creationId xmlns:a16="http://schemas.microsoft.com/office/drawing/2014/main" id="{FCD73838-EE46-4CF0-8780-678E8BDEF9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2009"/>
                    <a:ext cx="347" cy="436"/>
                  </a:xfrm>
                  <a:custGeom>
                    <a:avLst/>
                    <a:gdLst>
                      <a:gd name="T0" fmla="*/ 166 w 693"/>
                      <a:gd name="T1" fmla="*/ 19 h 873"/>
                      <a:gd name="T2" fmla="*/ 176 w 693"/>
                      <a:gd name="T3" fmla="*/ 5 h 873"/>
                      <a:gd name="T4" fmla="*/ 194 w 693"/>
                      <a:gd name="T5" fmla="*/ 0 h 873"/>
                      <a:gd name="T6" fmla="*/ 206 w 693"/>
                      <a:gd name="T7" fmla="*/ 1 h 873"/>
                      <a:gd name="T8" fmla="*/ 211 w 693"/>
                      <a:gd name="T9" fmla="*/ 9 h 873"/>
                      <a:gd name="T10" fmla="*/ 218 w 693"/>
                      <a:gd name="T11" fmla="*/ 25 h 873"/>
                      <a:gd name="T12" fmla="*/ 220 w 693"/>
                      <a:gd name="T13" fmla="*/ 57 h 873"/>
                      <a:gd name="T14" fmla="*/ 217 w 693"/>
                      <a:gd name="T15" fmla="*/ 87 h 873"/>
                      <a:gd name="T16" fmla="*/ 216 w 693"/>
                      <a:gd name="T17" fmla="*/ 106 h 873"/>
                      <a:gd name="T18" fmla="*/ 222 w 693"/>
                      <a:gd name="T19" fmla="*/ 150 h 873"/>
                      <a:gd name="T20" fmla="*/ 230 w 693"/>
                      <a:gd name="T21" fmla="*/ 183 h 873"/>
                      <a:gd name="T22" fmla="*/ 234 w 693"/>
                      <a:gd name="T23" fmla="*/ 194 h 873"/>
                      <a:gd name="T24" fmla="*/ 245 w 693"/>
                      <a:gd name="T25" fmla="*/ 214 h 873"/>
                      <a:gd name="T26" fmla="*/ 266 w 693"/>
                      <a:gd name="T27" fmla="*/ 280 h 873"/>
                      <a:gd name="T28" fmla="*/ 282 w 693"/>
                      <a:gd name="T29" fmla="*/ 298 h 873"/>
                      <a:gd name="T30" fmla="*/ 309 w 693"/>
                      <a:gd name="T31" fmla="*/ 326 h 873"/>
                      <a:gd name="T32" fmla="*/ 347 w 693"/>
                      <a:gd name="T33" fmla="*/ 363 h 873"/>
                      <a:gd name="T34" fmla="*/ 211 w 693"/>
                      <a:gd name="T35" fmla="*/ 436 h 873"/>
                      <a:gd name="T36" fmla="*/ 130 w 693"/>
                      <a:gd name="T37" fmla="*/ 344 h 873"/>
                      <a:gd name="T38" fmla="*/ 98 w 693"/>
                      <a:gd name="T39" fmla="*/ 358 h 873"/>
                      <a:gd name="T40" fmla="*/ 48 w 693"/>
                      <a:gd name="T41" fmla="*/ 368 h 873"/>
                      <a:gd name="T42" fmla="*/ 16 w 693"/>
                      <a:gd name="T43" fmla="*/ 363 h 873"/>
                      <a:gd name="T44" fmla="*/ 0 w 693"/>
                      <a:gd name="T45" fmla="*/ 349 h 873"/>
                      <a:gd name="T46" fmla="*/ 0 w 693"/>
                      <a:gd name="T47" fmla="*/ 335 h 873"/>
                      <a:gd name="T48" fmla="*/ 9 w 693"/>
                      <a:gd name="T49" fmla="*/ 316 h 873"/>
                      <a:gd name="T50" fmla="*/ 39 w 693"/>
                      <a:gd name="T51" fmla="*/ 306 h 873"/>
                      <a:gd name="T52" fmla="*/ 79 w 693"/>
                      <a:gd name="T53" fmla="*/ 297 h 873"/>
                      <a:gd name="T54" fmla="*/ 107 w 693"/>
                      <a:gd name="T55" fmla="*/ 287 h 873"/>
                      <a:gd name="T56" fmla="*/ 121 w 693"/>
                      <a:gd name="T57" fmla="*/ 273 h 873"/>
                      <a:gd name="T58" fmla="*/ 140 w 693"/>
                      <a:gd name="T59" fmla="*/ 254 h 873"/>
                      <a:gd name="T60" fmla="*/ 152 w 693"/>
                      <a:gd name="T61" fmla="*/ 242 h 873"/>
                      <a:gd name="T62" fmla="*/ 163 w 693"/>
                      <a:gd name="T63" fmla="*/ 225 h 873"/>
                      <a:gd name="T64" fmla="*/ 163 w 693"/>
                      <a:gd name="T65" fmla="*/ 189 h 873"/>
                      <a:gd name="T66" fmla="*/ 160 w 693"/>
                      <a:gd name="T67" fmla="*/ 151 h 873"/>
                      <a:gd name="T68" fmla="*/ 152 w 693"/>
                      <a:gd name="T69" fmla="*/ 109 h 873"/>
                      <a:gd name="T70" fmla="*/ 158 w 693"/>
                      <a:gd name="T71" fmla="*/ 50 h 873"/>
                      <a:gd name="T72" fmla="*/ 166 w 693"/>
                      <a:gd name="T73" fmla="*/ 19 h 87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4" name="Freeform 49">
                    <a:extLst>
                      <a:ext uri="{FF2B5EF4-FFF2-40B4-BE49-F238E27FC236}">
                        <a16:creationId xmlns:a16="http://schemas.microsoft.com/office/drawing/2014/main" id="{5122CEDB-CA04-48E9-86B6-0E6B1DAE5E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1739"/>
                    <a:ext cx="435" cy="622"/>
                  </a:xfrm>
                  <a:custGeom>
                    <a:avLst/>
                    <a:gdLst>
                      <a:gd name="T0" fmla="*/ 127 w 874"/>
                      <a:gd name="T1" fmla="*/ 10 h 1244"/>
                      <a:gd name="T2" fmla="*/ 96 w 874"/>
                      <a:gd name="T3" fmla="*/ 32 h 1244"/>
                      <a:gd name="T4" fmla="*/ 75 w 874"/>
                      <a:gd name="T5" fmla="*/ 50 h 1244"/>
                      <a:gd name="T6" fmla="*/ 59 w 874"/>
                      <a:gd name="T7" fmla="*/ 75 h 1244"/>
                      <a:gd name="T8" fmla="*/ 40 w 874"/>
                      <a:gd name="T9" fmla="*/ 101 h 1244"/>
                      <a:gd name="T10" fmla="*/ 32 w 874"/>
                      <a:gd name="T11" fmla="*/ 138 h 1244"/>
                      <a:gd name="T12" fmla="*/ 23 w 874"/>
                      <a:gd name="T13" fmla="*/ 167 h 1244"/>
                      <a:gd name="T14" fmla="*/ 23 w 874"/>
                      <a:gd name="T15" fmla="*/ 202 h 1244"/>
                      <a:gd name="T16" fmla="*/ 32 w 874"/>
                      <a:gd name="T17" fmla="*/ 250 h 1244"/>
                      <a:gd name="T18" fmla="*/ 34 w 874"/>
                      <a:gd name="T19" fmla="*/ 295 h 1244"/>
                      <a:gd name="T20" fmla="*/ 22 w 874"/>
                      <a:gd name="T21" fmla="*/ 341 h 1244"/>
                      <a:gd name="T22" fmla="*/ 9 w 874"/>
                      <a:gd name="T23" fmla="*/ 385 h 1244"/>
                      <a:gd name="T24" fmla="*/ 0 w 874"/>
                      <a:gd name="T25" fmla="*/ 426 h 1244"/>
                      <a:gd name="T26" fmla="*/ 0 w 874"/>
                      <a:gd name="T27" fmla="*/ 460 h 1244"/>
                      <a:gd name="T28" fmla="*/ 3 w 874"/>
                      <a:gd name="T29" fmla="*/ 492 h 1244"/>
                      <a:gd name="T30" fmla="*/ 9 w 874"/>
                      <a:gd name="T31" fmla="*/ 517 h 1244"/>
                      <a:gd name="T32" fmla="*/ 21 w 874"/>
                      <a:gd name="T33" fmla="*/ 544 h 1244"/>
                      <a:gd name="T34" fmla="*/ 37 w 874"/>
                      <a:gd name="T35" fmla="*/ 563 h 1244"/>
                      <a:gd name="T36" fmla="*/ 58 w 874"/>
                      <a:gd name="T37" fmla="*/ 578 h 1244"/>
                      <a:gd name="T38" fmla="*/ 98 w 874"/>
                      <a:gd name="T39" fmla="*/ 603 h 1244"/>
                      <a:gd name="T40" fmla="*/ 143 w 874"/>
                      <a:gd name="T41" fmla="*/ 614 h 1244"/>
                      <a:gd name="T42" fmla="*/ 189 w 874"/>
                      <a:gd name="T43" fmla="*/ 621 h 1244"/>
                      <a:gd name="T44" fmla="*/ 233 w 874"/>
                      <a:gd name="T45" fmla="*/ 615 h 1244"/>
                      <a:gd name="T46" fmla="*/ 271 w 874"/>
                      <a:gd name="T47" fmla="*/ 608 h 1244"/>
                      <a:gd name="T48" fmla="*/ 311 w 874"/>
                      <a:gd name="T49" fmla="*/ 591 h 1244"/>
                      <a:gd name="T50" fmla="*/ 346 w 874"/>
                      <a:gd name="T51" fmla="*/ 574 h 1244"/>
                      <a:gd name="T52" fmla="*/ 374 w 874"/>
                      <a:gd name="T53" fmla="*/ 551 h 1244"/>
                      <a:gd name="T54" fmla="*/ 409 w 874"/>
                      <a:gd name="T55" fmla="*/ 510 h 1244"/>
                      <a:gd name="T56" fmla="*/ 423 w 874"/>
                      <a:gd name="T57" fmla="*/ 489 h 1244"/>
                      <a:gd name="T58" fmla="*/ 432 w 874"/>
                      <a:gd name="T59" fmla="*/ 460 h 1244"/>
                      <a:gd name="T60" fmla="*/ 437 w 874"/>
                      <a:gd name="T61" fmla="*/ 431 h 1244"/>
                      <a:gd name="T62" fmla="*/ 438 w 874"/>
                      <a:gd name="T63" fmla="*/ 405 h 1244"/>
                      <a:gd name="T64" fmla="*/ 433 w 874"/>
                      <a:gd name="T65" fmla="*/ 372 h 1244"/>
                      <a:gd name="T66" fmla="*/ 427 w 874"/>
                      <a:gd name="T67" fmla="*/ 341 h 1244"/>
                      <a:gd name="T68" fmla="*/ 419 w 874"/>
                      <a:gd name="T69" fmla="*/ 281 h 1244"/>
                      <a:gd name="T70" fmla="*/ 423 w 874"/>
                      <a:gd name="T71" fmla="*/ 251 h 1244"/>
                      <a:gd name="T72" fmla="*/ 433 w 874"/>
                      <a:gd name="T73" fmla="*/ 218 h 1244"/>
                      <a:gd name="T74" fmla="*/ 437 w 874"/>
                      <a:gd name="T75" fmla="*/ 159 h 1244"/>
                      <a:gd name="T76" fmla="*/ 433 w 874"/>
                      <a:gd name="T77" fmla="*/ 106 h 1244"/>
                      <a:gd name="T78" fmla="*/ 423 w 874"/>
                      <a:gd name="T79" fmla="*/ 70 h 1244"/>
                      <a:gd name="T80" fmla="*/ 403 w 874"/>
                      <a:gd name="T81" fmla="*/ 46 h 1244"/>
                      <a:gd name="T82" fmla="*/ 353 w 874"/>
                      <a:gd name="T83" fmla="*/ 21 h 1244"/>
                      <a:gd name="T84" fmla="*/ 294 w 874"/>
                      <a:gd name="T85" fmla="*/ 5 h 1244"/>
                      <a:gd name="T86" fmla="*/ 197 w 874"/>
                      <a:gd name="T87" fmla="*/ 0 h 1244"/>
                      <a:gd name="T88" fmla="*/ 127 w 874"/>
                      <a:gd name="T89" fmla="*/ 10 h 124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7765" name="Group 50">
                    <a:extLst>
                      <a:ext uri="{FF2B5EF4-FFF2-40B4-BE49-F238E27FC236}">
                        <a16:creationId xmlns:a16="http://schemas.microsoft.com/office/drawing/2014/main" id="{CADA7CC8-2499-4C5D-93D5-47C23587FC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27770" name="Freeform 51">
                      <a:extLst>
                        <a:ext uri="{FF2B5EF4-FFF2-40B4-BE49-F238E27FC236}">
                          <a16:creationId xmlns:a16="http://schemas.microsoft.com/office/drawing/2014/main" id="{E1725065-9A43-45C6-B2F8-F50B7C629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2" y="2206"/>
                      <a:ext cx="214" cy="9"/>
                    </a:xfrm>
                    <a:custGeom>
                      <a:avLst/>
                      <a:gdLst>
                        <a:gd name="T0" fmla="*/ 0 w 431"/>
                        <a:gd name="T1" fmla="*/ 2 h 19"/>
                        <a:gd name="T2" fmla="*/ 20 w 431"/>
                        <a:gd name="T3" fmla="*/ 0 h 19"/>
                        <a:gd name="T4" fmla="*/ 49 w 431"/>
                        <a:gd name="T5" fmla="*/ 0 h 19"/>
                        <a:gd name="T6" fmla="*/ 76 w 431"/>
                        <a:gd name="T7" fmla="*/ 0 h 19"/>
                        <a:gd name="T8" fmla="*/ 109 w 431"/>
                        <a:gd name="T9" fmla="*/ 5 h 19"/>
                        <a:gd name="T10" fmla="*/ 146 w 431"/>
                        <a:gd name="T11" fmla="*/ 5 h 19"/>
                        <a:gd name="T12" fmla="*/ 183 w 431"/>
                        <a:gd name="T13" fmla="*/ 5 h 19"/>
                        <a:gd name="T14" fmla="*/ 216 w 431"/>
                        <a:gd name="T15" fmla="*/ 9 h 1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1" name="Freeform 52">
                      <a:extLst>
                        <a:ext uri="{FF2B5EF4-FFF2-40B4-BE49-F238E27FC236}">
                          <a16:creationId xmlns:a16="http://schemas.microsoft.com/office/drawing/2014/main" id="{6B282C73-7905-4EB9-8F72-7A6AC34B9C7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7" y="2232"/>
                      <a:ext cx="43" cy="3"/>
                    </a:xfrm>
                    <a:custGeom>
                      <a:avLst/>
                      <a:gdLst>
                        <a:gd name="T0" fmla="*/ 0 w 92"/>
                        <a:gd name="T1" fmla="*/ 3 h 5"/>
                        <a:gd name="T2" fmla="*/ 34 w 92"/>
                        <a:gd name="T3" fmla="*/ 0 h 5"/>
                        <a:gd name="T4" fmla="*/ 46 w 92"/>
                        <a:gd name="T5" fmla="*/ 3 h 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2" name="Freeform 53">
                      <a:extLst>
                        <a:ext uri="{FF2B5EF4-FFF2-40B4-BE49-F238E27FC236}">
                          <a16:creationId xmlns:a16="http://schemas.microsoft.com/office/drawing/2014/main" id="{B6E7E018-B553-40DE-9A07-6E3F38BAE8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58" y="2002"/>
                      <a:ext cx="100" cy="155"/>
                    </a:xfrm>
                    <a:custGeom>
                      <a:avLst/>
                      <a:gdLst>
                        <a:gd name="T0" fmla="*/ 69 w 202"/>
                        <a:gd name="T1" fmla="*/ 0 h 309"/>
                        <a:gd name="T2" fmla="*/ 66 w 202"/>
                        <a:gd name="T3" fmla="*/ 27 h 309"/>
                        <a:gd name="T4" fmla="*/ 72 w 202"/>
                        <a:gd name="T5" fmla="*/ 52 h 309"/>
                        <a:gd name="T6" fmla="*/ 78 w 202"/>
                        <a:gd name="T7" fmla="*/ 70 h 309"/>
                        <a:gd name="T8" fmla="*/ 89 w 202"/>
                        <a:gd name="T9" fmla="*/ 95 h 309"/>
                        <a:gd name="T10" fmla="*/ 95 w 202"/>
                        <a:gd name="T11" fmla="*/ 112 h 309"/>
                        <a:gd name="T12" fmla="*/ 101 w 202"/>
                        <a:gd name="T13" fmla="*/ 132 h 309"/>
                        <a:gd name="T14" fmla="*/ 95 w 202"/>
                        <a:gd name="T15" fmla="*/ 147 h 309"/>
                        <a:gd name="T16" fmla="*/ 87 w 202"/>
                        <a:gd name="T17" fmla="*/ 152 h 309"/>
                        <a:gd name="T18" fmla="*/ 72 w 202"/>
                        <a:gd name="T19" fmla="*/ 155 h 309"/>
                        <a:gd name="T20" fmla="*/ 55 w 202"/>
                        <a:gd name="T21" fmla="*/ 147 h 309"/>
                        <a:gd name="T22" fmla="*/ 32 w 202"/>
                        <a:gd name="T23" fmla="*/ 144 h 309"/>
                        <a:gd name="T24" fmla="*/ 0 w 202"/>
                        <a:gd name="T25" fmla="*/ 149 h 30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766" name="Group 54">
                    <a:extLst>
                      <a:ext uri="{FF2B5EF4-FFF2-40B4-BE49-F238E27FC236}">
                        <a16:creationId xmlns:a16="http://schemas.microsoft.com/office/drawing/2014/main" id="{C8D5EA0E-19AB-40C5-A357-1206032D8D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27768" name="Freeform 55">
                      <a:extLst>
                        <a:ext uri="{FF2B5EF4-FFF2-40B4-BE49-F238E27FC236}">
                          <a16:creationId xmlns:a16="http://schemas.microsoft.com/office/drawing/2014/main" id="{881DC846-B343-4640-A5CE-EACF9D9564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8" y="1904"/>
                      <a:ext cx="117" cy="24"/>
                    </a:xfrm>
                    <a:custGeom>
                      <a:avLst/>
                      <a:gdLst>
                        <a:gd name="T0" fmla="*/ 0 w 232"/>
                        <a:gd name="T1" fmla="*/ 24 h 49"/>
                        <a:gd name="T2" fmla="*/ 17 w 232"/>
                        <a:gd name="T3" fmla="*/ 14 h 49"/>
                        <a:gd name="T4" fmla="*/ 32 w 232"/>
                        <a:gd name="T5" fmla="*/ 7 h 49"/>
                        <a:gd name="T6" fmla="*/ 49 w 232"/>
                        <a:gd name="T7" fmla="*/ 3 h 49"/>
                        <a:gd name="T8" fmla="*/ 63 w 232"/>
                        <a:gd name="T9" fmla="*/ 1 h 49"/>
                        <a:gd name="T10" fmla="*/ 74 w 232"/>
                        <a:gd name="T11" fmla="*/ 0 h 49"/>
                        <a:gd name="T12" fmla="*/ 94 w 232"/>
                        <a:gd name="T13" fmla="*/ 5 h 49"/>
                        <a:gd name="T14" fmla="*/ 116 w 232"/>
                        <a:gd name="T15" fmla="*/ 12 h 49"/>
                        <a:gd name="T16" fmla="*/ 115 w 232"/>
                        <a:gd name="T17" fmla="*/ 19 h 49"/>
                        <a:gd name="T18" fmla="*/ 106 w 232"/>
                        <a:gd name="T19" fmla="*/ 20 h 49"/>
                        <a:gd name="T20" fmla="*/ 94 w 232"/>
                        <a:gd name="T21" fmla="*/ 16 h 49"/>
                        <a:gd name="T22" fmla="*/ 73 w 232"/>
                        <a:gd name="T23" fmla="*/ 14 h 49"/>
                        <a:gd name="T24" fmla="*/ 60 w 232"/>
                        <a:gd name="T25" fmla="*/ 14 h 49"/>
                        <a:gd name="T26" fmla="*/ 48 w 232"/>
                        <a:gd name="T27" fmla="*/ 16 h 49"/>
                        <a:gd name="T28" fmla="*/ 32 w 232"/>
                        <a:gd name="T29" fmla="*/ 20 h 49"/>
                        <a:gd name="T30" fmla="*/ 18 w 232"/>
                        <a:gd name="T31" fmla="*/ 23 h 49"/>
                        <a:gd name="T32" fmla="*/ 0 w 232"/>
                        <a:gd name="T33" fmla="*/ 24 h 4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69" name="Freeform 56">
                      <a:extLst>
                        <a:ext uri="{FF2B5EF4-FFF2-40B4-BE49-F238E27FC236}">
                          <a16:creationId xmlns:a16="http://schemas.microsoft.com/office/drawing/2014/main" id="{6102EC68-50C5-4B8D-9D97-C311856E02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4" y="1906"/>
                      <a:ext cx="111" cy="24"/>
                    </a:xfrm>
                    <a:custGeom>
                      <a:avLst/>
                      <a:gdLst>
                        <a:gd name="T0" fmla="*/ 113 w 226"/>
                        <a:gd name="T1" fmla="*/ 24 h 48"/>
                        <a:gd name="T2" fmla="*/ 97 w 226"/>
                        <a:gd name="T3" fmla="*/ 13 h 48"/>
                        <a:gd name="T4" fmla="*/ 81 w 226"/>
                        <a:gd name="T5" fmla="*/ 7 h 48"/>
                        <a:gd name="T6" fmla="*/ 66 w 226"/>
                        <a:gd name="T7" fmla="*/ 3 h 48"/>
                        <a:gd name="T8" fmla="*/ 52 w 226"/>
                        <a:gd name="T9" fmla="*/ 1 h 48"/>
                        <a:gd name="T10" fmla="*/ 42 w 226"/>
                        <a:gd name="T11" fmla="*/ 0 h 48"/>
                        <a:gd name="T12" fmla="*/ 23 w 226"/>
                        <a:gd name="T13" fmla="*/ 5 h 48"/>
                        <a:gd name="T14" fmla="*/ 0 w 226"/>
                        <a:gd name="T15" fmla="*/ 12 h 48"/>
                        <a:gd name="T16" fmla="*/ 2 w 226"/>
                        <a:gd name="T17" fmla="*/ 19 h 48"/>
                        <a:gd name="T18" fmla="*/ 11 w 226"/>
                        <a:gd name="T19" fmla="*/ 20 h 48"/>
                        <a:gd name="T20" fmla="*/ 23 w 226"/>
                        <a:gd name="T21" fmla="*/ 16 h 48"/>
                        <a:gd name="T22" fmla="*/ 43 w 226"/>
                        <a:gd name="T23" fmla="*/ 15 h 48"/>
                        <a:gd name="T24" fmla="*/ 55 w 226"/>
                        <a:gd name="T25" fmla="*/ 13 h 48"/>
                        <a:gd name="T26" fmla="*/ 67 w 226"/>
                        <a:gd name="T27" fmla="*/ 16 h 48"/>
                        <a:gd name="T28" fmla="*/ 81 w 226"/>
                        <a:gd name="T29" fmla="*/ 20 h 48"/>
                        <a:gd name="T30" fmla="*/ 96 w 226"/>
                        <a:gd name="T31" fmla="*/ 23 h 48"/>
                        <a:gd name="T32" fmla="*/ 113 w 226"/>
                        <a:gd name="T33" fmla="*/ 24 h 4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767" name="Freeform 57">
                    <a:extLst>
                      <a:ext uri="{FF2B5EF4-FFF2-40B4-BE49-F238E27FC236}">
                        <a16:creationId xmlns:a16="http://schemas.microsoft.com/office/drawing/2014/main" id="{33886DA1-9178-45E2-B1B1-2A446B2540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11 w 903"/>
                      <a:gd name="T1" fmla="*/ 291 h 586"/>
                      <a:gd name="T2" fmla="*/ 33 w 903"/>
                      <a:gd name="T3" fmla="*/ 294 h 586"/>
                      <a:gd name="T4" fmla="*/ 28 w 903"/>
                      <a:gd name="T5" fmla="*/ 252 h 586"/>
                      <a:gd name="T6" fmla="*/ 55 w 903"/>
                      <a:gd name="T7" fmla="*/ 215 h 586"/>
                      <a:gd name="T8" fmla="*/ 57 w 903"/>
                      <a:gd name="T9" fmla="*/ 169 h 586"/>
                      <a:gd name="T10" fmla="*/ 89 w 903"/>
                      <a:gd name="T11" fmla="*/ 143 h 586"/>
                      <a:gd name="T12" fmla="*/ 89 w 903"/>
                      <a:gd name="T13" fmla="*/ 106 h 586"/>
                      <a:gd name="T14" fmla="*/ 117 w 903"/>
                      <a:gd name="T15" fmla="*/ 104 h 586"/>
                      <a:gd name="T16" fmla="*/ 143 w 903"/>
                      <a:gd name="T17" fmla="*/ 83 h 586"/>
                      <a:gd name="T18" fmla="*/ 186 w 903"/>
                      <a:gd name="T19" fmla="*/ 109 h 586"/>
                      <a:gd name="T20" fmla="*/ 195 w 903"/>
                      <a:gd name="T21" fmla="*/ 95 h 586"/>
                      <a:gd name="T22" fmla="*/ 238 w 903"/>
                      <a:gd name="T23" fmla="*/ 109 h 586"/>
                      <a:gd name="T24" fmla="*/ 226 w 903"/>
                      <a:gd name="T25" fmla="*/ 83 h 586"/>
                      <a:gd name="T26" fmla="*/ 281 w 903"/>
                      <a:gd name="T27" fmla="*/ 115 h 586"/>
                      <a:gd name="T28" fmla="*/ 287 w 903"/>
                      <a:gd name="T29" fmla="*/ 95 h 586"/>
                      <a:gd name="T30" fmla="*/ 336 w 903"/>
                      <a:gd name="T31" fmla="*/ 126 h 586"/>
                      <a:gd name="T32" fmla="*/ 362 w 903"/>
                      <a:gd name="T33" fmla="*/ 120 h 586"/>
                      <a:gd name="T34" fmla="*/ 376 w 903"/>
                      <a:gd name="T35" fmla="*/ 152 h 586"/>
                      <a:gd name="T36" fmla="*/ 393 w 903"/>
                      <a:gd name="T37" fmla="*/ 149 h 586"/>
                      <a:gd name="T38" fmla="*/ 407 w 903"/>
                      <a:gd name="T39" fmla="*/ 171 h 586"/>
                      <a:gd name="T40" fmla="*/ 395 w 903"/>
                      <a:gd name="T41" fmla="*/ 211 h 586"/>
                      <a:gd name="T42" fmla="*/ 399 w 903"/>
                      <a:gd name="T43" fmla="*/ 245 h 586"/>
                      <a:gd name="T44" fmla="*/ 410 w 903"/>
                      <a:gd name="T45" fmla="*/ 288 h 586"/>
                      <a:gd name="T46" fmla="*/ 422 w 903"/>
                      <a:gd name="T47" fmla="*/ 288 h 586"/>
                      <a:gd name="T48" fmla="*/ 436 w 903"/>
                      <a:gd name="T49" fmla="*/ 259 h 586"/>
                      <a:gd name="T50" fmla="*/ 445 w 903"/>
                      <a:gd name="T51" fmla="*/ 232 h 586"/>
                      <a:gd name="T52" fmla="*/ 451 w 903"/>
                      <a:gd name="T53" fmla="*/ 192 h 586"/>
                      <a:gd name="T54" fmla="*/ 445 w 903"/>
                      <a:gd name="T55" fmla="*/ 132 h 586"/>
                      <a:gd name="T56" fmla="*/ 422 w 903"/>
                      <a:gd name="T57" fmla="*/ 91 h 586"/>
                      <a:gd name="T58" fmla="*/ 405 w 903"/>
                      <a:gd name="T59" fmla="*/ 66 h 586"/>
                      <a:gd name="T60" fmla="*/ 376 w 903"/>
                      <a:gd name="T61" fmla="*/ 40 h 586"/>
                      <a:gd name="T62" fmla="*/ 333 w 903"/>
                      <a:gd name="T63" fmla="*/ 20 h 586"/>
                      <a:gd name="T64" fmla="*/ 290 w 903"/>
                      <a:gd name="T65" fmla="*/ 8 h 586"/>
                      <a:gd name="T66" fmla="*/ 226 w 903"/>
                      <a:gd name="T67" fmla="*/ 0 h 586"/>
                      <a:gd name="T68" fmla="*/ 168 w 903"/>
                      <a:gd name="T69" fmla="*/ 8 h 586"/>
                      <a:gd name="T70" fmla="*/ 129 w 903"/>
                      <a:gd name="T71" fmla="*/ 11 h 586"/>
                      <a:gd name="T72" fmla="*/ 98 w 903"/>
                      <a:gd name="T73" fmla="*/ 22 h 586"/>
                      <a:gd name="T74" fmla="*/ 60 w 903"/>
                      <a:gd name="T75" fmla="*/ 45 h 586"/>
                      <a:gd name="T76" fmla="*/ 28 w 903"/>
                      <a:gd name="T77" fmla="*/ 86 h 586"/>
                      <a:gd name="T78" fmla="*/ 14 w 903"/>
                      <a:gd name="T79" fmla="*/ 112 h 586"/>
                      <a:gd name="T80" fmla="*/ 0 w 903"/>
                      <a:gd name="T81" fmla="*/ 164 h 586"/>
                      <a:gd name="T82" fmla="*/ 0 w 903"/>
                      <a:gd name="T83" fmla="*/ 221 h 586"/>
                      <a:gd name="T84" fmla="*/ 0 w 903"/>
                      <a:gd name="T85" fmla="*/ 259 h 586"/>
                      <a:gd name="T86" fmla="*/ 11 w 903"/>
                      <a:gd name="T87" fmla="*/ 291 h 58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758" name="Freeform 58">
                  <a:extLst>
                    <a:ext uri="{FF2B5EF4-FFF2-40B4-BE49-F238E27FC236}">
                      <a16:creationId xmlns:a16="http://schemas.microsoft.com/office/drawing/2014/main" id="{DBD38A25-5651-40A5-B95B-924E005A0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309"/>
                  <a:ext cx="477" cy="508"/>
                </a:xfrm>
                <a:custGeom>
                  <a:avLst/>
                  <a:gdLst>
                    <a:gd name="T0" fmla="*/ 33 w 954"/>
                    <a:gd name="T1" fmla="*/ 70 h 1017"/>
                    <a:gd name="T2" fmla="*/ 108 w 954"/>
                    <a:gd name="T3" fmla="*/ 54 h 1017"/>
                    <a:gd name="T4" fmla="*/ 145 w 954"/>
                    <a:gd name="T5" fmla="*/ 27 h 1017"/>
                    <a:gd name="T6" fmla="*/ 172 w 954"/>
                    <a:gd name="T7" fmla="*/ 0 h 1017"/>
                    <a:gd name="T8" fmla="*/ 235 w 954"/>
                    <a:gd name="T9" fmla="*/ 59 h 1017"/>
                    <a:gd name="T10" fmla="*/ 311 w 954"/>
                    <a:gd name="T11" fmla="*/ 129 h 1017"/>
                    <a:gd name="T12" fmla="*/ 375 w 954"/>
                    <a:gd name="T13" fmla="*/ 192 h 1017"/>
                    <a:gd name="T14" fmla="*/ 398 w 954"/>
                    <a:gd name="T15" fmla="*/ 221 h 1017"/>
                    <a:gd name="T16" fmla="*/ 413 w 954"/>
                    <a:gd name="T17" fmla="*/ 242 h 1017"/>
                    <a:gd name="T18" fmla="*/ 433 w 954"/>
                    <a:gd name="T19" fmla="*/ 267 h 1017"/>
                    <a:gd name="T20" fmla="*/ 451 w 954"/>
                    <a:gd name="T21" fmla="*/ 299 h 1017"/>
                    <a:gd name="T22" fmla="*/ 461 w 954"/>
                    <a:gd name="T23" fmla="*/ 324 h 1017"/>
                    <a:gd name="T24" fmla="*/ 471 w 954"/>
                    <a:gd name="T25" fmla="*/ 352 h 1017"/>
                    <a:gd name="T26" fmla="*/ 477 w 954"/>
                    <a:gd name="T27" fmla="*/ 401 h 1017"/>
                    <a:gd name="T28" fmla="*/ 472 w 954"/>
                    <a:gd name="T29" fmla="*/ 429 h 1017"/>
                    <a:gd name="T30" fmla="*/ 461 w 954"/>
                    <a:gd name="T31" fmla="*/ 455 h 1017"/>
                    <a:gd name="T32" fmla="*/ 430 w 954"/>
                    <a:gd name="T33" fmla="*/ 477 h 1017"/>
                    <a:gd name="T34" fmla="*/ 402 w 954"/>
                    <a:gd name="T35" fmla="*/ 492 h 1017"/>
                    <a:gd name="T36" fmla="*/ 363 w 954"/>
                    <a:gd name="T37" fmla="*/ 502 h 1017"/>
                    <a:gd name="T38" fmla="*/ 332 w 954"/>
                    <a:gd name="T39" fmla="*/ 509 h 1017"/>
                    <a:gd name="T40" fmla="*/ 302 w 954"/>
                    <a:gd name="T41" fmla="*/ 506 h 1017"/>
                    <a:gd name="T42" fmla="*/ 279 w 954"/>
                    <a:gd name="T43" fmla="*/ 504 h 1017"/>
                    <a:gd name="T44" fmla="*/ 254 w 954"/>
                    <a:gd name="T45" fmla="*/ 498 h 1017"/>
                    <a:gd name="T46" fmla="*/ 231 w 954"/>
                    <a:gd name="T47" fmla="*/ 487 h 1017"/>
                    <a:gd name="T48" fmla="*/ 206 w 954"/>
                    <a:gd name="T49" fmla="*/ 472 h 1017"/>
                    <a:gd name="T50" fmla="*/ 188 w 954"/>
                    <a:gd name="T51" fmla="*/ 455 h 1017"/>
                    <a:gd name="T52" fmla="*/ 168 w 954"/>
                    <a:gd name="T53" fmla="*/ 426 h 1017"/>
                    <a:gd name="T54" fmla="*/ 156 w 954"/>
                    <a:gd name="T55" fmla="*/ 407 h 1017"/>
                    <a:gd name="T56" fmla="*/ 126 w 954"/>
                    <a:gd name="T57" fmla="*/ 344 h 1017"/>
                    <a:gd name="T58" fmla="*/ 91 w 954"/>
                    <a:gd name="T59" fmla="*/ 262 h 1017"/>
                    <a:gd name="T60" fmla="*/ 65 w 954"/>
                    <a:gd name="T61" fmla="*/ 198 h 1017"/>
                    <a:gd name="T62" fmla="*/ 22 w 954"/>
                    <a:gd name="T63" fmla="*/ 123 h 1017"/>
                    <a:gd name="T64" fmla="*/ 0 w 954"/>
                    <a:gd name="T65" fmla="*/ 80 h 1017"/>
                    <a:gd name="T66" fmla="*/ 33 w 954"/>
                    <a:gd name="T67" fmla="*/ 70 h 10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59" name="Freeform 59">
                  <a:extLst>
                    <a:ext uri="{FF2B5EF4-FFF2-40B4-BE49-F238E27FC236}">
                      <a16:creationId xmlns:a16="http://schemas.microsoft.com/office/drawing/2014/main" id="{02A457F4-31C9-4867-AD20-92DC9981C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5" y="2297"/>
                  <a:ext cx="291" cy="242"/>
                </a:xfrm>
                <a:custGeom>
                  <a:avLst/>
                  <a:gdLst>
                    <a:gd name="T0" fmla="*/ 0 w 581"/>
                    <a:gd name="T1" fmla="*/ 86 h 486"/>
                    <a:gd name="T2" fmla="*/ 21 w 581"/>
                    <a:gd name="T3" fmla="*/ 86 h 486"/>
                    <a:gd name="T4" fmla="*/ 48 w 581"/>
                    <a:gd name="T5" fmla="*/ 80 h 486"/>
                    <a:gd name="T6" fmla="*/ 77 w 581"/>
                    <a:gd name="T7" fmla="*/ 75 h 486"/>
                    <a:gd name="T8" fmla="*/ 96 w 581"/>
                    <a:gd name="T9" fmla="*/ 69 h 486"/>
                    <a:gd name="T10" fmla="*/ 134 w 581"/>
                    <a:gd name="T11" fmla="*/ 52 h 486"/>
                    <a:gd name="T12" fmla="*/ 168 w 581"/>
                    <a:gd name="T13" fmla="*/ 23 h 486"/>
                    <a:gd name="T14" fmla="*/ 185 w 581"/>
                    <a:gd name="T15" fmla="*/ 0 h 486"/>
                    <a:gd name="T16" fmla="*/ 291 w 581"/>
                    <a:gd name="T17" fmla="*/ 107 h 486"/>
                    <a:gd name="T18" fmla="*/ 289 w 581"/>
                    <a:gd name="T19" fmla="*/ 124 h 486"/>
                    <a:gd name="T20" fmla="*/ 282 w 581"/>
                    <a:gd name="T21" fmla="*/ 144 h 486"/>
                    <a:gd name="T22" fmla="*/ 264 w 581"/>
                    <a:gd name="T23" fmla="*/ 162 h 486"/>
                    <a:gd name="T24" fmla="*/ 248 w 581"/>
                    <a:gd name="T25" fmla="*/ 179 h 486"/>
                    <a:gd name="T26" fmla="*/ 228 w 581"/>
                    <a:gd name="T27" fmla="*/ 191 h 486"/>
                    <a:gd name="T28" fmla="*/ 199 w 581"/>
                    <a:gd name="T29" fmla="*/ 205 h 486"/>
                    <a:gd name="T30" fmla="*/ 167 w 581"/>
                    <a:gd name="T31" fmla="*/ 218 h 486"/>
                    <a:gd name="T32" fmla="*/ 127 w 581"/>
                    <a:gd name="T33" fmla="*/ 230 h 486"/>
                    <a:gd name="T34" fmla="*/ 94 w 581"/>
                    <a:gd name="T35" fmla="*/ 237 h 486"/>
                    <a:gd name="T36" fmla="*/ 71 w 581"/>
                    <a:gd name="T37" fmla="*/ 243 h 486"/>
                    <a:gd name="T38" fmla="*/ 0 w 581"/>
                    <a:gd name="T39" fmla="*/ 86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20" name="Group 60">
                <a:extLst>
                  <a:ext uri="{FF2B5EF4-FFF2-40B4-BE49-F238E27FC236}">
                    <a16:creationId xmlns:a16="http://schemas.microsoft.com/office/drawing/2014/main" id="{1FA5F798-FF7D-404A-B466-2EA1F2A0B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27745" name="Group 61">
                  <a:extLst>
                    <a:ext uri="{FF2B5EF4-FFF2-40B4-BE49-F238E27FC236}">
                      <a16:creationId xmlns:a16="http://schemas.microsoft.com/office/drawing/2014/main" id="{D7443DA3-394F-4962-8BB6-A1EA43AFD7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7752" name="Freeform 62">
                    <a:extLst>
                      <a:ext uri="{FF2B5EF4-FFF2-40B4-BE49-F238E27FC236}">
                        <a16:creationId xmlns:a16="http://schemas.microsoft.com/office/drawing/2014/main" id="{665CAE03-15A8-4B11-9745-1F791CD2C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4" y="1940"/>
                    <a:ext cx="157" cy="124"/>
                  </a:xfrm>
                  <a:custGeom>
                    <a:avLst/>
                    <a:gdLst>
                      <a:gd name="T0" fmla="*/ 15 w 309"/>
                      <a:gd name="T1" fmla="*/ 7 h 246"/>
                      <a:gd name="T2" fmla="*/ 44 w 309"/>
                      <a:gd name="T3" fmla="*/ 0 h 246"/>
                      <a:gd name="T4" fmla="*/ 75 w 309"/>
                      <a:gd name="T5" fmla="*/ 0 h 246"/>
                      <a:gd name="T6" fmla="*/ 122 w 309"/>
                      <a:gd name="T7" fmla="*/ 4 h 246"/>
                      <a:gd name="T8" fmla="*/ 138 w 309"/>
                      <a:gd name="T9" fmla="*/ 7 h 246"/>
                      <a:gd name="T10" fmla="*/ 155 w 309"/>
                      <a:gd name="T11" fmla="*/ 15 h 246"/>
                      <a:gd name="T12" fmla="*/ 155 w 309"/>
                      <a:gd name="T13" fmla="*/ 33 h 246"/>
                      <a:gd name="T14" fmla="*/ 155 w 309"/>
                      <a:gd name="T15" fmla="*/ 53 h 246"/>
                      <a:gd name="T16" fmla="*/ 150 w 309"/>
                      <a:gd name="T17" fmla="*/ 72 h 246"/>
                      <a:gd name="T18" fmla="*/ 144 w 309"/>
                      <a:gd name="T19" fmla="*/ 84 h 246"/>
                      <a:gd name="T20" fmla="*/ 140 w 309"/>
                      <a:gd name="T21" fmla="*/ 96 h 246"/>
                      <a:gd name="T22" fmla="*/ 133 w 309"/>
                      <a:gd name="T23" fmla="*/ 105 h 246"/>
                      <a:gd name="T24" fmla="*/ 124 w 309"/>
                      <a:gd name="T25" fmla="*/ 113 h 246"/>
                      <a:gd name="T26" fmla="*/ 109 w 309"/>
                      <a:gd name="T27" fmla="*/ 118 h 246"/>
                      <a:gd name="T28" fmla="*/ 90 w 309"/>
                      <a:gd name="T29" fmla="*/ 122 h 246"/>
                      <a:gd name="T30" fmla="*/ 69 w 309"/>
                      <a:gd name="T31" fmla="*/ 124 h 246"/>
                      <a:gd name="T32" fmla="*/ 52 w 309"/>
                      <a:gd name="T33" fmla="*/ 122 h 246"/>
                      <a:gd name="T34" fmla="*/ 38 w 309"/>
                      <a:gd name="T35" fmla="*/ 119 h 246"/>
                      <a:gd name="T36" fmla="*/ 24 w 309"/>
                      <a:gd name="T37" fmla="*/ 113 h 246"/>
                      <a:gd name="T38" fmla="*/ 12 w 309"/>
                      <a:gd name="T39" fmla="*/ 103 h 246"/>
                      <a:gd name="T40" fmla="*/ 6 w 309"/>
                      <a:gd name="T41" fmla="*/ 93 h 246"/>
                      <a:gd name="T42" fmla="*/ 0 w 309"/>
                      <a:gd name="T43" fmla="*/ 67 h 246"/>
                      <a:gd name="T44" fmla="*/ 0 w 309"/>
                      <a:gd name="T45" fmla="*/ 44 h 246"/>
                      <a:gd name="T46" fmla="*/ 0 w 309"/>
                      <a:gd name="T47" fmla="*/ 21 h 246"/>
                      <a:gd name="T48" fmla="*/ 15 w 309"/>
                      <a:gd name="T49" fmla="*/ 7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3" name="Freeform 63">
                    <a:extLst>
                      <a:ext uri="{FF2B5EF4-FFF2-40B4-BE49-F238E27FC236}">
                        <a16:creationId xmlns:a16="http://schemas.microsoft.com/office/drawing/2014/main" id="{EE694EAE-AA50-4310-9A9F-E475A8C97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1944"/>
                    <a:ext cx="154" cy="124"/>
                  </a:xfrm>
                  <a:custGeom>
                    <a:avLst/>
                    <a:gdLst>
                      <a:gd name="T0" fmla="*/ 135 w 308"/>
                      <a:gd name="T1" fmla="*/ 6 h 245"/>
                      <a:gd name="T2" fmla="*/ 106 w 308"/>
                      <a:gd name="T3" fmla="*/ 1 h 245"/>
                      <a:gd name="T4" fmla="*/ 79 w 308"/>
                      <a:gd name="T5" fmla="*/ 1 h 245"/>
                      <a:gd name="T6" fmla="*/ 54 w 308"/>
                      <a:gd name="T7" fmla="*/ 0 h 245"/>
                      <a:gd name="T8" fmla="*/ 31 w 308"/>
                      <a:gd name="T9" fmla="*/ 1 h 245"/>
                      <a:gd name="T10" fmla="*/ 14 w 308"/>
                      <a:gd name="T11" fmla="*/ 6 h 245"/>
                      <a:gd name="T12" fmla="*/ 0 w 308"/>
                      <a:gd name="T13" fmla="*/ 13 h 245"/>
                      <a:gd name="T14" fmla="*/ 0 w 308"/>
                      <a:gd name="T15" fmla="*/ 53 h 245"/>
                      <a:gd name="T16" fmla="*/ 4 w 308"/>
                      <a:gd name="T17" fmla="*/ 76 h 245"/>
                      <a:gd name="T18" fmla="*/ 11 w 308"/>
                      <a:gd name="T19" fmla="*/ 92 h 245"/>
                      <a:gd name="T20" fmla="*/ 20 w 308"/>
                      <a:gd name="T21" fmla="*/ 103 h 245"/>
                      <a:gd name="T22" fmla="*/ 29 w 308"/>
                      <a:gd name="T23" fmla="*/ 110 h 245"/>
                      <a:gd name="T24" fmla="*/ 40 w 308"/>
                      <a:gd name="T25" fmla="*/ 116 h 245"/>
                      <a:gd name="T26" fmla="*/ 51 w 308"/>
                      <a:gd name="T27" fmla="*/ 119 h 245"/>
                      <a:gd name="T28" fmla="*/ 64 w 308"/>
                      <a:gd name="T29" fmla="*/ 121 h 245"/>
                      <a:gd name="T30" fmla="*/ 79 w 308"/>
                      <a:gd name="T31" fmla="*/ 122 h 245"/>
                      <a:gd name="T32" fmla="*/ 103 w 308"/>
                      <a:gd name="T33" fmla="*/ 121 h 245"/>
                      <a:gd name="T34" fmla="*/ 118 w 308"/>
                      <a:gd name="T35" fmla="*/ 117 h 245"/>
                      <a:gd name="T36" fmla="*/ 131 w 308"/>
                      <a:gd name="T37" fmla="*/ 113 h 245"/>
                      <a:gd name="T38" fmla="*/ 142 w 308"/>
                      <a:gd name="T39" fmla="*/ 100 h 245"/>
                      <a:gd name="T40" fmla="*/ 149 w 308"/>
                      <a:gd name="T41" fmla="*/ 84 h 245"/>
                      <a:gd name="T42" fmla="*/ 154 w 308"/>
                      <a:gd name="T43" fmla="*/ 67 h 245"/>
                      <a:gd name="T44" fmla="*/ 154 w 308"/>
                      <a:gd name="T45" fmla="*/ 43 h 245"/>
                      <a:gd name="T46" fmla="*/ 154 w 308"/>
                      <a:gd name="T47" fmla="*/ 21 h 245"/>
                      <a:gd name="T48" fmla="*/ 135 w 308"/>
                      <a:gd name="T49" fmla="*/ 6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4" name="Freeform 64">
                    <a:extLst>
                      <a:ext uri="{FF2B5EF4-FFF2-40B4-BE49-F238E27FC236}">
                        <a16:creationId xmlns:a16="http://schemas.microsoft.com/office/drawing/2014/main" id="{98676A27-1D8A-4B37-9D83-BAAB4F8F2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1" y="1959"/>
                    <a:ext cx="21" cy="15"/>
                  </a:xfrm>
                  <a:custGeom>
                    <a:avLst/>
                    <a:gdLst>
                      <a:gd name="T0" fmla="*/ 0 w 45"/>
                      <a:gd name="T1" fmla="*/ 5 h 33"/>
                      <a:gd name="T2" fmla="*/ 3 w 45"/>
                      <a:gd name="T3" fmla="*/ 1 h 33"/>
                      <a:gd name="T4" fmla="*/ 8 w 45"/>
                      <a:gd name="T5" fmla="*/ 0 h 33"/>
                      <a:gd name="T6" fmla="*/ 15 w 45"/>
                      <a:gd name="T7" fmla="*/ 0 h 33"/>
                      <a:gd name="T8" fmla="*/ 20 w 45"/>
                      <a:gd name="T9" fmla="*/ 3 h 33"/>
                      <a:gd name="T10" fmla="*/ 22 w 45"/>
                      <a:gd name="T11" fmla="*/ 15 h 33"/>
                      <a:gd name="T12" fmla="*/ 17 w 45"/>
                      <a:gd name="T13" fmla="*/ 14 h 33"/>
                      <a:gd name="T14" fmla="*/ 12 w 45"/>
                      <a:gd name="T15" fmla="*/ 12 h 33"/>
                      <a:gd name="T16" fmla="*/ 6 w 45"/>
                      <a:gd name="T17" fmla="*/ 14 h 33"/>
                      <a:gd name="T18" fmla="*/ 1 w 45"/>
                      <a:gd name="T19" fmla="*/ 16 h 33"/>
                      <a:gd name="T20" fmla="*/ 0 w 45"/>
                      <a:gd name="T21" fmla="*/ 5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5" name="Freeform 65">
                    <a:extLst>
                      <a:ext uri="{FF2B5EF4-FFF2-40B4-BE49-F238E27FC236}">
                        <a16:creationId xmlns:a16="http://schemas.microsoft.com/office/drawing/2014/main" id="{9EE44121-09DF-49F8-A5FC-289241E2F6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90" y="1950"/>
                    <a:ext cx="67" cy="27"/>
                  </a:xfrm>
                  <a:custGeom>
                    <a:avLst/>
                    <a:gdLst>
                      <a:gd name="T0" fmla="*/ 65 w 128"/>
                      <a:gd name="T1" fmla="*/ 9 h 52"/>
                      <a:gd name="T2" fmla="*/ 65 w 128"/>
                      <a:gd name="T3" fmla="*/ 26 h 52"/>
                      <a:gd name="T4" fmla="*/ 7 w 128"/>
                      <a:gd name="T5" fmla="*/ 10 h 52"/>
                      <a:gd name="T6" fmla="*/ 0 w 128"/>
                      <a:gd name="T7" fmla="*/ 0 h 52"/>
                      <a:gd name="T8" fmla="*/ 65 w 128"/>
                      <a:gd name="T9" fmla="*/ 9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6" name="Freeform 66">
                    <a:extLst>
                      <a:ext uri="{FF2B5EF4-FFF2-40B4-BE49-F238E27FC236}">
                        <a16:creationId xmlns:a16="http://schemas.microsoft.com/office/drawing/2014/main" id="{965BB140-6155-4DCF-BA59-EF9144B80F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84" y="1950"/>
                    <a:ext cx="39" cy="27"/>
                  </a:xfrm>
                  <a:custGeom>
                    <a:avLst/>
                    <a:gdLst>
                      <a:gd name="T0" fmla="*/ 0 w 74"/>
                      <a:gd name="T1" fmla="*/ 15 h 54"/>
                      <a:gd name="T2" fmla="*/ 0 w 74"/>
                      <a:gd name="T3" fmla="*/ 27 h 54"/>
                      <a:gd name="T4" fmla="*/ 36 w 74"/>
                      <a:gd name="T5" fmla="*/ 11 h 54"/>
                      <a:gd name="T6" fmla="*/ 38 w 74"/>
                      <a:gd name="T7" fmla="*/ 0 h 54"/>
                      <a:gd name="T8" fmla="*/ 0 w 74"/>
                      <a:gd name="T9" fmla="*/ 15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46" name="Group 67">
                  <a:extLst>
                    <a:ext uri="{FF2B5EF4-FFF2-40B4-BE49-F238E27FC236}">
                      <a16:creationId xmlns:a16="http://schemas.microsoft.com/office/drawing/2014/main" id="{631F51CC-328B-4934-B139-EBE4F15375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7750" name="Oval 68">
                    <a:extLst>
                      <a:ext uri="{FF2B5EF4-FFF2-40B4-BE49-F238E27FC236}">
                        <a16:creationId xmlns:a16="http://schemas.microsoft.com/office/drawing/2014/main" id="{3D411245-968D-438C-A900-50CA3B5CB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1971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1" name="Oval 69">
                    <a:extLst>
                      <a:ext uri="{FF2B5EF4-FFF2-40B4-BE49-F238E27FC236}">
                        <a16:creationId xmlns:a16="http://schemas.microsoft.com/office/drawing/2014/main" id="{C8B6C88F-F850-4839-9A86-F8A214F23B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47" name="Group 70">
                  <a:extLst>
                    <a:ext uri="{FF2B5EF4-FFF2-40B4-BE49-F238E27FC236}">
                      <a16:creationId xmlns:a16="http://schemas.microsoft.com/office/drawing/2014/main" id="{566A45E5-16FC-4CC7-9CA5-0D2EB27843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7748" name="Oval 71">
                    <a:extLst>
                      <a:ext uri="{FF2B5EF4-FFF2-40B4-BE49-F238E27FC236}">
                        <a16:creationId xmlns:a16="http://schemas.microsoft.com/office/drawing/2014/main" id="{31C89C03-EC89-4F28-B99F-F7B2D90D8A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4"/>
                    <a:ext cx="66" cy="58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9" name="Oval 72">
                    <a:extLst>
                      <a:ext uri="{FF2B5EF4-FFF2-40B4-BE49-F238E27FC236}">
                        <a16:creationId xmlns:a16="http://schemas.microsoft.com/office/drawing/2014/main" id="{C182E27D-18D1-42F6-A134-2C5363E60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1"/>
                    <a:ext cx="34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721" name="Freeform 73">
                <a:extLst>
                  <a:ext uri="{FF2B5EF4-FFF2-40B4-BE49-F238E27FC236}">
                    <a16:creationId xmlns:a16="http://schemas.microsoft.com/office/drawing/2014/main" id="{3F3A0135-E63C-4B76-9238-B06E315C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91" cy="192"/>
              </a:xfrm>
              <a:custGeom>
                <a:avLst/>
                <a:gdLst>
                  <a:gd name="T0" fmla="*/ 37 w 487"/>
                  <a:gd name="T1" fmla="*/ 0 h 424"/>
                  <a:gd name="T2" fmla="*/ 45 w 487"/>
                  <a:gd name="T3" fmla="*/ 16 h 424"/>
                  <a:gd name="T4" fmla="*/ 49 w 487"/>
                  <a:gd name="T5" fmla="*/ 23 h 424"/>
                  <a:gd name="T6" fmla="*/ 56 w 487"/>
                  <a:gd name="T7" fmla="*/ 38 h 424"/>
                  <a:gd name="T8" fmla="*/ 62 w 487"/>
                  <a:gd name="T9" fmla="*/ 48 h 424"/>
                  <a:gd name="T10" fmla="*/ 69 w 487"/>
                  <a:gd name="T11" fmla="*/ 55 h 424"/>
                  <a:gd name="T12" fmla="*/ 79 w 487"/>
                  <a:gd name="T13" fmla="*/ 65 h 424"/>
                  <a:gd name="T14" fmla="*/ 97 w 487"/>
                  <a:gd name="T15" fmla="*/ 75 h 424"/>
                  <a:gd name="T16" fmla="*/ 114 w 487"/>
                  <a:gd name="T17" fmla="*/ 75 h 424"/>
                  <a:gd name="T18" fmla="*/ 129 w 487"/>
                  <a:gd name="T19" fmla="*/ 73 h 424"/>
                  <a:gd name="T20" fmla="*/ 148 w 487"/>
                  <a:gd name="T21" fmla="*/ 65 h 424"/>
                  <a:gd name="T22" fmla="*/ 173 w 487"/>
                  <a:gd name="T23" fmla="*/ 52 h 424"/>
                  <a:gd name="T24" fmla="*/ 176 w 487"/>
                  <a:gd name="T25" fmla="*/ 62 h 424"/>
                  <a:gd name="T26" fmla="*/ 188 w 487"/>
                  <a:gd name="T27" fmla="*/ 138 h 424"/>
                  <a:gd name="T28" fmla="*/ 192 w 487"/>
                  <a:gd name="T29" fmla="*/ 176 h 424"/>
                  <a:gd name="T30" fmla="*/ 164 w 487"/>
                  <a:gd name="T31" fmla="*/ 187 h 424"/>
                  <a:gd name="T32" fmla="*/ 129 w 487"/>
                  <a:gd name="T33" fmla="*/ 189 h 424"/>
                  <a:gd name="T34" fmla="*/ 108 w 487"/>
                  <a:gd name="T35" fmla="*/ 192 h 424"/>
                  <a:gd name="T36" fmla="*/ 73 w 487"/>
                  <a:gd name="T37" fmla="*/ 181 h 424"/>
                  <a:gd name="T38" fmla="*/ 47 w 487"/>
                  <a:gd name="T39" fmla="*/ 165 h 424"/>
                  <a:gd name="T40" fmla="*/ 28 w 487"/>
                  <a:gd name="T41" fmla="*/ 145 h 424"/>
                  <a:gd name="T42" fmla="*/ 11 w 487"/>
                  <a:gd name="T43" fmla="*/ 125 h 424"/>
                  <a:gd name="T44" fmla="*/ 0 w 487"/>
                  <a:gd name="T45" fmla="*/ 101 h 424"/>
                  <a:gd name="T46" fmla="*/ 4 w 487"/>
                  <a:gd name="T47" fmla="*/ 79 h 424"/>
                  <a:gd name="T48" fmla="*/ 14 w 487"/>
                  <a:gd name="T49" fmla="*/ 49 h 424"/>
                  <a:gd name="T50" fmla="*/ 23 w 487"/>
                  <a:gd name="T51" fmla="*/ 30 h 424"/>
                  <a:gd name="T52" fmla="*/ 37 w 487"/>
                  <a:gd name="T53" fmla="*/ 0 h 4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722" name="Group 74">
                <a:extLst>
                  <a:ext uri="{FF2B5EF4-FFF2-40B4-BE49-F238E27FC236}">
                    <a16:creationId xmlns:a16="http://schemas.microsoft.com/office/drawing/2014/main" id="{4F186EB7-B924-40D3-AE9B-44002B5D3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27723" name="Freeform 75">
                  <a:extLst>
                    <a:ext uri="{FF2B5EF4-FFF2-40B4-BE49-F238E27FC236}">
                      <a16:creationId xmlns:a16="http://schemas.microsoft.com/office/drawing/2014/main" id="{E27E7DE8-5CF5-4553-85BB-463669F84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2" y="2586"/>
                  <a:ext cx="1107" cy="814"/>
                </a:xfrm>
                <a:custGeom>
                  <a:avLst/>
                  <a:gdLst>
                    <a:gd name="T0" fmla="*/ 243 w 3311"/>
                    <a:gd name="T1" fmla="*/ 32 h 2423"/>
                    <a:gd name="T2" fmla="*/ 416 w 3311"/>
                    <a:gd name="T3" fmla="*/ 0 h 2423"/>
                    <a:gd name="T4" fmla="*/ 558 w 3311"/>
                    <a:gd name="T5" fmla="*/ 26 h 2423"/>
                    <a:gd name="T6" fmla="*/ 705 w 3311"/>
                    <a:gd name="T7" fmla="*/ 90 h 2423"/>
                    <a:gd name="T8" fmla="*/ 838 w 3311"/>
                    <a:gd name="T9" fmla="*/ 148 h 2423"/>
                    <a:gd name="T10" fmla="*/ 958 w 3311"/>
                    <a:gd name="T11" fmla="*/ 195 h 2423"/>
                    <a:gd name="T12" fmla="*/ 989 w 3311"/>
                    <a:gd name="T13" fmla="*/ 221 h 2423"/>
                    <a:gd name="T14" fmla="*/ 991 w 3311"/>
                    <a:gd name="T15" fmla="*/ 276 h 2423"/>
                    <a:gd name="T16" fmla="*/ 958 w 3311"/>
                    <a:gd name="T17" fmla="*/ 303 h 2423"/>
                    <a:gd name="T18" fmla="*/ 903 w 3311"/>
                    <a:gd name="T19" fmla="*/ 313 h 2423"/>
                    <a:gd name="T20" fmla="*/ 858 w 3311"/>
                    <a:gd name="T21" fmla="*/ 310 h 2423"/>
                    <a:gd name="T22" fmla="*/ 808 w 3311"/>
                    <a:gd name="T23" fmla="*/ 300 h 2423"/>
                    <a:gd name="T24" fmla="*/ 826 w 3311"/>
                    <a:gd name="T25" fmla="*/ 327 h 2423"/>
                    <a:gd name="T26" fmla="*/ 842 w 3311"/>
                    <a:gd name="T27" fmla="*/ 349 h 2423"/>
                    <a:gd name="T28" fmla="*/ 919 w 3311"/>
                    <a:gd name="T29" fmla="*/ 398 h 2423"/>
                    <a:gd name="T30" fmla="*/ 958 w 3311"/>
                    <a:gd name="T31" fmla="*/ 437 h 2423"/>
                    <a:gd name="T32" fmla="*/ 995 w 3311"/>
                    <a:gd name="T33" fmla="*/ 474 h 2423"/>
                    <a:gd name="T34" fmla="*/ 1053 w 3311"/>
                    <a:gd name="T35" fmla="*/ 524 h 2423"/>
                    <a:gd name="T36" fmla="*/ 1083 w 3311"/>
                    <a:gd name="T37" fmla="*/ 559 h 2423"/>
                    <a:gd name="T38" fmla="*/ 1100 w 3311"/>
                    <a:gd name="T39" fmla="*/ 592 h 2423"/>
                    <a:gd name="T40" fmla="*/ 1103 w 3311"/>
                    <a:gd name="T41" fmla="*/ 627 h 2423"/>
                    <a:gd name="T42" fmla="*/ 1080 w 3311"/>
                    <a:gd name="T43" fmla="*/ 657 h 2423"/>
                    <a:gd name="T44" fmla="*/ 1076 w 3311"/>
                    <a:gd name="T45" fmla="*/ 684 h 2423"/>
                    <a:gd name="T46" fmla="*/ 1079 w 3311"/>
                    <a:gd name="T47" fmla="*/ 711 h 2423"/>
                    <a:gd name="T48" fmla="*/ 1073 w 3311"/>
                    <a:gd name="T49" fmla="*/ 734 h 2423"/>
                    <a:gd name="T50" fmla="*/ 1062 w 3311"/>
                    <a:gd name="T51" fmla="*/ 748 h 2423"/>
                    <a:gd name="T52" fmla="*/ 1039 w 3311"/>
                    <a:gd name="T53" fmla="*/ 758 h 2423"/>
                    <a:gd name="T54" fmla="*/ 1001 w 3311"/>
                    <a:gd name="T55" fmla="*/ 756 h 2423"/>
                    <a:gd name="T56" fmla="*/ 980 w 3311"/>
                    <a:gd name="T57" fmla="*/ 764 h 2423"/>
                    <a:gd name="T58" fmla="*/ 975 w 3311"/>
                    <a:gd name="T59" fmla="*/ 790 h 2423"/>
                    <a:gd name="T60" fmla="*/ 964 w 3311"/>
                    <a:gd name="T61" fmla="*/ 804 h 2423"/>
                    <a:gd name="T62" fmla="*/ 948 w 3311"/>
                    <a:gd name="T63" fmla="*/ 808 h 2423"/>
                    <a:gd name="T64" fmla="*/ 923 w 3311"/>
                    <a:gd name="T65" fmla="*/ 807 h 2423"/>
                    <a:gd name="T66" fmla="*/ 877 w 3311"/>
                    <a:gd name="T67" fmla="*/ 791 h 2423"/>
                    <a:gd name="T68" fmla="*/ 779 w 3311"/>
                    <a:gd name="T69" fmla="*/ 741 h 2423"/>
                    <a:gd name="T70" fmla="*/ 726 w 3311"/>
                    <a:gd name="T71" fmla="*/ 725 h 2423"/>
                    <a:gd name="T72" fmla="*/ 671 w 3311"/>
                    <a:gd name="T73" fmla="*/ 716 h 2423"/>
                    <a:gd name="T74" fmla="*/ 547 w 3311"/>
                    <a:gd name="T75" fmla="*/ 668 h 2423"/>
                    <a:gd name="T76" fmla="*/ 455 w 3311"/>
                    <a:gd name="T77" fmla="*/ 618 h 2423"/>
                    <a:gd name="T78" fmla="*/ 386 w 3311"/>
                    <a:gd name="T79" fmla="*/ 589 h 2423"/>
                    <a:gd name="T80" fmla="*/ 332 w 3311"/>
                    <a:gd name="T81" fmla="*/ 563 h 2423"/>
                    <a:gd name="T82" fmla="*/ 274 w 3311"/>
                    <a:gd name="T83" fmla="*/ 521 h 2423"/>
                    <a:gd name="T84" fmla="*/ 90 w 3311"/>
                    <a:gd name="T85" fmla="*/ 353 h 2423"/>
                    <a:gd name="T86" fmla="*/ 69 w 3311"/>
                    <a:gd name="T87" fmla="*/ 69 h 242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4" name="Freeform 76">
                  <a:extLst>
                    <a:ext uri="{FF2B5EF4-FFF2-40B4-BE49-F238E27FC236}">
                      <a16:creationId xmlns:a16="http://schemas.microsoft.com/office/drawing/2014/main" id="{065DA4C9-440C-4BD6-BBC0-FA7E0B4E5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1" y="3077"/>
                  <a:ext cx="339" cy="230"/>
                </a:xfrm>
                <a:custGeom>
                  <a:avLst/>
                  <a:gdLst>
                    <a:gd name="T0" fmla="*/ 320 w 1008"/>
                    <a:gd name="T1" fmla="*/ 224 h 673"/>
                    <a:gd name="T2" fmla="*/ 332 w 1008"/>
                    <a:gd name="T3" fmla="*/ 208 h 673"/>
                    <a:gd name="T4" fmla="*/ 336 w 1008"/>
                    <a:gd name="T5" fmla="*/ 190 h 673"/>
                    <a:gd name="T6" fmla="*/ 335 w 1008"/>
                    <a:gd name="T7" fmla="*/ 176 h 673"/>
                    <a:gd name="T8" fmla="*/ 323 w 1008"/>
                    <a:gd name="T9" fmla="*/ 156 h 673"/>
                    <a:gd name="T10" fmla="*/ 305 w 1008"/>
                    <a:gd name="T11" fmla="*/ 140 h 673"/>
                    <a:gd name="T12" fmla="*/ 282 w 1008"/>
                    <a:gd name="T13" fmla="*/ 124 h 673"/>
                    <a:gd name="T14" fmla="*/ 254 w 1008"/>
                    <a:gd name="T15" fmla="*/ 111 h 673"/>
                    <a:gd name="T16" fmla="*/ 226 w 1008"/>
                    <a:gd name="T17" fmla="*/ 103 h 673"/>
                    <a:gd name="T18" fmla="*/ 200 w 1008"/>
                    <a:gd name="T19" fmla="*/ 97 h 673"/>
                    <a:gd name="T20" fmla="*/ 186 w 1008"/>
                    <a:gd name="T21" fmla="*/ 83 h 673"/>
                    <a:gd name="T22" fmla="*/ 171 w 1008"/>
                    <a:gd name="T23" fmla="*/ 69 h 673"/>
                    <a:gd name="T24" fmla="*/ 151 w 1008"/>
                    <a:gd name="T25" fmla="*/ 54 h 673"/>
                    <a:gd name="T26" fmla="*/ 135 w 1008"/>
                    <a:gd name="T27" fmla="*/ 43 h 673"/>
                    <a:gd name="T28" fmla="*/ 111 w 1008"/>
                    <a:gd name="T29" fmla="*/ 31 h 673"/>
                    <a:gd name="T30" fmla="*/ 97 w 1008"/>
                    <a:gd name="T31" fmla="*/ 25 h 673"/>
                    <a:gd name="T32" fmla="*/ 73 w 1008"/>
                    <a:gd name="T33" fmla="*/ 11 h 673"/>
                    <a:gd name="T34" fmla="*/ 47 w 1008"/>
                    <a:gd name="T35" fmla="*/ 3 h 673"/>
                    <a:gd name="T36" fmla="*/ 18 w 1008"/>
                    <a:gd name="T37" fmla="*/ 0 h 673"/>
                    <a:gd name="T38" fmla="*/ 0 w 1008"/>
                    <a:gd name="T39" fmla="*/ 0 h 67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5" name="Freeform 77">
                  <a:extLst>
                    <a:ext uri="{FF2B5EF4-FFF2-40B4-BE49-F238E27FC236}">
                      <a16:creationId xmlns:a16="http://schemas.microsoft.com/office/drawing/2014/main" id="{636BBC2A-5CB8-452C-82F0-C948E1B90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80" y="3057"/>
                  <a:ext cx="360" cy="282"/>
                </a:xfrm>
                <a:custGeom>
                  <a:avLst/>
                  <a:gdLst>
                    <a:gd name="T0" fmla="*/ 359 w 1077"/>
                    <a:gd name="T1" fmla="*/ 279 h 838"/>
                    <a:gd name="T2" fmla="*/ 356 w 1077"/>
                    <a:gd name="T3" fmla="*/ 268 h 838"/>
                    <a:gd name="T4" fmla="*/ 352 w 1077"/>
                    <a:gd name="T5" fmla="*/ 256 h 838"/>
                    <a:gd name="T6" fmla="*/ 345 w 1077"/>
                    <a:gd name="T7" fmla="*/ 244 h 838"/>
                    <a:gd name="T8" fmla="*/ 339 w 1077"/>
                    <a:gd name="T9" fmla="*/ 234 h 838"/>
                    <a:gd name="T10" fmla="*/ 330 w 1077"/>
                    <a:gd name="T11" fmla="*/ 225 h 838"/>
                    <a:gd name="T12" fmla="*/ 303 w 1077"/>
                    <a:gd name="T13" fmla="*/ 203 h 838"/>
                    <a:gd name="T14" fmla="*/ 271 w 1077"/>
                    <a:gd name="T15" fmla="*/ 182 h 838"/>
                    <a:gd name="T16" fmla="*/ 245 w 1077"/>
                    <a:gd name="T17" fmla="*/ 171 h 838"/>
                    <a:gd name="T18" fmla="*/ 212 w 1077"/>
                    <a:gd name="T19" fmla="*/ 161 h 838"/>
                    <a:gd name="T20" fmla="*/ 182 w 1077"/>
                    <a:gd name="T21" fmla="*/ 138 h 838"/>
                    <a:gd name="T22" fmla="*/ 156 w 1077"/>
                    <a:gd name="T23" fmla="*/ 113 h 838"/>
                    <a:gd name="T24" fmla="*/ 129 w 1077"/>
                    <a:gd name="T25" fmla="*/ 92 h 838"/>
                    <a:gd name="T26" fmla="*/ 95 w 1077"/>
                    <a:gd name="T27" fmla="*/ 71 h 838"/>
                    <a:gd name="T28" fmla="*/ 66 w 1077"/>
                    <a:gd name="T29" fmla="*/ 53 h 838"/>
                    <a:gd name="T30" fmla="*/ 40 w 1077"/>
                    <a:gd name="T31" fmla="*/ 24 h 838"/>
                    <a:gd name="T32" fmla="*/ 0 w 1077"/>
                    <a:gd name="T33" fmla="*/ 0 h 8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6" name="Freeform 78">
                  <a:extLst>
                    <a:ext uri="{FF2B5EF4-FFF2-40B4-BE49-F238E27FC236}">
                      <a16:creationId xmlns:a16="http://schemas.microsoft.com/office/drawing/2014/main" id="{94397287-2340-4560-AA5C-CD4CCBB4D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9" y="2981"/>
                  <a:ext cx="360" cy="274"/>
                </a:xfrm>
                <a:custGeom>
                  <a:avLst/>
                  <a:gdLst>
                    <a:gd name="T0" fmla="*/ 356 w 1069"/>
                    <a:gd name="T1" fmla="*/ 276 h 828"/>
                    <a:gd name="T2" fmla="*/ 342 w 1069"/>
                    <a:gd name="T3" fmla="*/ 257 h 828"/>
                    <a:gd name="T4" fmla="*/ 329 w 1069"/>
                    <a:gd name="T5" fmla="*/ 243 h 828"/>
                    <a:gd name="T6" fmla="*/ 315 w 1069"/>
                    <a:gd name="T7" fmla="*/ 231 h 828"/>
                    <a:gd name="T8" fmla="*/ 265 w 1069"/>
                    <a:gd name="T9" fmla="*/ 198 h 828"/>
                    <a:gd name="T10" fmla="*/ 232 w 1069"/>
                    <a:gd name="T11" fmla="*/ 180 h 828"/>
                    <a:gd name="T12" fmla="*/ 208 w 1069"/>
                    <a:gd name="T13" fmla="*/ 154 h 828"/>
                    <a:gd name="T14" fmla="*/ 179 w 1069"/>
                    <a:gd name="T15" fmla="*/ 131 h 828"/>
                    <a:gd name="T16" fmla="*/ 153 w 1069"/>
                    <a:gd name="T17" fmla="*/ 111 h 828"/>
                    <a:gd name="T18" fmla="*/ 124 w 1069"/>
                    <a:gd name="T19" fmla="*/ 93 h 828"/>
                    <a:gd name="T20" fmla="*/ 107 w 1069"/>
                    <a:gd name="T21" fmla="*/ 81 h 828"/>
                    <a:gd name="T22" fmla="*/ 74 w 1069"/>
                    <a:gd name="T23" fmla="*/ 63 h 828"/>
                    <a:gd name="T24" fmla="*/ 42 w 1069"/>
                    <a:gd name="T25" fmla="*/ 27 h 828"/>
                    <a:gd name="T26" fmla="*/ 0 w 1069"/>
                    <a:gd name="T27" fmla="*/ 0 h 8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7" name="Freeform 79">
                  <a:extLst>
                    <a:ext uri="{FF2B5EF4-FFF2-40B4-BE49-F238E27FC236}">
                      <a16:creationId xmlns:a16="http://schemas.microsoft.com/office/drawing/2014/main" id="{ADEC8059-2ADA-40BC-976B-62A25A607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9" y="2751"/>
                  <a:ext cx="13" cy="105"/>
                </a:xfrm>
                <a:custGeom>
                  <a:avLst/>
                  <a:gdLst>
                    <a:gd name="T0" fmla="*/ 7 w 36"/>
                    <a:gd name="T1" fmla="*/ 104 h 313"/>
                    <a:gd name="T2" fmla="*/ 1 w 36"/>
                    <a:gd name="T3" fmla="*/ 72 h 313"/>
                    <a:gd name="T4" fmla="*/ 0 w 36"/>
                    <a:gd name="T5" fmla="*/ 51 h 313"/>
                    <a:gd name="T6" fmla="*/ 5 w 36"/>
                    <a:gd name="T7" fmla="*/ 22 h 313"/>
                    <a:gd name="T8" fmla="*/ 12 w 36"/>
                    <a:gd name="T9" fmla="*/ 0 h 3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8" name="Freeform 80">
                  <a:extLst>
                    <a:ext uri="{FF2B5EF4-FFF2-40B4-BE49-F238E27FC236}">
                      <a16:creationId xmlns:a16="http://schemas.microsoft.com/office/drawing/2014/main" id="{3B641472-DBA4-4CE5-B756-4DC72357A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940"/>
                  <a:ext cx="60" cy="56"/>
                </a:xfrm>
                <a:custGeom>
                  <a:avLst/>
                  <a:gdLst>
                    <a:gd name="T0" fmla="*/ 59 w 177"/>
                    <a:gd name="T1" fmla="*/ 0 h 175"/>
                    <a:gd name="T2" fmla="*/ 44 w 177"/>
                    <a:gd name="T3" fmla="*/ 3 h 175"/>
                    <a:gd name="T4" fmla="*/ 28 w 177"/>
                    <a:gd name="T5" fmla="*/ 11 h 175"/>
                    <a:gd name="T6" fmla="*/ 14 w 177"/>
                    <a:gd name="T7" fmla="*/ 24 h 175"/>
                    <a:gd name="T8" fmla="*/ 7 w 177"/>
                    <a:gd name="T9" fmla="*/ 36 h 175"/>
                    <a:gd name="T10" fmla="*/ 0 w 177"/>
                    <a:gd name="T11" fmla="*/ 59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29" name="Freeform 81">
                  <a:extLst>
                    <a:ext uri="{FF2B5EF4-FFF2-40B4-BE49-F238E27FC236}">
                      <a16:creationId xmlns:a16="http://schemas.microsoft.com/office/drawing/2014/main" id="{96E7D188-973F-4E21-817B-C1FBFE40AA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9" y="3029"/>
                  <a:ext cx="94" cy="40"/>
                </a:xfrm>
                <a:custGeom>
                  <a:avLst/>
                  <a:gdLst>
                    <a:gd name="T0" fmla="*/ 94 w 281"/>
                    <a:gd name="T1" fmla="*/ 1 h 123"/>
                    <a:gd name="T2" fmla="*/ 77 w 281"/>
                    <a:gd name="T3" fmla="*/ 0 h 123"/>
                    <a:gd name="T4" fmla="*/ 53 w 281"/>
                    <a:gd name="T5" fmla="*/ 4 h 123"/>
                    <a:gd name="T6" fmla="*/ 29 w 281"/>
                    <a:gd name="T7" fmla="*/ 11 h 123"/>
                    <a:gd name="T8" fmla="*/ 17 w 281"/>
                    <a:gd name="T9" fmla="*/ 20 h 123"/>
                    <a:gd name="T10" fmla="*/ 0 w 281"/>
                    <a:gd name="T11" fmla="*/ 41 h 1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0" name="Freeform 82">
                  <a:extLst>
                    <a:ext uri="{FF2B5EF4-FFF2-40B4-BE49-F238E27FC236}">
                      <a16:creationId xmlns:a16="http://schemas.microsoft.com/office/drawing/2014/main" id="{09BBB13F-2E88-4A42-B355-FDC7A5C01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9" y="3089"/>
                  <a:ext cx="107" cy="24"/>
                </a:xfrm>
                <a:custGeom>
                  <a:avLst/>
                  <a:gdLst>
                    <a:gd name="T0" fmla="*/ 106 w 319"/>
                    <a:gd name="T1" fmla="*/ 2 h 68"/>
                    <a:gd name="T2" fmla="*/ 82 w 319"/>
                    <a:gd name="T3" fmla="*/ 0 h 68"/>
                    <a:gd name="T4" fmla="*/ 57 w 319"/>
                    <a:gd name="T5" fmla="*/ 1 h 68"/>
                    <a:gd name="T6" fmla="*/ 36 w 319"/>
                    <a:gd name="T7" fmla="*/ 7 h 68"/>
                    <a:gd name="T8" fmla="*/ 14 w 319"/>
                    <a:gd name="T9" fmla="*/ 13 h 68"/>
                    <a:gd name="T10" fmla="*/ 0 w 319"/>
                    <a:gd name="T11" fmla="*/ 22 h 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1" name="Freeform 83">
                  <a:extLst>
                    <a:ext uri="{FF2B5EF4-FFF2-40B4-BE49-F238E27FC236}">
                      <a16:creationId xmlns:a16="http://schemas.microsoft.com/office/drawing/2014/main" id="{214793E9-DB57-41DE-B97A-DF8DDB896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3" y="3013"/>
                  <a:ext cx="47" cy="32"/>
                </a:xfrm>
                <a:custGeom>
                  <a:avLst/>
                  <a:gdLst>
                    <a:gd name="T0" fmla="*/ 50 w 150"/>
                    <a:gd name="T1" fmla="*/ 0 h 103"/>
                    <a:gd name="T2" fmla="*/ 32 w 150"/>
                    <a:gd name="T3" fmla="*/ 4 h 103"/>
                    <a:gd name="T4" fmla="*/ 15 w 150"/>
                    <a:gd name="T5" fmla="*/ 14 h 103"/>
                    <a:gd name="T6" fmla="*/ 0 w 150"/>
                    <a:gd name="T7" fmla="*/ 35 h 1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2" name="Freeform 84">
                  <a:extLst>
                    <a:ext uri="{FF2B5EF4-FFF2-40B4-BE49-F238E27FC236}">
                      <a16:creationId xmlns:a16="http://schemas.microsoft.com/office/drawing/2014/main" id="{5848690B-F715-45A7-AB0A-D8667E65D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2" y="3085"/>
                  <a:ext cx="81" cy="40"/>
                </a:xfrm>
                <a:custGeom>
                  <a:avLst/>
                  <a:gdLst>
                    <a:gd name="T0" fmla="*/ 81 w 242"/>
                    <a:gd name="T1" fmla="*/ 1 h 124"/>
                    <a:gd name="T2" fmla="*/ 55 w 242"/>
                    <a:gd name="T3" fmla="*/ 0 h 124"/>
                    <a:gd name="T4" fmla="*/ 38 w 242"/>
                    <a:gd name="T5" fmla="*/ 6 h 124"/>
                    <a:gd name="T6" fmla="*/ 20 w 242"/>
                    <a:gd name="T7" fmla="*/ 19 h 124"/>
                    <a:gd name="T8" fmla="*/ 0 w 242"/>
                    <a:gd name="T9" fmla="*/ 42 h 1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3" name="Freeform 85">
                  <a:extLst>
                    <a:ext uri="{FF2B5EF4-FFF2-40B4-BE49-F238E27FC236}">
                      <a16:creationId xmlns:a16="http://schemas.microsoft.com/office/drawing/2014/main" id="{6AE6E98C-2FE3-44DB-82ED-E349E5726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3" y="3174"/>
                  <a:ext cx="69" cy="28"/>
                </a:xfrm>
                <a:custGeom>
                  <a:avLst/>
                  <a:gdLst>
                    <a:gd name="T0" fmla="*/ 68 w 205"/>
                    <a:gd name="T1" fmla="*/ 0 h 95"/>
                    <a:gd name="T2" fmla="*/ 51 w 205"/>
                    <a:gd name="T3" fmla="*/ 0 h 95"/>
                    <a:gd name="T4" fmla="*/ 34 w 205"/>
                    <a:gd name="T5" fmla="*/ 5 h 95"/>
                    <a:gd name="T6" fmla="*/ 15 w 205"/>
                    <a:gd name="T7" fmla="*/ 16 h 95"/>
                    <a:gd name="T8" fmla="*/ 0 w 205"/>
                    <a:gd name="T9" fmla="*/ 32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4" name="Freeform 86">
                  <a:extLst>
                    <a:ext uri="{FF2B5EF4-FFF2-40B4-BE49-F238E27FC236}">
                      <a16:creationId xmlns:a16="http://schemas.microsoft.com/office/drawing/2014/main" id="{F4B125C1-BE1B-46FF-8129-FD0DC29A33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9" y="3222"/>
                  <a:ext cx="69" cy="32"/>
                </a:xfrm>
                <a:custGeom>
                  <a:avLst/>
                  <a:gdLst>
                    <a:gd name="T0" fmla="*/ 66 w 199"/>
                    <a:gd name="T1" fmla="*/ 0 h 101"/>
                    <a:gd name="T2" fmla="*/ 42 w 199"/>
                    <a:gd name="T3" fmla="*/ 5 h 101"/>
                    <a:gd name="T4" fmla="*/ 27 w 199"/>
                    <a:gd name="T5" fmla="*/ 10 h 101"/>
                    <a:gd name="T6" fmla="*/ 12 w 199"/>
                    <a:gd name="T7" fmla="*/ 22 h 101"/>
                    <a:gd name="T8" fmla="*/ 0 w 199"/>
                    <a:gd name="T9" fmla="*/ 33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5" name="Freeform 87">
                  <a:extLst>
                    <a:ext uri="{FF2B5EF4-FFF2-40B4-BE49-F238E27FC236}">
                      <a16:creationId xmlns:a16="http://schemas.microsoft.com/office/drawing/2014/main" id="{A00E29C5-16FA-4090-B113-A1425CBD6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3" y="2864"/>
                  <a:ext cx="99" cy="89"/>
                </a:xfrm>
                <a:custGeom>
                  <a:avLst/>
                  <a:gdLst>
                    <a:gd name="T0" fmla="*/ 0 w 296"/>
                    <a:gd name="T1" fmla="*/ 85 h 253"/>
                    <a:gd name="T2" fmla="*/ 21 w 296"/>
                    <a:gd name="T3" fmla="*/ 69 h 253"/>
                    <a:gd name="T4" fmla="*/ 48 w 296"/>
                    <a:gd name="T5" fmla="*/ 48 h 253"/>
                    <a:gd name="T6" fmla="*/ 76 w 296"/>
                    <a:gd name="T7" fmla="*/ 24 h 253"/>
                    <a:gd name="T8" fmla="*/ 98 w 296"/>
                    <a:gd name="T9" fmla="*/ 0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6" name="Freeform 88">
                  <a:extLst>
                    <a:ext uri="{FF2B5EF4-FFF2-40B4-BE49-F238E27FC236}">
                      <a16:creationId xmlns:a16="http://schemas.microsoft.com/office/drawing/2014/main" id="{C5BB0444-714E-4C77-A403-E4840A572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3142"/>
                  <a:ext cx="77" cy="32"/>
                </a:xfrm>
                <a:custGeom>
                  <a:avLst/>
                  <a:gdLst>
                    <a:gd name="T0" fmla="*/ 79 w 237"/>
                    <a:gd name="T1" fmla="*/ 0 h 96"/>
                    <a:gd name="T2" fmla="*/ 51 w 237"/>
                    <a:gd name="T3" fmla="*/ 2 h 96"/>
                    <a:gd name="T4" fmla="*/ 29 w 237"/>
                    <a:gd name="T5" fmla="*/ 8 h 96"/>
                    <a:gd name="T6" fmla="*/ 14 w 237"/>
                    <a:gd name="T7" fmla="*/ 18 h 96"/>
                    <a:gd name="T8" fmla="*/ 0 w 237"/>
                    <a:gd name="T9" fmla="*/ 32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7" name="Freeform 89">
                  <a:extLst>
                    <a:ext uri="{FF2B5EF4-FFF2-40B4-BE49-F238E27FC236}">
                      <a16:creationId xmlns:a16="http://schemas.microsoft.com/office/drawing/2014/main" id="{44FE9051-E2CF-494C-BD2D-51B8F1C48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2" y="3085"/>
                  <a:ext cx="64" cy="24"/>
                </a:xfrm>
                <a:custGeom>
                  <a:avLst/>
                  <a:gdLst>
                    <a:gd name="T0" fmla="*/ 66 w 198"/>
                    <a:gd name="T1" fmla="*/ 5 h 79"/>
                    <a:gd name="T2" fmla="*/ 48 w 198"/>
                    <a:gd name="T3" fmla="*/ 0 h 79"/>
                    <a:gd name="T4" fmla="*/ 32 w 198"/>
                    <a:gd name="T5" fmla="*/ 1 h 79"/>
                    <a:gd name="T6" fmla="*/ 16 w 198"/>
                    <a:gd name="T7" fmla="*/ 9 h 79"/>
                    <a:gd name="T8" fmla="*/ 5 w 198"/>
                    <a:gd name="T9" fmla="*/ 16 h 79"/>
                    <a:gd name="T10" fmla="*/ 0 w 198"/>
                    <a:gd name="T11" fmla="*/ 27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8" name="Freeform 90">
                  <a:extLst>
                    <a:ext uri="{FF2B5EF4-FFF2-40B4-BE49-F238E27FC236}">
                      <a16:creationId xmlns:a16="http://schemas.microsoft.com/office/drawing/2014/main" id="{EFA1AAC8-2DCF-4802-8353-CEF51BF5D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9" y="3182"/>
                  <a:ext cx="60" cy="16"/>
                </a:xfrm>
                <a:custGeom>
                  <a:avLst/>
                  <a:gdLst>
                    <a:gd name="T0" fmla="*/ 61 w 184"/>
                    <a:gd name="T1" fmla="*/ 0 h 72"/>
                    <a:gd name="T2" fmla="*/ 51 w 184"/>
                    <a:gd name="T3" fmla="*/ 0 h 72"/>
                    <a:gd name="T4" fmla="*/ 34 w 184"/>
                    <a:gd name="T5" fmla="*/ 2 h 72"/>
                    <a:gd name="T6" fmla="*/ 21 w 184"/>
                    <a:gd name="T7" fmla="*/ 6 h 72"/>
                    <a:gd name="T8" fmla="*/ 13 w 184"/>
                    <a:gd name="T9" fmla="*/ 11 h 72"/>
                    <a:gd name="T10" fmla="*/ 5 w 184"/>
                    <a:gd name="T11" fmla="*/ 18 h 72"/>
                    <a:gd name="T12" fmla="*/ 0 w 184"/>
                    <a:gd name="T13" fmla="*/ 24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39" name="Freeform 91">
                  <a:extLst>
                    <a:ext uri="{FF2B5EF4-FFF2-40B4-BE49-F238E27FC236}">
                      <a16:creationId xmlns:a16="http://schemas.microsoft.com/office/drawing/2014/main" id="{FEE4E292-60E2-452C-9E6E-B8A20E5D1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7" y="3057"/>
                  <a:ext cx="13" cy="24"/>
                </a:xfrm>
                <a:custGeom>
                  <a:avLst/>
                  <a:gdLst>
                    <a:gd name="T0" fmla="*/ 0 w 38"/>
                    <a:gd name="T1" fmla="*/ 26 h 78"/>
                    <a:gd name="T2" fmla="*/ 4 w 38"/>
                    <a:gd name="T3" fmla="*/ 11 h 78"/>
                    <a:gd name="T4" fmla="*/ 9 w 38"/>
                    <a:gd name="T5" fmla="*/ 3 h 78"/>
                    <a:gd name="T6" fmla="*/ 12 w 38"/>
                    <a:gd name="T7" fmla="*/ 0 h 7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40" name="Freeform 92">
                  <a:extLst>
                    <a:ext uri="{FF2B5EF4-FFF2-40B4-BE49-F238E27FC236}">
                      <a16:creationId xmlns:a16="http://schemas.microsoft.com/office/drawing/2014/main" id="{F5FC981B-21B6-44D0-914D-F18C983A6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4" y="2743"/>
                  <a:ext cx="343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53 w 1027"/>
                    <a:gd name="T3" fmla="*/ 47 h 266"/>
                    <a:gd name="T4" fmla="*/ 90 w 1027"/>
                    <a:gd name="T5" fmla="*/ 68 h 266"/>
                    <a:gd name="T6" fmla="*/ 126 w 1027"/>
                    <a:gd name="T7" fmla="*/ 84 h 266"/>
                    <a:gd name="T8" fmla="*/ 242 w 1027"/>
                    <a:gd name="T9" fmla="*/ 89 h 266"/>
                    <a:gd name="T10" fmla="*/ 289 w 1027"/>
                    <a:gd name="T11" fmla="*/ 79 h 266"/>
                    <a:gd name="T12" fmla="*/ 316 w 1027"/>
                    <a:gd name="T13" fmla="*/ 68 h 266"/>
                    <a:gd name="T14" fmla="*/ 342 w 1027"/>
                    <a:gd name="T15" fmla="*/ 68 h 2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41" name="Freeform 93">
                  <a:extLst>
                    <a:ext uri="{FF2B5EF4-FFF2-40B4-BE49-F238E27FC236}">
                      <a16:creationId xmlns:a16="http://schemas.microsoft.com/office/drawing/2014/main" id="{49E1C70B-76E0-4DA2-8DA0-2EFEFEB15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" y="2763"/>
                  <a:ext cx="56" cy="133"/>
                </a:xfrm>
                <a:custGeom>
                  <a:avLst/>
                  <a:gdLst>
                    <a:gd name="T0" fmla="*/ 0 w 174"/>
                    <a:gd name="T1" fmla="*/ 0 h 396"/>
                    <a:gd name="T2" fmla="*/ 27 w 174"/>
                    <a:gd name="T3" fmla="*/ 37 h 396"/>
                    <a:gd name="T4" fmla="*/ 42 w 174"/>
                    <a:gd name="T5" fmla="*/ 74 h 396"/>
                    <a:gd name="T6" fmla="*/ 48 w 174"/>
                    <a:gd name="T7" fmla="*/ 95 h 396"/>
                    <a:gd name="T8" fmla="*/ 58 w 174"/>
                    <a:gd name="T9" fmla="*/ 132 h 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42" name="Freeform 94">
                  <a:extLst>
                    <a:ext uri="{FF2B5EF4-FFF2-40B4-BE49-F238E27FC236}">
                      <a16:creationId xmlns:a16="http://schemas.microsoft.com/office/drawing/2014/main" id="{9EF0A269-ED61-408C-BA36-9AE909750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3" y="2924"/>
                  <a:ext cx="330" cy="145"/>
                </a:xfrm>
                <a:custGeom>
                  <a:avLst/>
                  <a:gdLst>
                    <a:gd name="T0" fmla="*/ 331 w 992"/>
                    <a:gd name="T1" fmla="*/ 0 h 425"/>
                    <a:gd name="T2" fmla="*/ 268 w 992"/>
                    <a:gd name="T3" fmla="*/ 37 h 425"/>
                    <a:gd name="T4" fmla="*/ 226 w 992"/>
                    <a:gd name="T5" fmla="*/ 47 h 425"/>
                    <a:gd name="T6" fmla="*/ 168 w 992"/>
                    <a:gd name="T7" fmla="*/ 68 h 425"/>
                    <a:gd name="T8" fmla="*/ 110 w 992"/>
                    <a:gd name="T9" fmla="*/ 85 h 425"/>
                    <a:gd name="T10" fmla="*/ 57 w 992"/>
                    <a:gd name="T11" fmla="*/ 105 h 425"/>
                    <a:gd name="T12" fmla="*/ 5 w 992"/>
                    <a:gd name="T13" fmla="*/ 132 h 425"/>
                    <a:gd name="T14" fmla="*/ 0 w 992"/>
                    <a:gd name="T15" fmla="*/ 142 h 4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43" name="Freeform 95">
                  <a:extLst>
                    <a:ext uri="{FF2B5EF4-FFF2-40B4-BE49-F238E27FC236}">
                      <a16:creationId xmlns:a16="http://schemas.microsoft.com/office/drawing/2014/main" id="{52667219-BF00-4548-8163-CB06666EF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3" y="2940"/>
                  <a:ext cx="9" cy="40"/>
                </a:xfrm>
                <a:custGeom>
                  <a:avLst/>
                  <a:gdLst>
                    <a:gd name="T0" fmla="*/ 6 w 27"/>
                    <a:gd name="T1" fmla="*/ 39 h 116"/>
                    <a:gd name="T2" fmla="*/ 9 w 27"/>
                    <a:gd name="T3" fmla="*/ 29 h 116"/>
                    <a:gd name="T4" fmla="*/ 0 w 27"/>
                    <a:gd name="T5" fmla="*/ 10 h 116"/>
                    <a:gd name="T6" fmla="*/ 0 w 27"/>
                    <a:gd name="T7" fmla="*/ 0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44" name="Freeform 96">
                  <a:extLst>
                    <a:ext uri="{FF2B5EF4-FFF2-40B4-BE49-F238E27FC236}">
                      <a16:creationId xmlns:a16="http://schemas.microsoft.com/office/drawing/2014/main" id="{18A21D66-5EB8-45CE-95E3-82BA93CD1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4" y="2815"/>
                  <a:ext cx="69" cy="48"/>
                </a:xfrm>
                <a:custGeom>
                  <a:avLst/>
                  <a:gdLst>
                    <a:gd name="T0" fmla="*/ 0 w 204"/>
                    <a:gd name="T1" fmla="*/ 0 h 149"/>
                    <a:gd name="T2" fmla="*/ 18 w 204"/>
                    <a:gd name="T3" fmla="*/ 15 h 149"/>
                    <a:gd name="T4" fmla="*/ 36 w 204"/>
                    <a:gd name="T5" fmla="*/ 28 h 149"/>
                    <a:gd name="T6" fmla="*/ 68 w 204"/>
                    <a:gd name="T7" fmla="*/ 49 h 14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152">
            <a:extLst>
              <a:ext uri="{FF2B5EF4-FFF2-40B4-BE49-F238E27FC236}">
                <a16:creationId xmlns:a16="http://schemas.microsoft.com/office/drawing/2014/main" id="{481F959B-B572-42FE-A204-0473CB49D77D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143000"/>
            <a:ext cx="5556250" cy="1631950"/>
            <a:chOff x="292" y="720"/>
            <a:chExt cx="3500" cy="1028"/>
          </a:xfrm>
        </p:grpSpPr>
        <p:grpSp>
          <p:nvGrpSpPr>
            <p:cNvPr id="27660" name="Group 148">
              <a:extLst>
                <a:ext uri="{FF2B5EF4-FFF2-40B4-BE49-F238E27FC236}">
                  <a16:creationId xmlns:a16="http://schemas.microsoft.com/office/drawing/2014/main" id="{0252A0D5-E0BE-40A4-941D-7DAF78AB5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" y="872"/>
              <a:ext cx="2423" cy="472"/>
              <a:chOff x="1369" y="872"/>
              <a:chExt cx="2423" cy="472"/>
            </a:xfrm>
          </p:grpSpPr>
          <p:sp>
            <p:nvSpPr>
              <p:cNvPr id="27709" name="AutoShape 147">
                <a:extLst>
                  <a:ext uri="{FF2B5EF4-FFF2-40B4-BE49-F238E27FC236}">
                    <a16:creationId xmlns:a16="http://schemas.microsoft.com/office/drawing/2014/main" id="{F65F22DD-FA25-41B6-848A-7AB4387B7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2400" cy="384"/>
              </a:xfrm>
              <a:prstGeom prst="wedgeRectCallout">
                <a:avLst>
                  <a:gd name="adj1" fmla="val -4958"/>
                  <a:gd name="adj2" fmla="val 4557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710" name="Group 26">
                <a:extLst>
                  <a:ext uri="{FF2B5EF4-FFF2-40B4-BE49-F238E27FC236}">
                    <a16:creationId xmlns:a16="http://schemas.microsoft.com/office/drawing/2014/main" id="{5CFDDB80-FDB5-4268-97EE-DCB6A796A5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9" y="872"/>
                <a:ext cx="2231" cy="472"/>
                <a:chOff x="912" y="569"/>
                <a:chExt cx="2231" cy="472"/>
              </a:xfrm>
            </p:grpSpPr>
            <p:graphicFrame>
              <p:nvGraphicFramePr>
                <p:cNvPr id="27711" name="Object 2">
                  <a:extLst>
                    <a:ext uri="{FF2B5EF4-FFF2-40B4-BE49-F238E27FC236}">
                      <a16:creationId xmlns:a16="http://schemas.microsoft.com/office/drawing/2014/main" id="{416E711A-6EFD-47BC-9CE6-DDAB6D3A476E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215" y="569"/>
                <a:ext cx="928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1" imgW="876300" imgH="431800" progId="Equation.3">
                        <p:embed/>
                      </p:oleObj>
                    </mc:Choice>
                    <mc:Fallback>
                      <p:oleObj r:id="rId11" imgW="876300" imgH="431800" progId="Equation.3">
                        <p:embed/>
                        <p:pic>
                          <p:nvPicPr>
                            <p:cNvPr id="27711" name="Object 2">
                              <a:extLst>
                                <a:ext uri="{FF2B5EF4-FFF2-40B4-BE49-F238E27FC236}">
                                  <a16:creationId xmlns:a16="http://schemas.microsoft.com/office/drawing/2014/main" id="{416E711A-6EFD-47BC-9CE6-DDAB6D3A476E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5" y="569"/>
                              <a:ext cx="928" cy="4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712" name="Rectangle 25">
                  <a:extLst>
                    <a:ext uri="{FF2B5EF4-FFF2-40B4-BE49-F238E27FC236}">
                      <a16:creationId xmlns:a16="http://schemas.microsoft.com/office/drawing/2014/main" id="{E15A83AE-331D-4979-B9A2-72F9AF644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624"/>
                  <a:ext cx="12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可考虑函数：</a:t>
                  </a:r>
                </a:p>
              </p:txBody>
            </p:sp>
          </p:grpSp>
        </p:grpSp>
        <p:grpSp>
          <p:nvGrpSpPr>
            <p:cNvPr id="27661" name="Group 99">
              <a:extLst>
                <a:ext uri="{FF2B5EF4-FFF2-40B4-BE49-F238E27FC236}">
                  <a16:creationId xmlns:a16="http://schemas.microsoft.com/office/drawing/2014/main" id="{6184182A-A906-410E-845A-F572F12DF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720"/>
              <a:ext cx="1004" cy="1028"/>
              <a:chOff x="2051" y="1696"/>
              <a:chExt cx="1004" cy="1028"/>
            </a:xfrm>
          </p:grpSpPr>
          <p:sp>
            <p:nvSpPr>
              <p:cNvPr id="27662" name="Freeform 100">
                <a:extLst>
                  <a:ext uri="{FF2B5EF4-FFF2-40B4-BE49-F238E27FC236}">
                    <a16:creationId xmlns:a16="http://schemas.microsoft.com/office/drawing/2014/main" id="{587C1315-2CF0-439C-BE1A-F44C12325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27 w 648"/>
                  <a:gd name="T1" fmla="*/ 100 h 858"/>
                  <a:gd name="T2" fmla="*/ 64 w 648"/>
                  <a:gd name="T3" fmla="*/ 70 h 858"/>
                  <a:gd name="T4" fmla="*/ 210 w 648"/>
                  <a:gd name="T5" fmla="*/ 27 h 858"/>
                  <a:gd name="T6" fmla="*/ 301 w 648"/>
                  <a:gd name="T7" fmla="*/ 5 h 858"/>
                  <a:gd name="T8" fmla="*/ 334 w 648"/>
                  <a:gd name="T9" fmla="*/ 0 h 858"/>
                  <a:gd name="T10" fmla="*/ 379 w 648"/>
                  <a:gd name="T11" fmla="*/ 66 h 858"/>
                  <a:gd name="T12" fmla="*/ 403 w 648"/>
                  <a:gd name="T13" fmla="*/ 140 h 858"/>
                  <a:gd name="T14" fmla="*/ 416 w 648"/>
                  <a:gd name="T15" fmla="*/ 210 h 858"/>
                  <a:gd name="T16" fmla="*/ 416 w 648"/>
                  <a:gd name="T17" fmla="*/ 336 h 858"/>
                  <a:gd name="T18" fmla="*/ 467 w 648"/>
                  <a:gd name="T19" fmla="*/ 460 h 858"/>
                  <a:gd name="T20" fmla="*/ 461 w 648"/>
                  <a:gd name="T21" fmla="*/ 518 h 858"/>
                  <a:gd name="T22" fmla="*/ 393 w 648"/>
                  <a:gd name="T23" fmla="*/ 551 h 858"/>
                  <a:gd name="T24" fmla="*/ 215 w 648"/>
                  <a:gd name="T25" fmla="*/ 582 h 858"/>
                  <a:gd name="T26" fmla="*/ 151 w 648"/>
                  <a:gd name="T27" fmla="*/ 547 h 858"/>
                  <a:gd name="T28" fmla="*/ 110 w 648"/>
                  <a:gd name="T29" fmla="*/ 448 h 858"/>
                  <a:gd name="T30" fmla="*/ 78 w 648"/>
                  <a:gd name="T31" fmla="*/ 338 h 858"/>
                  <a:gd name="T32" fmla="*/ 18 w 648"/>
                  <a:gd name="T33" fmla="*/ 282 h 858"/>
                  <a:gd name="T34" fmla="*/ 4 w 648"/>
                  <a:gd name="T35" fmla="*/ 222 h 858"/>
                  <a:gd name="T36" fmla="*/ 0 w 648"/>
                  <a:gd name="T37" fmla="*/ 149 h 858"/>
                  <a:gd name="T38" fmla="*/ 27 w 648"/>
                  <a:gd name="T39" fmla="*/ 100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63" name="Group 101">
                <a:extLst>
                  <a:ext uri="{FF2B5EF4-FFF2-40B4-BE49-F238E27FC236}">
                    <a16:creationId xmlns:a16="http://schemas.microsoft.com/office/drawing/2014/main" id="{014ADF37-C0CE-479C-84FE-8CF546A4E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27707" name="Freeform 102">
                  <a:extLst>
                    <a:ext uri="{FF2B5EF4-FFF2-40B4-BE49-F238E27FC236}">
                      <a16:creationId xmlns:a16="http://schemas.microsoft.com/office/drawing/2014/main" id="{1F252248-17B1-4178-94C4-69A70DCD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08" name="Freeform 103">
                  <a:extLst>
                    <a:ext uri="{FF2B5EF4-FFF2-40B4-BE49-F238E27FC236}">
                      <a16:creationId xmlns:a16="http://schemas.microsoft.com/office/drawing/2014/main" id="{1D426539-D887-4F9D-810A-2526E1F24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4" y="1249"/>
                  <a:ext cx="199" cy="571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664" name="Freeform 104">
                <a:extLst>
                  <a:ext uri="{FF2B5EF4-FFF2-40B4-BE49-F238E27FC236}">
                    <a16:creationId xmlns:a16="http://schemas.microsoft.com/office/drawing/2014/main" id="{5AEDF7C8-E816-4255-AAFF-C78C48AF9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4 w 213"/>
                  <a:gd name="T1" fmla="*/ 38 h 176"/>
                  <a:gd name="T2" fmla="*/ 0 w 213"/>
                  <a:gd name="T3" fmla="*/ 57 h 176"/>
                  <a:gd name="T4" fmla="*/ 67 w 213"/>
                  <a:gd name="T5" fmla="*/ 119 h 176"/>
                  <a:gd name="T6" fmla="*/ 88 w 213"/>
                  <a:gd name="T7" fmla="*/ 47 h 176"/>
                  <a:gd name="T8" fmla="*/ 154 w 213"/>
                  <a:gd name="T9" fmla="*/ 82 h 176"/>
                  <a:gd name="T10" fmla="*/ 151 w 213"/>
                  <a:gd name="T11" fmla="*/ 20 h 176"/>
                  <a:gd name="T12" fmla="*/ 111 w 213"/>
                  <a:gd name="T13" fmla="*/ 0 h 176"/>
                  <a:gd name="T14" fmla="*/ 14 w 213"/>
                  <a:gd name="T15" fmla="*/ 38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65" name="Group 105">
                <a:extLst>
                  <a:ext uri="{FF2B5EF4-FFF2-40B4-BE49-F238E27FC236}">
                    <a16:creationId xmlns:a16="http://schemas.microsoft.com/office/drawing/2014/main" id="{8F26F9C4-BFAA-4DAD-98C0-89F1D35E06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27700" name="Group 106">
                  <a:extLst>
                    <a:ext uri="{FF2B5EF4-FFF2-40B4-BE49-F238E27FC236}">
                      <a16:creationId xmlns:a16="http://schemas.microsoft.com/office/drawing/2014/main" id="{00CF2ED7-D425-4257-9B29-2A2D93C688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27705" name="Freeform 107">
                    <a:extLst>
                      <a:ext uri="{FF2B5EF4-FFF2-40B4-BE49-F238E27FC236}">
                        <a16:creationId xmlns:a16="http://schemas.microsoft.com/office/drawing/2014/main" id="{5972DDDB-AC68-4ACF-B12E-B64791CA5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5" y="1327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06" name="Freeform 108">
                    <a:extLst>
                      <a:ext uri="{FF2B5EF4-FFF2-40B4-BE49-F238E27FC236}">
                        <a16:creationId xmlns:a16="http://schemas.microsoft.com/office/drawing/2014/main" id="{4DC1462F-D7E2-473F-90E7-8BA7C0B4B2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2" y="1369"/>
                    <a:ext cx="325" cy="622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01" name="Group 109">
                  <a:extLst>
                    <a:ext uri="{FF2B5EF4-FFF2-40B4-BE49-F238E27FC236}">
                      <a16:creationId xmlns:a16="http://schemas.microsoft.com/office/drawing/2014/main" id="{AC125F5D-5534-4503-9998-FBAD886371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27702" name="Freeform 110">
                    <a:extLst>
                      <a:ext uri="{FF2B5EF4-FFF2-40B4-BE49-F238E27FC236}">
                        <a16:creationId xmlns:a16="http://schemas.microsoft.com/office/drawing/2014/main" id="{934E967C-2FE6-4BA1-9B99-A4E0D18D1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1" y="2150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03" name="Freeform 111">
                    <a:extLst>
                      <a:ext uri="{FF2B5EF4-FFF2-40B4-BE49-F238E27FC236}">
                        <a16:creationId xmlns:a16="http://schemas.microsoft.com/office/drawing/2014/main" id="{3E242DA7-6EB8-4950-8531-250294C9C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39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04" name="Freeform 112">
                    <a:extLst>
                      <a:ext uri="{FF2B5EF4-FFF2-40B4-BE49-F238E27FC236}">
                        <a16:creationId xmlns:a16="http://schemas.microsoft.com/office/drawing/2014/main" id="{16354E2D-90FF-45F1-828E-263CD4A60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443"/>
                    <a:ext cx="444" cy="839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666" name="Group 113">
                <a:extLst>
                  <a:ext uri="{FF2B5EF4-FFF2-40B4-BE49-F238E27FC236}">
                    <a16:creationId xmlns:a16="http://schemas.microsoft.com/office/drawing/2014/main" id="{90F726BB-62FE-467A-A250-518305A2B3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27684" name="Group 114">
                  <a:extLst>
                    <a:ext uri="{FF2B5EF4-FFF2-40B4-BE49-F238E27FC236}">
                      <a16:creationId xmlns:a16="http://schemas.microsoft.com/office/drawing/2014/main" id="{A2F547B5-BF7F-486A-9731-001A0F76C5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27698" name="Freeform 115">
                    <a:extLst>
                      <a:ext uri="{FF2B5EF4-FFF2-40B4-BE49-F238E27FC236}">
                        <a16:creationId xmlns:a16="http://schemas.microsoft.com/office/drawing/2014/main" id="{F7573C2F-86DE-4C3C-8A46-A247E8815F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0" y="1003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9" name="Freeform 116">
                    <a:extLst>
                      <a:ext uri="{FF2B5EF4-FFF2-40B4-BE49-F238E27FC236}">
                        <a16:creationId xmlns:a16="http://schemas.microsoft.com/office/drawing/2014/main" id="{8F4430BC-3545-4257-9BC2-2DE24AF890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" y="1138"/>
                    <a:ext cx="71" cy="84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685" name="Freeform 117">
                  <a:extLst>
                    <a:ext uri="{FF2B5EF4-FFF2-40B4-BE49-F238E27FC236}">
                      <a16:creationId xmlns:a16="http://schemas.microsoft.com/office/drawing/2014/main" id="{442ED09F-1CE3-4373-8D39-EB9206BF2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1" y="917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686" name="Group 118">
                  <a:extLst>
                    <a:ext uri="{FF2B5EF4-FFF2-40B4-BE49-F238E27FC236}">
                      <a16:creationId xmlns:a16="http://schemas.microsoft.com/office/drawing/2014/main" id="{EA462C0F-C56B-40EE-8E4F-3CA999D6E9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27695" name="Freeform 119">
                    <a:extLst>
                      <a:ext uri="{FF2B5EF4-FFF2-40B4-BE49-F238E27FC236}">
                        <a16:creationId xmlns:a16="http://schemas.microsoft.com/office/drawing/2014/main" id="{40A9A8A2-1910-47C8-AEF0-34EA517BA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6" name="Freeform 120">
                    <a:extLst>
                      <a:ext uri="{FF2B5EF4-FFF2-40B4-BE49-F238E27FC236}">
                        <a16:creationId xmlns:a16="http://schemas.microsoft.com/office/drawing/2014/main" id="{BBCAE311-984A-45A6-82F7-E5D4491BE7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5" y="1128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7" name="Freeform 121">
                    <a:extLst>
                      <a:ext uri="{FF2B5EF4-FFF2-40B4-BE49-F238E27FC236}">
                        <a16:creationId xmlns:a16="http://schemas.microsoft.com/office/drawing/2014/main" id="{6A2D0F9E-3262-447E-83E4-863CF7603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8" y="1007"/>
                    <a:ext cx="33" cy="25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87" name="Group 122">
                  <a:extLst>
                    <a:ext uri="{FF2B5EF4-FFF2-40B4-BE49-F238E27FC236}">
                      <a16:creationId xmlns:a16="http://schemas.microsoft.com/office/drawing/2014/main" id="{AA628715-AC6F-4749-AFDA-20F11DF974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27691" name="Freeform 123">
                    <a:extLst>
                      <a:ext uri="{FF2B5EF4-FFF2-40B4-BE49-F238E27FC236}">
                        <a16:creationId xmlns:a16="http://schemas.microsoft.com/office/drawing/2014/main" id="{29326038-93C1-4B48-9AB1-E6D804EFD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0" y="1076"/>
                    <a:ext cx="110" cy="99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2" name="Oval 124">
                    <a:extLst>
                      <a:ext uri="{FF2B5EF4-FFF2-40B4-BE49-F238E27FC236}">
                        <a16:creationId xmlns:a16="http://schemas.microsoft.com/office/drawing/2014/main" id="{2B73E3ED-F97D-4E96-84EF-682A24968C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4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3" name="Freeform 125">
                    <a:extLst>
                      <a:ext uri="{FF2B5EF4-FFF2-40B4-BE49-F238E27FC236}">
                        <a16:creationId xmlns:a16="http://schemas.microsoft.com/office/drawing/2014/main" id="{BBB8F5EB-607C-42DD-9CAD-34EE481A08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8" y="1018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4" name="Oval 126">
                    <a:extLst>
                      <a:ext uri="{FF2B5EF4-FFF2-40B4-BE49-F238E27FC236}">
                        <a16:creationId xmlns:a16="http://schemas.microsoft.com/office/drawing/2014/main" id="{3E9AF469-3D1D-4FA9-90DB-7811F7EA32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2" y="1063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688" name="Freeform 127">
                  <a:extLst>
                    <a:ext uri="{FF2B5EF4-FFF2-40B4-BE49-F238E27FC236}">
                      <a16:creationId xmlns:a16="http://schemas.microsoft.com/office/drawing/2014/main" id="{921D64D6-E243-4714-A6EC-58A5D43A1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8" y="1181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9" name="Freeform 128">
                  <a:extLst>
                    <a:ext uri="{FF2B5EF4-FFF2-40B4-BE49-F238E27FC236}">
                      <a16:creationId xmlns:a16="http://schemas.microsoft.com/office/drawing/2014/main" id="{029724DC-DF2F-4E4D-B7D6-E49ABA811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6" y="1150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90" name="Freeform 129">
                  <a:extLst>
                    <a:ext uri="{FF2B5EF4-FFF2-40B4-BE49-F238E27FC236}">
                      <a16:creationId xmlns:a16="http://schemas.microsoft.com/office/drawing/2014/main" id="{B90CF66A-F8E4-41D1-A15D-288BB8730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4" y="867"/>
                  <a:ext cx="309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667" name="Freeform 130">
                <a:extLst>
                  <a:ext uri="{FF2B5EF4-FFF2-40B4-BE49-F238E27FC236}">
                    <a16:creationId xmlns:a16="http://schemas.microsoft.com/office/drawing/2014/main" id="{895D5959-B736-4A74-A535-415A62A1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1 w 304"/>
                  <a:gd name="T1" fmla="*/ 4 h 764"/>
                  <a:gd name="T2" fmla="*/ 24 w 304"/>
                  <a:gd name="T3" fmla="*/ 0 h 764"/>
                  <a:gd name="T4" fmla="*/ 54 w 304"/>
                  <a:gd name="T5" fmla="*/ 18 h 764"/>
                  <a:gd name="T6" fmla="*/ 54 w 304"/>
                  <a:gd name="T7" fmla="*/ 48 h 764"/>
                  <a:gd name="T8" fmla="*/ 79 w 304"/>
                  <a:gd name="T9" fmla="*/ 77 h 764"/>
                  <a:gd name="T10" fmla="*/ 104 w 304"/>
                  <a:gd name="T11" fmla="*/ 108 h 764"/>
                  <a:gd name="T12" fmla="*/ 130 w 304"/>
                  <a:gd name="T13" fmla="*/ 149 h 764"/>
                  <a:gd name="T14" fmla="*/ 150 w 304"/>
                  <a:gd name="T15" fmla="*/ 187 h 764"/>
                  <a:gd name="T16" fmla="*/ 171 w 304"/>
                  <a:gd name="T17" fmla="*/ 242 h 764"/>
                  <a:gd name="T18" fmla="*/ 188 w 304"/>
                  <a:gd name="T19" fmla="*/ 290 h 764"/>
                  <a:gd name="T20" fmla="*/ 210 w 304"/>
                  <a:gd name="T21" fmla="*/ 386 h 764"/>
                  <a:gd name="T22" fmla="*/ 219 w 304"/>
                  <a:gd name="T23" fmla="*/ 446 h 764"/>
                  <a:gd name="T24" fmla="*/ 191 w 304"/>
                  <a:gd name="T25" fmla="*/ 518 h 764"/>
                  <a:gd name="T26" fmla="*/ 136 w 304"/>
                  <a:gd name="T27" fmla="*/ 460 h 764"/>
                  <a:gd name="T28" fmla="*/ 121 w 304"/>
                  <a:gd name="T29" fmla="*/ 363 h 764"/>
                  <a:gd name="T30" fmla="*/ 110 w 304"/>
                  <a:gd name="T31" fmla="*/ 304 h 764"/>
                  <a:gd name="T32" fmla="*/ 93 w 304"/>
                  <a:gd name="T33" fmla="*/ 248 h 764"/>
                  <a:gd name="T34" fmla="*/ 74 w 304"/>
                  <a:gd name="T35" fmla="*/ 207 h 764"/>
                  <a:gd name="T36" fmla="*/ 50 w 304"/>
                  <a:gd name="T37" fmla="*/ 148 h 764"/>
                  <a:gd name="T38" fmla="*/ 35 w 304"/>
                  <a:gd name="T39" fmla="*/ 106 h 764"/>
                  <a:gd name="T40" fmla="*/ 22 w 304"/>
                  <a:gd name="T41" fmla="*/ 57 h 764"/>
                  <a:gd name="T42" fmla="*/ 0 w 304"/>
                  <a:gd name="T43" fmla="*/ 45 h 764"/>
                  <a:gd name="T44" fmla="*/ 11 w 304"/>
                  <a:gd name="T45" fmla="*/ 4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68" name="Group 131">
                <a:extLst>
                  <a:ext uri="{FF2B5EF4-FFF2-40B4-BE49-F238E27FC236}">
                    <a16:creationId xmlns:a16="http://schemas.microsoft.com/office/drawing/2014/main" id="{4D42A3F6-84D9-4D41-8C73-9815A3461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27669" name="Freeform 132">
                  <a:extLst>
                    <a:ext uri="{FF2B5EF4-FFF2-40B4-BE49-F238E27FC236}">
                      <a16:creationId xmlns:a16="http://schemas.microsoft.com/office/drawing/2014/main" id="{23D00B98-444A-4982-9663-2FEA1B478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085"/>
                  <a:ext cx="175" cy="209"/>
                </a:xfrm>
                <a:custGeom>
                  <a:avLst/>
                  <a:gdLst>
                    <a:gd name="T0" fmla="*/ 136 w 1229"/>
                    <a:gd name="T1" fmla="*/ 210 h 1468"/>
                    <a:gd name="T2" fmla="*/ 140 w 1229"/>
                    <a:gd name="T3" fmla="*/ 182 h 1468"/>
                    <a:gd name="T4" fmla="*/ 149 w 1229"/>
                    <a:gd name="T5" fmla="*/ 167 h 1468"/>
                    <a:gd name="T6" fmla="*/ 159 w 1229"/>
                    <a:gd name="T7" fmla="*/ 153 h 1468"/>
                    <a:gd name="T8" fmla="*/ 168 w 1229"/>
                    <a:gd name="T9" fmla="*/ 136 h 1468"/>
                    <a:gd name="T10" fmla="*/ 173 w 1229"/>
                    <a:gd name="T11" fmla="*/ 122 h 1468"/>
                    <a:gd name="T12" fmla="*/ 175 w 1229"/>
                    <a:gd name="T13" fmla="*/ 105 h 1468"/>
                    <a:gd name="T14" fmla="*/ 171 w 1229"/>
                    <a:gd name="T15" fmla="*/ 86 h 1468"/>
                    <a:gd name="T16" fmla="*/ 165 w 1229"/>
                    <a:gd name="T17" fmla="*/ 72 h 1468"/>
                    <a:gd name="T18" fmla="*/ 166 w 1229"/>
                    <a:gd name="T19" fmla="*/ 58 h 1468"/>
                    <a:gd name="T20" fmla="*/ 164 w 1229"/>
                    <a:gd name="T21" fmla="*/ 46 h 1468"/>
                    <a:gd name="T22" fmla="*/ 160 w 1229"/>
                    <a:gd name="T23" fmla="*/ 39 h 1468"/>
                    <a:gd name="T24" fmla="*/ 155 w 1229"/>
                    <a:gd name="T25" fmla="*/ 33 h 1468"/>
                    <a:gd name="T26" fmla="*/ 154 w 1229"/>
                    <a:gd name="T27" fmla="*/ 29 h 1468"/>
                    <a:gd name="T28" fmla="*/ 147 w 1229"/>
                    <a:gd name="T29" fmla="*/ 25 h 1468"/>
                    <a:gd name="T30" fmla="*/ 141 w 1229"/>
                    <a:gd name="T31" fmla="*/ 24 h 1468"/>
                    <a:gd name="T32" fmla="*/ 137 w 1229"/>
                    <a:gd name="T33" fmla="*/ 26 h 1468"/>
                    <a:gd name="T34" fmla="*/ 132 w 1229"/>
                    <a:gd name="T35" fmla="*/ 40 h 1468"/>
                    <a:gd name="T36" fmla="*/ 123 w 1229"/>
                    <a:gd name="T37" fmla="*/ 59 h 1468"/>
                    <a:gd name="T38" fmla="*/ 136 w 1229"/>
                    <a:gd name="T39" fmla="*/ 26 h 1468"/>
                    <a:gd name="T40" fmla="*/ 139 w 1229"/>
                    <a:gd name="T41" fmla="*/ 22 h 1468"/>
                    <a:gd name="T42" fmla="*/ 136 w 1229"/>
                    <a:gd name="T43" fmla="*/ 14 h 1468"/>
                    <a:gd name="T44" fmla="*/ 131 w 1229"/>
                    <a:gd name="T45" fmla="*/ 12 h 1468"/>
                    <a:gd name="T46" fmla="*/ 124 w 1229"/>
                    <a:gd name="T47" fmla="*/ 9 h 1468"/>
                    <a:gd name="T48" fmla="*/ 115 w 1229"/>
                    <a:gd name="T49" fmla="*/ 6 h 1468"/>
                    <a:gd name="T50" fmla="*/ 112 w 1229"/>
                    <a:gd name="T51" fmla="*/ 4 h 1468"/>
                    <a:gd name="T52" fmla="*/ 108 w 1229"/>
                    <a:gd name="T53" fmla="*/ 0 h 1468"/>
                    <a:gd name="T54" fmla="*/ 83 w 1229"/>
                    <a:gd name="T55" fmla="*/ 6 h 1468"/>
                    <a:gd name="T56" fmla="*/ 49 w 1229"/>
                    <a:gd name="T57" fmla="*/ 24 h 1468"/>
                    <a:gd name="T58" fmla="*/ 47 w 1229"/>
                    <a:gd name="T59" fmla="*/ 29 h 1468"/>
                    <a:gd name="T60" fmla="*/ 39 w 1229"/>
                    <a:gd name="T61" fmla="*/ 37 h 1468"/>
                    <a:gd name="T62" fmla="*/ 30 w 1229"/>
                    <a:gd name="T63" fmla="*/ 43 h 1468"/>
                    <a:gd name="T64" fmla="*/ 22 w 1229"/>
                    <a:gd name="T65" fmla="*/ 47 h 1468"/>
                    <a:gd name="T66" fmla="*/ 15 w 1229"/>
                    <a:gd name="T67" fmla="*/ 54 h 1468"/>
                    <a:gd name="T68" fmla="*/ 10 w 1229"/>
                    <a:gd name="T69" fmla="*/ 67 h 1468"/>
                    <a:gd name="T70" fmla="*/ 3 w 1229"/>
                    <a:gd name="T71" fmla="*/ 84 h 1468"/>
                    <a:gd name="T72" fmla="*/ 0 w 1229"/>
                    <a:gd name="T73" fmla="*/ 93 h 1468"/>
                    <a:gd name="T74" fmla="*/ 3 w 1229"/>
                    <a:gd name="T75" fmla="*/ 108 h 1468"/>
                    <a:gd name="T76" fmla="*/ 8 w 1229"/>
                    <a:gd name="T77" fmla="*/ 123 h 1468"/>
                    <a:gd name="T78" fmla="*/ 16 w 1229"/>
                    <a:gd name="T79" fmla="*/ 143 h 1468"/>
                    <a:gd name="T80" fmla="*/ 20 w 1229"/>
                    <a:gd name="T81" fmla="*/ 159 h 1468"/>
                    <a:gd name="T82" fmla="*/ 31 w 1229"/>
                    <a:gd name="T83" fmla="*/ 174 h 1468"/>
                    <a:gd name="T84" fmla="*/ 37 w 1229"/>
                    <a:gd name="T85" fmla="*/ 176 h 1468"/>
                    <a:gd name="T86" fmla="*/ 40 w 1229"/>
                    <a:gd name="T87" fmla="*/ 185 h 1468"/>
                    <a:gd name="T88" fmla="*/ 40 w 1229"/>
                    <a:gd name="T89" fmla="*/ 210 h 1468"/>
                    <a:gd name="T90" fmla="*/ 136 w 1229"/>
                    <a:gd name="T91" fmla="*/ 21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0" name="Freeform 133">
                  <a:extLst>
                    <a:ext uri="{FF2B5EF4-FFF2-40B4-BE49-F238E27FC236}">
                      <a16:creationId xmlns:a16="http://schemas.microsoft.com/office/drawing/2014/main" id="{BADEF4C7-3763-4417-AC59-C579592B6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1" y="1148"/>
                  <a:ext cx="78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33 w 538"/>
                    <a:gd name="T3" fmla="*/ 24 h 275"/>
                    <a:gd name="T4" fmla="*/ 64 w 538"/>
                    <a:gd name="T5" fmla="*/ 36 h 275"/>
                    <a:gd name="T6" fmla="*/ 77 w 538"/>
                    <a:gd name="T7" fmla="*/ 40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1" name="Freeform 134">
                  <a:extLst>
                    <a:ext uri="{FF2B5EF4-FFF2-40B4-BE49-F238E27FC236}">
                      <a16:creationId xmlns:a16="http://schemas.microsoft.com/office/drawing/2014/main" id="{256ECC8B-8339-43BB-9DD4-01E1D1AAB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48 w 601"/>
                    <a:gd name="T3" fmla="*/ 25 h 643"/>
                    <a:gd name="T4" fmla="*/ 59 w 601"/>
                    <a:gd name="T5" fmla="*/ 35 h 643"/>
                    <a:gd name="T6" fmla="*/ 73 w 601"/>
                    <a:gd name="T7" fmla="*/ 51 h 643"/>
                    <a:gd name="T8" fmla="*/ 79 w 601"/>
                    <a:gd name="T9" fmla="*/ 64 h 643"/>
                    <a:gd name="T10" fmla="*/ 82 w 601"/>
                    <a:gd name="T11" fmla="*/ 76 h 643"/>
                    <a:gd name="T12" fmla="*/ 86 w 601"/>
                    <a:gd name="T13" fmla="*/ 91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2" name="Freeform 135">
                  <a:extLst>
                    <a:ext uri="{FF2B5EF4-FFF2-40B4-BE49-F238E27FC236}">
                      <a16:creationId xmlns:a16="http://schemas.microsoft.com/office/drawing/2014/main" id="{07B979C2-ED79-4ECE-BBD4-98C84514E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1087"/>
                  <a:ext cx="57" cy="88"/>
                </a:xfrm>
                <a:custGeom>
                  <a:avLst/>
                  <a:gdLst>
                    <a:gd name="T0" fmla="*/ 56 w 395"/>
                    <a:gd name="T1" fmla="*/ 20 h 623"/>
                    <a:gd name="T2" fmla="*/ 57 w 395"/>
                    <a:gd name="T3" fmla="*/ 14 h 623"/>
                    <a:gd name="T4" fmla="*/ 53 w 395"/>
                    <a:gd name="T5" fmla="*/ 6 h 623"/>
                    <a:gd name="T6" fmla="*/ 47 w 395"/>
                    <a:gd name="T7" fmla="*/ 2 h 623"/>
                    <a:gd name="T8" fmla="*/ 42 w 395"/>
                    <a:gd name="T9" fmla="*/ 0 h 623"/>
                    <a:gd name="T10" fmla="*/ 36 w 395"/>
                    <a:gd name="T11" fmla="*/ 0 h 623"/>
                    <a:gd name="T12" fmla="*/ 30 w 395"/>
                    <a:gd name="T13" fmla="*/ 1 h 623"/>
                    <a:gd name="T14" fmla="*/ 26 w 395"/>
                    <a:gd name="T15" fmla="*/ 4 h 623"/>
                    <a:gd name="T16" fmla="*/ 18 w 395"/>
                    <a:gd name="T17" fmla="*/ 24 h 623"/>
                    <a:gd name="T18" fmla="*/ 12 w 395"/>
                    <a:gd name="T19" fmla="*/ 43 h 623"/>
                    <a:gd name="T20" fmla="*/ 6 w 395"/>
                    <a:gd name="T21" fmla="*/ 57 h 623"/>
                    <a:gd name="T22" fmla="*/ 0 w 395"/>
                    <a:gd name="T23" fmla="*/ 73 h 623"/>
                    <a:gd name="T24" fmla="*/ 2 w 395"/>
                    <a:gd name="T25" fmla="*/ 83 h 623"/>
                    <a:gd name="T26" fmla="*/ 5 w 395"/>
                    <a:gd name="T27" fmla="*/ 86 h 623"/>
                    <a:gd name="T28" fmla="*/ 10 w 395"/>
                    <a:gd name="T29" fmla="*/ 89 h 623"/>
                    <a:gd name="T30" fmla="*/ 16 w 395"/>
                    <a:gd name="T31" fmla="*/ 88 h 623"/>
                    <a:gd name="T32" fmla="*/ 21 w 395"/>
                    <a:gd name="T33" fmla="*/ 86 h 623"/>
                    <a:gd name="T34" fmla="*/ 27 w 395"/>
                    <a:gd name="T35" fmla="*/ 77 h 623"/>
                    <a:gd name="T36" fmla="*/ 29 w 395"/>
                    <a:gd name="T37" fmla="*/ 65 h 623"/>
                    <a:gd name="T38" fmla="*/ 34 w 395"/>
                    <a:gd name="T39" fmla="*/ 57 h 623"/>
                    <a:gd name="T40" fmla="*/ 38 w 395"/>
                    <a:gd name="T41" fmla="*/ 47 h 623"/>
                    <a:gd name="T42" fmla="*/ 45 w 395"/>
                    <a:gd name="T43" fmla="*/ 38 h 623"/>
                    <a:gd name="T44" fmla="*/ 53 w 395"/>
                    <a:gd name="T45" fmla="*/ 26 h 623"/>
                    <a:gd name="T46" fmla="*/ 56 w 395"/>
                    <a:gd name="T47" fmla="*/ 2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3" name="Freeform 136">
                  <a:extLst>
                    <a:ext uri="{FF2B5EF4-FFF2-40B4-BE49-F238E27FC236}">
                      <a16:creationId xmlns:a16="http://schemas.microsoft.com/office/drawing/2014/main" id="{D39A17AC-A3E3-42E4-91EB-F699A9AD5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1" y="1152"/>
                  <a:ext cx="17" cy="22"/>
                </a:xfrm>
                <a:custGeom>
                  <a:avLst/>
                  <a:gdLst>
                    <a:gd name="T0" fmla="*/ 2 w 114"/>
                    <a:gd name="T1" fmla="*/ 3 h 148"/>
                    <a:gd name="T2" fmla="*/ 5 w 114"/>
                    <a:gd name="T3" fmla="*/ 0 h 148"/>
                    <a:gd name="T4" fmla="*/ 11 w 114"/>
                    <a:gd name="T5" fmla="*/ 1 h 148"/>
                    <a:gd name="T6" fmla="*/ 16 w 114"/>
                    <a:gd name="T7" fmla="*/ 3 h 148"/>
                    <a:gd name="T8" fmla="*/ 16 w 114"/>
                    <a:gd name="T9" fmla="*/ 11 h 148"/>
                    <a:gd name="T10" fmla="*/ 15 w 114"/>
                    <a:gd name="T11" fmla="*/ 15 h 148"/>
                    <a:gd name="T12" fmla="*/ 13 w 114"/>
                    <a:gd name="T13" fmla="*/ 20 h 148"/>
                    <a:gd name="T14" fmla="*/ 8 w 114"/>
                    <a:gd name="T15" fmla="*/ 21 h 148"/>
                    <a:gd name="T16" fmla="*/ 5 w 114"/>
                    <a:gd name="T17" fmla="*/ 21 h 148"/>
                    <a:gd name="T18" fmla="*/ 2 w 114"/>
                    <a:gd name="T19" fmla="*/ 18 h 148"/>
                    <a:gd name="T20" fmla="*/ 0 w 114"/>
                    <a:gd name="T21" fmla="*/ 14 h 148"/>
                    <a:gd name="T22" fmla="*/ 2 w 114"/>
                    <a:gd name="T23" fmla="*/ 3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4" name="Freeform 137">
                  <a:extLst>
                    <a:ext uri="{FF2B5EF4-FFF2-40B4-BE49-F238E27FC236}">
                      <a16:creationId xmlns:a16="http://schemas.microsoft.com/office/drawing/2014/main" id="{5A9C10FF-BC37-4817-BAF6-F413EEE86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961"/>
                  <a:ext cx="42" cy="154"/>
                </a:xfrm>
                <a:custGeom>
                  <a:avLst/>
                  <a:gdLst>
                    <a:gd name="T0" fmla="*/ 41 w 290"/>
                    <a:gd name="T1" fmla="*/ 143 h 1090"/>
                    <a:gd name="T2" fmla="*/ 42 w 290"/>
                    <a:gd name="T3" fmla="*/ 135 h 1090"/>
                    <a:gd name="T4" fmla="*/ 42 w 290"/>
                    <a:gd name="T5" fmla="*/ 116 h 1090"/>
                    <a:gd name="T6" fmla="*/ 41 w 290"/>
                    <a:gd name="T7" fmla="*/ 98 h 1090"/>
                    <a:gd name="T8" fmla="*/ 40 w 290"/>
                    <a:gd name="T9" fmla="*/ 90 h 1090"/>
                    <a:gd name="T10" fmla="*/ 39 w 290"/>
                    <a:gd name="T11" fmla="*/ 84 h 1090"/>
                    <a:gd name="T12" fmla="*/ 39 w 290"/>
                    <a:gd name="T13" fmla="*/ 72 h 1090"/>
                    <a:gd name="T14" fmla="*/ 40 w 290"/>
                    <a:gd name="T15" fmla="*/ 58 h 1090"/>
                    <a:gd name="T16" fmla="*/ 40 w 290"/>
                    <a:gd name="T17" fmla="*/ 47 h 1090"/>
                    <a:gd name="T18" fmla="*/ 40 w 290"/>
                    <a:gd name="T19" fmla="*/ 39 h 1090"/>
                    <a:gd name="T20" fmla="*/ 38 w 290"/>
                    <a:gd name="T21" fmla="*/ 24 h 1090"/>
                    <a:gd name="T22" fmla="*/ 37 w 290"/>
                    <a:gd name="T23" fmla="*/ 13 h 1090"/>
                    <a:gd name="T24" fmla="*/ 34 w 290"/>
                    <a:gd name="T25" fmla="*/ 3 h 1090"/>
                    <a:gd name="T26" fmla="*/ 31 w 290"/>
                    <a:gd name="T27" fmla="*/ 0 h 1090"/>
                    <a:gd name="T28" fmla="*/ 27 w 290"/>
                    <a:gd name="T29" fmla="*/ 0 h 1090"/>
                    <a:gd name="T30" fmla="*/ 23 w 290"/>
                    <a:gd name="T31" fmla="*/ 0 h 1090"/>
                    <a:gd name="T32" fmla="*/ 18 w 290"/>
                    <a:gd name="T33" fmla="*/ 2 h 1090"/>
                    <a:gd name="T34" fmla="*/ 13 w 290"/>
                    <a:gd name="T35" fmla="*/ 10 h 1090"/>
                    <a:gd name="T36" fmla="*/ 12 w 290"/>
                    <a:gd name="T37" fmla="*/ 23 h 1090"/>
                    <a:gd name="T38" fmla="*/ 12 w 290"/>
                    <a:gd name="T39" fmla="*/ 38 h 1090"/>
                    <a:gd name="T40" fmla="*/ 11 w 290"/>
                    <a:gd name="T41" fmla="*/ 47 h 1090"/>
                    <a:gd name="T42" fmla="*/ 10 w 290"/>
                    <a:gd name="T43" fmla="*/ 57 h 1090"/>
                    <a:gd name="T44" fmla="*/ 10 w 290"/>
                    <a:gd name="T45" fmla="*/ 69 h 1090"/>
                    <a:gd name="T46" fmla="*/ 9 w 290"/>
                    <a:gd name="T47" fmla="*/ 82 h 1090"/>
                    <a:gd name="T48" fmla="*/ 7 w 290"/>
                    <a:gd name="T49" fmla="*/ 93 h 1090"/>
                    <a:gd name="T50" fmla="*/ 5 w 290"/>
                    <a:gd name="T51" fmla="*/ 109 h 1090"/>
                    <a:gd name="T52" fmla="*/ 3 w 290"/>
                    <a:gd name="T53" fmla="*/ 126 h 1090"/>
                    <a:gd name="T54" fmla="*/ 0 w 290"/>
                    <a:gd name="T55" fmla="*/ 140 h 1090"/>
                    <a:gd name="T56" fmla="*/ 0 w 290"/>
                    <a:gd name="T57" fmla="*/ 155 h 1090"/>
                    <a:gd name="T58" fmla="*/ 39 w 290"/>
                    <a:gd name="T59" fmla="*/ 154 h 1090"/>
                    <a:gd name="T60" fmla="*/ 41 w 290"/>
                    <a:gd name="T61" fmla="*/ 143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5" name="Freeform 138">
                  <a:extLst>
                    <a:ext uri="{FF2B5EF4-FFF2-40B4-BE49-F238E27FC236}">
                      <a16:creationId xmlns:a16="http://schemas.microsoft.com/office/drawing/2014/main" id="{C0890093-FB8D-4AEE-B871-44A1530E7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31 w 221"/>
                    <a:gd name="T1" fmla="*/ 2 h 28"/>
                    <a:gd name="T2" fmla="*/ 22 w 221"/>
                    <a:gd name="T3" fmla="*/ 3 h 28"/>
                    <a:gd name="T4" fmla="*/ 15 w 221"/>
                    <a:gd name="T5" fmla="*/ 4 h 28"/>
                    <a:gd name="T6" fmla="*/ 5 w 221"/>
                    <a:gd name="T7" fmla="*/ 2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6" name="Freeform 139">
                  <a:extLst>
                    <a:ext uri="{FF2B5EF4-FFF2-40B4-BE49-F238E27FC236}">
                      <a16:creationId xmlns:a16="http://schemas.microsoft.com/office/drawing/2014/main" id="{1F3C906C-6653-4691-B113-DFBE3FB47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9" y="1263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10 w 181"/>
                    <a:gd name="T3" fmla="*/ 2 h 14"/>
                    <a:gd name="T4" fmla="*/ 21 w 181"/>
                    <a:gd name="T5" fmla="*/ 2 h 14"/>
                    <a:gd name="T6" fmla="*/ 26 w 181"/>
                    <a:gd name="T7" fmla="*/ 1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7" name="Freeform 140">
                  <a:extLst>
                    <a:ext uri="{FF2B5EF4-FFF2-40B4-BE49-F238E27FC236}">
                      <a16:creationId xmlns:a16="http://schemas.microsoft.com/office/drawing/2014/main" id="{B2E9ACE6-E441-4B3A-AE0D-DE0AB1D17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53 w 370"/>
                    <a:gd name="T1" fmla="*/ 14 h 501"/>
                    <a:gd name="T2" fmla="*/ 52 w 370"/>
                    <a:gd name="T3" fmla="*/ 23 h 501"/>
                    <a:gd name="T4" fmla="*/ 47 w 370"/>
                    <a:gd name="T5" fmla="*/ 31 h 501"/>
                    <a:gd name="T6" fmla="*/ 40 w 370"/>
                    <a:gd name="T7" fmla="*/ 38 h 501"/>
                    <a:gd name="T8" fmla="*/ 34 w 370"/>
                    <a:gd name="T9" fmla="*/ 40 h 501"/>
                    <a:gd name="T10" fmla="*/ 30 w 370"/>
                    <a:gd name="T11" fmla="*/ 42 h 501"/>
                    <a:gd name="T12" fmla="*/ 27 w 370"/>
                    <a:gd name="T13" fmla="*/ 49 h 501"/>
                    <a:gd name="T14" fmla="*/ 23 w 370"/>
                    <a:gd name="T15" fmla="*/ 59 h 501"/>
                    <a:gd name="T16" fmla="*/ 19 w 370"/>
                    <a:gd name="T17" fmla="*/ 69 h 501"/>
                    <a:gd name="T18" fmla="*/ 14 w 370"/>
                    <a:gd name="T19" fmla="*/ 72 h 501"/>
                    <a:gd name="T20" fmla="*/ 7 w 370"/>
                    <a:gd name="T21" fmla="*/ 72 h 501"/>
                    <a:gd name="T22" fmla="*/ 2 w 370"/>
                    <a:gd name="T23" fmla="*/ 70 h 501"/>
                    <a:gd name="T24" fmla="*/ 0 w 370"/>
                    <a:gd name="T25" fmla="*/ 64 h 501"/>
                    <a:gd name="T26" fmla="*/ 0 w 370"/>
                    <a:gd name="T27" fmla="*/ 58 h 501"/>
                    <a:gd name="T28" fmla="*/ 3 w 370"/>
                    <a:gd name="T29" fmla="*/ 46 h 501"/>
                    <a:gd name="T30" fmla="*/ 7 w 370"/>
                    <a:gd name="T31" fmla="*/ 36 h 501"/>
                    <a:gd name="T32" fmla="*/ 13 w 370"/>
                    <a:gd name="T33" fmla="*/ 28 h 501"/>
                    <a:gd name="T34" fmla="*/ 23 w 370"/>
                    <a:gd name="T35" fmla="*/ 10 h 501"/>
                    <a:gd name="T36" fmla="*/ 30 w 370"/>
                    <a:gd name="T37" fmla="*/ 2 h 501"/>
                    <a:gd name="T38" fmla="*/ 39 w 370"/>
                    <a:gd name="T39" fmla="*/ 0 h 501"/>
                    <a:gd name="T40" fmla="*/ 44 w 370"/>
                    <a:gd name="T41" fmla="*/ 1 h 501"/>
                    <a:gd name="T42" fmla="*/ 47 w 370"/>
                    <a:gd name="T43" fmla="*/ 4 h 501"/>
                    <a:gd name="T44" fmla="*/ 51 w 370"/>
                    <a:gd name="T45" fmla="*/ 9 h 501"/>
                    <a:gd name="T46" fmla="*/ 53 w 370"/>
                    <a:gd name="T47" fmla="*/ 14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8" name="Freeform 141">
                  <a:extLst>
                    <a:ext uri="{FF2B5EF4-FFF2-40B4-BE49-F238E27FC236}">
                      <a16:creationId xmlns:a16="http://schemas.microsoft.com/office/drawing/2014/main" id="{16F98FC1-752A-4AC5-957C-95CA7AA2B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5" y="1162"/>
                  <a:ext cx="14" cy="15"/>
                </a:xfrm>
                <a:custGeom>
                  <a:avLst/>
                  <a:gdLst>
                    <a:gd name="T0" fmla="*/ 2 w 98"/>
                    <a:gd name="T1" fmla="*/ 0 h 114"/>
                    <a:gd name="T2" fmla="*/ 8 w 98"/>
                    <a:gd name="T3" fmla="*/ 0 h 114"/>
                    <a:gd name="T4" fmla="*/ 14 w 98"/>
                    <a:gd name="T5" fmla="*/ 2 h 114"/>
                    <a:gd name="T6" fmla="*/ 14 w 98"/>
                    <a:gd name="T7" fmla="*/ 9 h 114"/>
                    <a:gd name="T8" fmla="*/ 12 w 98"/>
                    <a:gd name="T9" fmla="*/ 14 h 114"/>
                    <a:gd name="T10" fmla="*/ 7 w 98"/>
                    <a:gd name="T11" fmla="*/ 17 h 114"/>
                    <a:gd name="T12" fmla="*/ 3 w 98"/>
                    <a:gd name="T13" fmla="*/ 15 h 114"/>
                    <a:gd name="T14" fmla="*/ 2 w 98"/>
                    <a:gd name="T15" fmla="*/ 12 h 114"/>
                    <a:gd name="T16" fmla="*/ 0 w 98"/>
                    <a:gd name="T17" fmla="*/ 8 h 114"/>
                    <a:gd name="T18" fmla="*/ 1 w 98"/>
                    <a:gd name="T19" fmla="*/ 2 h 114"/>
                    <a:gd name="T20" fmla="*/ 2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79" name="Freeform 142">
                  <a:extLst>
                    <a:ext uri="{FF2B5EF4-FFF2-40B4-BE49-F238E27FC236}">
                      <a16:creationId xmlns:a16="http://schemas.microsoft.com/office/drawing/2014/main" id="{3D47C824-8C3C-4C93-B6F8-52576B9BB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45 w 317"/>
                    <a:gd name="T1" fmla="*/ 13 h 626"/>
                    <a:gd name="T2" fmla="*/ 43 w 317"/>
                    <a:gd name="T3" fmla="*/ 7 h 626"/>
                    <a:gd name="T4" fmla="*/ 40 w 317"/>
                    <a:gd name="T5" fmla="*/ 3 h 626"/>
                    <a:gd name="T6" fmla="*/ 35 w 317"/>
                    <a:gd name="T7" fmla="*/ 1 h 626"/>
                    <a:gd name="T8" fmla="*/ 28 w 317"/>
                    <a:gd name="T9" fmla="*/ 0 h 626"/>
                    <a:gd name="T10" fmla="*/ 20 w 317"/>
                    <a:gd name="T11" fmla="*/ 3 h 626"/>
                    <a:gd name="T12" fmla="*/ 13 w 317"/>
                    <a:gd name="T13" fmla="*/ 7 h 626"/>
                    <a:gd name="T14" fmla="*/ 8 w 317"/>
                    <a:gd name="T15" fmla="*/ 17 h 626"/>
                    <a:gd name="T16" fmla="*/ 4 w 317"/>
                    <a:gd name="T17" fmla="*/ 40 h 626"/>
                    <a:gd name="T18" fmla="*/ 0 w 317"/>
                    <a:gd name="T19" fmla="*/ 57 h 626"/>
                    <a:gd name="T20" fmla="*/ 0 w 317"/>
                    <a:gd name="T21" fmla="*/ 74 h 626"/>
                    <a:gd name="T22" fmla="*/ 1 w 317"/>
                    <a:gd name="T23" fmla="*/ 82 h 626"/>
                    <a:gd name="T24" fmla="*/ 5 w 317"/>
                    <a:gd name="T25" fmla="*/ 87 h 626"/>
                    <a:gd name="T26" fmla="*/ 13 w 317"/>
                    <a:gd name="T27" fmla="*/ 90 h 626"/>
                    <a:gd name="T28" fmla="*/ 21 w 317"/>
                    <a:gd name="T29" fmla="*/ 86 h 626"/>
                    <a:gd name="T30" fmla="*/ 25 w 317"/>
                    <a:gd name="T31" fmla="*/ 77 h 626"/>
                    <a:gd name="T32" fmla="*/ 27 w 317"/>
                    <a:gd name="T33" fmla="*/ 63 h 626"/>
                    <a:gd name="T34" fmla="*/ 31 w 317"/>
                    <a:gd name="T35" fmla="*/ 49 h 626"/>
                    <a:gd name="T36" fmla="*/ 38 w 317"/>
                    <a:gd name="T37" fmla="*/ 36 h 626"/>
                    <a:gd name="T38" fmla="*/ 43 w 317"/>
                    <a:gd name="T39" fmla="*/ 22 h 626"/>
                    <a:gd name="T40" fmla="*/ 45 w 317"/>
                    <a:gd name="T41" fmla="*/ 13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0" name="Freeform 143">
                  <a:extLst>
                    <a:ext uri="{FF2B5EF4-FFF2-40B4-BE49-F238E27FC236}">
                      <a16:creationId xmlns:a16="http://schemas.microsoft.com/office/drawing/2014/main" id="{9030FB12-4D7E-4405-897F-8E4D63EB9B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9 w 132"/>
                    <a:gd name="T1" fmla="*/ 3 h 152"/>
                    <a:gd name="T2" fmla="*/ 19 w 132"/>
                    <a:gd name="T3" fmla="*/ 11 h 152"/>
                    <a:gd name="T4" fmla="*/ 16 w 132"/>
                    <a:gd name="T5" fmla="*/ 19 h 152"/>
                    <a:gd name="T6" fmla="*/ 11 w 132"/>
                    <a:gd name="T7" fmla="*/ 21 h 152"/>
                    <a:gd name="T8" fmla="*/ 4 w 132"/>
                    <a:gd name="T9" fmla="*/ 19 h 152"/>
                    <a:gd name="T10" fmla="*/ 1 w 132"/>
                    <a:gd name="T11" fmla="*/ 15 h 152"/>
                    <a:gd name="T12" fmla="*/ 0 w 132"/>
                    <a:gd name="T13" fmla="*/ 11 h 152"/>
                    <a:gd name="T14" fmla="*/ 0 w 132"/>
                    <a:gd name="T15" fmla="*/ 5 h 152"/>
                    <a:gd name="T16" fmla="*/ 3 w 132"/>
                    <a:gd name="T17" fmla="*/ 1 h 152"/>
                    <a:gd name="T18" fmla="*/ 13 w 132"/>
                    <a:gd name="T19" fmla="*/ 0 h 152"/>
                    <a:gd name="T20" fmla="*/ 19 w 132"/>
                    <a:gd name="T21" fmla="*/ 3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1" name="Freeform 144">
                  <a:extLst>
                    <a:ext uri="{FF2B5EF4-FFF2-40B4-BE49-F238E27FC236}">
                      <a16:creationId xmlns:a16="http://schemas.microsoft.com/office/drawing/2014/main" id="{E610AB3B-F82B-4CA6-B6B4-B4938BFFE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35 w 578"/>
                    <a:gd name="T1" fmla="*/ 17 h 941"/>
                    <a:gd name="T2" fmla="*/ 47 w 578"/>
                    <a:gd name="T3" fmla="*/ 14 h 941"/>
                    <a:gd name="T4" fmla="*/ 55 w 578"/>
                    <a:gd name="T5" fmla="*/ 9 h 941"/>
                    <a:gd name="T6" fmla="*/ 65 w 578"/>
                    <a:gd name="T7" fmla="*/ 3 h 941"/>
                    <a:gd name="T8" fmla="*/ 76 w 578"/>
                    <a:gd name="T9" fmla="*/ 0 h 941"/>
                    <a:gd name="T10" fmla="*/ 80 w 578"/>
                    <a:gd name="T11" fmla="*/ 1 h 941"/>
                    <a:gd name="T12" fmla="*/ 82 w 578"/>
                    <a:gd name="T13" fmla="*/ 5 h 941"/>
                    <a:gd name="T14" fmla="*/ 83 w 578"/>
                    <a:gd name="T15" fmla="*/ 10 h 941"/>
                    <a:gd name="T16" fmla="*/ 81 w 578"/>
                    <a:gd name="T17" fmla="*/ 17 h 941"/>
                    <a:gd name="T18" fmla="*/ 80 w 578"/>
                    <a:gd name="T19" fmla="*/ 23 h 941"/>
                    <a:gd name="T20" fmla="*/ 76 w 578"/>
                    <a:gd name="T21" fmla="*/ 30 h 941"/>
                    <a:gd name="T22" fmla="*/ 65 w 578"/>
                    <a:gd name="T23" fmla="*/ 40 h 941"/>
                    <a:gd name="T24" fmla="*/ 58 w 578"/>
                    <a:gd name="T25" fmla="*/ 45 h 941"/>
                    <a:gd name="T26" fmla="*/ 52 w 578"/>
                    <a:gd name="T27" fmla="*/ 47 h 941"/>
                    <a:gd name="T28" fmla="*/ 53 w 578"/>
                    <a:gd name="T29" fmla="*/ 58 h 941"/>
                    <a:gd name="T30" fmla="*/ 54 w 578"/>
                    <a:gd name="T31" fmla="*/ 68 h 941"/>
                    <a:gd name="T32" fmla="*/ 53 w 578"/>
                    <a:gd name="T33" fmla="*/ 83 h 941"/>
                    <a:gd name="T34" fmla="*/ 51 w 578"/>
                    <a:gd name="T35" fmla="*/ 92 h 941"/>
                    <a:gd name="T36" fmla="*/ 50 w 578"/>
                    <a:gd name="T37" fmla="*/ 101 h 941"/>
                    <a:gd name="T38" fmla="*/ 45 w 578"/>
                    <a:gd name="T39" fmla="*/ 110 h 941"/>
                    <a:gd name="T40" fmla="*/ 41 w 578"/>
                    <a:gd name="T41" fmla="*/ 117 h 941"/>
                    <a:gd name="T42" fmla="*/ 34 w 578"/>
                    <a:gd name="T43" fmla="*/ 123 h 941"/>
                    <a:gd name="T44" fmla="*/ 27 w 578"/>
                    <a:gd name="T45" fmla="*/ 129 h 941"/>
                    <a:gd name="T46" fmla="*/ 19 w 578"/>
                    <a:gd name="T47" fmla="*/ 133 h 941"/>
                    <a:gd name="T48" fmla="*/ 14 w 578"/>
                    <a:gd name="T49" fmla="*/ 135 h 941"/>
                    <a:gd name="T50" fmla="*/ 9 w 578"/>
                    <a:gd name="T51" fmla="*/ 124 h 941"/>
                    <a:gd name="T52" fmla="*/ 6 w 578"/>
                    <a:gd name="T53" fmla="*/ 113 h 941"/>
                    <a:gd name="T54" fmla="*/ 1 w 578"/>
                    <a:gd name="T55" fmla="*/ 96 h 941"/>
                    <a:gd name="T56" fmla="*/ 0 w 578"/>
                    <a:gd name="T57" fmla="*/ 88 h 941"/>
                    <a:gd name="T58" fmla="*/ 4 w 578"/>
                    <a:gd name="T59" fmla="*/ 75 h 941"/>
                    <a:gd name="T60" fmla="*/ 8 w 578"/>
                    <a:gd name="T61" fmla="*/ 58 h 941"/>
                    <a:gd name="T62" fmla="*/ 13 w 578"/>
                    <a:gd name="T63" fmla="*/ 35 h 941"/>
                    <a:gd name="T64" fmla="*/ 18 w 578"/>
                    <a:gd name="T65" fmla="*/ 24 h 941"/>
                    <a:gd name="T66" fmla="*/ 27 w 578"/>
                    <a:gd name="T67" fmla="*/ 19 h 941"/>
                    <a:gd name="T68" fmla="*/ 35 w 578"/>
                    <a:gd name="T69" fmla="*/ 17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2" name="Freeform 145">
                  <a:extLst>
                    <a:ext uri="{FF2B5EF4-FFF2-40B4-BE49-F238E27FC236}">
                      <a16:creationId xmlns:a16="http://schemas.microsoft.com/office/drawing/2014/main" id="{498ECCCD-C5F3-47F8-80F7-28EE39C71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1" y="1088"/>
                  <a:ext cx="30" cy="22"/>
                </a:xfrm>
                <a:custGeom>
                  <a:avLst/>
                  <a:gdLst>
                    <a:gd name="T0" fmla="*/ 0 w 210"/>
                    <a:gd name="T1" fmla="*/ 12 h 149"/>
                    <a:gd name="T2" fmla="*/ 4 w 210"/>
                    <a:gd name="T3" fmla="*/ 19 h 149"/>
                    <a:gd name="T4" fmla="*/ 8 w 210"/>
                    <a:gd name="T5" fmla="*/ 21 h 149"/>
                    <a:gd name="T6" fmla="*/ 17 w 210"/>
                    <a:gd name="T7" fmla="*/ 19 h 149"/>
                    <a:gd name="T8" fmla="*/ 26 w 210"/>
                    <a:gd name="T9" fmla="*/ 15 h 149"/>
                    <a:gd name="T10" fmla="*/ 30 w 210"/>
                    <a:gd name="T11" fmla="*/ 12 h 149"/>
                    <a:gd name="T12" fmla="*/ 30 w 210"/>
                    <a:gd name="T13" fmla="*/ 4 h 149"/>
                    <a:gd name="T14" fmla="*/ 27 w 210"/>
                    <a:gd name="T15" fmla="*/ 0 h 149"/>
                    <a:gd name="T16" fmla="*/ 20 w 210"/>
                    <a:gd name="T17" fmla="*/ 1 h 149"/>
                    <a:gd name="T18" fmla="*/ 15 w 210"/>
                    <a:gd name="T19" fmla="*/ 3 h 149"/>
                    <a:gd name="T20" fmla="*/ 9 w 210"/>
                    <a:gd name="T21" fmla="*/ 6 h 149"/>
                    <a:gd name="T22" fmla="*/ 0 w 210"/>
                    <a:gd name="T23" fmla="*/ 12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3" name="Freeform 146">
                  <a:extLst>
                    <a:ext uri="{FF2B5EF4-FFF2-40B4-BE49-F238E27FC236}">
                      <a16:creationId xmlns:a16="http://schemas.microsoft.com/office/drawing/2014/main" id="{62B80C81-1DB1-432D-8FE4-E592A8BF5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144"/>
                  <a:ext cx="0" cy="6"/>
                </a:xfrm>
                <a:custGeom>
                  <a:avLst/>
                  <a:gdLst>
                    <a:gd name="T0" fmla="*/ 1 w 7"/>
                    <a:gd name="T1" fmla="*/ 6 h 42"/>
                    <a:gd name="T2" fmla="*/ 1 w 7"/>
                    <a:gd name="T3" fmla="*/ 3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1864" name="Group 155">
            <a:extLst>
              <a:ext uri="{FF2B5EF4-FFF2-40B4-BE49-F238E27FC236}">
                <a16:creationId xmlns:a16="http://schemas.microsoft.com/office/drawing/2014/main" id="{861B915A-F2BB-487C-87C4-DFA82B4AE097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5126038"/>
            <a:ext cx="6829425" cy="1187450"/>
            <a:chOff x="498" y="3229"/>
            <a:chExt cx="4302" cy="748"/>
          </a:xfrm>
        </p:grpSpPr>
        <p:graphicFrame>
          <p:nvGraphicFramePr>
            <p:cNvPr id="27657" name="Object 0">
              <a:extLst>
                <a:ext uri="{FF2B5EF4-FFF2-40B4-BE49-F238E27FC236}">
                  <a16:creationId xmlns:a16="http://schemas.microsoft.com/office/drawing/2014/main" id="{AEFC75DB-E5D5-4D2C-AC89-71D5969EA62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8" y="3487"/>
            <a:ext cx="253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299505" imgH="431810" progId="Equation.3">
                    <p:embed/>
                  </p:oleObj>
                </mc:Choice>
                <mc:Fallback>
                  <p:oleObj r:id="rId13" imgW="2299505" imgH="431810" progId="Equation.3">
                    <p:embed/>
                    <p:pic>
                      <p:nvPicPr>
                        <p:cNvPr id="27657" name="Object 0">
                          <a:extLst>
                            <a:ext uri="{FF2B5EF4-FFF2-40B4-BE49-F238E27FC236}">
                              <a16:creationId xmlns:a16="http://schemas.microsoft.com/office/drawing/2014/main" id="{AEFC75DB-E5D5-4D2C-AC89-71D5969EA62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487"/>
                          <a:ext cx="253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">
              <a:extLst>
                <a:ext uri="{FF2B5EF4-FFF2-40B4-BE49-F238E27FC236}">
                  <a16:creationId xmlns:a16="http://schemas.microsoft.com/office/drawing/2014/main" id="{836A6FBE-7F34-4A44-9570-1D5FCB9F82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96" y="3625"/>
            <a:ext cx="110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923880" imgH="180941" progId="Equation.3">
                    <p:embed/>
                  </p:oleObj>
                </mc:Choice>
                <mc:Fallback>
                  <p:oleObj r:id="rId15" imgW="923880" imgH="180941" progId="Equation.3">
                    <p:embed/>
                    <p:pic>
                      <p:nvPicPr>
                        <p:cNvPr id="27658" name="Object 1">
                          <a:extLst>
                            <a:ext uri="{FF2B5EF4-FFF2-40B4-BE49-F238E27FC236}">
                              <a16:creationId xmlns:a16="http://schemas.microsoft.com/office/drawing/2014/main" id="{836A6FBE-7F34-4A44-9570-1D5FCB9F823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25"/>
                          <a:ext cx="110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Rectangle 149">
              <a:extLst>
                <a:ext uri="{FF2B5EF4-FFF2-40B4-BE49-F238E27FC236}">
                  <a16:creationId xmlns:a16="http://schemas.microsoft.com/office/drawing/2014/main" id="{E2E1EDE8-CE53-4F2F-BEDC-32CD11954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229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迭代公式为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27656" name="Rectangle 150">
            <a:extLst>
              <a:ext uri="{FF2B5EF4-FFF2-40B4-BE49-F238E27FC236}">
                <a16:creationId xmlns:a16="http://schemas.microsoft.com/office/drawing/2014/main" id="{FCB70FBF-B1A6-488F-8034-E39B5118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35FA6D-0F23-4048-9310-A6700D44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2EF6AD6B-9C1A-44D3-ADDD-87F11F55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28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Newton’s Method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一步要计算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’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，相当于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个函数值，比较费时。现用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的值近似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’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，可少算一个函数值。</a:t>
            </a: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73B62A35-65DA-4A4F-A8F2-F63FC3C1C54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33600" y="3962400"/>
            <a:ext cx="50450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87" name="Arc 27">
            <a:extLst>
              <a:ext uri="{FF2B5EF4-FFF2-40B4-BE49-F238E27FC236}">
                <a16:creationId xmlns:a16="http://schemas.microsoft.com/office/drawing/2014/main" id="{A5377662-0C39-454B-B91E-36C1C34CD2BE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2352675" y="1878013"/>
            <a:ext cx="3181350" cy="2522537"/>
          </a:xfrm>
          <a:custGeom>
            <a:avLst/>
            <a:gdLst>
              <a:gd name="T0" fmla="*/ -147 w 21600"/>
              <a:gd name="T1" fmla="*/ 0 h 21600"/>
              <a:gd name="T2" fmla="*/ 3181350 w 21600"/>
              <a:gd name="T3" fmla="*/ 2522537 h 21600"/>
              <a:gd name="T4" fmla="*/ -147 w 21600"/>
              <a:gd name="T5" fmla="*/ 0 h 21600"/>
              <a:gd name="T6" fmla="*/ 3181350 w 21600"/>
              <a:gd name="T7" fmla="*/ 2522537 h 21600"/>
              <a:gd name="T8" fmla="*/ 0 w 21600"/>
              <a:gd name="T9" fmla="*/ 2522537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88" name="Line 28">
            <a:extLst>
              <a:ext uri="{FF2B5EF4-FFF2-40B4-BE49-F238E27FC236}">
                <a16:creationId xmlns:a16="http://schemas.microsoft.com/office/drawing/2014/main" id="{A84FBE73-D229-4C1D-A7F2-6A1FECF2FA0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454525" y="2316163"/>
            <a:ext cx="1316038" cy="16462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91" name="Line 31">
            <a:extLst>
              <a:ext uri="{FF2B5EF4-FFF2-40B4-BE49-F238E27FC236}">
                <a16:creationId xmlns:a16="http://schemas.microsoft.com/office/drawing/2014/main" id="{94950D3B-241C-4C82-9689-5B6D1B113DA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781550" y="1987550"/>
            <a:ext cx="752475" cy="196056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04DD6C66-5E3E-44A0-B9B6-B7887A23353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987550"/>
            <a:ext cx="457200" cy="2268538"/>
            <a:chOff x="2592" y="1365"/>
            <a:chExt cx="288" cy="1429"/>
          </a:xfrm>
        </p:grpSpPr>
        <p:sp>
          <p:nvSpPr>
            <p:cNvPr id="28694" name="Line 30">
              <a:extLst>
                <a:ext uri="{FF2B5EF4-FFF2-40B4-BE49-F238E27FC236}">
                  <a16:creationId xmlns:a16="http://schemas.microsoft.com/office/drawing/2014/main" id="{C2F17D48-6799-4EB0-AD32-83EC962A12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18" y="1365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Text Box 32">
              <a:extLst>
                <a:ext uri="{FF2B5EF4-FFF2-40B4-BE49-F238E27FC236}">
                  <a16:creationId xmlns:a16="http://schemas.microsoft.com/office/drawing/2014/main" id="{F47DC11F-2705-4996-98F2-6ED2500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3C19B145-0306-401D-AFCE-DE070CFA2D8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173413"/>
            <a:ext cx="457200" cy="1082675"/>
            <a:chOff x="2304" y="2112"/>
            <a:chExt cx="288" cy="682"/>
          </a:xfrm>
        </p:grpSpPr>
        <p:sp>
          <p:nvSpPr>
            <p:cNvPr id="28692" name="Line 29">
              <a:extLst>
                <a:ext uri="{FF2B5EF4-FFF2-40B4-BE49-F238E27FC236}">
                  <a16:creationId xmlns:a16="http://schemas.microsoft.com/office/drawing/2014/main" id="{D6955352-C435-4FBA-914B-64E31AA68E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1" y="2112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Text Box 34">
              <a:extLst>
                <a:ext uri="{FF2B5EF4-FFF2-40B4-BE49-F238E27FC236}">
                  <a16:creationId xmlns:a16="http://schemas.microsoft.com/office/drawing/2014/main" id="{139A55AD-DA17-44B4-8788-2C4D3E403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597" name="AutoShape 37">
            <a:extLst>
              <a:ext uri="{FF2B5EF4-FFF2-40B4-BE49-F238E27FC236}">
                <a16:creationId xmlns:a16="http://schemas.microsoft.com/office/drawing/2014/main" id="{104C00AF-F917-4805-9F08-324A4569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87613"/>
            <a:ext cx="2057400" cy="838200"/>
          </a:xfrm>
          <a:prstGeom prst="wedgeRectCallout">
            <a:avLst>
              <a:gd name="adj1" fmla="val -80634"/>
              <a:gd name="adj2" fmla="val -10986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切线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tangent line */</a:t>
            </a:r>
          </a:p>
        </p:txBody>
      </p:sp>
      <p:sp>
        <p:nvSpPr>
          <p:cNvPr id="66598" name="AutoShape 38">
            <a:extLst>
              <a:ext uri="{FF2B5EF4-FFF2-40B4-BE49-F238E27FC236}">
                <a16:creationId xmlns:a16="http://schemas.microsoft.com/office/drawing/2014/main" id="{B549F0A7-C191-4646-9E6A-A14E17F5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6400"/>
            <a:ext cx="1905000" cy="838200"/>
          </a:xfrm>
          <a:prstGeom prst="wedgeRectCallout">
            <a:avLst>
              <a:gd name="adj1" fmla="val 91000"/>
              <a:gd name="adj2" fmla="val 33713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割线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secant line */</a:t>
            </a:r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9554E20D-B2E6-4A7A-B387-4E1634B71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切线斜率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割线斜率</a:t>
            </a:r>
          </a:p>
        </p:txBody>
      </p:sp>
      <p:graphicFrame>
        <p:nvGraphicFramePr>
          <p:cNvPr id="66600" name="Object 40">
            <a:extLst>
              <a:ext uri="{FF2B5EF4-FFF2-40B4-BE49-F238E27FC236}">
                <a16:creationId xmlns:a16="http://schemas.microsoft.com/office/drawing/2014/main" id="{19CF5818-5425-4E57-9EB0-B6D1D734D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579016"/>
              </p:ext>
            </p:extLst>
          </p:nvPr>
        </p:nvGraphicFramePr>
        <p:xfrm>
          <a:off x="4343400" y="4648200"/>
          <a:ext cx="34115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43100" imgH="431800" progId="Equation.3">
                  <p:embed/>
                </p:oleObj>
              </mc:Choice>
              <mc:Fallback>
                <p:oleObj r:id="rId7" imgW="1943100" imgH="431800" progId="Equation.3">
                  <p:embed/>
                  <p:pic>
                    <p:nvPicPr>
                      <p:cNvPr id="66600" name="Object 40">
                        <a:extLst>
                          <a:ext uri="{FF2B5EF4-FFF2-40B4-BE49-F238E27FC236}">
                            <a16:creationId xmlns:a16="http://schemas.microsoft.com/office/drawing/2014/main" id="{19CF5818-5425-4E57-9EB0-B6D1D734D6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4115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1" name="Object 41">
            <a:extLst>
              <a:ext uri="{FF2B5EF4-FFF2-40B4-BE49-F238E27FC236}">
                <a16:creationId xmlns:a16="http://schemas.microsoft.com/office/drawing/2014/main" id="{91C04058-2245-42A4-AC0F-C7E218707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478197"/>
              </p:ext>
            </p:extLst>
          </p:nvPr>
        </p:nvGraphicFramePr>
        <p:xfrm>
          <a:off x="1066800" y="5486400"/>
          <a:ext cx="333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133600" imgH="431800" progId="Equation.3">
                  <p:embed/>
                </p:oleObj>
              </mc:Choice>
              <mc:Fallback>
                <p:oleObj r:id="rId9" imgW="2133600" imgH="431800" progId="Equation.3">
                  <p:embed/>
                  <p:pic>
                    <p:nvPicPr>
                      <p:cNvPr id="66601" name="Object 41">
                        <a:extLst>
                          <a:ext uri="{FF2B5EF4-FFF2-40B4-BE49-F238E27FC236}">
                            <a16:creationId xmlns:a16="http://schemas.microsoft.com/office/drawing/2014/main" id="{91C04058-2245-42A4-AC0F-C7E218707F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33305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2" name="Text Box 42">
            <a:extLst>
              <a:ext uri="{FF2B5EF4-FFF2-40B4-BE49-F238E27FC236}">
                <a16:creationId xmlns:a16="http://schemas.microsoft.com/office/drawing/2014/main" id="{303B4548-95CE-4945-BBE8-8A04C7E7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个初值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6603" name="AutoShape 43">
            <a:extLst>
              <a:ext uri="{FF2B5EF4-FFF2-40B4-BE49-F238E27FC236}">
                <a16:creationId xmlns:a16="http://schemas.microsoft.com/office/drawing/2014/main" id="{FD9A61B6-CAEB-4CD4-801F-9C1B456B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4483100" cy="990600"/>
          </a:xfrm>
          <a:prstGeom prst="wedgeEllipseCallout">
            <a:avLst>
              <a:gd name="adj1" fmla="val 49398"/>
              <a:gd name="adj2" fmla="val 725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收敛比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Newton’s Method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慢，且对初值要求同样高。</a:t>
            </a:r>
          </a:p>
        </p:txBody>
      </p:sp>
      <p:grpSp>
        <p:nvGrpSpPr>
          <p:cNvPr id="4" name="Group 45">
            <a:extLst>
              <a:ext uri="{FF2B5EF4-FFF2-40B4-BE49-F238E27FC236}">
                <a16:creationId xmlns:a16="http://schemas.microsoft.com/office/drawing/2014/main" id="{84F4836D-29A5-4328-B68B-39F6CC8674C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4953000" cy="457200"/>
            <a:chOff x="288" y="240"/>
            <a:chExt cx="3120" cy="288"/>
          </a:xfrm>
        </p:grpSpPr>
        <p:sp>
          <p:nvSpPr>
            <p:cNvPr id="28690" name="Text Box 14">
              <a:extLst>
                <a:ext uri="{FF2B5EF4-FFF2-40B4-BE49-F238E27FC236}">
                  <a16:creationId xmlns:a16="http://schemas.microsoft.com/office/drawing/2014/main" id="{D310973A-1FB6-4506-977E-E83DD2808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弦截法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Secant Method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</p:txBody>
        </p:sp>
        <p:pic>
          <p:nvPicPr>
            <p:cNvPr id="28691" name="Picture 44" descr="toolbox">
              <a:extLst>
                <a:ext uri="{FF2B5EF4-FFF2-40B4-BE49-F238E27FC236}">
                  <a16:creationId xmlns:a16="http://schemas.microsoft.com/office/drawing/2014/main" id="{7CFFC646-7A9F-4EE5-8F72-A648F329D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/>
      <p:bldP spid="66597" grpId="0" animBg="1"/>
      <p:bldP spid="66598" grpId="0" animBg="1"/>
      <p:bldP spid="66599" grpId="0"/>
      <p:bldP spid="66602" grpId="0"/>
      <p:bldP spid="666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03AD0D17-9A67-4FA0-AFE3-ED0A455EF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0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7C8D764-9CE2-47A0-AEF8-29430C2758A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14400"/>
            <a:ext cx="1447800" cy="533400"/>
            <a:chOff x="1680" y="720"/>
            <a:chExt cx="912" cy="336"/>
          </a:xfrm>
        </p:grpSpPr>
        <p:sp>
          <p:nvSpPr>
            <p:cNvPr id="16485" name="AutoShape 4">
              <a:extLst>
                <a:ext uri="{FF2B5EF4-FFF2-40B4-BE49-F238E27FC236}">
                  <a16:creationId xmlns:a16="http://schemas.microsoft.com/office/drawing/2014/main" id="{4EC355DF-0A69-4E14-98D6-8A2A602AB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86" name="Text Box 5">
              <a:extLst>
                <a:ext uri="{FF2B5EF4-FFF2-40B4-BE49-F238E27FC236}">
                  <a16:creationId xmlns:a16="http://schemas.microsoft.com/office/drawing/2014/main" id="{5B48FAD5-1AEC-4D0F-BF5D-59D60644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等价</a:t>
              </a:r>
            </a:p>
          </p:txBody>
        </p:sp>
      </p:grpSp>
      <p:sp>
        <p:nvSpPr>
          <p:cNvPr id="120838" name="AutoShape 6">
            <a:extLst>
              <a:ext uri="{FF2B5EF4-FFF2-40B4-BE49-F238E27FC236}">
                <a16:creationId xmlns:a16="http://schemas.microsoft.com/office/drawing/2014/main" id="{F728173D-82C5-4FCC-896B-54A2DF8A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027238"/>
            <a:ext cx="2654300" cy="609600"/>
          </a:xfrm>
          <a:prstGeom prst="wedgeEllipseCallout">
            <a:avLst>
              <a:gd name="adj1" fmla="val -14333"/>
              <a:gd name="adj2" fmla="val -13411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)=0 </a:t>
            </a:r>
            <a:r>
              <a: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的根</a:t>
            </a:r>
          </a:p>
        </p:txBody>
      </p:sp>
      <p:sp>
        <p:nvSpPr>
          <p:cNvPr id="120839" name="AutoShape 7">
            <a:extLst>
              <a:ext uri="{FF2B5EF4-FFF2-40B4-BE49-F238E27FC236}">
                <a16:creationId xmlns:a16="http://schemas.microsoft.com/office/drawing/2014/main" id="{00421D6B-0234-446D-B262-E437E0C7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55800"/>
            <a:ext cx="3048000" cy="609600"/>
          </a:xfrm>
          <a:prstGeom prst="wedgeEllipseCallout">
            <a:avLst>
              <a:gd name="adj1" fmla="val -30833"/>
              <a:gd name="adj2" fmla="val -11275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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的不动点</a:t>
            </a: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E0E50A6B-7F92-4FE5-853C-6DE58E5E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5038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CF4D861E-0564-40C8-91A2-65959E489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798043"/>
              </p:ext>
            </p:extLst>
          </p:nvPr>
        </p:nvGraphicFramePr>
        <p:xfrm>
          <a:off x="4311650" y="1185863"/>
          <a:ext cx="33083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71606" imgH="180941" progId="Equation.3">
                  <p:embed/>
                </p:oleObj>
              </mc:Choice>
              <mc:Fallback>
                <p:oleObj r:id="rId7" imgW="1571606" imgH="180941" progId="Equation.3">
                  <p:embed/>
                  <p:pic>
                    <p:nvPicPr>
                      <p:cNvPr id="120841" name="Object 9">
                        <a:extLst>
                          <a:ext uri="{FF2B5EF4-FFF2-40B4-BE49-F238E27FC236}">
                            <a16:creationId xmlns:a16="http://schemas.microsoft.com/office/drawing/2014/main" id="{CF4D861E-0564-40C8-91A2-65959E4894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185863"/>
                        <a:ext cx="33083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49FAF6A3-07B6-4716-8DAE-68216A9F798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09600"/>
            <a:ext cx="8032652" cy="461963"/>
            <a:chOff x="288" y="432"/>
            <a:chExt cx="5172" cy="291"/>
          </a:xfrm>
        </p:grpSpPr>
        <p:sp>
          <p:nvSpPr>
            <p:cNvPr id="16482" name="Rectangle 11">
              <a:extLst>
                <a:ext uri="{FF2B5EF4-FFF2-40B4-BE49-F238E27FC236}">
                  <a16:creationId xmlns:a16="http://schemas.microsoft.com/office/drawing/2014/main" id="{B04249A6-0CD8-4626-8D3B-28E3FBF7F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51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现在令                                        为待定函数，但              ，则</a:t>
              </a:r>
            </a:p>
          </p:txBody>
        </p:sp>
        <p:graphicFrame>
          <p:nvGraphicFramePr>
            <p:cNvPr id="16483" name="Object 12">
              <a:extLst>
                <a:ext uri="{FF2B5EF4-FFF2-40B4-BE49-F238E27FC236}">
                  <a16:creationId xmlns:a16="http://schemas.microsoft.com/office/drawing/2014/main" id="{9FF97128-4E3C-4B96-B3DF-F6935EA9F8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480"/>
            <a:ext cx="19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676502" imgH="180941" progId="Equation.3">
                    <p:embed/>
                  </p:oleObj>
                </mc:Choice>
                <mc:Fallback>
                  <p:oleObj r:id="rId9" imgW="1676502" imgH="180941" progId="Equation.3">
                    <p:embed/>
                    <p:pic>
                      <p:nvPicPr>
                        <p:cNvPr id="16483" name="Object 12">
                          <a:extLst>
                            <a:ext uri="{FF2B5EF4-FFF2-40B4-BE49-F238E27FC236}">
                              <a16:creationId xmlns:a16="http://schemas.microsoft.com/office/drawing/2014/main" id="{9FF97128-4E3C-4B96-B3DF-F6935EA9F81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0"/>
                          <a:ext cx="19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4" name="Object 13">
              <a:extLst>
                <a:ext uri="{FF2B5EF4-FFF2-40B4-BE49-F238E27FC236}">
                  <a16:creationId xmlns:a16="http://schemas.microsoft.com/office/drawing/2014/main" id="{0CAE0A01-5898-4A29-BDBD-705096D13D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72" y="453"/>
            <a:ext cx="72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00018" imgH="199923" progId="Equation.3">
                    <p:embed/>
                  </p:oleObj>
                </mc:Choice>
                <mc:Fallback>
                  <p:oleObj r:id="rId11" imgW="600018" imgH="199923" progId="Equation.3">
                    <p:embed/>
                    <p:pic>
                      <p:nvPicPr>
                        <p:cNvPr id="16484" name="Object 13">
                          <a:extLst>
                            <a:ext uri="{FF2B5EF4-FFF2-40B4-BE49-F238E27FC236}">
                              <a16:creationId xmlns:a16="http://schemas.microsoft.com/office/drawing/2014/main" id="{0CAE0A01-5898-4A29-BDBD-705096D13D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453"/>
                          <a:ext cx="72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9B89F9D2-E552-4D9B-8EC5-CB98A7C6098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90800"/>
            <a:ext cx="4186238" cy="461963"/>
            <a:chOff x="288" y="1776"/>
            <a:chExt cx="2637" cy="291"/>
          </a:xfrm>
        </p:grpSpPr>
        <p:sp>
          <p:nvSpPr>
            <p:cNvPr id="16479" name="Rectangle 15">
              <a:extLst>
                <a:ext uri="{FF2B5EF4-FFF2-40B4-BE49-F238E27FC236}">
                  <a16:creationId xmlns:a16="http://schemas.microsoft.com/office/drawing/2014/main" id="{0EAD29E4-CF43-4A64-ACAC-C3659673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76"/>
              <a:ext cx="2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用条件                 确定       ，由</a:t>
              </a:r>
            </a:p>
          </p:txBody>
        </p:sp>
        <p:graphicFrame>
          <p:nvGraphicFramePr>
            <p:cNvPr id="16480" name="Object 16">
              <a:extLst>
                <a:ext uri="{FF2B5EF4-FFF2-40B4-BE49-F238E27FC236}">
                  <a16:creationId xmlns:a16="http://schemas.microsoft.com/office/drawing/2014/main" id="{56BACF58-0589-44BD-88F1-46892F161F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1776"/>
            <a:ext cx="8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676167" imgH="199923" progId="Equation.3">
                    <p:embed/>
                  </p:oleObj>
                </mc:Choice>
                <mc:Fallback>
                  <p:oleObj r:id="rId13" imgW="676167" imgH="199923" progId="Equation.3">
                    <p:embed/>
                    <p:pic>
                      <p:nvPicPr>
                        <p:cNvPr id="16480" name="Object 16">
                          <a:extLst>
                            <a:ext uri="{FF2B5EF4-FFF2-40B4-BE49-F238E27FC236}">
                              <a16:creationId xmlns:a16="http://schemas.microsoft.com/office/drawing/2014/main" id="{56BACF58-0589-44BD-88F1-46892F161F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76"/>
                          <a:ext cx="8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1" name="Object 17">
              <a:extLst>
                <a:ext uri="{FF2B5EF4-FFF2-40B4-BE49-F238E27FC236}">
                  <a16:creationId xmlns:a16="http://schemas.microsoft.com/office/drawing/2014/main" id="{925C978A-7F85-4642-80AE-DF11ADF6CE0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04" y="1824"/>
            <a:ext cx="3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04902" imgH="180941" progId="Equation.3">
                    <p:embed/>
                  </p:oleObj>
                </mc:Choice>
                <mc:Fallback>
                  <p:oleObj r:id="rId15" imgW="304902" imgH="180941" progId="Equation.3">
                    <p:embed/>
                    <p:pic>
                      <p:nvPicPr>
                        <p:cNvPr id="16481" name="Object 17">
                          <a:extLst>
                            <a:ext uri="{FF2B5EF4-FFF2-40B4-BE49-F238E27FC236}">
                              <a16:creationId xmlns:a16="http://schemas.microsoft.com/office/drawing/2014/main" id="{925C978A-7F85-4642-80AE-DF11ADF6CE0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824"/>
                          <a:ext cx="39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944B5439-5A95-4B5F-98E9-8E7E8DB0E75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41663"/>
            <a:ext cx="4800600" cy="896937"/>
            <a:chOff x="432" y="2123"/>
            <a:chExt cx="3024" cy="565"/>
          </a:xfrm>
        </p:grpSpPr>
        <p:graphicFrame>
          <p:nvGraphicFramePr>
            <p:cNvPr id="16477" name="Object 19">
              <a:extLst>
                <a:ext uri="{FF2B5EF4-FFF2-40B4-BE49-F238E27FC236}">
                  <a16:creationId xmlns:a16="http://schemas.microsoft.com/office/drawing/2014/main" id="{0B631932-3A48-4649-A495-00DF144F27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" y="2123"/>
            <a:ext cx="30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515692" imgH="228699" progId="Equation.3">
                    <p:embed/>
                  </p:oleObj>
                </mc:Choice>
                <mc:Fallback>
                  <p:oleObj r:id="rId17" imgW="2515692" imgH="228699" progId="Equation.3">
                    <p:embed/>
                    <p:pic>
                      <p:nvPicPr>
                        <p:cNvPr id="16477" name="Object 19">
                          <a:extLst>
                            <a:ext uri="{FF2B5EF4-FFF2-40B4-BE49-F238E27FC236}">
                              <a16:creationId xmlns:a16="http://schemas.microsoft.com/office/drawing/2014/main" id="{0B631932-3A48-4649-A495-00DF144F27B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23"/>
                          <a:ext cx="302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8" name="Object 20">
              <a:extLst>
                <a:ext uri="{FF2B5EF4-FFF2-40B4-BE49-F238E27FC236}">
                  <a16:creationId xmlns:a16="http://schemas.microsoft.com/office/drawing/2014/main" id="{070C862A-EE35-4E1F-A5B4-4E8118B440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2410"/>
            <a:ext cx="16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384901" imgH="228699" progId="Equation.3">
                    <p:embed/>
                  </p:oleObj>
                </mc:Choice>
                <mc:Fallback>
                  <p:oleObj r:id="rId19" imgW="1384901" imgH="228699" progId="Equation.3">
                    <p:embed/>
                    <p:pic>
                      <p:nvPicPr>
                        <p:cNvPr id="16478" name="Object 20">
                          <a:extLst>
                            <a:ext uri="{FF2B5EF4-FFF2-40B4-BE49-F238E27FC236}">
                              <a16:creationId xmlns:a16="http://schemas.microsoft.com/office/drawing/2014/main" id="{070C862A-EE35-4E1F-A5B4-4E8118B4404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10"/>
                          <a:ext cx="168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498D3C1E-DC29-4F11-8702-D7D3E1FB5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11865"/>
              </p:ext>
            </p:extLst>
          </p:nvPr>
        </p:nvGraphicFramePr>
        <p:xfrm>
          <a:off x="6553200" y="3255963"/>
          <a:ext cx="16764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003300" imgH="431800" progId="Equation.3">
                  <p:embed/>
                </p:oleObj>
              </mc:Choice>
              <mc:Fallback>
                <p:oleObj r:id="rId21" imgW="1003300" imgH="431800" progId="Equation.3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id="{498D3C1E-DC29-4F11-8702-D7D3E1FB5C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55963"/>
                        <a:ext cx="16764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4" name="AutoShape 22">
            <a:extLst>
              <a:ext uri="{FF2B5EF4-FFF2-40B4-BE49-F238E27FC236}">
                <a16:creationId xmlns:a16="http://schemas.microsoft.com/office/drawing/2014/main" id="{16D4B9A9-C17D-4C83-AEF3-D3B34CED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00425"/>
            <a:ext cx="838200" cy="333375"/>
          </a:xfrm>
          <a:prstGeom prst="rightArrow">
            <a:avLst>
              <a:gd name="adj1" fmla="val 50000"/>
              <a:gd name="adj2" fmla="val 62846"/>
            </a:avLst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731C799F-A558-47AB-BACF-07DD736A4B4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29075"/>
            <a:ext cx="8153400" cy="771525"/>
            <a:chOff x="288" y="2682"/>
            <a:chExt cx="5136" cy="486"/>
          </a:xfrm>
        </p:grpSpPr>
        <p:sp>
          <p:nvSpPr>
            <p:cNvPr id="16472" name="Rectangle 24">
              <a:extLst>
                <a:ext uri="{FF2B5EF4-FFF2-40B4-BE49-F238E27FC236}">
                  <a16:creationId xmlns:a16="http://schemas.microsoft.com/office/drawing/2014/main" id="{B306EB7A-11F9-46F5-BC01-D379BB15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784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故可取</a:t>
              </a:r>
            </a:p>
          </p:txBody>
        </p:sp>
        <p:graphicFrame>
          <p:nvGraphicFramePr>
            <p:cNvPr id="16473" name="Object 25">
              <a:extLst>
                <a:ext uri="{FF2B5EF4-FFF2-40B4-BE49-F238E27FC236}">
                  <a16:creationId xmlns:a16="http://schemas.microsoft.com/office/drawing/2014/main" id="{BD173543-79C7-4E20-9F4D-7C0A74063FC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2682"/>
            <a:ext cx="100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889000" imgH="431800" progId="Equation.3">
                    <p:embed/>
                  </p:oleObj>
                </mc:Choice>
                <mc:Fallback>
                  <p:oleObj r:id="rId23" imgW="889000" imgH="431800" progId="Equation.3">
                    <p:embed/>
                    <p:pic>
                      <p:nvPicPr>
                        <p:cNvPr id="16473" name="Object 25">
                          <a:extLst>
                            <a:ext uri="{FF2B5EF4-FFF2-40B4-BE49-F238E27FC236}">
                              <a16:creationId xmlns:a16="http://schemas.microsoft.com/office/drawing/2014/main" id="{BD173543-79C7-4E20-9F4D-7C0A74063FC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2"/>
                          <a:ext cx="100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74" name="Rectangle 26">
              <a:extLst>
                <a:ext uri="{FF2B5EF4-FFF2-40B4-BE49-F238E27FC236}">
                  <a16:creationId xmlns:a16="http://schemas.microsoft.com/office/drawing/2014/main" id="{639E9E38-CC92-4248-A682-A28C2B23C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784"/>
              <a:ext cx="17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于是         被确定为</a:t>
              </a:r>
            </a:p>
          </p:txBody>
        </p:sp>
        <p:graphicFrame>
          <p:nvGraphicFramePr>
            <p:cNvPr id="16475" name="Object 27">
              <a:extLst>
                <a:ext uri="{FF2B5EF4-FFF2-40B4-BE49-F238E27FC236}">
                  <a16:creationId xmlns:a16="http://schemas.microsoft.com/office/drawing/2014/main" id="{00FA366B-FE99-43C9-8EC8-1EA8EFB943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62" y="2832"/>
            <a:ext cx="41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355754" imgH="203288" progId="Equation.3">
                    <p:embed/>
                  </p:oleObj>
                </mc:Choice>
                <mc:Fallback>
                  <p:oleObj r:id="rId25" imgW="355754" imgH="203288" progId="Equation.3">
                    <p:embed/>
                    <p:pic>
                      <p:nvPicPr>
                        <p:cNvPr id="16475" name="Object 27">
                          <a:extLst>
                            <a:ext uri="{FF2B5EF4-FFF2-40B4-BE49-F238E27FC236}">
                              <a16:creationId xmlns:a16="http://schemas.microsoft.com/office/drawing/2014/main" id="{00FA366B-FE99-43C9-8EC8-1EA8EFB9436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832"/>
                          <a:ext cx="41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6" name="Object 28">
              <a:extLst>
                <a:ext uri="{FF2B5EF4-FFF2-40B4-BE49-F238E27FC236}">
                  <a16:creationId xmlns:a16="http://schemas.microsoft.com/office/drawing/2014/main" id="{7D900EAC-A467-4A81-80AF-2BC417FB186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4" y="2832"/>
            <a:ext cx="16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523339" imgH="203112" progId="Equation.3">
                    <p:embed/>
                  </p:oleObj>
                </mc:Choice>
                <mc:Fallback>
                  <p:oleObj r:id="rId27" imgW="1523339" imgH="203112" progId="Equation.3">
                    <p:embed/>
                    <p:pic>
                      <p:nvPicPr>
                        <p:cNvPr id="16476" name="Object 28">
                          <a:extLst>
                            <a:ext uri="{FF2B5EF4-FFF2-40B4-BE49-F238E27FC236}">
                              <a16:creationId xmlns:a16="http://schemas.microsoft.com/office/drawing/2014/main" id="{7D900EAC-A467-4A81-80AF-2BC417FB18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32"/>
                          <a:ext cx="168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F760A1E1-8EF8-41B7-817A-92612C68EA5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71800"/>
            <a:ext cx="8077200" cy="1981200"/>
            <a:chOff x="336" y="2016"/>
            <a:chExt cx="5088" cy="1248"/>
          </a:xfrm>
        </p:grpSpPr>
        <p:sp>
          <p:nvSpPr>
            <p:cNvPr id="16470" name="Oval 30">
              <a:extLst>
                <a:ext uri="{FF2B5EF4-FFF2-40B4-BE49-F238E27FC236}">
                  <a16:creationId xmlns:a16="http://schemas.microsoft.com/office/drawing/2014/main" id="{CDDF3357-D55D-45D8-9699-9191B29A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1728" cy="624"/>
            </a:xfrm>
            <a:prstGeom prst="ellips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71" name="Oval 31">
              <a:extLst>
                <a:ext uri="{FF2B5EF4-FFF2-40B4-BE49-F238E27FC236}">
                  <a16:creationId xmlns:a16="http://schemas.microsoft.com/office/drawing/2014/main" id="{DFFDDA97-AF1D-453C-980D-67B9CC52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3216" cy="672"/>
            </a:xfrm>
            <a:prstGeom prst="ellips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EDBBE46A-B6C7-465C-BD55-64EFC5ABC06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86200"/>
            <a:ext cx="1828800" cy="352425"/>
            <a:chOff x="2688" y="2592"/>
            <a:chExt cx="1152" cy="222"/>
          </a:xfrm>
        </p:grpSpPr>
        <p:sp>
          <p:nvSpPr>
            <p:cNvPr id="16468" name="AutoShape 33">
              <a:extLst>
                <a:ext uri="{FF2B5EF4-FFF2-40B4-BE49-F238E27FC236}">
                  <a16:creationId xmlns:a16="http://schemas.microsoft.com/office/drawing/2014/main" id="{EF2931AE-9EF2-4F32-86D7-4383B16B81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4463">
              <a:off x="2688" y="2640"/>
              <a:ext cx="1152" cy="144"/>
            </a:xfrm>
            <a:prstGeom prst="leftRightArrow">
              <a:avLst>
                <a:gd name="adj1" fmla="val 50000"/>
                <a:gd name="adj2" fmla="val 160000"/>
              </a:avLst>
            </a:prstGeom>
            <a:solidFill>
              <a:srgbClr val="FFFFCC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69" name="Object 34">
              <a:extLst>
                <a:ext uri="{FF2B5EF4-FFF2-40B4-BE49-F238E27FC236}">
                  <a16:creationId xmlns:a16="http://schemas.microsoft.com/office/drawing/2014/main" id="{8E3ADFCF-7A46-4548-B7C9-DBAB415759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2592"/>
            <a:ext cx="6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699107" imgH="228799" progId="Equation.3">
                    <p:embed/>
                  </p:oleObj>
                </mc:Choice>
                <mc:Fallback>
                  <p:oleObj r:id="rId29" imgW="699107" imgH="228799" progId="Equation.3">
                    <p:embed/>
                    <p:pic>
                      <p:nvPicPr>
                        <p:cNvPr id="16469" name="Object 34">
                          <a:extLst>
                            <a:ext uri="{FF2B5EF4-FFF2-40B4-BE49-F238E27FC236}">
                              <a16:creationId xmlns:a16="http://schemas.microsoft.com/office/drawing/2014/main" id="{8E3ADFCF-7A46-4548-B7C9-DBAB4157592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92"/>
                          <a:ext cx="68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AC3D2A7-81E2-4ADB-A22E-0E0C836CE3B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691063"/>
            <a:ext cx="6753225" cy="1582737"/>
            <a:chOff x="670" y="3099"/>
            <a:chExt cx="4254" cy="997"/>
          </a:xfrm>
        </p:grpSpPr>
        <p:graphicFrame>
          <p:nvGraphicFramePr>
            <p:cNvPr id="16465" name="Object 36">
              <a:extLst>
                <a:ext uri="{FF2B5EF4-FFF2-40B4-BE49-F238E27FC236}">
                  <a16:creationId xmlns:a16="http://schemas.microsoft.com/office/drawing/2014/main" id="{A00BD19E-B5C1-429B-B0D4-C27CF3623E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00" y="3538"/>
            <a:ext cx="276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2504967" imgH="199923" progId="Equation.3">
                    <p:embed/>
                  </p:oleObj>
                </mc:Choice>
                <mc:Fallback>
                  <p:oleObj r:id="rId31" imgW="2504967" imgH="199923" progId="Equation.3">
                    <p:embed/>
                    <p:pic>
                      <p:nvPicPr>
                        <p:cNvPr id="16465" name="Object 36">
                          <a:extLst>
                            <a:ext uri="{FF2B5EF4-FFF2-40B4-BE49-F238E27FC236}">
                              <a16:creationId xmlns:a16="http://schemas.microsoft.com/office/drawing/2014/main" id="{A00BD19E-B5C1-429B-B0D4-C27CF3623EB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3538"/>
                          <a:ext cx="276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6" name="Rectangle 37">
              <a:extLst>
                <a:ext uri="{FF2B5EF4-FFF2-40B4-BE49-F238E27FC236}">
                  <a16:creationId xmlns:a16="http://schemas.microsoft.com/office/drawing/2014/main" id="{A506F3AC-9703-4195-83B0-23650206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3099"/>
              <a:ext cx="30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由此得出下面的特殊的简单迭代法</a:t>
              </a:r>
            </a:p>
          </p:txBody>
        </p:sp>
        <p:sp>
          <p:nvSpPr>
            <p:cNvPr id="16467" name="Rectangle 38">
              <a:extLst>
                <a:ext uri="{FF2B5EF4-FFF2-40B4-BE49-F238E27FC236}">
                  <a16:creationId xmlns:a16="http://schemas.microsoft.com/office/drawing/2014/main" id="{B052F4B6-A30E-4579-AA8E-A8AD7E9F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805"/>
              <a:ext cx="19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----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</a:t>
              </a: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C7AD6C03-57BC-40B9-9A4A-00D33267CC67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2312988"/>
            <a:ext cx="8077200" cy="4375150"/>
            <a:chOff x="0" y="912"/>
            <a:chExt cx="5088" cy="2756"/>
          </a:xfrm>
        </p:grpSpPr>
        <p:sp>
          <p:nvSpPr>
            <p:cNvPr id="16412" name="AutoShape 40">
              <a:extLst>
                <a:ext uri="{FF2B5EF4-FFF2-40B4-BE49-F238E27FC236}">
                  <a16:creationId xmlns:a16="http://schemas.microsoft.com/office/drawing/2014/main" id="{AD84D5E9-7491-4C05-8500-49566623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5088" cy="1440"/>
            </a:xfrm>
            <a:prstGeom prst="cloudCallout">
              <a:avLst>
                <a:gd name="adj1" fmla="val 28579"/>
                <a:gd name="adj2" fmla="val 79931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73" name="Rectangle 41">
              <a:extLst>
                <a:ext uri="{FF2B5EF4-FFF2-40B4-BE49-F238E27FC236}">
                  <a16:creationId xmlns:a16="http://schemas.microsoft.com/office/drawing/2014/main" id="{9DB64F8A-C4B7-4B6B-B8D5-68DCD216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60"/>
              <a:ext cx="3600" cy="11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用简单迭代法求方程              的根，十分重要的问题是构造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迭代函数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。为了使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收敛速度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的阶高一些，应尽可能使       在   </a:t>
              </a:r>
            </a:p>
            <a:p>
              <a:pPr algn="just">
                <a:lnSpc>
                  <a:spcPct val="125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处有直到更高阶导数等于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6414" name="Object 42">
              <a:extLst>
                <a:ext uri="{FF2B5EF4-FFF2-40B4-BE49-F238E27FC236}">
                  <a16:creationId xmlns:a16="http://schemas.microsoft.com/office/drawing/2014/main" id="{8A0258C4-D70F-49F9-8F58-6C29404F3E6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77" y="1046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571576" imgH="180941" progId="Equation.3">
                    <p:embed/>
                  </p:oleObj>
                </mc:Choice>
                <mc:Fallback>
                  <p:oleObj r:id="rId33" imgW="571576" imgH="180941" progId="Equation.3">
                    <p:embed/>
                    <p:pic>
                      <p:nvPicPr>
                        <p:cNvPr id="16414" name="Object 42">
                          <a:extLst>
                            <a:ext uri="{FF2B5EF4-FFF2-40B4-BE49-F238E27FC236}">
                              <a16:creationId xmlns:a16="http://schemas.microsoft.com/office/drawing/2014/main" id="{8A0258C4-D70F-49F9-8F58-6C29404F3E6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1046"/>
                          <a:ext cx="72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43">
              <a:extLst>
                <a:ext uri="{FF2B5EF4-FFF2-40B4-BE49-F238E27FC236}">
                  <a16:creationId xmlns:a16="http://schemas.microsoft.com/office/drawing/2014/main" id="{94939A5B-8A6D-4D1B-8CCA-5BEEA73945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0" y="1584"/>
            <a:ext cx="2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161778" imgH="180941" progId="Equation.3">
                    <p:embed/>
                  </p:oleObj>
                </mc:Choice>
                <mc:Fallback>
                  <p:oleObj r:id="rId35" imgW="161778" imgH="180941" progId="Equation.3">
                    <p:embed/>
                    <p:pic>
                      <p:nvPicPr>
                        <p:cNvPr id="16415" name="Object 43">
                          <a:extLst>
                            <a:ext uri="{FF2B5EF4-FFF2-40B4-BE49-F238E27FC236}">
                              <a16:creationId xmlns:a16="http://schemas.microsoft.com/office/drawing/2014/main" id="{94939A5B-8A6D-4D1B-8CCA-5BEEA73945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" y="1584"/>
                          <a:ext cx="23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44">
              <a:extLst>
                <a:ext uri="{FF2B5EF4-FFF2-40B4-BE49-F238E27FC236}">
                  <a16:creationId xmlns:a16="http://schemas.microsoft.com/office/drawing/2014/main" id="{BA49B14C-0D0D-4070-82BB-89AA20B1607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53" y="1610"/>
            <a:ext cx="38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333343" imgH="180941" progId="Equation.3">
                    <p:embed/>
                  </p:oleObj>
                </mc:Choice>
                <mc:Fallback>
                  <p:oleObj r:id="rId37" imgW="333343" imgH="180941" progId="Equation.3">
                    <p:embed/>
                    <p:pic>
                      <p:nvPicPr>
                        <p:cNvPr id="16416" name="Object 44">
                          <a:extLst>
                            <a:ext uri="{FF2B5EF4-FFF2-40B4-BE49-F238E27FC236}">
                              <a16:creationId xmlns:a16="http://schemas.microsoft.com/office/drawing/2014/main" id="{BA49B14C-0D0D-4070-82BB-89AA20B1607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1610"/>
                          <a:ext cx="38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7" name="Group 45">
              <a:extLst>
                <a:ext uri="{FF2B5EF4-FFF2-40B4-BE49-F238E27FC236}">
                  <a16:creationId xmlns:a16="http://schemas.microsoft.com/office/drawing/2014/main" id="{9338A8CF-6C1E-4AF8-B57C-CC915D330E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4" y="2640"/>
              <a:ext cx="1004" cy="1028"/>
              <a:chOff x="2051" y="1696"/>
              <a:chExt cx="1004" cy="1028"/>
            </a:xfrm>
          </p:grpSpPr>
          <p:sp>
            <p:nvSpPr>
              <p:cNvPr id="16418" name="Freeform 46">
                <a:extLst>
                  <a:ext uri="{FF2B5EF4-FFF2-40B4-BE49-F238E27FC236}">
                    <a16:creationId xmlns:a16="http://schemas.microsoft.com/office/drawing/2014/main" id="{517FA8DA-3DAE-42AE-B50F-25F7783E9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27 w 648"/>
                  <a:gd name="T1" fmla="*/ 100 h 858"/>
                  <a:gd name="T2" fmla="*/ 64 w 648"/>
                  <a:gd name="T3" fmla="*/ 70 h 858"/>
                  <a:gd name="T4" fmla="*/ 210 w 648"/>
                  <a:gd name="T5" fmla="*/ 27 h 858"/>
                  <a:gd name="T6" fmla="*/ 301 w 648"/>
                  <a:gd name="T7" fmla="*/ 5 h 858"/>
                  <a:gd name="T8" fmla="*/ 334 w 648"/>
                  <a:gd name="T9" fmla="*/ 0 h 858"/>
                  <a:gd name="T10" fmla="*/ 379 w 648"/>
                  <a:gd name="T11" fmla="*/ 66 h 858"/>
                  <a:gd name="T12" fmla="*/ 403 w 648"/>
                  <a:gd name="T13" fmla="*/ 140 h 858"/>
                  <a:gd name="T14" fmla="*/ 416 w 648"/>
                  <a:gd name="T15" fmla="*/ 210 h 858"/>
                  <a:gd name="T16" fmla="*/ 416 w 648"/>
                  <a:gd name="T17" fmla="*/ 336 h 858"/>
                  <a:gd name="T18" fmla="*/ 467 w 648"/>
                  <a:gd name="T19" fmla="*/ 460 h 858"/>
                  <a:gd name="T20" fmla="*/ 461 w 648"/>
                  <a:gd name="T21" fmla="*/ 518 h 858"/>
                  <a:gd name="T22" fmla="*/ 393 w 648"/>
                  <a:gd name="T23" fmla="*/ 551 h 858"/>
                  <a:gd name="T24" fmla="*/ 215 w 648"/>
                  <a:gd name="T25" fmla="*/ 582 h 858"/>
                  <a:gd name="T26" fmla="*/ 151 w 648"/>
                  <a:gd name="T27" fmla="*/ 547 h 858"/>
                  <a:gd name="T28" fmla="*/ 110 w 648"/>
                  <a:gd name="T29" fmla="*/ 448 h 858"/>
                  <a:gd name="T30" fmla="*/ 78 w 648"/>
                  <a:gd name="T31" fmla="*/ 338 h 858"/>
                  <a:gd name="T32" fmla="*/ 18 w 648"/>
                  <a:gd name="T33" fmla="*/ 282 h 858"/>
                  <a:gd name="T34" fmla="*/ 4 w 648"/>
                  <a:gd name="T35" fmla="*/ 222 h 858"/>
                  <a:gd name="T36" fmla="*/ 0 w 648"/>
                  <a:gd name="T37" fmla="*/ 149 h 858"/>
                  <a:gd name="T38" fmla="*/ 27 w 648"/>
                  <a:gd name="T39" fmla="*/ 100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19" name="Group 47">
                <a:extLst>
                  <a:ext uri="{FF2B5EF4-FFF2-40B4-BE49-F238E27FC236}">
                    <a16:creationId xmlns:a16="http://schemas.microsoft.com/office/drawing/2014/main" id="{6A9DFA2F-79F0-4571-98DB-6924A3C509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6463" name="Freeform 48">
                  <a:extLst>
                    <a:ext uri="{FF2B5EF4-FFF2-40B4-BE49-F238E27FC236}">
                      <a16:creationId xmlns:a16="http://schemas.microsoft.com/office/drawing/2014/main" id="{2DC14AA6-30E4-41A6-B6EB-D53EE07FC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4" name="Freeform 49">
                  <a:extLst>
                    <a:ext uri="{FF2B5EF4-FFF2-40B4-BE49-F238E27FC236}">
                      <a16:creationId xmlns:a16="http://schemas.microsoft.com/office/drawing/2014/main" id="{E79C72BD-F8BC-4308-9B93-235B1DCCC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250"/>
                  <a:ext cx="199" cy="570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0" name="Freeform 50">
                <a:extLst>
                  <a:ext uri="{FF2B5EF4-FFF2-40B4-BE49-F238E27FC236}">
                    <a16:creationId xmlns:a16="http://schemas.microsoft.com/office/drawing/2014/main" id="{E17ACB16-3D56-4167-BA0D-EE3E4291F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4 w 213"/>
                  <a:gd name="T1" fmla="*/ 38 h 176"/>
                  <a:gd name="T2" fmla="*/ 0 w 213"/>
                  <a:gd name="T3" fmla="*/ 57 h 176"/>
                  <a:gd name="T4" fmla="*/ 67 w 213"/>
                  <a:gd name="T5" fmla="*/ 119 h 176"/>
                  <a:gd name="T6" fmla="*/ 88 w 213"/>
                  <a:gd name="T7" fmla="*/ 47 h 176"/>
                  <a:gd name="T8" fmla="*/ 154 w 213"/>
                  <a:gd name="T9" fmla="*/ 82 h 176"/>
                  <a:gd name="T10" fmla="*/ 151 w 213"/>
                  <a:gd name="T11" fmla="*/ 20 h 176"/>
                  <a:gd name="T12" fmla="*/ 111 w 213"/>
                  <a:gd name="T13" fmla="*/ 0 h 176"/>
                  <a:gd name="T14" fmla="*/ 14 w 213"/>
                  <a:gd name="T15" fmla="*/ 38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21" name="Group 51">
                <a:extLst>
                  <a:ext uri="{FF2B5EF4-FFF2-40B4-BE49-F238E27FC236}">
                    <a16:creationId xmlns:a16="http://schemas.microsoft.com/office/drawing/2014/main" id="{871665F2-86F3-4235-9FB2-84C2F7B4D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6456" name="Group 52">
                  <a:extLst>
                    <a:ext uri="{FF2B5EF4-FFF2-40B4-BE49-F238E27FC236}">
                      <a16:creationId xmlns:a16="http://schemas.microsoft.com/office/drawing/2014/main" id="{0630801E-16E2-45E5-AEFC-4527DD8074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6461" name="Freeform 53">
                    <a:extLst>
                      <a:ext uri="{FF2B5EF4-FFF2-40B4-BE49-F238E27FC236}">
                        <a16:creationId xmlns:a16="http://schemas.microsoft.com/office/drawing/2014/main" id="{7A6D977F-5D54-40CE-BA15-295BC6A6AE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9" y="1325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62" name="Freeform 54">
                    <a:extLst>
                      <a:ext uri="{FF2B5EF4-FFF2-40B4-BE49-F238E27FC236}">
                        <a16:creationId xmlns:a16="http://schemas.microsoft.com/office/drawing/2014/main" id="{DE3F9E96-DC9A-4025-804C-67210C7892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1367"/>
                    <a:ext cx="325" cy="621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457" name="Group 55">
                  <a:extLst>
                    <a:ext uri="{FF2B5EF4-FFF2-40B4-BE49-F238E27FC236}">
                      <a16:creationId xmlns:a16="http://schemas.microsoft.com/office/drawing/2014/main" id="{8B6E37FE-2CB1-4F1C-B138-C9101A2786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6458" name="Freeform 56">
                    <a:extLst>
                      <a:ext uri="{FF2B5EF4-FFF2-40B4-BE49-F238E27FC236}">
                        <a16:creationId xmlns:a16="http://schemas.microsoft.com/office/drawing/2014/main" id="{1B046FA0-51FD-4BA0-88A2-F1F7858997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6" y="2148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9" name="Freeform 57">
                    <a:extLst>
                      <a:ext uri="{FF2B5EF4-FFF2-40B4-BE49-F238E27FC236}">
                        <a16:creationId xmlns:a16="http://schemas.microsoft.com/office/drawing/2014/main" id="{93FE4A37-ECAC-40B5-80C6-19F45941B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8" y="2137"/>
                    <a:ext cx="122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60" name="Freeform 58">
                    <a:extLst>
                      <a:ext uri="{FF2B5EF4-FFF2-40B4-BE49-F238E27FC236}">
                        <a16:creationId xmlns:a16="http://schemas.microsoft.com/office/drawing/2014/main" id="{4AD083CE-52D0-45D0-AF30-B2E267DC87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1441"/>
                    <a:ext cx="444" cy="839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422" name="Group 59">
                <a:extLst>
                  <a:ext uri="{FF2B5EF4-FFF2-40B4-BE49-F238E27FC236}">
                    <a16:creationId xmlns:a16="http://schemas.microsoft.com/office/drawing/2014/main" id="{57B46052-7311-43F8-A9DE-FD7D231F4F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6440" name="Group 60">
                  <a:extLst>
                    <a:ext uri="{FF2B5EF4-FFF2-40B4-BE49-F238E27FC236}">
                      <a16:creationId xmlns:a16="http://schemas.microsoft.com/office/drawing/2014/main" id="{7170DEF2-6B9F-40C1-8316-B249059102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6454" name="Freeform 61">
                    <a:extLst>
                      <a:ext uri="{FF2B5EF4-FFF2-40B4-BE49-F238E27FC236}">
                        <a16:creationId xmlns:a16="http://schemas.microsoft.com/office/drawing/2014/main" id="{FE77B6F1-9AF2-4281-ABC9-795B818A24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6" y="1001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5" name="Freeform 62">
                    <a:extLst>
                      <a:ext uri="{FF2B5EF4-FFF2-40B4-BE49-F238E27FC236}">
                        <a16:creationId xmlns:a16="http://schemas.microsoft.com/office/drawing/2014/main" id="{1D0B93AC-0653-490A-AB5A-6BB2034AC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83" y="1137"/>
                    <a:ext cx="72" cy="83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441" name="Freeform 63">
                  <a:extLst>
                    <a:ext uri="{FF2B5EF4-FFF2-40B4-BE49-F238E27FC236}">
                      <a16:creationId xmlns:a16="http://schemas.microsoft.com/office/drawing/2014/main" id="{A45BFB02-5294-4C2C-8EE7-83A9EEC63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3" y="919"/>
                  <a:ext cx="341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442" name="Group 64">
                  <a:extLst>
                    <a:ext uri="{FF2B5EF4-FFF2-40B4-BE49-F238E27FC236}">
                      <a16:creationId xmlns:a16="http://schemas.microsoft.com/office/drawing/2014/main" id="{CE12634A-FEB2-4A0E-ADF8-1CD4852B4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6451" name="Freeform 65">
                    <a:extLst>
                      <a:ext uri="{FF2B5EF4-FFF2-40B4-BE49-F238E27FC236}">
                        <a16:creationId xmlns:a16="http://schemas.microsoft.com/office/drawing/2014/main" id="{F26498AC-F331-483F-8F8E-B110F7C559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6" y="1072"/>
                    <a:ext cx="19" cy="22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2" name="Freeform 66">
                    <a:extLst>
                      <a:ext uri="{FF2B5EF4-FFF2-40B4-BE49-F238E27FC236}">
                        <a16:creationId xmlns:a16="http://schemas.microsoft.com/office/drawing/2014/main" id="{77754DEF-CDF1-4607-A4A8-4B3D1BA5A6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00" y="1126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3" name="Freeform 67">
                    <a:extLst>
                      <a:ext uri="{FF2B5EF4-FFF2-40B4-BE49-F238E27FC236}">
                        <a16:creationId xmlns:a16="http://schemas.microsoft.com/office/drawing/2014/main" id="{36C8DD38-CB0A-4EE5-B8DB-E779F1B215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25" y="1008"/>
                    <a:ext cx="32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443" name="Group 68">
                  <a:extLst>
                    <a:ext uri="{FF2B5EF4-FFF2-40B4-BE49-F238E27FC236}">
                      <a16:creationId xmlns:a16="http://schemas.microsoft.com/office/drawing/2014/main" id="{AEBC5A42-FB71-461C-98F4-EA07EF89D0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6447" name="Freeform 69">
                    <a:extLst>
                      <a:ext uri="{FF2B5EF4-FFF2-40B4-BE49-F238E27FC236}">
                        <a16:creationId xmlns:a16="http://schemas.microsoft.com/office/drawing/2014/main" id="{D8BDDFD6-3F84-49D9-92A1-CCF4FF1C03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6" y="1074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8" name="Oval 70">
                    <a:extLst>
                      <a:ext uri="{FF2B5EF4-FFF2-40B4-BE49-F238E27FC236}">
                        <a16:creationId xmlns:a16="http://schemas.microsoft.com/office/drawing/2014/main" id="{1512E397-BBC7-4BF3-8422-837B23EC4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6" y="1121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9" name="Freeform 71">
                    <a:extLst>
                      <a:ext uri="{FF2B5EF4-FFF2-40B4-BE49-F238E27FC236}">
                        <a16:creationId xmlns:a16="http://schemas.microsoft.com/office/drawing/2014/main" id="{2DD2A3B8-D9BD-4492-98FA-1BBD88ABB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3" y="1016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0" name="Oval 72">
                    <a:extLst>
                      <a:ext uri="{FF2B5EF4-FFF2-40B4-BE49-F238E27FC236}">
                        <a16:creationId xmlns:a16="http://schemas.microsoft.com/office/drawing/2014/main" id="{72BE6BCB-9B61-42E7-809E-63CE1A5E8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2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444" name="Freeform 73">
                  <a:extLst>
                    <a:ext uri="{FF2B5EF4-FFF2-40B4-BE49-F238E27FC236}">
                      <a16:creationId xmlns:a16="http://schemas.microsoft.com/office/drawing/2014/main" id="{D01D3155-56B0-448B-AACF-991579E65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1" y="1178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5" name="Freeform 74">
                  <a:extLst>
                    <a:ext uri="{FF2B5EF4-FFF2-40B4-BE49-F238E27FC236}">
                      <a16:creationId xmlns:a16="http://schemas.microsoft.com/office/drawing/2014/main" id="{22D1C509-44FD-4BB5-A63C-A8DFA38FF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1" y="1150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6" name="Freeform 75">
                  <a:extLst>
                    <a:ext uri="{FF2B5EF4-FFF2-40B4-BE49-F238E27FC236}">
                      <a16:creationId xmlns:a16="http://schemas.microsoft.com/office/drawing/2014/main" id="{EBF24D49-B5BE-44E5-96AD-519A8037E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7" y="866"/>
                  <a:ext cx="308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3" name="Freeform 76">
                <a:extLst>
                  <a:ext uri="{FF2B5EF4-FFF2-40B4-BE49-F238E27FC236}">
                    <a16:creationId xmlns:a16="http://schemas.microsoft.com/office/drawing/2014/main" id="{DC83AC7D-FF79-4203-85E8-84A226092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1 w 304"/>
                  <a:gd name="T1" fmla="*/ 4 h 764"/>
                  <a:gd name="T2" fmla="*/ 24 w 304"/>
                  <a:gd name="T3" fmla="*/ 0 h 764"/>
                  <a:gd name="T4" fmla="*/ 54 w 304"/>
                  <a:gd name="T5" fmla="*/ 18 h 764"/>
                  <a:gd name="T6" fmla="*/ 54 w 304"/>
                  <a:gd name="T7" fmla="*/ 48 h 764"/>
                  <a:gd name="T8" fmla="*/ 79 w 304"/>
                  <a:gd name="T9" fmla="*/ 77 h 764"/>
                  <a:gd name="T10" fmla="*/ 104 w 304"/>
                  <a:gd name="T11" fmla="*/ 108 h 764"/>
                  <a:gd name="T12" fmla="*/ 130 w 304"/>
                  <a:gd name="T13" fmla="*/ 149 h 764"/>
                  <a:gd name="T14" fmla="*/ 150 w 304"/>
                  <a:gd name="T15" fmla="*/ 187 h 764"/>
                  <a:gd name="T16" fmla="*/ 171 w 304"/>
                  <a:gd name="T17" fmla="*/ 242 h 764"/>
                  <a:gd name="T18" fmla="*/ 188 w 304"/>
                  <a:gd name="T19" fmla="*/ 290 h 764"/>
                  <a:gd name="T20" fmla="*/ 210 w 304"/>
                  <a:gd name="T21" fmla="*/ 386 h 764"/>
                  <a:gd name="T22" fmla="*/ 219 w 304"/>
                  <a:gd name="T23" fmla="*/ 446 h 764"/>
                  <a:gd name="T24" fmla="*/ 191 w 304"/>
                  <a:gd name="T25" fmla="*/ 518 h 764"/>
                  <a:gd name="T26" fmla="*/ 136 w 304"/>
                  <a:gd name="T27" fmla="*/ 460 h 764"/>
                  <a:gd name="T28" fmla="*/ 121 w 304"/>
                  <a:gd name="T29" fmla="*/ 363 h 764"/>
                  <a:gd name="T30" fmla="*/ 110 w 304"/>
                  <a:gd name="T31" fmla="*/ 304 h 764"/>
                  <a:gd name="T32" fmla="*/ 93 w 304"/>
                  <a:gd name="T33" fmla="*/ 248 h 764"/>
                  <a:gd name="T34" fmla="*/ 74 w 304"/>
                  <a:gd name="T35" fmla="*/ 207 h 764"/>
                  <a:gd name="T36" fmla="*/ 50 w 304"/>
                  <a:gd name="T37" fmla="*/ 148 h 764"/>
                  <a:gd name="T38" fmla="*/ 35 w 304"/>
                  <a:gd name="T39" fmla="*/ 106 h 764"/>
                  <a:gd name="T40" fmla="*/ 22 w 304"/>
                  <a:gd name="T41" fmla="*/ 57 h 764"/>
                  <a:gd name="T42" fmla="*/ 0 w 304"/>
                  <a:gd name="T43" fmla="*/ 45 h 764"/>
                  <a:gd name="T44" fmla="*/ 11 w 304"/>
                  <a:gd name="T45" fmla="*/ 4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24" name="Group 77">
                <a:extLst>
                  <a:ext uri="{FF2B5EF4-FFF2-40B4-BE49-F238E27FC236}">
                    <a16:creationId xmlns:a16="http://schemas.microsoft.com/office/drawing/2014/main" id="{237C004C-AA74-421D-9F44-0E4304001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6425" name="Freeform 78">
                  <a:extLst>
                    <a:ext uri="{FF2B5EF4-FFF2-40B4-BE49-F238E27FC236}">
                      <a16:creationId xmlns:a16="http://schemas.microsoft.com/office/drawing/2014/main" id="{0FCEB382-ACBC-47F4-9252-FFACBD98B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1085"/>
                  <a:ext cx="176" cy="209"/>
                </a:xfrm>
                <a:custGeom>
                  <a:avLst/>
                  <a:gdLst>
                    <a:gd name="T0" fmla="*/ 136 w 1229"/>
                    <a:gd name="T1" fmla="*/ 210 h 1468"/>
                    <a:gd name="T2" fmla="*/ 140 w 1229"/>
                    <a:gd name="T3" fmla="*/ 182 h 1468"/>
                    <a:gd name="T4" fmla="*/ 149 w 1229"/>
                    <a:gd name="T5" fmla="*/ 167 h 1468"/>
                    <a:gd name="T6" fmla="*/ 159 w 1229"/>
                    <a:gd name="T7" fmla="*/ 153 h 1468"/>
                    <a:gd name="T8" fmla="*/ 168 w 1229"/>
                    <a:gd name="T9" fmla="*/ 136 h 1468"/>
                    <a:gd name="T10" fmla="*/ 173 w 1229"/>
                    <a:gd name="T11" fmla="*/ 122 h 1468"/>
                    <a:gd name="T12" fmla="*/ 175 w 1229"/>
                    <a:gd name="T13" fmla="*/ 105 h 1468"/>
                    <a:gd name="T14" fmla="*/ 171 w 1229"/>
                    <a:gd name="T15" fmla="*/ 86 h 1468"/>
                    <a:gd name="T16" fmla="*/ 165 w 1229"/>
                    <a:gd name="T17" fmla="*/ 72 h 1468"/>
                    <a:gd name="T18" fmla="*/ 166 w 1229"/>
                    <a:gd name="T19" fmla="*/ 58 h 1468"/>
                    <a:gd name="T20" fmla="*/ 164 w 1229"/>
                    <a:gd name="T21" fmla="*/ 46 h 1468"/>
                    <a:gd name="T22" fmla="*/ 160 w 1229"/>
                    <a:gd name="T23" fmla="*/ 39 h 1468"/>
                    <a:gd name="T24" fmla="*/ 155 w 1229"/>
                    <a:gd name="T25" fmla="*/ 33 h 1468"/>
                    <a:gd name="T26" fmla="*/ 154 w 1229"/>
                    <a:gd name="T27" fmla="*/ 29 h 1468"/>
                    <a:gd name="T28" fmla="*/ 147 w 1229"/>
                    <a:gd name="T29" fmla="*/ 25 h 1468"/>
                    <a:gd name="T30" fmla="*/ 141 w 1229"/>
                    <a:gd name="T31" fmla="*/ 24 h 1468"/>
                    <a:gd name="T32" fmla="*/ 137 w 1229"/>
                    <a:gd name="T33" fmla="*/ 26 h 1468"/>
                    <a:gd name="T34" fmla="*/ 132 w 1229"/>
                    <a:gd name="T35" fmla="*/ 40 h 1468"/>
                    <a:gd name="T36" fmla="*/ 123 w 1229"/>
                    <a:gd name="T37" fmla="*/ 59 h 1468"/>
                    <a:gd name="T38" fmla="*/ 136 w 1229"/>
                    <a:gd name="T39" fmla="*/ 26 h 1468"/>
                    <a:gd name="T40" fmla="*/ 139 w 1229"/>
                    <a:gd name="T41" fmla="*/ 22 h 1468"/>
                    <a:gd name="T42" fmla="*/ 136 w 1229"/>
                    <a:gd name="T43" fmla="*/ 14 h 1468"/>
                    <a:gd name="T44" fmla="*/ 131 w 1229"/>
                    <a:gd name="T45" fmla="*/ 12 h 1468"/>
                    <a:gd name="T46" fmla="*/ 124 w 1229"/>
                    <a:gd name="T47" fmla="*/ 9 h 1468"/>
                    <a:gd name="T48" fmla="*/ 115 w 1229"/>
                    <a:gd name="T49" fmla="*/ 6 h 1468"/>
                    <a:gd name="T50" fmla="*/ 112 w 1229"/>
                    <a:gd name="T51" fmla="*/ 4 h 1468"/>
                    <a:gd name="T52" fmla="*/ 108 w 1229"/>
                    <a:gd name="T53" fmla="*/ 0 h 1468"/>
                    <a:gd name="T54" fmla="*/ 83 w 1229"/>
                    <a:gd name="T55" fmla="*/ 6 h 1468"/>
                    <a:gd name="T56" fmla="*/ 49 w 1229"/>
                    <a:gd name="T57" fmla="*/ 24 h 1468"/>
                    <a:gd name="T58" fmla="*/ 47 w 1229"/>
                    <a:gd name="T59" fmla="*/ 29 h 1468"/>
                    <a:gd name="T60" fmla="*/ 39 w 1229"/>
                    <a:gd name="T61" fmla="*/ 37 h 1468"/>
                    <a:gd name="T62" fmla="*/ 30 w 1229"/>
                    <a:gd name="T63" fmla="*/ 43 h 1468"/>
                    <a:gd name="T64" fmla="*/ 22 w 1229"/>
                    <a:gd name="T65" fmla="*/ 47 h 1468"/>
                    <a:gd name="T66" fmla="*/ 15 w 1229"/>
                    <a:gd name="T67" fmla="*/ 54 h 1468"/>
                    <a:gd name="T68" fmla="*/ 10 w 1229"/>
                    <a:gd name="T69" fmla="*/ 67 h 1468"/>
                    <a:gd name="T70" fmla="*/ 3 w 1229"/>
                    <a:gd name="T71" fmla="*/ 84 h 1468"/>
                    <a:gd name="T72" fmla="*/ 0 w 1229"/>
                    <a:gd name="T73" fmla="*/ 93 h 1468"/>
                    <a:gd name="T74" fmla="*/ 3 w 1229"/>
                    <a:gd name="T75" fmla="*/ 108 h 1468"/>
                    <a:gd name="T76" fmla="*/ 8 w 1229"/>
                    <a:gd name="T77" fmla="*/ 123 h 1468"/>
                    <a:gd name="T78" fmla="*/ 16 w 1229"/>
                    <a:gd name="T79" fmla="*/ 143 h 1468"/>
                    <a:gd name="T80" fmla="*/ 20 w 1229"/>
                    <a:gd name="T81" fmla="*/ 159 h 1468"/>
                    <a:gd name="T82" fmla="*/ 31 w 1229"/>
                    <a:gd name="T83" fmla="*/ 174 h 1468"/>
                    <a:gd name="T84" fmla="*/ 37 w 1229"/>
                    <a:gd name="T85" fmla="*/ 176 h 1468"/>
                    <a:gd name="T86" fmla="*/ 40 w 1229"/>
                    <a:gd name="T87" fmla="*/ 185 h 1468"/>
                    <a:gd name="T88" fmla="*/ 40 w 1229"/>
                    <a:gd name="T89" fmla="*/ 210 h 1468"/>
                    <a:gd name="T90" fmla="*/ 136 w 1229"/>
                    <a:gd name="T91" fmla="*/ 21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6" name="Freeform 79">
                  <a:extLst>
                    <a:ext uri="{FF2B5EF4-FFF2-40B4-BE49-F238E27FC236}">
                      <a16:creationId xmlns:a16="http://schemas.microsoft.com/office/drawing/2014/main" id="{7525EEAE-C54C-4C0F-9AEE-EED0F96A0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1150"/>
                  <a:ext cx="78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33 w 538"/>
                    <a:gd name="T3" fmla="*/ 24 h 275"/>
                    <a:gd name="T4" fmla="*/ 64 w 538"/>
                    <a:gd name="T5" fmla="*/ 36 h 275"/>
                    <a:gd name="T6" fmla="*/ 77 w 538"/>
                    <a:gd name="T7" fmla="*/ 40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7" name="Freeform 80">
                  <a:extLst>
                    <a:ext uri="{FF2B5EF4-FFF2-40B4-BE49-F238E27FC236}">
                      <a16:creationId xmlns:a16="http://schemas.microsoft.com/office/drawing/2014/main" id="{65266559-D528-4892-BA6A-CCCCB8E2A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1140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48 w 601"/>
                    <a:gd name="T3" fmla="*/ 25 h 643"/>
                    <a:gd name="T4" fmla="*/ 59 w 601"/>
                    <a:gd name="T5" fmla="*/ 35 h 643"/>
                    <a:gd name="T6" fmla="*/ 73 w 601"/>
                    <a:gd name="T7" fmla="*/ 51 h 643"/>
                    <a:gd name="T8" fmla="*/ 79 w 601"/>
                    <a:gd name="T9" fmla="*/ 64 h 643"/>
                    <a:gd name="T10" fmla="*/ 82 w 601"/>
                    <a:gd name="T11" fmla="*/ 76 h 643"/>
                    <a:gd name="T12" fmla="*/ 86 w 601"/>
                    <a:gd name="T13" fmla="*/ 91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8" name="Freeform 81">
                  <a:extLst>
                    <a:ext uri="{FF2B5EF4-FFF2-40B4-BE49-F238E27FC236}">
                      <a16:creationId xmlns:a16="http://schemas.microsoft.com/office/drawing/2014/main" id="{09F3C5D1-FA6D-4E5C-9474-A3C463098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1" y="1088"/>
                  <a:ext cx="57" cy="87"/>
                </a:xfrm>
                <a:custGeom>
                  <a:avLst/>
                  <a:gdLst>
                    <a:gd name="T0" fmla="*/ 56 w 395"/>
                    <a:gd name="T1" fmla="*/ 20 h 623"/>
                    <a:gd name="T2" fmla="*/ 57 w 395"/>
                    <a:gd name="T3" fmla="*/ 14 h 623"/>
                    <a:gd name="T4" fmla="*/ 53 w 395"/>
                    <a:gd name="T5" fmla="*/ 6 h 623"/>
                    <a:gd name="T6" fmla="*/ 47 w 395"/>
                    <a:gd name="T7" fmla="*/ 2 h 623"/>
                    <a:gd name="T8" fmla="*/ 42 w 395"/>
                    <a:gd name="T9" fmla="*/ 0 h 623"/>
                    <a:gd name="T10" fmla="*/ 36 w 395"/>
                    <a:gd name="T11" fmla="*/ 0 h 623"/>
                    <a:gd name="T12" fmla="*/ 30 w 395"/>
                    <a:gd name="T13" fmla="*/ 1 h 623"/>
                    <a:gd name="T14" fmla="*/ 26 w 395"/>
                    <a:gd name="T15" fmla="*/ 4 h 623"/>
                    <a:gd name="T16" fmla="*/ 18 w 395"/>
                    <a:gd name="T17" fmla="*/ 24 h 623"/>
                    <a:gd name="T18" fmla="*/ 12 w 395"/>
                    <a:gd name="T19" fmla="*/ 43 h 623"/>
                    <a:gd name="T20" fmla="*/ 6 w 395"/>
                    <a:gd name="T21" fmla="*/ 57 h 623"/>
                    <a:gd name="T22" fmla="*/ 0 w 395"/>
                    <a:gd name="T23" fmla="*/ 73 h 623"/>
                    <a:gd name="T24" fmla="*/ 2 w 395"/>
                    <a:gd name="T25" fmla="*/ 83 h 623"/>
                    <a:gd name="T26" fmla="*/ 5 w 395"/>
                    <a:gd name="T27" fmla="*/ 86 h 623"/>
                    <a:gd name="T28" fmla="*/ 10 w 395"/>
                    <a:gd name="T29" fmla="*/ 89 h 623"/>
                    <a:gd name="T30" fmla="*/ 16 w 395"/>
                    <a:gd name="T31" fmla="*/ 88 h 623"/>
                    <a:gd name="T32" fmla="*/ 21 w 395"/>
                    <a:gd name="T33" fmla="*/ 86 h 623"/>
                    <a:gd name="T34" fmla="*/ 27 w 395"/>
                    <a:gd name="T35" fmla="*/ 77 h 623"/>
                    <a:gd name="T36" fmla="*/ 29 w 395"/>
                    <a:gd name="T37" fmla="*/ 65 h 623"/>
                    <a:gd name="T38" fmla="*/ 34 w 395"/>
                    <a:gd name="T39" fmla="*/ 57 h 623"/>
                    <a:gd name="T40" fmla="*/ 38 w 395"/>
                    <a:gd name="T41" fmla="*/ 47 h 623"/>
                    <a:gd name="T42" fmla="*/ 45 w 395"/>
                    <a:gd name="T43" fmla="*/ 38 h 623"/>
                    <a:gd name="T44" fmla="*/ 53 w 395"/>
                    <a:gd name="T45" fmla="*/ 26 h 623"/>
                    <a:gd name="T46" fmla="*/ 56 w 395"/>
                    <a:gd name="T47" fmla="*/ 2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9" name="Freeform 82">
                  <a:extLst>
                    <a:ext uri="{FF2B5EF4-FFF2-40B4-BE49-F238E27FC236}">
                      <a16:creationId xmlns:a16="http://schemas.microsoft.com/office/drawing/2014/main" id="{26A64B81-582D-4674-BE83-7747BB8B7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4" y="1153"/>
                  <a:ext cx="17" cy="22"/>
                </a:xfrm>
                <a:custGeom>
                  <a:avLst/>
                  <a:gdLst>
                    <a:gd name="T0" fmla="*/ 2 w 114"/>
                    <a:gd name="T1" fmla="*/ 3 h 148"/>
                    <a:gd name="T2" fmla="*/ 5 w 114"/>
                    <a:gd name="T3" fmla="*/ 0 h 148"/>
                    <a:gd name="T4" fmla="*/ 11 w 114"/>
                    <a:gd name="T5" fmla="*/ 1 h 148"/>
                    <a:gd name="T6" fmla="*/ 16 w 114"/>
                    <a:gd name="T7" fmla="*/ 3 h 148"/>
                    <a:gd name="T8" fmla="*/ 16 w 114"/>
                    <a:gd name="T9" fmla="*/ 11 h 148"/>
                    <a:gd name="T10" fmla="*/ 15 w 114"/>
                    <a:gd name="T11" fmla="*/ 15 h 148"/>
                    <a:gd name="T12" fmla="*/ 13 w 114"/>
                    <a:gd name="T13" fmla="*/ 20 h 148"/>
                    <a:gd name="T14" fmla="*/ 8 w 114"/>
                    <a:gd name="T15" fmla="*/ 21 h 148"/>
                    <a:gd name="T16" fmla="*/ 5 w 114"/>
                    <a:gd name="T17" fmla="*/ 21 h 148"/>
                    <a:gd name="T18" fmla="*/ 2 w 114"/>
                    <a:gd name="T19" fmla="*/ 18 h 148"/>
                    <a:gd name="T20" fmla="*/ 0 w 114"/>
                    <a:gd name="T21" fmla="*/ 14 h 148"/>
                    <a:gd name="T22" fmla="*/ 2 w 114"/>
                    <a:gd name="T23" fmla="*/ 3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0" name="Freeform 83">
                  <a:extLst>
                    <a:ext uri="{FF2B5EF4-FFF2-40B4-BE49-F238E27FC236}">
                      <a16:creationId xmlns:a16="http://schemas.microsoft.com/office/drawing/2014/main" id="{9FC92114-A71E-4925-92FE-919689240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959"/>
                  <a:ext cx="43" cy="154"/>
                </a:xfrm>
                <a:custGeom>
                  <a:avLst/>
                  <a:gdLst>
                    <a:gd name="T0" fmla="*/ 41 w 290"/>
                    <a:gd name="T1" fmla="*/ 143 h 1090"/>
                    <a:gd name="T2" fmla="*/ 42 w 290"/>
                    <a:gd name="T3" fmla="*/ 135 h 1090"/>
                    <a:gd name="T4" fmla="*/ 42 w 290"/>
                    <a:gd name="T5" fmla="*/ 116 h 1090"/>
                    <a:gd name="T6" fmla="*/ 41 w 290"/>
                    <a:gd name="T7" fmla="*/ 98 h 1090"/>
                    <a:gd name="T8" fmla="*/ 40 w 290"/>
                    <a:gd name="T9" fmla="*/ 90 h 1090"/>
                    <a:gd name="T10" fmla="*/ 39 w 290"/>
                    <a:gd name="T11" fmla="*/ 84 h 1090"/>
                    <a:gd name="T12" fmla="*/ 39 w 290"/>
                    <a:gd name="T13" fmla="*/ 72 h 1090"/>
                    <a:gd name="T14" fmla="*/ 40 w 290"/>
                    <a:gd name="T15" fmla="*/ 58 h 1090"/>
                    <a:gd name="T16" fmla="*/ 40 w 290"/>
                    <a:gd name="T17" fmla="*/ 47 h 1090"/>
                    <a:gd name="T18" fmla="*/ 40 w 290"/>
                    <a:gd name="T19" fmla="*/ 39 h 1090"/>
                    <a:gd name="T20" fmla="*/ 38 w 290"/>
                    <a:gd name="T21" fmla="*/ 24 h 1090"/>
                    <a:gd name="T22" fmla="*/ 37 w 290"/>
                    <a:gd name="T23" fmla="*/ 13 h 1090"/>
                    <a:gd name="T24" fmla="*/ 34 w 290"/>
                    <a:gd name="T25" fmla="*/ 3 h 1090"/>
                    <a:gd name="T26" fmla="*/ 31 w 290"/>
                    <a:gd name="T27" fmla="*/ 0 h 1090"/>
                    <a:gd name="T28" fmla="*/ 27 w 290"/>
                    <a:gd name="T29" fmla="*/ 0 h 1090"/>
                    <a:gd name="T30" fmla="*/ 23 w 290"/>
                    <a:gd name="T31" fmla="*/ 0 h 1090"/>
                    <a:gd name="T32" fmla="*/ 18 w 290"/>
                    <a:gd name="T33" fmla="*/ 2 h 1090"/>
                    <a:gd name="T34" fmla="*/ 13 w 290"/>
                    <a:gd name="T35" fmla="*/ 10 h 1090"/>
                    <a:gd name="T36" fmla="*/ 12 w 290"/>
                    <a:gd name="T37" fmla="*/ 23 h 1090"/>
                    <a:gd name="T38" fmla="*/ 12 w 290"/>
                    <a:gd name="T39" fmla="*/ 38 h 1090"/>
                    <a:gd name="T40" fmla="*/ 11 w 290"/>
                    <a:gd name="T41" fmla="*/ 47 h 1090"/>
                    <a:gd name="T42" fmla="*/ 10 w 290"/>
                    <a:gd name="T43" fmla="*/ 57 h 1090"/>
                    <a:gd name="T44" fmla="*/ 10 w 290"/>
                    <a:gd name="T45" fmla="*/ 69 h 1090"/>
                    <a:gd name="T46" fmla="*/ 9 w 290"/>
                    <a:gd name="T47" fmla="*/ 82 h 1090"/>
                    <a:gd name="T48" fmla="*/ 7 w 290"/>
                    <a:gd name="T49" fmla="*/ 93 h 1090"/>
                    <a:gd name="T50" fmla="*/ 5 w 290"/>
                    <a:gd name="T51" fmla="*/ 109 h 1090"/>
                    <a:gd name="T52" fmla="*/ 3 w 290"/>
                    <a:gd name="T53" fmla="*/ 126 h 1090"/>
                    <a:gd name="T54" fmla="*/ 0 w 290"/>
                    <a:gd name="T55" fmla="*/ 140 h 1090"/>
                    <a:gd name="T56" fmla="*/ 0 w 290"/>
                    <a:gd name="T57" fmla="*/ 155 h 1090"/>
                    <a:gd name="T58" fmla="*/ 39 w 290"/>
                    <a:gd name="T59" fmla="*/ 154 h 1090"/>
                    <a:gd name="T60" fmla="*/ 41 w 290"/>
                    <a:gd name="T61" fmla="*/ 143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1" name="Freeform 84">
                  <a:extLst>
                    <a:ext uri="{FF2B5EF4-FFF2-40B4-BE49-F238E27FC236}">
                      <a16:creationId xmlns:a16="http://schemas.microsoft.com/office/drawing/2014/main" id="{E953D64E-66A6-4C47-B80F-DAE1605F8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8" y="1154"/>
                  <a:ext cx="33" cy="4"/>
                </a:xfrm>
                <a:custGeom>
                  <a:avLst/>
                  <a:gdLst>
                    <a:gd name="T0" fmla="*/ 31 w 221"/>
                    <a:gd name="T1" fmla="*/ 2 h 28"/>
                    <a:gd name="T2" fmla="*/ 22 w 221"/>
                    <a:gd name="T3" fmla="*/ 3 h 28"/>
                    <a:gd name="T4" fmla="*/ 15 w 221"/>
                    <a:gd name="T5" fmla="*/ 4 h 28"/>
                    <a:gd name="T6" fmla="*/ 5 w 221"/>
                    <a:gd name="T7" fmla="*/ 2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2" name="Freeform 85">
                  <a:extLst>
                    <a:ext uri="{FF2B5EF4-FFF2-40B4-BE49-F238E27FC236}">
                      <a16:creationId xmlns:a16="http://schemas.microsoft.com/office/drawing/2014/main" id="{6A187259-41A2-4891-ACEE-F51110D84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1261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10 w 181"/>
                    <a:gd name="T3" fmla="*/ 2 h 14"/>
                    <a:gd name="T4" fmla="*/ 21 w 181"/>
                    <a:gd name="T5" fmla="*/ 2 h 14"/>
                    <a:gd name="T6" fmla="*/ 26 w 181"/>
                    <a:gd name="T7" fmla="*/ 1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3" name="Freeform 86">
                  <a:extLst>
                    <a:ext uri="{FF2B5EF4-FFF2-40B4-BE49-F238E27FC236}">
                      <a16:creationId xmlns:a16="http://schemas.microsoft.com/office/drawing/2014/main" id="{4DB97B8A-5566-4319-A061-73B8DA121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9" y="1104"/>
                  <a:ext cx="54" cy="71"/>
                </a:xfrm>
                <a:custGeom>
                  <a:avLst/>
                  <a:gdLst>
                    <a:gd name="T0" fmla="*/ 53 w 370"/>
                    <a:gd name="T1" fmla="*/ 14 h 501"/>
                    <a:gd name="T2" fmla="*/ 52 w 370"/>
                    <a:gd name="T3" fmla="*/ 23 h 501"/>
                    <a:gd name="T4" fmla="*/ 47 w 370"/>
                    <a:gd name="T5" fmla="*/ 31 h 501"/>
                    <a:gd name="T6" fmla="*/ 40 w 370"/>
                    <a:gd name="T7" fmla="*/ 38 h 501"/>
                    <a:gd name="T8" fmla="*/ 34 w 370"/>
                    <a:gd name="T9" fmla="*/ 40 h 501"/>
                    <a:gd name="T10" fmla="*/ 30 w 370"/>
                    <a:gd name="T11" fmla="*/ 42 h 501"/>
                    <a:gd name="T12" fmla="*/ 27 w 370"/>
                    <a:gd name="T13" fmla="*/ 49 h 501"/>
                    <a:gd name="T14" fmla="*/ 23 w 370"/>
                    <a:gd name="T15" fmla="*/ 59 h 501"/>
                    <a:gd name="T16" fmla="*/ 19 w 370"/>
                    <a:gd name="T17" fmla="*/ 69 h 501"/>
                    <a:gd name="T18" fmla="*/ 14 w 370"/>
                    <a:gd name="T19" fmla="*/ 72 h 501"/>
                    <a:gd name="T20" fmla="*/ 7 w 370"/>
                    <a:gd name="T21" fmla="*/ 72 h 501"/>
                    <a:gd name="T22" fmla="*/ 2 w 370"/>
                    <a:gd name="T23" fmla="*/ 70 h 501"/>
                    <a:gd name="T24" fmla="*/ 0 w 370"/>
                    <a:gd name="T25" fmla="*/ 64 h 501"/>
                    <a:gd name="T26" fmla="*/ 0 w 370"/>
                    <a:gd name="T27" fmla="*/ 58 h 501"/>
                    <a:gd name="T28" fmla="*/ 3 w 370"/>
                    <a:gd name="T29" fmla="*/ 46 h 501"/>
                    <a:gd name="T30" fmla="*/ 7 w 370"/>
                    <a:gd name="T31" fmla="*/ 36 h 501"/>
                    <a:gd name="T32" fmla="*/ 13 w 370"/>
                    <a:gd name="T33" fmla="*/ 28 h 501"/>
                    <a:gd name="T34" fmla="*/ 23 w 370"/>
                    <a:gd name="T35" fmla="*/ 10 h 501"/>
                    <a:gd name="T36" fmla="*/ 30 w 370"/>
                    <a:gd name="T37" fmla="*/ 2 h 501"/>
                    <a:gd name="T38" fmla="*/ 39 w 370"/>
                    <a:gd name="T39" fmla="*/ 0 h 501"/>
                    <a:gd name="T40" fmla="*/ 44 w 370"/>
                    <a:gd name="T41" fmla="*/ 1 h 501"/>
                    <a:gd name="T42" fmla="*/ 47 w 370"/>
                    <a:gd name="T43" fmla="*/ 4 h 501"/>
                    <a:gd name="T44" fmla="*/ 51 w 370"/>
                    <a:gd name="T45" fmla="*/ 9 h 501"/>
                    <a:gd name="T46" fmla="*/ 53 w 370"/>
                    <a:gd name="T47" fmla="*/ 14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4" name="Freeform 87">
                  <a:extLst>
                    <a:ext uri="{FF2B5EF4-FFF2-40B4-BE49-F238E27FC236}">
                      <a16:creationId xmlns:a16="http://schemas.microsoft.com/office/drawing/2014/main" id="{DE338E46-71BA-4E2B-9A8E-D644D0070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0" y="1162"/>
                  <a:ext cx="14" cy="15"/>
                </a:xfrm>
                <a:custGeom>
                  <a:avLst/>
                  <a:gdLst>
                    <a:gd name="T0" fmla="*/ 2 w 98"/>
                    <a:gd name="T1" fmla="*/ 0 h 114"/>
                    <a:gd name="T2" fmla="*/ 8 w 98"/>
                    <a:gd name="T3" fmla="*/ 0 h 114"/>
                    <a:gd name="T4" fmla="*/ 14 w 98"/>
                    <a:gd name="T5" fmla="*/ 2 h 114"/>
                    <a:gd name="T6" fmla="*/ 14 w 98"/>
                    <a:gd name="T7" fmla="*/ 9 h 114"/>
                    <a:gd name="T8" fmla="*/ 12 w 98"/>
                    <a:gd name="T9" fmla="*/ 14 h 114"/>
                    <a:gd name="T10" fmla="*/ 7 w 98"/>
                    <a:gd name="T11" fmla="*/ 17 h 114"/>
                    <a:gd name="T12" fmla="*/ 3 w 98"/>
                    <a:gd name="T13" fmla="*/ 15 h 114"/>
                    <a:gd name="T14" fmla="*/ 2 w 98"/>
                    <a:gd name="T15" fmla="*/ 12 h 114"/>
                    <a:gd name="T16" fmla="*/ 0 w 98"/>
                    <a:gd name="T17" fmla="*/ 8 h 114"/>
                    <a:gd name="T18" fmla="*/ 1 w 98"/>
                    <a:gd name="T19" fmla="*/ 2 h 114"/>
                    <a:gd name="T20" fmla="*/ 2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5" name="Freeform 88">
                  <a:extLst>
                    <a:ext uri="{FF2B5EF4-FFF2-40B4-BE49-F238E27FC236}">
                      <a16:creationId xmlns:a16="http://schemas.microsoft.com/office/drawing/2014/main" id="{A4980865-2FDD-4FAD-84D4-56F6CF32F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5" y="1082"/>
                  <a:ext cx="43" cy="90"/>
                </a:xfrm>
                <a:custGeom>
                  <a:avLst/>
                  <a:gdLst>
                    <a:gd name="T0" fmla="*/ 45 w 317"/>
                    <a:gd name="T1" fmla="*/ 13 h 626"/>
                    <a:gd name="T2" fmla="*/ 43 w 317"/>
                    <a:gd name="T3" fmla="*/ 7 h 626"/>
                    <a:gd name="T4" fmla="*/ 40 w 317"/>
                    <a:gd name="T5" fmla="*/ 3 h 626"/>
                    <a:gd name="T6" fmla="*/ 35 w 317"/>
                    <a:gd name="T7" fmla="*/ 1 h 626"/>
                    <a:gd name="T8" fmla="*/ 28 w 317"/>
                    <a:gd name="T9" fmla="*/ 0 h 626"/>
                    <a:gd name="T10" fmla="*/ 20 w 317"/>
                    <a:gd name="T11" fmla="*/ 3 h 626"/>
                    <a:gd name="T12" fmla="*/ 13 w 317"/>
                    <a:gd name="T13" fmla="*/ 7 h 626"/>
                    <a:gd name="T14" fmla="*/ 8 w 317"/>
                    <a:gd name="T15" fmla="*/ 17 h 626"/>
                    <a:gd name="T16" fmla="*/ 4 w 317"/>
                    <a:gd name="T17" fmla="*/ 40 h 626"/>
                    <a:gd name="T18" fmla="*/ 0 w 317"/>
                    <a:gd name="T19" fmla="*/ 57 h 626"/>
                    <a:gd name="T20" fmla="*/ 0 w 317"/>
                    <a:gd name="T21" fmla="*/ 74 h 626"/>
                    <a:gd name="T22" fmla="*/ 1 w 317"/>
                    <a:gd name="T23" fmla="*/ 82 h 626"/>
                    <a:gd name="T24" fmla="*/ 5 w 317"/>
                    <a:gd name="T25" fmla="*/ 87 h 626"/>
                    <a:gd name="T26" fmla="*/ 13 w 317"/>
                    <a:gd name="T27" fmla="*/ 90 h 626"/>
                    <a:gd name="T28" fmla="*/ 21 w 317"/>
                    <a:gd name="T29" fmla="*/ 86 h 626"/>
                    <a:gd name="T30" fmla="*/ 25 w 317"/>
                    <a:gd name="T31" fmla="*/ 77 h 626"/>
                    <a:gd name="T32" fmla="*/ 27 w 317"/>
                    <a:gd name="T33" fmla="*/ 63 h 626"/>
                    <a:gd name="T34" fmla="*/ 31 w 317"/>
                    <a:gd name="T35" fmla="*/ 49 h 626"/>
                    <a:gd name="T36" fmla="*/ 38 w 317"/>
                    <a:gd name="T37" fmla="*/ 36 h 626"/>
                    <a:gd name="T38" fmla="*/ 43 w 317"/>
                    <a:gd name="T39" fmla="*/ 22 h 626"/>
                    <a:gd name="T40" fmla="*/ 45 w 317"/>
                    <a:gd name="T41" fmla="*/ 13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6" name="Freeform 89">
                  <a:extLst>
                    <a:ext uri="{FF2B5EF4-FFF2-40B4-BE49-F238E27FC236}">
                      <a16:creationId xmlns:a16="http://schemas.microsoft.com/office/drawing/2014/main" id="{5296067C-B3F5-4A3E-8000-51A7585A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1146"/>
                  <a:ext cx="19" cy="21"/>
                </a:xfrm>
                <a:custGeom>
                  <a:avLst/>
                  <a:gdLst>
                    <a:gd name="T0" fmla="*/ 19 w 132"/>
                    <a:gd name="T1" fmla="*/ 3 h 152"/>
                    <a:gd name="T2" fmla="*/ 19 w 132"/>
                    <a:gd name="T3" fmla="*/ 11 h 152"/>
                    <a:gd name="T4" fmla="*/ 16 w 132"/>
                    <a:gd name="T5" fmla="*/ 19 h 152"/>
                    <a:gd name="T6" fmla="*/ 11 w 132"/>
                    <a:gd name="T7" fmla="*/ 21 h 152"/>
                    <a:gd name="T8" fmla="*/ 4 w 132"/>
                    <a:gd name="T9" fmla="*/ 19 h 152"/>
                    <a:gd name="T10" fmla="*/ 1 w 132"/>
                    <a:gd name="T11" fmla="*/ 15 h 152"/>
                    <a:gd name="T12" fmla="*/ 0 w 132"/>
                    <a:gd name="T13" fmla="*/ 11 h 152"/>
                    <a:gd name="T14" fmla="*/ 0 w 132"/>
                    <a:gd name="T15" fmla="*/ 5 h 152"/>
                    <a:gd name="T16" fmla="*/ 3 w 132"/>
                    <a:gd name="T17" fmla="*/ 1 h 152"/>
                    <a:gd name="T18" fmla="*/ 13 w 132"/>
                    <a:gd name="T19" fmla="*/ 0 h 152"/>
                    <a:gd name="T20" fmla="*/ 19 w 132"/>
                    <a:gd name="T21" fmla="*/ 3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7" name="Freeform 90">
                  <a:extLst>
                    <a:ext uri="{FF2B5EF4-FFF2-40B4-BE49-F238E27FC236}">
                      <a16:creationId xmlns:a16="http://schemas.microsoft.com/office/drawing/2014/main" id="{BC0DB34D-08F9-472E-9237-587F81D54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35 w 578"/>
                    <a:gd name="T1" fmla="*/ 17 h 941"/>
                    <a:gd name="T2" fmla="*/ 47 w 578"/>
                    <a:gd name="T3" fmla="*/ 14 h 941"/>
                    <a:gd name="T4" fmla="*/ 55 w 578"/>
                    <a:gd name="T5" fmla="*/ 9 h 941"/>
                    <a:gd name="T6" fmla="*/ 65 w 578"/>
                    <a:gd name="T7" fmla="*/ 3 h 941"/>
                    <a:gd name="T8" fmla="*/ 76 w 578"/>
                    <a:gd name="T9" fmla="*/ 0 h 941"/>
                    <a:gd name="T10" fmla="*/ 80 w 578"/>
                    <a:gd name="T11" fmla="*/ 1 h 941"/>
                    <a:gd name="T12" fmla="*/ 82 w 578"/>
                    <a:gd name="T13" fmla="*/ 5 h 941"/>
                    <a:gd name="T14" fmla="*/ 83 w 578"/>
                    <a:gd name="T15" fmla="*/ 10 h 941"/>
                    <a:gd name="T16" fmla="*/ 81 w 578"/>
                    <a:gd name="T17" fmla="*/ 17 h 941"/>
                    <a:gd name="T18" fmla="*/ 80 w 578"/>
                    <a:gd name="T19" fmla="*/ 23 h 941"/>
                    <a:gd name="T20" fmla="*/ 76 w 578"/>
                    <a:gd name="T21" fmla="*/ 30 h 941"/>
                    <a:gd name="T22" fmla="*/ 65 w 578"/>
                    <a:gd name="T23" fmla="*/ 40 h 941"/>
                    <a:gd name="T24" fmla="*/ 58 w 578"/>
                    <a:gd name="T25" fmla="*/ 45 h 941"/>
                    <a:gd name="T26" fmla="*/ 52 w 578"/>
                    <a:gd name="T27" fmla="*/ 47 h 941"/>
                    <a:gd name="T28" fmla="*/ 53 w 578"/>
                    <a:gd name="T29" fmla="*/ 58 h 941"/>
                    <a:gd name="T30" fmla="*/ 54 w 578"/>
                    <a:gd name="T31" fmla="*/ 68 h 941"/>
                    <a:gd name="T32" fmla="*/ 53 w 578"/>
                    <a:gd name="T33" fmla="*/ 83 h 941"/>
                    <a:gd name="T34" fmla="*/ 51 w 578"/>
                    <a:gd name="T35" fmla="*/ 92 h 941"/>
                    <a:gd name="T36" fmla="*/ 50 w 578"/>
                    <a:gd name="T37" fmla="*/ 101 h 941"/>
                    <a:gd name="T38" fmla="*/ 45 w 578"/>
                    <a:gd name="T39" fmla="*/ 110 h 941"/>
                    <a:gd name="T40" fmla="*/ 41 w 578"/>
                    <a:gd name="T41" fmla="*/ 117 h 941"/>
                    <a:gd name="T42" fmla="*/ 34 w 578"/>
                    <a:gd name="T43" fmla="*/ 123 h 941"/>
                    <a:gd name="T44" fmla="*/ 27 w 578"/>
                    <a:gd name="T45" fmla="*/ 129 h 941"/>
                    <a:gd name="T46" fmla="*/ 19 w 578"/>
                    <a:gd name="T47" fmla="*/ 133 h 941"/>
                    <a:gd name="T48" fmla="*/ 14 w 578"/>
                    <a:gd name="T49" fmla="*/ 135 h 941"/>
                    <a:gd name="T50" fmla="*/ 9 w 578"/>
                    <a:gd name="T51" fmla="*/ 124 h 941"/>
                    <a:gd name="T52" fmla="*/ 6 w 578"/>
                    <a:gd name="T53" fmla="*/ 113 h 941"/>
                    <a:gd name="T54" fmla="*/ 1 w 578"/>
                    <a:gd name="T55" fmla="*/ 96 h 941"/>
                    <a:gd name="T56" fmla="*/ 0 w 578"/>
                    <a:gd name="T57" fmla="*/ 88 h 941"/>
                    <a:gd name="T58" fmla="*/ 4 w 578"/>
                    <a:gd name="T59" fmla="*/ 75 h 941"/>
                    <a:gd name="T60" fmla="*/ 8 w 578"/>
                    <a:gd name="T61" fmla="*/ 58 h 941"/>
                    <a:gd name="T62" fmla="*/ 13 w 578"/>
                    <a:gd name="T63" fmla="*/ 35 h 941"/>
                    <a:gd name="T64" fmla="*/ 18 w 578"/>
                    <a:gd name="T65" fmla="*/ 24 h 941"/>
                    <a:gd name="T66" fmla="*/ 27 w 578"/>
                    <a:gd name="T67" fmla="*/ 19 h 941"/>
                    <a:gd name="T68" fmla="*/ 35 w 578"/>
                    <a:gd name="T69" fmla="*/ 17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8" name="Freeform 91">
                  <a:extLst>
                    <a:ext uri="{FF2B5EF4-FFF2-40B4-BE49-F238E27FC236}">
                      <a16:creationId xmlns:a16="http://schemas.microsoft.com/office/drawing/2014/main" id="{F5D68A00-5FBB-4940-AFA2-316FC0CD6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1087"/>
                  <a:ext cx="29" cy="22"/>
                </a:xfrm>
                <a:custGeom>
                  <a:avLst/>
                  <a:gdLst>
                    <a:gd name="T0" fmla="*/ 0 w 210"/>
                    <a:gd name="T1" fmla="*/ 12 h 149"/>
                    <a:gd name="T2" fmla="*/ 4 w 210"/>
                    <a:gd name="T3" fmla="*/ 19 h 149"/>
                    <a:gd name="T4" fmla="*/ 8 w 210"/>
                    <a:gd name="T5" fmla="*/ 21 h 149"/>
                    <a:gd name="T6" fmla="*/ 17 w 210"/>
                    <a:gd name="T7" fmla="*/ 19 h 149"/>
                    <a:gd name="T8" fmla="*/ 26 w 210"/>
                    <a:gd name="T9" fmla="*/ 15 h 149"/>
                    <a:gd name="T10" fmla="*/ 30 w 210"/>
                    <a:gd name="T11" fmla="*/ 12 h 149"/>
                    <a:gd name="T12" fmla="*/ 30 w 210"/>
                    <a:gd name="T13" fmla="*/ 4 h 149"/>
                    <a:gd name="T14" fmla="*/ 27 w 210"/>
                    <a:gd name="T15" fmla="*/ 0 h 149"/>
                    <a:gd name="T16" fmla="*/ 20 w 210"/>
                    <a:gd name="T17" fmla="*/ 1 h 149"/>
                    <a:gd name="T18" fmla="*/ 15 w 210"/>
                    <a:gd name="T19" fmla="*/ 3 h 149"/>
                    <a:gd name="T20" fmla="*/ 9 w 210"/>
                    <a:gd name="T21" fmla="*/ 6 h 149"/>
                    <a:gd name="T22" fmla="*/ 0 w 210"/>
                    <a:gd name="T23" fmla="*/ 12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9" name="Freeform 92">
                  <a:extLst>
                    <a:ext uri="{FF2B5EF4-FFF2-40B4-BE49-F238E27FC236}">
                      <a16:creationId xmlns:a16="http://schemas.microsoft.com/office/drawing/2014/main" id="{C52D9430-717B-4B47-A727-16CFEB679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143"/>
                  <a:ext cx="0" cy="6"/>
                </a:xfrm>
                <a:custGeom>
                  <a:avLst/>
                  <a:gdLst>
                    <a:gd name="T0" fmla="*/ 1 w 7"/>
                    <a:gd name="T1" fmla="*/ 6 h 42"/>
                    <a:gd name="T2" fmla="*/ 1 w 7"/>
                    <a:gd name="T3" fmla="*/ 3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98">
            <a:extLst>
              <a:ext uri="{FF2B5EF4-FFF2-40B4-BE49-F238E27FC236}">
                <a16:creationId xmlns:a16="http://schemas.microsoft.com/office/drawing/2014/main" id="{ED343C8B-C631-46C9-872C-DA232BCEEA57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268413"/>
            <a:ext cx="1006475" cy="609600"/>
            <a:chOff x="4890" y="960"/>
            <a:chExt cx="634" cy="384"/>
          </a:xfrm>
        </p:grpSpPr>
        <p:sp>
          <p:nvSpPr>
            <p:cNvPr id="16410" name="AutoShape 99">
              <a:extLst>
                <a:ext uri="{FF2B5EF4-FFF2-40B4-BE49-F238E27FC236}">
                  <a16:creationId xmlns:a16="http://schemas.microsoft.com/office/drawing/2014/main" id="{73627DC4-93EC-4A27-922A-018077AB8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60"/>
              <a:ext cx="576" cy="384"/>
            </a:xfrm>
            <a:prstGeom prst="wedgeRectCallout">
              <a:avLst>
                <a:gd name="adj1" fmla="val -115801"/>
                <a:gd name="adj2" fmla="val -971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1" name="Text Box 100">
              <a:extLst>
                <a:ext uri="{FF2B5EF4-FFF2-40B4-BE49-F238E27FC236}">
                  <a16:creationId xmlns:a16="http://schemas.microsoft.com/office/drawing/2014/main" id="{F1480C60-8E07-4339-8D87-1F5D67FEA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1008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是根</a:t>
              </a:r>
            </a:p>
          </p:txBody>
        </p:sp>
      </p:grpSp>
      <p:sp>
        <p:nvSpPr>
          <p:cNvPr id="120933" name="Text Box 101">
            <a:extLst>
              <a:ext uri="{FF2B5EF4-FFF2-40B4-BE49-F238E27FC236}">
                <a16:creationId xmlns:a16="http://schemas.microsoft.com/office/drawing/2014/main" id="{A40446CD-98A1-46BF-9965-D5BBED3E4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2936875"/>
            <a:ext cx="33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6404" name="Rectangle 102">
            <a:extLst>
              <a:ext uri="{FF2B5EF4-FFF2-40B4-BE49-F238E27FC236}">
                <a16:creationId xmlns:a16="http://schemas.microsoft.com/office/drawing/2014/main" id="{97A26DF2-2365-487D-B040-D2E2FAEA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22" name="Group 93">
            <a:extLst>
              <a:ext uri="{FF2B5EF4-FFF2-40B4-BE49-F238E27FC236}">
                <a16:creationId xmlns:a16="http://schemas.microsoft.com/office/drawing/2014/main" id="{BD9A598F-51C8-45BA-95C4-E5FF724B92C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82775"/>
            <a:ext cx="7559675" cy="609600"/>
            <a:chOff x="144" y="2832"/>
            <a:chExt cx="4665" cy="384"/>
          </a:xfrm>
        </p:grpSpPr>
        <p:grpSp>
          <p:nvGrpSpPr>
            <p:cNvPr id="16406" name="Group 94">
              <a:extLst>
                <a:ext uri="{FF2B5EF4-FFF2-40B4-BE49-F238E27FC236}">
                  <a16:creationId xmlns:a16="http://schemas.microsoft.com/office/drawing/2014/main" id="{90AD38CF-4264-468E-BAA7-572040DEB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832"/>
              <a:ext cx="4656" cy="384"/>
              <a:chOff x="288" y="2592"/>
              <a:chExt cx="528" cy="384"/>
            </a:xfrm>
          </p:grpSpPr>
          <p:sp>
            <p:nvSpPr>
              <p:cNvPr id="16408" name="AutoShape 95" descr="新闻纸">
                <a:extLst>
                  <a:ext uri="{FF2B5EF4-FFF2-40B4-BE49-F238E27FC236}">
                    <a16:creationId xmlns:a16="http://schemas.microsoft.com/office/drawing/2014/main" id="{3EA95AF8-4AE8-4719-9FD5-83A3799CA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3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9" name="Text Box 96">
                <a:extLst>
                  <a:ext uri="{FF2B5EF4-FFF2-40B4-BE49-F238E27FC236}">
                    <a16:creationId xmlns:a16="http://schemas.microsoft.com/office/drawing/2014/main" id="{9E4140D0-473A-4036-B27D-9E00A66A5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07" name="Rectangle 97">
              <a:extLst>
                <a:ext uri="{FF2B5EF4-FFF2-40B4-BE49-F238E27FC236}">
                  <a16:creationId xmlns:a16="http://schemas.microsoft.com/office/drawing/2014/main" id="{50BBE68E-48E3-4044-8635-35D45F2A2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2880"/>
              <a:ext cx="4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由构造过程知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迭代法至少有二阶的收敛速度。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8" grpId="0" bldLvl="0" animBg="1"/>
      <p:bldP spid="120839" grpId="0" animBg="1"/>
      <p:bldP spid="120840" grpId="0" animBg="1"/>
      <p:bldP spid="120854" grpId="0" animBg="1"/>
      <p:bldP spid="1209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>
            <a:extLst>
              <a:ext uri="{FF2B5EF4-FFF2-40B4-BE49-F238E27FC236}">
                <a16:creationId xmlns:a16="http://schemas.microsoft.com/office/drawing/2014/main" id="{668BCF6B-CAA3-4032-B500-FFC1C66B1C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8153400" cy="2130425"/>
            <a:chOff x="384" y="482"/>
            <a:chExt cx="5136" cy="1342"/>
          </a:xfrm>
        </p:grpSpPr>
        <p:sp>
          <p:nvSpPr>
            <p:cNvPr id="17419" name="Text Box 9">
              <a:extLst>
                <a:ext uri="{FF2B5EF4-FFF2-40B4-BE49-F238E27FC236}">
                  <a16:creationId xmlns:a16="http://schemas.microsoft.com/office/drawing/2014/main" id="{963A8DC8-819A-4222-A772-30304AFCB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82"/>
              <a:ext cx="513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局部收敛性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）设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 b="1" baseline="30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，若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为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上的根，且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*) 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，则存在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的邻域            使得任取初值                   ，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Newton’s Method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产生的序列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收敛到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，且满足</a:t>
              </a:r>
            </a:p>
          </p:txBody>
        </p:sp>
        <p:graphicFrame>
          <p:nvGraphicFramePr>
            <p:cNvPr id="17420" name="Object 10">
              <a:extLst>
                <a:ext uri="{FF2B5EF4-FFF2-40B4-BE49-F238E27FC236}">
                  <a16:creationId xmlns:a16="http://schemas.microsoft.com/office/drawing/2014/main" id="{84249A6D-F42B-4C10-9A50-BB09653BBFA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25" y="737"/>
            <a:ext cx="50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31800" imgH="203200" progId="Equation.3">
                    <p:embed/>
                  </p:oleObj>
                </mc:Choice>
                <mc:Fallback>
                  <p:oleObj r:id="rId3" imgW="431800" imgH="203200" progId="Equation.3">
                    <p:embed/>
                    <p:pic>
                      <p:nvPicPr>
                        <p:cNvPr id="17420" name="Object 10">
                          <a:extLst>
                            <a:ext uri="{FF2B5EF4-FFF2-40B4-BE49-F238E27FC236}">
                              <a16:creationId xmlns:a16="http://schemas.microsoft.com/office/drawing/2014/main" id="{84249A6D-F42B-4C10-9A50-BB09653BBFA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737"/>
                          <a:ext cx="50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1">
              <a:extLst>
                <a:ext uri="{FF2B5EF4-FFF2-40B4-BE49-F238E27FC236}">
                  <a16:creationId xmlns:a16="http://schemas.microsoft.com/office/drawing/2014/main" id="{210E4ECE-847D-4BAC-B807-9C111282A05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1" y="962"/>
            <a:ext cx="86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37240" imgH="228799" progId="Equation.3">
                    <p:embed/>
                  </p:oleObj>
                </mc:Choice>
                <mc:Fallback>
                  <p:oleObj r:id="rId5" imgW="737240" imgH="228799" progId="Equation.3">
                    <p:embed/>
                    <p:pic>
                      <p:nvPicPr>
                        <p:cNvPr id="17421" name="Object 11">
                          <a:extLst>
                            <a:ext uri="{FF2B5EF4-FFF2-40B4-BE49-F238E27FC236}">
                              <a16:creationId xmlns:a16="http://schemas.microsoft.com/office/drawing/2014/main" id="{210E4ECE-847D-4BAC-B807-9C111282A05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962"/>
                          <a:ext cx="86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2">
              <a:extLst>
                <a:ext uri="{FF2B5EF4-FFF2-40B4-BE49-F238E27FC236}">
                  <a16:creationId xmlns:a16="http://schemas.microsoft.com/office/drawing/2014/main" id="{E9B23354-2BE3-4555-9D06-3ADC75010DE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36" y="1298"/>
            <a:ext cx="230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27200" imgH="431800" progId="Equation.3">
                    <p:embed/>
                  </p:oleObj>
                </mc:Choice>
                <mc:Fallback>
                  <p:oleObj r:id="rId7" imgW="1727200" imgH="431800" progId="Equation.3">
                    <p:embed/>
                    <p:pic>
                      <p:nvPicPr>
                        <p:cNvPr id="17422" name="Object 12">
                          <a:extLst>
                            <a:ext uri="{FF2B5EF4-FFF2-40B4-BE49-F238E27FC236}">
                              <a16:creationId xmlns:a16="http://schemas.microsoft.com/office/drawing/2014/main" id="{E9B23354-2BE3-4555-9D06-3ADC75010DE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98"/>
                          <a:ext cx="230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2D98E7-F562-4728-A25B-A89DE1D5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48F9447F-B6E5-4A27-804E-6E3372A5317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67000"/>
            <a:ext cx="7543800" cy="3810000"/>
            <a:chOff x="288" y="240"/>
            <a:chExt cx="4752" cy="2400"/>
          </a:xfrm>
        </p:grpSpPr>
        <p:sp>
          <p:nvSpPr>
            <p:cNvPr id="17414" name="AutoShape 15">
              <a:extLst>
                <a:ext uri="{FF2B5EF4-FFF2-40B4-BE49-F238E27FC236}">
                  <a16:creationId xmlns:a16="http://schemas.microsoft.com/office/drawing/2014/main" id="{1EACC983-9BF5-4B76-A103-9B08EEA8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4752" cy="2400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CCFF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15" name="Group 16">
              <a:extLst>
                <a:ext uri="{FF2B5EF4-FFF2-40B4-BE49-F238E27FC236}">
                  <a16:creationId xmlns:a16="http://schemas.microsoft.com/office/drawing/2014/main" id="{1FD888EF-11DB-4366-A1AD-C0D5A4AE2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18"/>
              <a:ext cx="4464" cy="1786"/>
              <a:chOff x="480" y="432"/>
              <a:chExt cx="4464" cy="1786"/>
            </a:xfrm>
          </p:grpSpPr>
          <p:sp>
            <p:nvSpPr>
              <p:cNvPr id="17416" name="Rectangle 17">
                <a:extLst>
                  <a:ext uri="{FF2B5EF4-FFF2-40B4-BE49-F238E27FC236}">
                    <a16:creationId xmlns:a16="http://schemas.microsoft.com/office/drawing/2014/main" id="{1584C209-1737-4298-B276-518AD64F5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432"/>
                <a:ext cx="4464" cy="1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15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解非线性方程              的牛顿法，是一种将非线性方程线性化方法。它是解代数方程和超越方程的有效方法之一。牛顿方法在单根附近具有较高的收敛速度， 而且牛顿方法不仅可以用来求实根， 还可用来求               代数方程的复根，同时还可推广用来解非线性方程组。</a:t>
                </a:r>
              </a:p>
            </p:txBody>
          </p:sp>
          <p:graphicFrame>
            <p:nvGraphicFramePr>
              <p:cNvPr id="17417" name="Object 18">
                <a:extLst>
                  <a:ext uri="{FF2B5EF4-FFF2-40B4-BE49-F238E27FC236}">
                    <a16:creationId xmlns:a16="http://schemas.microsoft.com/office/drawing/2014/main" id="{71BCEA3F-5F97-4D26-A909-2B5EFB4EBC1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07" y="1662"/>
              <a:ext cx="72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571576" imgH="180941" progId="Equation.3">
                      <p:embed/>
                    </p:oleObj>
                  </mc:Choice>
                  <mc:Fallback>
                    <p:oleObj r:id="rId9" imgW="571576" imgH="180941" progId="Equation.3">
                      <p:embed/>
                      <p:pic>
                        <p:nvPicPr>
                          <p:cNvPr id="17417" name="Object 18">
                            <a:extLst>
                              <a:ext uri="{FF2B5EF4-FFF2-40B4-BE49-F238E27FC236}">
                                <a16:creationId xmlns:a16="http://schemas.microsoft.com/office/drawing/2014/main" id="{71BCEA3F-5F97-4D26-A909-2B5EFB4EBC1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" y="1662"/>
                            <a:ext cx="720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8" name="Object 19">
                <a:extLst>
                  <a:ext uri="{FF2B5EF4-FFF2-40B4-BE49-F238E27FC236}">
                    <a16:creationId xmlns:a16="http://schemas.microsoft.com/office/drawing/2014/main" id="{554414B7-FC03-42AC-86CC-BB89B1FAA7C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77" y="537"/>
              <a:ext cx="65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571576" imgH="180941" progId="Equation.3">
                      <p:embed/>
                    </p:oleObj>
                  </mc:Choice>
                  <mc:Fallback>
                    <p:oleObj r:id="rId11" imgW="571576" imgH="180941" progId="Equation.3">
                      <p:embed/>
                      <p:pic>
                        <p:nvPicPr>
                          <p:cNvPr id="17418" name="Object 19">
                            <a:extLst>
                              <a:ext uri="{FF2B5EF4-FFF2-40B4-BE49-F238E27FC236}">
                                <a16:creationId xmlns:a16="http://schemas.microsoft.com/office/drawing/2014/main" id="{554414B7-FC03-42AC-86CC-BB89B1FAA7C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7" y="537"/>
                            <a:ext cx="659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2472" name="AutoShape 8" descr="白色大理石">
            <a:extLst>
              <a:ext uri="{FF2B5EF4-FFF2-40B4-BE49-F238E27FC236}">
                <a16:creationId xmlns:a16="http://schemas.microsoft.com/office/drawing/2014/main" id="{6B03A3C0-4F20-4D2E-8CEC-5E980245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B16894-640A-4C42-8F7A-F7CA68D5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569130CE-1433-437D-87A0-A7AFAFF431D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924800" cy="1150938"/>
            <a:chOff x="288" y="336"/>
            <a:chExt cx="4992" cy="725"/>
          </a:xfrm>
        </p:grpSpPr>
        <p:sp>
          <p:nvSpPr>
            <p:cNvPr id="18453" name="Text Box 3">
              <a:extLst>
                <a:ext uri="{FF2B5EF4-FFF2-40B4-BE49-F238E27FC236}">
                  <a16:creationId xmlns:a16="http://schemas.microsoft.com/office/drawing/2014/main" id="{13911484-C453-4115-90FA-67D3A45C3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4992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Newton’s Method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事实上是一种特殊的不动点迭代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其中                              ，则</a:t>
              </a:r>
            </a:p>
          </p:txBody>
        </p:sp>
        <p:graphicFrame>
          <p:nvGraphicFramePr>
            <p:cNvPr id="18454" name="Object 4">
              <a:extLst>
                <a:ext uri="{FF2B5EF4-FFF2-40B4-BE49-F238E27FC236}">
                  <a16:creationId xmlns:a16="http://schemas.microsoft.com/office/drawing/2014/main" id="{A79B4188-AE29-4F41-918B-5D656506A2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11" y="569"/>
            <a:ext cx="1289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17600" imgH="431800" progId="Equation.3">
                    <p:embed/>
                  </p:oleObj>
                </mc:Choice>
                <mc:Fallback>
                  <p:oleObj r:id="rId7" imgW="1117600" imgH="431800" progId="Equation.3">
                    <p:embed/>
                    <p:pic>
                      <p:nvPicPr>
                        <p:cNvPr id="18454" name="Object 4">
                          <a:extLst>
                            <a:ext uri="{FF2B5EF4-FFF2-40B4-BE49-F238E27FC236}">
                              <a16:creationId xmlns:a16="http://schemas.microsoft.com/office/drawing/2014/main" id="{A79B4188-AE29-4F41-918B-5D656506A23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69"/>
                          <a:ext cx="1289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E68D8A35-A4C8-4D8E-B2BA-0121DB16ABA1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741488"/>
            <a:ext cx="5564188" cy="865187"/>
            <a:chOff x="904" y="1097"/>
            <a:chExt cx="3505" cy="545"/>
          </a:xfrm>
        </p:grpSpPr>
        <p:graphicFrame>
          <p:nvGraphicFramePr>
            <p:cNvPr id="18451" name="Object 6">
              <a:extLst>
                <a:ext uri="{FF2B5EF4-FFF2-40B4-BE49-F238E27FC236}">
                  <a16:creationId xmlns:a16="http://schemas.microsoft.com/office/drawing/2014/main" id="{E300A8CB-08C0-4A12-AE72-EAEC45F9A42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04" y="1097"/>
            <a:ext cx="291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299698" imgH="470104" progId="Equation.3">
                    <p:embed/>
                  </p:oleObj>
                </mc:Choice>
                <mc:Fallback>
                  <p:oleObj r:id="rId9" imgW="2299698" imgH="470104" progId="Equation.3">
                    <p:embed/>
                    <p:pic>
                      <p:nvPicPr>
                        <p:cNvPr id="18451" name="Object 6">
                          <a:extLst>
                            <a:ext uri="{FF2B5EF4-FFF2-40B4-BE49-F238E27FC236}">
                              <a16:creationId xmlns:a16="http://schemas.microsoft.com/office/drawing/2014/main" id="{E300A8CB-08C0-4A12-AE72-EAEC45F9A42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097"/>
                          <a:ext cx="291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7">
              <a:extLst>
                <a:ext uri="{FF2B5EF4-FFF2-40B4-BE49-F238E27FC236}">
                  <a16:creationId xmlns:a16="http://schemas.microsoft.com/office/drawing/2014/main" id="{C44199BA-C0C6-48A3-BB91-14C0BF031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20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收敛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5F716210-8475-4ECD-819F-8264BC0AD60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19400"/>
            <a:ext cx="6456363" cy="989013"/>
            <a:chOff x="864" y="1776"/>
            <a:chExt cx="4067" cy="623"/>
          </a:xfrm>
        </p:grpSpPr>
        <p:sp>
          <p:nvSpPr>
            <p:cNvPr id="18449" name="Text Box 9">
              <a:extLst>
                <a:ext uri="{FF2B5EF4-FFF2-40B4-BE49-F238E27FC236}">
                  <a16:creationId xmlns:a16="http://schemas.microsoft.com/office/drawing/2014/main" id="{5E4CE2B3-50FA-45BC-B13C-9D05F431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76"/>
              <a:ext cx="163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Taylor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展开：</a:t>
              </a:r>
            </a:p>
          </p:txBody>
        </p:sp>
        <p:graphicFrame>
          <p:nvGraphicFramePr>
            <p:cNvPr id="18450" name="Object 10">
              <a:extLst>
                <a:ext uri="{FF2B5EF4-FFF2-40B4-BE49-F238E27FC236}">
                  <a16:creationId xmlns:a16="http://schemas.microsoft.com/office/drawing/2014/main" id="{BB723A0A-F7CA-4C3E-9BD1-173CCD5635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64" y="1968"/>
            <a:ext cx="406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554457" imgH="393529" progId="Equation.3">
                    <p:embed/>
                  </p:oleObj>
                </mc:Choice>
                <mc:Fallback>
                  <p:oleObj r:id="rId11" imgW="3554457" imgH="393529" progId="Equation.3">
                    <p:embed/>
                    <p:pic>
                      <p:nvPicPr>
                        <p:cNvPr id="18450" name="Object 10">
                          <a:extLst>
                            <a:ext uri="{FF2B5EF4-FFF2-40B4-BE49-F238E27FC236}">
                              <a16:creationId xmlns:a16="http://schemas.microsoft.com/office/drawing/2014/main" id="{BB723A0A-F7CA-4C3E-9BD1-173CCD56358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68"/>
                          <a:ext cx="406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68E30B5D-411E-45B9-B34E-6AB60DA5D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293441"/>
              </p:ext>
            </p:extLst>
          </p:nvPr>
        </p:nvGraphicFramePr>
        <p:xfrm>
          <a:off x="1447800" y="3733800"/>
          <a:ext cx="49355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754704" imgH="431613" progId="Equation.3">
                  <p:embed/>
                </p:oleObj>
              </mc:Choice>
              <mc:Fallback>
                <p:oleObj r:id="rId13" imgW="2754704" imgH="431613" progId="Equation.3">
                  <p:embed/>
                  <p:pic>
                    <p:nvPicPr>
                      <p:cNvPr id="63500" name="Object 12">
                        <a:extLst>
                          <a:ext uri="{FF2B5EF4-FFF2-40B4-BE49-F238E27FC236}">
                            <a16:creationId xmlns:a16="http://schemas.microsoft.com/office/drawing/2014/main" id="{68E30B5D-411E-45B9-B34E-6AB60DA5D9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49355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BB271581-ED98-4DCC-8DB1-0DAE172644D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95800"/>
            <a:ext cx="1295400" cy="533400"/>
            <a:chOff x="1632" y="2832"/>
            <a:chExt cx="816" cy="336"/>
          </a:xfrm>
        </p:grpSpPr>
        <p:sp>
          <p:nvSpPr>
            <p:cNvPr id="18447" name="AutoShape 13">
              <a:extLst>
                <a:ext uri="{FF2B5EF4-FFF2-40B4-BE49-F238E27FC236}">
                  <a16:creationId xmlns:a16="http://schemas.microsoft.com/office/drawing/2014/main" id="{78F389F7-9A89-4B3C-AF3C-3A50A2FAD8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68" y="2496"/>
              <a:ext cx="144" cy="816"/>
            </a:xfrm>
            <a:prstGeom prst="rightBrace">
              <a:avLst>
                <a:gd name="adj1" fmla="val 471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48" name="Object 14">
              <a:extLst>
                <a:ext uri="{FF2B5EF4-FFF2-40B4-BE49-F238E27FC236}">
                  <a16:creationId xmlns:a16="http://schemas.microsoft.com/office/drawing/2014/main" id="{0274C12F-C8ED-4DA3-B0A6-39F5B75C177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20" y="2928"/>
            <a:ext cx="3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92354" imgH="228799" progId="Equation.3">
                    <p:embed/>
                  </p:oleObj>
                </mc:Choice>
                <mc:Fallback>
                  <p:oleObj r:id="rId15" imgW="292354" imgH="228799" progId="Equation.3">
                    <p:embed/>
                    <p:pic>
                      <p:nvPicPr>
                        <p:cNvPr id="18448" name="Object 14">
                          <a:extLst>
                            <a:ext uri="{FF2B5EF4-FFF2-40B4-BE49-F238E27FC236}">
                              <a16:creationId xmlns:a16="http://schemas.microsoft.com/office/drawing/2014/main" id="{0274C12F-C8ED-4DA3-B0A6-39F5B75C177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28"/>
                          <a:ext cx="3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7" name="Object 19">
            <a:extLst>
              <a:ext uri="{FF2B5EF4-FFF2-40B4-BE49-F238E27FC236}">
                <a16:creationId xmlns:a16="http://schemas.microsoft.com/office/drawing/2014/main" id="{BD4CEF40-2AD0-40B5-80C6-BB9563484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014671"/>
              </p:ext>
            </p:extLst>
          </p:nvPr>
        </p:nvGraphicFramePr>
        <p:xfrm>
          <a:off x="1447800" y="5029200"/>
          <a:ext cx="3200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90700" imgH="431800" progId="Equation.3">
                  <p:embed/>
                </p:oleObj>
              </mc:Choice>
              <mc:Fallback>
                <p:oleObj r:id="rId17" imgW="1790700" imgH="431800" progId="Equation.3">
                  <p:embed/>
                  <p:pic>
                    <p:nvPicPr>
                      <p:cNvPr id="63507" name="Object 19">
                        <a:extLst>
                          <a:ext uri="{FF2B5EF4-FFF2-40B4-BE49-F238E27FC236}">
                            <a16:creationId xmlns:a16="http://schemas.microsoft.com/office/drawing/2014/main" id="{BD4CEF40-2AD0-40B5-80C6-BB9563484E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3200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>
            <a:extLst>
              <a:ext uri="{FF2B5EF4-FFF2-40B4-BE49-F238E27FC236}">
                <a16:creationId xmlns:a16="http://schemas.microsoft.com/office/drawing/2014/main" id="{A53602A2-97C1-4AF8-A597-525D1D1989C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029200"/>
            <a:ext cx="3886200" cy="830263"/>
            <a:chOff x="2976" y="3168"/>
            <a:chExt cx="2448" cy="523"/>
          </a:xfrm>
        </p:grpSpPr>
        <p:sp>
          <p:nvSpPr>
            <p:cNvPr id="18445" name="Text Box 20">
              <a:extLst>
                <a:ext uri="{FF2B5EF4-FFF2-40B4-BE49-F238E27FC236}">
                  <a16:creationId xmlns:a16="http://schemas.microsoft.com/office/drawing/2014/main" id="{E4F871D8-B814-4C29-9A4A-17EBF57D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68"/>
              <a:ext cx="23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只要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*) 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，则令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可得结论。</a:t>
              </a:r>
            </a:p>
          </p:txBody>
        </p:sp>
        <p:graphicFrame>
          <p:nvGraphicFramePr>
            <p:cNvPr id="18446" name="Object 21">
              <a:extLst>
                <a:ext uri="{FF2B5EF4-FFF2-40B4-BE49-F238E27FC236}">
                  <a16:creationId xmlns:a16="http://schemas.microsoft.com/office/drawing/2014/main" id="{C07C147F-65FC-4B76-B2E7-C1C48B94D92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48" y="3216"/>
            <a:ext cx="5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469492" imgH="177646" progId="Equation.3">
                    <p:embed/>
                  </p:oleObj>
                </mc:Choice>
                <mc:Fallback>
                  <p:oleObj r:id="rId19" imgW="469492" imgH="177646" progId="Equation.3">
                    <p:embed/>
                    <p:pic>
                      <p:nvPicPr>
                        <p:cNvPr id="18446" name="Object 21">
                          <a:extLst>
                            <a:ext uri="{FF2B5EF4-FFF2-40B4-BE49-F238E27FC236}">
                              <a16:creationId xmlns:a16="http://schemas.microsoft.com/office/drawing/2014/main" id="{C07C147F-65FC-4B76-B2E7-C1C48B94D92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16"/>
                          <a:ext cx="5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1" name="AutoShape 23">
            <a:extLst>
              <a:ext uri="{FF2B5EF4-FFF2-40B4-BE49-F238E27FC236}">
                <a16:creationId xmlns:a16="http://schemas.microsoft.com/office/drawing/2014/main" id="{3613EE5D-0B60-456B-8E80-CF92622E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4343400" cy="1143000"/>
          </a:xfrm>
          <a:prstGeom prst="wedgeEllipseCallout">
            <a:avLst>
              <a:gd name="adj1" fmla="val 19958"/>
              <a:gd name="adj2" fmla="val 17138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单根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/*simple root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附近收敛快</a:t>
            </a:r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BCBD249F-4515-4F85-8A14-48775733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6411E38-D5B3-42E4-8AF4-6429D123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1" grpId="0" animBg="1"/>
      <p:bldP spid="63512" grpId="0" animBg="1"/>
      <p:bldP spid="635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1D38BB47-25C9-4800-BCB7-8B0E8D49C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276331"/>
              </p:ext>
            </p:extLst>
          </p:nvPr>
        </p:nvGraphicFramePr>
        <p:xfrm>
          <a:off x="3124200" y="895350"/>
          <a:ext cx="22463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33373" imgH="428625" progId="Equation.3">
                  <p:embed/>
                </p:oleObj>
              </mc:Choice>
              <mc:Fallback>
                <p:oleObj r:id="rId4" imgW="1333373" imgH="428625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1D38BB47-25C9-4800-BCB7-8B0E8D49CF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95350"/>
                        <a:ext cx="22463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9E6D5DCF-32B3-46A3-A181-A4942B692C3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00213"/>
            <a:ext cx="5570537" cy="485775"/>
            <a:chOff x="368" y="1091"/>
            <a:chExt cx="3509" cy="306"/>
          </a:xfrm>
        </p:grpSpPr>
        <p:sp>
          <p:nvSpPr>
            <p:cNvPr id="19490" name="Rectangle 8">
              <a:extLst>
                <a:ext uri="{FF2B5EF4-FFF2-40B4-BE49-F238E27FC236}">
                  <a16:creationId xmlns:a16="http://schemas.microsoft.com/office/drawing/2014/main" id="{BBACA885-05A9-4180-9561-81B4CA03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1091"/>
              <a:ext cx="35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取迭代值              ，迭代结果列于表中。</a:t>
              </a:r>
            </a:p>
          </p:txBody>
        </p:sp>
        <p:graphicFrame>
          <p:nvGraphicFramePr>
            <p:cNvPr id="19491" name="Object 5">
              <a:extLst>
                <a:ext uri="{FF2B5EF4-FFF2-40B4-BE49-F238E27FC236}">
                  <a16:creationId xmlns:a16="http://schemas.microsoft.com/office/drawing/2014/main" id="{D0417319-CFE4-469C-A8D2-259C2D9E029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00" y="1135"/>
            <a:ext cx="6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23869" imgH="199923" progId="Equation.3">
                    <p:embed/>
                  </p:oleObj>
                </mc:Choice>
                <mc:Fallback>
                  <p:oleObj r:id="rId6" imgW="523869" imgH="199923" progId="Equation.3">
                    <p:embed/>
                    <p:pic>
                      <p:nvPicPr>
                        <p:cNvPr id="19491" name="Object 5">
                          <a:extLst>
                            <a:ext uri="{FF2B5EF4-FFF2-40B4-BE49-F238E27FC236}">
                              <a16:creationId xmlns:a16="http://schemas.microsoft.com/office/drawing/2014/main" id="{D0417319-CFE4-469C-A8D2-259C2D9E029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35"/>
                          <a:ext cx="62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F8F772FA-30B7-46AF-BE38-7019C591E682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381000"/>
            <a:ext cx="4616450" cy="457200"/>
            <a:chOff x="290" y="240"/>
            <a:chExt cx="2796" cy="288"/>
          </a:xfrm>
        </p:grpSpPr>
        <p:graphicFrame>
          <p:nvGraphicFramePr>
            <p:cNvPr id="19488" name="Object 3">
              <a:extLst>
                <a:ext uri="{FF2B5EF4-FFF2-40B4-BE49-F238E27FC236}">
                  <a16:creationId xmlns:a16="http://schemas.microsoft.com/office/drawing/2014/main" id="{B2E2F2F6-965C-4E8E-874C-DDD8D47C30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60" y="271"/>
            <a:ext cx="92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95433" imgH="180941" progId="Equation.3">
                    <p:embed/>
                  </p:oleObj>
                </mc:Choice>
                <mc:Fallback>
                  <p:oleObj r:id="rId8" imgW="695433" imgH="180941" progId="Equation.3">
                    <p:embed/>
                    <p:pic>
                      <p:nvPicPr>
                        <p:cNvPr id="19488" name="Object 3">
                          <a:extLst>
                            <a:ext uri="{FF2B5EF4-FFF2-40B4-BE49-F238E27FC236}">
                              <a16:creationId xmlns:a16="http://schemas.microsoft.com/office/drawing/2014/main" id="{B2E2F2F6-965C-4E8E-874C-DDD8D47C300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71"/>
                          <a:ext cx="92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Rectangle 7">
              <a:extLst>
                <a:ext uri="{FF2B5EF4-FFF2-40B4-BE49-F238E27FC236}">
                  <a16:creationId xmlns:a16="http://schemas.microsoft.com/office/drawing/2014/main" id="{CAF75487-C888-4401-82CB-ACB3D25C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用牛顿法解方程</a:t>
              </a: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161E2448-A8C0-41E5-AA2A-99665B73ED9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741740"/>
            <a:ext cx="8534400" cy="1485901"/>
            <a:chOff x="192" y="2357"/>
            <a:chExt cx="5376" cy="936"/>
          </a:xfrm>
        </p:grpSpPr>
        <p:sp>
          <p:nvSpPr>
            <p:cNvPr id="83970" name="Rectangle 2">
              <a:extLst>
                <a:ext uri="{FF2B5EF4-FFF2-40B4-BE49-F238E27FC236}">
                  <a16:creationId xmlns:a16="http://schemas.microsoft.com/office/drawing/2014/main" id="{984ED8DB-CFC0-469B-BBD1-B517C1C85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7"/>
              <a:ext cx="5376" cy="9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indent="678180" algn="just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所给方程实际上是方程            的等价形式。若用迭代格式</a:t>
              </a:r>
            </a:p>
            <a:p>
              <a:pPr indent="678180" algn="just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进行计算，迭代到同一精度要迭代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17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次，可见牛顿法收敛速度是很快的。 </a:t>
              </a:r>
            </a:p>
          </p:txBody>
        </p:sp>
        <p:graphicFrame>
          <p:nvGraphicFramePr>
            <p:cNvPr id="19486" name="Object 6">
              <a:extLst>
                <a:ext uri="{FF2B5EF4-FFF2-40B4-BE49-F238E27FC236}">
                  <a16:creationId xmlns:a16="http://schemas.microsoft.com/office/drawing/2014/main" id="{784D269C-0C27-4FCE-9D1D-CE904398FB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92" y="2400"/>
            <a:ext cx="62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66680" imgH="180941" progId="Equation.3">
                    <p:embed/>
                  </p:oleObj>
                </mc:Choice>
                <mc:Fallback>
                  <p:oleObj r:id="rId10" imgW="466680" imgH="180941" progId="Equation.3">
                    <p:embed/>
                    <p:pic>
                      <p:nvPicPr>
                        <p:cNvPr id="19486" name="Object 6">
                          <a:extLst>
                            <a:ext uri="{FF2B5EF4-FFF2-40B4-BE49-F238E27FC236}">
                              <a16:creationId xmlns:a16="http://schemas.microsoft.com/office/drawing/2014/main" id="{784D269C-0C27-4FCE-9D1D-CE904398FBC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00"/>
                          <a:ext cx="62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9">
              <a:extLst>
                <a:ext uri="{FF2B5EF4-FFF2-40B4-BE49-F238E27FC236}">
                  <a16:creationId xmlns:a16="http://schemas.microsoft.com/office/drawing/2014/main" id="{26A2891B-940D-4558-BE76-6C4F66DB420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" y="2688"/>
            <a:ext cx="8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685953" imgH="228702" progId="Equation.3">
                    <p:embed/>
                  </p:oleObj>
                </mc:Choice>
                <mc:Fallback>
                  <p:oleObj r:id="rId12" imgW="685953" imgH="228702" progId="Equation.3">
                    <p:embed/>
                    <p:pic>
                      <p:nvPicPr>
                        <p:cNvPr id="19487" name="Object 9">
                          <a:extLst>
                            <a:ext uri="{FF2B5EF4-FFF2-40B4-BE49-F238E27FC236}">
                              <a16:creationId xmlns:a16="http://schemas.microsoft.com/office/drawing/2014/main" id="{26A2891B-940D-4558-BE76-6C4F66DB420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688"/>
                          <a:ext cx="8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2" name="Rectangle 11">
            <a:extLst>
              <a:ext uri="{FF2B5EF4-FFF2-40B4-BE49-F238E27FC236}">
                <a16:creationId xmlns:a16="http://schemas.microsoft.com/office/drawing/2014/main" id="{F66D4472-EE34-406D-BC32-DF3693CE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C9D744C4-18E4-4CB9-B70E-6791EADAD11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57450"/>
            <a:ext cx="6705600" cy="1035050"/>
            <a:chOff x="594" y="1548"/>
            <a:chExt cx="4224" cy="652"/>
          </a:xfrm>
        </p:grpSpPr>
        <p:sp>
          <p:nvSpPr>
            <p:cNvPr id="84011" name="Rectangle 43">
              <a:extLst>
                <a:ext uri="{FF2B5EF4-FFF2-40B4-BE49-F238E27FC236}">
                  <a16:creationId xmlns:a16="http://schemas.microsoft.com/office/drawing/2014/main" id="{30382989-F1E5-4FBC-B511-FA61F9A4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1874"/>
              <a:ext cx="84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0.56714</a:t>
              </a:r>
            </a:p>
          </p:txBody>
        </p:sp>
        <p:sp>
          <p:nvSpPr>
            <p:cNvPr id="84012" name="Rectangle 44">
              <a:extLst>
                <a:ext uri="{FF2B5EF4-FFF2-40B4-BE49-F238E27FC236}">
                  <a16:creationId xmlns:a16="http://schemas.microsoft.com/office/drawing/2014/main" id="{5C84DB6F-1297-4241-849F-EB915EB8E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874"/>
              <a:ext cx="84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0.56716</a:t>
              </a:r>
            </a:p>
          </p:txBody>
        </p:sp>
        <p:sp>
          <p:nvSpPr>
            <p:cNvPr id="84013" name="Rectangle 45">
              <a:extLst>
                <a:ext uri="{FF2B5EF4-FFF2-40B4-BE49-F238E27FC236}">
                  <a16:creationId xmlns:a16="http://schemas.microsoft.com/office/drawing/2014/main" id="{BAFD48FD-32D4-42FC-B95C-ACB994B1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874"/>
              <a:ext cx="844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0.57102</a:t>
              </a:r>
            </a:p>
          </p:txBody>
        </p:sp>
        <p:sp>
          <p:nvSpPr>
            <p:cNvPr id="84014" name="Rectangle 46">
              <a:extLst>
                <a:ext uri="{FF2B5EF4-FFF2-40B4-BE49-F238E27FC236}">
                  <a16:creationId xmlns:a16="http://schemas.microsoft.com/office/drawing/2014/main" id="{FFC1CB90-72F0-4A9B-8923-9550FFAE0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874"/>
              <a:ext cx="84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84015" name="Rectangle 47">
              <a:extLst>
                <a:ext uri="{FF2B5EF4-FFF2-40B4-BE49-F238E27FC236}">
                  <a16:creationId xmlns:a16="http://schemas.microsoft.com/office/drawing/2014/main" id="{B8CD2C40-D6EB-4C81-95E1-736E6188F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874"/>
              <a:ext cx="84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9" name="Rectangle 48">
              <a:extLst>
                <a:ext uri="{FF2B5EF4-FFF2-40B4-BE49-F238E27FC236}">
                  <a16:creationId xmlns:a16="http://schemas.microsoft.com/office/drawing/2014/main" id="{2FAAA5EB-D763-49B5-B425-AC1E5007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1548"/>
              <a:ext cx="8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70" name="Rectangle 49">
              <a:extLst>
                <a:ext uri="{FF2B5EF4-FFF2-40B4-BE49-F238E27FC236}">
                  <a16:creationId xmlns:a16="http://schemas.microsoft.com/office/drawing/2014/main" id="{90C32318-47A5-4764-894D-C5626D7E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548"/>
              <a:ext cx="8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1" name="Rectangle 50">
              <a:extLst>
                <a:ext uri="{FF2B5EF4-FFF2-40B4-BE49-F238E27FC236}">
                  <a16:creationId xmlns:a16="http://schemas.microsoft.com/office/drawing/2014/main" id="{9992E870-9D46-47F3-B9AA-F2ECB5E4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548"/>
              <a:ext cx="8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2" name="Rectangle 51">
              <a:extLst>
                <a:ext uri="{FF2B5EF4-FFF2-40B4-BE49-F238E27FC236}">
                  <a16:creationId xmlns:a16="http://schemas.microsoft.com/office/drawing/2014/main" id="{728D71D3-91AA-47B0-BC92-298FC6B5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548"/>
              <a:ext cx="8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4020" name="Rectangle 52">
              <a:extLst>
                <a:ext uri="{FF2B5EF4-FFF2-40B4-BE49-F238E27FC236}">
                  <a16:creationId xmlns:a16="http://schemas.microsoft.com/office/drawing/2014/main" id="{38C261B4-CC91-48BD-941F-D78004D4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548"/>
              <a:ext cx="84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1" name="Line 53">
              <a:extLst>
                <a:ext uri="{FF2B5EF4-FFF2-40B4-BE49-F238E27FC236}">
                  <a16:creationId xmlns:a16="http://schemas.microsoft.com/office/drawing/2014/main" id="{AF8541EC-CC01-4EA1-95FB-100329885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548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2" name="Line 54">
              <a:extLst>
                <a:ext uri="{FF2B5EF4-FFF2-40B4-BE49-F238E27FC236}">
                  <a16:creationId xmlns:a16="http://schemas.microsoft.com/office/drawing/2014/main" id="{359A55A0-AD68-43E5-8F29-223BE5E83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87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3" name="Line 55">
              <a:extLst>
                <a:ext uri="{FF2B5EF4-FFF2-40B4-BE49-F238E27FC236}">
                  <a16:creationId xmlns:a16="http://schemas.microsoft.com/office/drawing/2014/main" id="{14DDBCFE-CF87-4861-9269-E5A6A9BEC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20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4" name="Line 56">
              <a:extLst>
                <a:ext uri="{FF2B5EF4-FFF2-40B4-BE49-F238E27FC236}">
                  <a16:creationId xmlns:a16="http://schemas.microsoft.com/office/drawing/2014/main" id="{EF8D6E26-6A8A-404D-8F8B-485B2268F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548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5" name="Line 57">
              <a:extLst>
                <a:ext uri="{FF2B5EF4-FFF2-40B4-BE49-F238E27FC236}">
                  <a16:creationId xmlns:a16="http://schemas.microsoft.com/office/drawing/2014/main" id="{35C27E5F-CDF8-41F9-8BB9-EC57CF7B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6" name="Line 58">
              <a:extLst>
                <a:ext uri="{FF2B5EF4-FFF2-40B4-BE49-F238E27FC236}">
                  <a16:creationId xmlns:a16="http://schemas.microsoft.com/office/drawing/2014/main" id="{DCFFC1ED-B923-4825-8B85-CFE944AC7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7" name="Line 59">
              <a:extLst>
                <a:ext uri="{FF2B5EF4-FFF2-40B4-BE49-F238E27FC236}">
                  <a16:creationId xmlns:a16="http://schemas.microsoft.com/office/drawing/2014/main" id="{3A87CB92-E8DD-4EA1-82D4-17E20A24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8" name="Line 60">
              <a:extLst>
                <a:ext uri="{FF2B5EF4-FFF2-40B4-BE49-F238E27FC236}">
                  <a16:creationId xmlns:a16="http://schemas.microsoft.com/office/drawing/2014/main" id="{CE648D9B-08DB-4CCB-AA7B-5DAF7D823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029" name="Line 61">
              <a:extLst>
                <a:ext uri="{FF2B5EF4-FFF2-40B4-BE49-F238E27FC236}">
                  <a16:creationId xmlns:a16="http://schemas.microsoft.com/office/drawing/2014/main" id="{619A0427-5920-4760-BC8C-C57D850B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1548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483" name="Object 62">
              <a:extLst>
                <a:ext uri="{FF2B5EF4-FFF2-40B4-BE49-F238E27FC236}">
                  <a16:creationId xmlns:a16="http://schemas.microsoft.com/office/drawing/2014/main" id="{CF2DC7CD-27C7-46C5-A9D4-F6A95E826EA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6" y="1584"/>
            <a:ext cx="2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39761" imgH="177877" progId="Equation.3">
                    <p:embed/>
                  </p:oleObj>
                </mc:Choice>
                <mc:Fallback>
                  <p:oleObj r:id="rId14" imgW="139761" imgH="177877" progId="Equation.3">
                    <p:embed/>
                    <p:pic>
                      <p:nvPicPr>
                        <p:cNvPr id="19483" name="Object 62">
                          <a:extLst>
                            <a:ext uri="{FF2B5EF4-FFF2-40B4-BE49-F238E27FC236}">
                              <a16:creationId xmlns:a16="http://schemas.microsoft.com/office/drawing/2014/main" id="{CF2DC7CD-27C7-46C5-A9D4-F6A95E826EA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584"/>
                          <a:ext cx="20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63">
              <a:extLst>
                <a:ext uri="{FF2B5EF4-FFF2-40B4-BE49-F238E27FC236}">
                  <a16:creationId xmlns:a16="http://schemas.microsoft.com/office/drawing/2014/main" id="{5C218B23-4CCE-4D26-8079-9B7CC9C49B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1" y="1845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0666" imgH="228799" progId="Equation.3">
                    <p:embed/>
                  </p:oleObj>
                </mc:Choice>
                <mc:Fallback>
                  <p:oleObj r:id="rId16" imgW="190666" imgH="228799" progId="Equation.3">
                    <p:embed/>
                    <p:pic>
                      <p:nvPicPr>
                        <p:cNvPr id="19484" name="Object 63">
                          <a:extLst>
                            <a:ext uri="{FF2B5EF4-FFF2-40B4-BE49-F238E27FC236}">
                              <a16:creationId xmlns:a16="http://schemas.microsoft.com/office/drawing/2014/main" id="{5C218B23-4CCE-4D26-8079-9B7CC9C49B0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845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3818E1EF-8245-4D55-8963-E8C8262BF05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620713"/>
            <a:ext cx="5657850" cy="461962"/>
            <a:chOff x="614" y="458"/>
            <a:chExt cx="3564" cy="291"/>
          </a:xfrm>
        </p:grpSpPr>
        <p:sp>
          <p:nvSpPr>
            <p:cNvPr id="20526" name="Text Box 4">
              <a:extLst>
                <a:ext uri="{FF2B5EF4-FFF2-40B4-BE49-F238E27FC236}">
                  <a16:creationId xmlns:a16="http://schemas.microsoft.com/office/drawing/2014/main" id="{96103CB6-C021-4552-81D3-C45CF9BF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458"/>
              <a:ext cx="35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利用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迭代法计算    的近似值。</a:t>
              </a:r>
            </a:p>
          </p:txBody>
        </p:sp>
        <p:graphicFrame>
          <p:nvGraphicFramePr>
            <p:cNvPr id="20527" name="Object 3">
              <a:extLst>
                <a:ext uri="{FF2B5EF4-FFF2-40B4-BE49-F238E27FC236}">
                  <a16:creationId xmlns:a16="http://schemas.microsoft.com/office/drawing/2014/main" id="{2A352CEC-5477-4BCE-9866-E6793552CA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480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41300" imgH="215900" progId="Equation.3">
                    <p:embed/>
                  </p:oleObj>
                </mc:Choice>
                <mc:Fallback>
                  <p:oleObj r:id="rId7" imgW="241300" imgH="215900" progId="Equation.3">
                    <p:embed/>
                    <p:pic>
                      <p:nvPicPr>
                        <p:cNvPr id="20527" name="Object 3">
                          <a:extLst>
                            <a:ext uri="{FF2B5EF4-FFF2-40B4-BE49-F238E27FC236}">
                              <a16:creationId xmlns:a16="http://schemas.microsoft.com/office/drawing/2014/main" id="{2A352CEC-5477-4BCE-9866-E6793552CA0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80"/>
                          <a:ext cx="2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234DF4B8-29FE-4D33-B69A-E38F7B7C00B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6540500" cy="461963"/>
            <a:chOff x="432" y="768"/>
            <a:chExt cx="4120" cy="291"/>
          </a:xfrm>
        </p:grpSpPr>
        <p:grpSp>
          <p:nvGrpSpPr>
            <p:cNvPr id="20521" name="Group 9">
              <a:extLst>
                <a:ext uri="{FF2B5EF4-FFF2-40B4-BE49-F238E27FC236}">
                  <a16:creationId xmlns:a16="http://schemas.microsoft.com/office/drawing/2014/main" id="{A9A6735F-2ECD-44A2-885F-DFED8DACE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768"/>
              <a:ext cx="3364" cy="291"/>
              <a:chOff x="566" y="890"/>
              <a:chExt cx="3364" cy="291"/>
            </a:xfrm>
          </p:grpSpPr>
          <p:sp>
            <p:nvSpPr>
              <p:cNvPr id="20523" name="Text Box 6">
                <a:extLst>
                  <a:ext uri="{FF2B5EF4-FFF2-40B4-BE49-F238E27FC236}">
                    <a16:creationId xmlns:a16="http://schemas.microsoft.com/office/drawing/2014/main" id="{C928AA45-EB61-4787-9043-83A5E94C6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890"/>
                <a:ext cx="3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       </a:t>
                </a:r>
                <a:r>
                  <a:rPr lang="zh-CN" altLang="en-US" sz="2400" b="1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可视为                          的正根</a:t>
                </a:r>
                <a:r>
                  <a:rPr lang="en-US" altLang="zh-CN" sz="2400" b="1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而</a:t>
                </a:r>
              </a:p>
            </p:txBody>
          </p:sp>
          <p:graphicFrame>
            <p:nvGraphicFramePr>
              <p:cNvPr id="20524" name="Object 7">
                <a:extLst>
                  <a:ext uri="{FF2B5EF4-FFF2-40B4-BE49-F238E27FC236}">
                    <a16:creationId xmlns:a16="http://schemas.microsoft.com/office/drawing/2014/main" id="{D2ECF45C-6AF9-44B3-93F9-C9C784D370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28" y="912"/>
              <a:ext cx="126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104925" imgH="199923" progId="Equation.3">
                      <p:embed/>
                    </p:oleObj>
                  </mc:Choice>
                  <mc:Fallback>
                    <p:oleObj r:id="rId9" imgW="1104925" imgH="199923" progId="Equation.3">
                      <p:embed/>
                      <p:pic>
                        <p:nvPicPr>
                          <p:cNvPr id="20524" name="Object 7">
                            <a:extLst>
                              <a:ext uri="{FF2B5EF4-FFF2-40B4-BE49-F238E27FC236}">
                                <a16:creationId xmlns:a16="http://schemas.microsoft.com/office/drawing/2014/main" id="{D2ECF45C-6AF9-44B3-93F9-C9C784D3704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912"/>
                            <a:ext cx="126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5" name="Object 8">
                <a:extLst>
                  <a:ext uri="{FF2B5EF4-FFF2-40B4-BE49-F238E27FC236}">
                    <a16:creationId xmlns:a16="http://schemas.microsoft.com/office/drawing/2014/main" id="{BAA9430E-76CA-4F97-A002-915E8021B5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12" y="912"/>
              <a:ext cx="2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241300" imgH="215900" progId="Equation.3">
                      <p:embed/>
                    </p:oleObj>
                  </mc:Choice>
                  <mc:Fallback>
                    <p:oleObj r:id="rId11" imgW="241300" imgH="215900" progId="Equation.3">
                      <p:embed/>
                      <p:pic>
                        <p:nvPicPr>
                          <p:cNvPr id="20525" name="Object 8">
                            <a:extLst>
                              <a:ext uri="{FF2B5EF4-FFF2-40B4-BE49-F238E27FC236}">
                                <a16:creationId xmlns:a16="http://schemas.microsoft.com/office/drawing/2014/main" id="{BAA9430E-76CA-4F97-A002-915E8021B5B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912"/>
                            <a:ext cx="2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22" name="Object 10">
              <a:extLst>
                <a:ext uri="{FF2B5EF4-FFF2-40B4-BE49-F238E27FC236}">
                  <a16:creationId xmlns:a16="http://schemas.microsoft.com/office/drawing/2014/main" id="{52E0B2B6-D4C6-4A61-9233-8C641B2283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96" y="816"/>
            <a:ext cx="85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736600" imgH="203200" progId="Equation.3">
                    <p:embed/>
                  </p:oleObj>
                </mc:Choice>
                <mc:Fallback>
                  <p:oleObj r:id="rId12" imgW="736600" imgH="203200" progId="Equation.3">
                    <p:embed/>
                    <p:pic>
                      <p:nvPicPr>
                        <p:cNvPr id="20522" name="Object 10">
                          <a:extLst>
                            <a:ext uri="{FF2B5EF4-FFF2-40B4-BE49-F238E27FC236}">
                              <a16:creationId xmlns:a16="http://schemas.microsoft.com/office/drawing/2014/main" id="{52E0B2B6-D4C6-4A61-9233-8C641B2283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16"/>
                          <a:ext cx="85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78F87341-7897-45E0-AD3A-D490C3D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94926"/>
              </p:ext>
            </p:extLst>
          </p:nvPr>
        </p:nvGraphicFramePr>
        <p:xfrm>
          <a:off x="2120900" y="2400300"/>
          <a:ext cx="5557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638304" imgH="428625" progId="Equation.3">
                  <p:embed/>
                </p:oleObj>
              </mc:Choice>
              <mc:Fallback>
                <p:oleObj r:id="rId14" imgW="2638304" imgH="428625" progId="Equation.3">
                  <p:embed/>
                  <p:pic>
                    <p:nvPicPr>
                      <p:cNvPr id="105483" name="Object 11">
                        <a:extLst>
                          <a:ext uri="{FF2B5EF4-FFF2-40B4-BE49-F238E27FC236}">
                            <a16:creationId xmlns:a16="http://schemas.microsoft.com/office/drawing/2014/main" id="{78F87341-7897-45E0-AD3A-D490C3D50B3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400300"/>
                        <a:ext cx="55578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>
            <a:extLst>
              <a:ext uri="{FF2B5EF4-FFF2-40B4-BE49-F238E27FC236}">
                <a16:creationId xmlns:a16="http://schemas.microsoft.com/office/drawing/2014/main" id="{4F254E4C-6064-4C98-8951-F0BE3B5E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46275"/>
            <a:ext cx="339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Newton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迭代公式为：</a:t>
            </a: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3A677CB-6527-49CB-B75E-B30F9CB11FE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4538"/>
            <a:ext cx="2984500" cy="504825"/>
            <a:chOff x="336" y="2064"/>
            <a:chExt cx="1880" cy="318"/>
          </a:xfrm>
        </p:grpSpPr>
        <p:sp>
          <p:nvSpPr>
            <p:cNvPr id="20518" name="Rectangle 13">
              <a:extLst>
                <a:ext uri="{FF2B5EF4-FFF2-40B4-BE49-F238E27FC236}">
                  <a16:creationId xmlns:a16="http://schemas.microsoft.com/office/drawing/2014/main" id="{34F590BA-6150-4C7D-9E59-2A205C53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取初值</a:t>
              </a:r>
            </a:p>
          </p:txBody>
        </p:sp>
        <p:graphicFrame>
          <p:nvGraphicFramePr>
            <p:cNvPr id="20519" name="Object 14">
              <a:extLst>
                <a:ext uri="{FF2B5EF4-FFF2-40B4-BE49-F238E27FC236}">
                  <a16:creationId xmlns:a16="http://schemas.microsoft.com/office/drawing/2014/main" id="{8161D959-D1AA-4463-9F8D-F33709CD424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2073"/>
            <a:ext cx="53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90531" imgH="199923" progId="Equation.3">
                    <p:embed/>
                  </p:oleObj>
                </mc:Choice>
                <mc:Fallback>
                  <p:oleObj r:id="rId16" imgW="390531" imgH="199923" progId="Equation.3">
                    <p:embed/>
                    <p:pic>
                      <p:nvPicPr>
                        <p:cNvPr id="20519" name="Object 14">
                          <a:extLst>
                            <a:ext uri="{FF2B5EF4-FFF2-40B4-BE49-F238E27FC236}">
                              <a16:creationId xmlns:a16="http://schemas.microsoft.com/office/drawing/2014/main" id="{8161D959-D1AA-4463-9F8D-F33709CD424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73"/>
                          <a:ext cx="53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Rectangle 17">
              <a:extLst>
                <a:ext uri="{FF2B5EF4-FFF2-40B4-BE49-F238E27FC236}">
                  <a16:creationId xmlns:a16="http://schemas.microsoft.com/office/drawing/2014/main" id="{6FC3D520-8892-4ACC-B702-784BA428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091"/>
              <a:ext cx="7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则得到</a:t>
              </a:r>
            </a:p>
          </p:txBody>
        </p:sp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50BCF96A-5790-4DA1-A471-6FDDAAB9D82C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797300"/>
            <a:ext cx="2279650" cy="482600"/>
            <a:chOff x="912" y="2448"/>
            <a:chExt cx="1436" cy="304"/>
          </a:xfrm>
        </p:grpSpPr>
        <p:graphicFrame>
          <p:nvGraphicFramePr>
            <p:cNvPr id="20516" name="Object 16">
              <a:extLst>
                <a:ext uri="{FF2B5EF4-FFF2-40B4-BE49-F238E27FC236}">
                  <a16:creationId xmlns:a16="http://schemas.microsoft.com/office/drawing/2014/main" id="{02A47DB7-A90E-4F01-8753-6D7EB362DA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2448"/>
            <a:ext cx="22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77800" imgH="215900" progId="Equation.3">
                    <p:embed/>
                  </p:oleObj>
                </mc:Choice>
                <mc:Fallback>
                  <p:oleObj r:id="rId18" imgW="177800" imgH="215900" progId="Equation.3">
                    <p:embed/>
                    <p:pic>
                      <p:nvPicPr>
                        <p:cNvPr id="20516" name="Object 16">
                          <a:extLst>
                            <a:ext uri="{FF2B5EF4-FFF2-40B4-BE49-F238E27FC236}">
                              <a16:creationId xmlns:a16="http://schemas.microsoft.com/office/drawing/2014/main" id="{02A47DB7-A90E-4F01-8753-6D7EB362DA4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22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7" name="Rectangle 22">
              <a:extLst>
                <a:ext uri="{FF2B5EF4-FFF2-40B4-BE49-F238E27FC236}">
                  <a16:creationId xmlns:a16="http://schemas.microsoft.com/office/drawing/2014/main" id="{742D9F0A-BB59-43D2-854F-C0EF1745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61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=1.500000000</a:t>
              </a:r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7B0AC431-BBDA-4747-9EA9-EEB30DA40BF9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3811588"/>
            <a:ext cx="2278063" cy="461962"/>
            <a:chOff x="2536" y="2496"/>
            <a:chExt cx="1435" cy="291"/>
          </a:xfrm>
        </p:grpSpPr>
        <p:graphicFrame>
          <p:nvGraphicFramePr>
            <p:cNvPr id="20514" name="Object 21">
              <a:extLst>
                <a:ext uri="{FF2B5EF4-FFF2-40B4-BE49-F238E27FC236}">
                  <a16:creationId xmlns:a16="http://schemas.microsoft.com/office/drawing/2014/main" id="{C4141DAF-2DAC-463A-A9EE-8AE2D4A9E9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36" y="2496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90583" imgH="215994" progId="Equation.3">
                    <p:embed/>
                  </p:oleObj>
                </mc:Choice>
                <mc:Fallback>
                  <p:oleObj r:id="rId20" imgW="190583" imgH="215994" progId="Equation.3">
                    <p:embed/>
                    <p:pic>
                      <p:nvPicPr>
                        <p:cNvPr id="20514" name="Object 21">
                          <a:extLst>
                            <a:ext uri="{FF2B5EF4-FFF2-40B4-BE49-F238E27FC236}">
                              <a16:creationId xmlns:a16="http://schemas.microsoft.com/office/drawing/2014/main" id="{C4141DAF-2DAC-463A-A9EE-8AE2D4A9E9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496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Rectangle 23">
              <a:extLst>
                <a:ext uri="{FF2B5EF4-FFF2-40B4-BE49-F238E27FC236}">
                  <a16:creationId xmlns:a16="http://schemas.microsoft.com/office/drawing/2014/main" id="{83283333-19D4-49AD-B74A-AE3F5081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496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=1.416666667</a:t>
              </a:r>
            </a:p>
          </p:txBody>
        </p:sp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FEC42158-3F4F-4D0D-806B-930E1B823461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4421188"/>
            <a:ext cx="2278063" cy="461962"/>
            <a:chOff x="2536" y="2841"/>
            <a:chExt cx="1435" cy="291"/>
          </a:xfrm>
        </p:grpSpPr>
        <p:graphicFrame>
          <p:nvGraphicFramePr>
            <p:cNvPr id="20512" name="Object 20">
              <a:extLst>
                <a:ext uri="{FF2B5EF4-FFF2-40B4-BE49-F238E27FC236}">
                  <a16:creationId xmlns:a16="http://schemas.microsoft.com/office/drawing/2014/main" id="{601C76F2-F7B1-4A3C-9BA2-9B4F22341D0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36" y="2841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90583" imgH="215994" progId="Equation.3">
                    <p:embed/>
                  </p:oleObj>
                </mc:Choice>
                <mc:Fallback>
                  <p:oleObj r:id="rId22" imgW="190583" imgH="215994" progId="Equation.3">
                    <p:embed/>
                    <p:pic>
                      <p:nvPicPr>
                        <p:cNvPr id="20512" name="Object 20">
                          <a:extLst>
                            <a:ext uri="{FF2B5EF4-FFF2-40B4-BE49-F238E27FC236}">
                              <a16:creationId xmlns:a16="http://schemas.microsoft.com/office/drawing/2014/main" id="{601C76F2-F7B1-4A3C-9BA2-9B4F22341D0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841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Rectangle 24">
              <a:extLst>
                <a:ext uri="{FF2B5EF4-FFF2-40B4-BE49-F238E27FC236}">
                  <a16:creationId xmlns:a16="http://schemas.microsoft.com/office/drawing/2014/main" id="{A0DBCCF4-7194-43C8-9CD5-1B718EAB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841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=1.414213562</a:t>
              </a:r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9DBF07BF-3FB5-46DC-84FD-67DA3129BC62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4406900"/>
            <a:ext cx="2306638" cy="488950"/>
            <a:chOff x="895" y="2863"/>
            <a:chExt cx="1453" cy="308"/>
          </a:xfrm>
        </p:grpSpPr>
        <p:graphicFrame>
          <p:nvGraphicFramePr>
            <p:cNvPr id="20510" name="Object 19">
              <a:extLst>
                <a:ext uri="{FF2B5EF4-FFF2-40B4-BE49-F238E27FC236}">
                  <a16:creationId xmlns:a16="http://schemas.microsoft.com/office/drawing/2014/main" id="{CB3A98B3-2794-4040-BFF7-1F95A744BFB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95" y="2863"/>
            <a:ext cx="24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90666" imgH="228799" progId="Equation.3">
                    <p:embed/>
                  </p:oleObj>
                </mc:Choice>
                <mc:Fallback>
                  <p:oleObj r:id="rId24" imgW="190666" imgH="228799" progId="Equation.3">
                    <p:embed/>
                    <p:pic>
                      <p:nvPicPr>
                        <p:cNvPr id="20510" name="Object 19">
                          <a:extLst>
                            <a:ext uri="{FF2B5EF4-FFF2-40B4-BE49-F238E27FC236}">
                              <a16:creationId xmlns:a16="http://schemas.microsoft.com/office/drawing/2014/main" id="{CB3A98B3-2794-4040-BFF7-1F95A744BFB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2863"/>
                          <a:ext cx="24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Rectangle 25">
              <a:extLst>
                <a:ext uri="{FF2B5EF4-FFF2-40B4-BE49-F238E27FC236}">
                  <a16:creationId xmlns:a16="http://schemas.microsoft.com/office/drawing/2014/main" id="{2879BF67-EA41-40BB-8B91-80F1CB88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=1.414215686</a:t>
              </a:r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id="{7F475B8C-A6B2-4573-8DBE-DAE21C3C6973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4924425"/>
            <a:ext cx="5707062" cy="471488"/>
            <a:chOff x="725" y="3168"/>
            <a:chExt cx="3595" cy="297"/>
          </a:xfrm>
        </p:grpSpPr>
        <p:sp>
          <p:nvSpPr>
            <p:cNvPr id="20508" name="Rectangle 27">
              <a:extLst>
                <a:ext uri="{FF2B5EF4-FFF2-40B4-BE49-F238E27FC236}">
                  <a16:creationId xmlns:a16="http://schemas.microsoft.com/office/drawing/2014/main" id="{F28C016B-2648-41CB-8660-5E99B01C4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177"/>
              <a:ext cx="3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与精确根取十位有效数字完全相同。</a:t>
              </a:r>
            </a:p>
          </p:txBody>
        </p:sp>
        <p:graphicFrame>
          <p:nvGraphicFramePr>
            <p:cNvPr id="20509" name="Object 28">
              <a:extLst>
                <a:ext uri="{FF2B5EF4-FFF2-40B4-BE49-F238E27FC236}">
                  <a16:creationId xmlns:a16="http://schemas.microsoft.com/office/drawing/2014/main" id="{7D683F1F-1874-4F76-9CD9-42A3C846BD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25" y="3168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90583" imgH="215994" progId="Equation.3">
                    <p:embed/>
                  </p:oleObj>
                </mc:Choice>
                <mc:Fallback>
                  <p:oleObj r:id="rId26" imgW="190583" imgH="215994" progId="Equation.3">
                    <p:embed/>
                    <p:pic>
                      <p:nvPicPr>
                        <p:cNvPr id="20509" name="Object 28">
                          <a:extLst>
                            <a:ext uri="{FF2B5EF4-FFF2-40B4-BE49-F238E27FC236}">
                              <a16:creationId xmlns:a16="http://schemas.microsoft.com/office/drawing/2014/main" id="{7D683F1F-1874-4F76-9CD9-42A3C846BD4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168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29756E29-6977-4421-B8FD-33FBB978C1D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95313" y="4876800"/>
            <a:ext cx="533400" cy="533400"/>
            <a:chOff x="2787" y="2607"/>
            <a:chExt cx="649" cy="841"/>
          </a:xfrm>
        </p:grpSpPr>
        <p:sp>
          <p:nvSpPr>
            <p:cNvPr id="20494" name="Freeform 30">
              <a:extLst>
                <a:ext uri="{FF2B5EF4-FFF2-40B4-BE49-F238E27FC236}">
                  <a16:creationId xmlns:a16="http://schemas.microsoft.com/office/drawing/2014/main" id="{4B9986B8-5733-4883-B21C-2BE92D828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5" name="Freeform 31">
              <a:extLst>
                <a:ext uri="{FF2B5EF4-FFF2-40B4-BE49-F238E27FC236}">
                  <a16:creationId xmlns:a16="http://schemas.microsoft.com/office/drawing/2014/main" id="{9A172A78-A99E-4106-B6F5-4028F756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607"/>
              <a:ext cx="444" cy="133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6" name="Freeform 32">
              <a:extLst>
                <a:ext uri="{FF2B5EF4-FFF2-40B4-BE49-F238E27FC236}">
                  <a16:creationId xmlns:a16="http://schemas.microsoft.com/office/drawing/2014/main" id="{AD4D1D1C-34C6-48CE-9706-029A91D7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2840"/>
              <a:ext cx="97" cy="115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7" name="Freeform 33">
              <a:extLst>
                <a:ext uri="{FF2B5EF4-FFF2-40B4-BE49-F238E27FC236}">
                  <a16:creationId xmlns:a16="http://schemas.microsoft.com/office/drawing/2014/main" id="{EEB38666-525F-4E48-B2DB-A7C0D5CB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960"/>
              <a:ext cx="114" cy="140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8" name="Freeform 34">
              <a:extLst>
                <a:ext uri="{FF2B5EF4-FFF2-40B4-BE49-F238E27FC236}">
                  <a16:creationId xmlns:a16="http://schemas.microsoft.com/office/drawing/2014/main" id="{AA38F623-64EA-4D25-A041-A49227591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100"/>
              <a:ext cx="91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9" name="Freeform 35">
              <a:extLst>
                <a:ext uri="{FF2B5EF4-FFF2-40B4-BE49-F238E27FC236}">
                  <a16:creationId xmlns:a16="http://schemas.microsoft.com/office/drawing/2014/main" id="{EB01FCFE-2CCA-4E65-8DD8-DD7B33BD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105"/>
              <a:ext cx="236" cy="150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0" name="Freeform 36">
              <a:extLst>
                <a:ext uri="{FF2B5EF4-FFF2-40B4-BE49-F238E27FC236}">
                  <a16:creationId xmlns:a16="http://schemas.microsoft.com/office/drawing/2014/main" id="{DBC941CE-AE84-4018-9DA5-16038202B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075"/>
              <a:ext cx="48" cy="43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1" name="Freeform 37">
              <a:extLst>
                <a:ext uri="{FF2B5EF4-FFF2-40B4-BE49-F238E27FC236}">
                  <a16:creationId xmlns:a16="http://schemas.microsoft.com/office/drawing/2014/main" id="{EE9180A2-2EE8-4A36-AFC9-38181A13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3045"/>
              <a:ext cx="17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2" name="Freeform 38">
              <a:extLst>
                <a:ext uri="{FF2B5EF4-FFF2-40B4-BE49-F238E27FC236}">
                  <a16:creationId xmlns:a16="http://schemas.microsoft.com/office/drawing/2014/main" id="{14F0D758-AFC4-4AFE-A431-04DE6B05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3050"/>
              <a:ext cx="71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3" name="Freeform 39">
              <a:extLst>
                <a:ext uri="{FF2B5EF4-FFF2-40B4-BE49-F238E27FC236}">
                  <a16:creationId xmlns:a16="http://schemas.microsoft.com/office/drawing/2014/main" id="{DD2A3E3F-8373-4BAC-BB11-F22F21415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3203"/>
              <a:ext cx="37" cy="35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4" name="Freeform 40">
              <a:extLst>
                <a:ext uri="{FF2B5EF4-FFF2-40B4-BE49-F238E27FC236}">
                  <a16:creationId xmlns:a16="http://schemas.microsoft.com/office/drawing/2014/main" id="{3785178A-0BDA-43A2-80EA-27327B70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2830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5" name="Freeform 41">
              <a:extLst>
                <a:ext uri="{FF2B5EF4-FFF2-40B4-BE49-F238E27FC236}">
                  <a16:creationId xmlns:a16="http://schemas.microsoft.com/office/drawing/2014/main" id="{4CBC50FE-E1F3-4367-80D4-92A9DD5C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375"/>
              <a:ext cx="42" cy="73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6" name="Freeform 42">
              <a:extLst>
                <a:ext uri="{FF2B5EF4-FFF2-40B4-BE49-F238E27FC236}">
                  <a16:creationId xmlns:a16="http://schemas.microsoft.com/office/drawing/2014/main" id="{18F911BD-34E2-41F1-ABB7-0E8FA410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255"/>
              <a:ext cx="85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7" name="Freeform 43">
              <a:extLst>
                <a:ext uri="{FF2B5EF4-FFF2-40B4-BE49-F238E27FC236}">
                  <a16:creationId xmlns:a16="http://schemas.microsoft.com/office/drawing/2014/main" id="{75214D6E-566A-422E-AC02-94A4B2E0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3340"/>
              <a:ext cx="25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493" name="Rectangle 48">
            <a:extLst>
              <a:ext uri="{FF2B5EF4-FFF2-40B4-BE49-F238E27FC236}">
                <a16:creationId xmlns:a16="http://schemas.microsoft.com/office/drawing/2014/main" id="{A4F23940-1E8F-4C3B-978C-F703D0C1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45412E2-3346-49CE-BF1F-3FA135C4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sp>
        <p:nvSpPr>
          <p:cNvPr id="64515" name="AutoShape 3" descr="再生纸">
            <a:extLst>
              <a:ext uri="{FF2B5EF4-FFF2-40B4-BE49-F238E27FC236}">
                <a16:creationId xmlns:a16="http://schemas.microsoft.com/office/drawing/2014/main" id="{A8CF43C1-396F-42C2-832A-DA4B289D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noFill/>
            <a:rou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Newton’s Method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收敛性依赖于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的选取。</a:t>
            </a: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9C4306E3-D322-4285-812B-9D9F0305A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352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D2A6108-E50B-44FE-B95A-76A6B36DF07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97100"/>
            <a:ext cx="6781800" cy="2298700"/>
            <a:chOff x="720" y="1384"/>
            <a:chExt cx="4272" cy="1448"/>
          </a:xfrm>
        </p:grpSpPr>
        <p:sp>
          <p:nvSpPr>
            <p:cNvPr id="21566" name="Freeform 5">
              <a:extLst>
                <a:ext uri="{FF2B5EF4-FFF2-40B4-BE49-F238E27FC236}">
                  <a16:creationId xmlns:a16="http://schemas.microsoft.com/office/drawing/2014/main" id="{82CE907C-B725-43EB-9B05-A8937B6C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7" name="Freeform 6">
              <a:extLst>
                <a:ext uri="{FF2B5EF4-FFF2-40B4-BE49-F238E27FC236}">
                  <a16:creationId xmlns:a16="http://schemas.microsoft.com/office/drawing/2014/main" id="{6F50473A-1189-400C-BE40-FAAB8AFE1A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8" name="Freeform 7">
              <a:extLst>
                <a:ext uri="{FF2B5EF4-FFF2-40B4-BE49-F238E27FC236}">
                  <a16:creationId xmlns:a16="http://schemas.microsoft.com/office/drawing/2014/main" id="{64C80A35-146F-41A3-89A9-AB93A2AB7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21" name="Text Box 9">
            <a:extLst>
              <a:ext uri="{FF2B5EF4-FFF2-40B4-BE49-F238E27FC236}">
                <a16:creationId xmlns:a16="http://schemas.microsoft.com/office/drawing/2014/main" id="{AB376F0B-BC19-4089-A9C7-76035DD8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en-US" altLang="zh-CN" sz="2400" b="1" i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60149195-CDA5-45CF-90F2-AD74B412D49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457200" cy="1335088"/>
            <a:chOff x="1344" y="1824"/>
            <a:chExt cx="288" cy="841"/>
          </a:xfrm>
        </p:grpSpPr>
        <p:sp>
          <p:nvSpPr>
            <p:cNvPr id="21564" name="Text Box 10">
              <a:extLst>
                <a:ext uri="{FF2B5EF4-FFF2-40B4-BE49-F238E27FC236}">
                  <a16:creationId xmlns:a16="http://schemas.microsoft.com/office/drawing/2014/main" id="{C55745FB-1B71-4B30-B4AD-212E87B90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5" name="Line 11">
              <a:extLst>
                <a:ext uri="{FF2B5EF4-FFF2-40B4-BE49-F238E27FC236}">
                  <a16:creationId xmlns:a16="http://schemas.microsoft.com/office/drawing/2014/main" id="{0A5580F9-6707-4E2C-B775-3A3A73D11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26" name="Line 14">
            <a:extLst>
              <a:ext uri="{FF2B5EF4-FFF2-40B4-BE49-F238E27FC236}">
                <a16:creationId xmlns:a16="http://schemas.microsoft.com/office/drawing/2014/main" id="{4656B4D4-F34C-443B-B7A0-5A571264A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352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AF61D0A6-6215-4E53-BF31-1C8D6EDAE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667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65391629-3EF8-4EFD-850E-3E4C130BA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7513" y="2667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2C7E28F7-E161-40C7-88F7-B2331B12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4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A2EE78C6-5858-4636-B479-E0CE87503EE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95600"/>
            <a:ext cx="457200" cy="1600200"/>
            <a:chOff x="768" y="1824"/>
            <a:chExt cx="288" cy="1008"/>
          </a:xfrm>
        </p:grpSpPr>
        <p:sp>
          <p:nvSpPr>
            <p:cNvPr id="21562" name="Text Box 20">
              <a:extLst>
                <a:ext uri="{FF2B5EF4-FFF2-40B4-BE49-F238E27FC236}">
                  <a16:creationId xmlns:a16="http://schemas.microsoft.com/office/drawing/2014/main" id="{9FFCADB4-0612-4DB4-A260-4F5711893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3" name="Line 21">
              <a:extLst>
                <a:ext uri="{FF2B5EF4-FFF2-40B4-BE49-F238E27FC236}">
                  <a16:creationId xmlns:a16="http://schemas.microsoft.com/office/drawing/2014/main" id="{8B4F6356-4010-4A9C-ADD9-034EAE05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35" name="Line 23">
            <a:extLst>
              <a:ext uri="{FF2B5EF4-FFF2-40B4-BE49-F238E27FC236}">
                <a16:creationId xmlns:a16="http://schemas.microsoft.com/office/drawing/2014/main" id="{59CF883E-37E4-4C18-9CFB-713854327B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352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82C35F5B-D8DC-40FB-9929-93CD01AD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24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59763816-767A-4C43-AB04-7E7E443831E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457200" cy="1482725"/>
            <a:chOff x="1104" y="1824"/>
            <a:chExt cx="288" cy="934"/>
          </a:xfrm>
        </p:grpSpPr>
        <p:sp>
          <p:nvSpPr>
            <p:cNvPr id="21560" name="Text Box 26">
              <a:extLst>
                <a:ext uri="{FF2B5EF4-FFF2-40B4-BE49-F238E27FC236}">
                  <a16:creationId xmlns:a16="http://schemas.microsoft.com/office/drawing/2014/main" id="{9F0221F8-48E5-4377-B362-EB299AD74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61" name="Line 27">
              <a:extLst>
                <a:ext uri="{FF2B5EF4-FFF2-40B4-BE49-F238E27FC236}">
                  <a16:creationId xmlns:a16="http://schemas.microsoft.com/office/drawing/2014/main" id="{8FD7CC83-F214-4002-AE40-DC499F6FD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44" name="Line 32">
            <a:extLst>
              <a:ext uri="{FF2B5EF4-FFF2-40B4-BE49-F238E27FC236}">
                <a16:creationId xmlns:a16="http://schemas.microsoft.com/office/drawing/2014/main" id="{DC296FAF-1583-428E-9009-3C0BD0DB6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349625"/>
            <a:ext cx="2403475" cy="104298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45" name="Line 33">
            <a:extLst>
              <a:ext uri="{FF2B5EF4-FFF2-40B4-BE49-F238E27FC236}">
                <a16:creationId xmlns:a16="http://schemas.microsoft.com/office/drawing/2014/main" id="{9A63A493-F608-42B6-982E-0B8946367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270125"/>
            <a:ext cx="2403475" cy="10620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46" name="Line 34">
            <a:extLst>
              <a:ext uri="{FF2B5EF4-FFF2-40B4-BE49-F238E27FC236}">
                <a16:creationId xmlns:a16="http://schemas.microsoft.com/office/drawing/2014/main" id="{6900E3DF-957C-438C-A256-2FECE8874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2286000"/>
            <a:ext cx="0" cy="10668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432BB751-41D8-4F1F-A86C-9D58F878F21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1095375" cy="946150"/>
            <a:chOff x="2430" y="438"/>
            <a:chExt cx="878" cy="878"/>
          </a:xfrm>
        </p:grpSpPr>
        <p:grpSp>
          <p:nvGrpSpPr>
            <p:cNvPr id="21525" name="Group 40">
              <a:extLst>
                <a:ext uri="{FF2B5EF4-FFF2-40B4-BE49-F238E27FC236}">
                  <a16:creationId xmlns:a16="http://schemas.microsoft.com/office/drawing/2014/main" id="{9D94B153-3C98-473F-AC11-6B4E05903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21558" name="Freeform 41">
                <a:extLst>
                  <a:ext uri="{FF2B5EF4-FFF2-40B4-BE49-F238E27FC236}">
                    <a16:creationId xmlns:a16="http://schemas.microsoft.com/office/drawing/2014/main" id="{635EC00A-5B18-45A6-9766-FEEF654D4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979"/>
                <a:ext cx="37" cy="109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9" name="Freeform 42">
                <a:extLst>
                  <a:ext uri="{FF2B5EF4-FFF2-40B4-BE49-F238E27FC236}">
                    <a16:creationId xmlns:a16="http://schemas.microsoft.com/office/drawing/2014/main" id="{846B10F7-97A4-49C5-98E1-8DE16E1DF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79"/>
                <a:ext cx="36" cy="109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26" name="Freeform 43">
              <a:extLst>
                <a:ext uri="{FF2B5EF4-FFF2-40B4-BE49-F238E27FC236}">
                  <a16:creationId xmlns:a16="http://schemas.microsoft.com/office/drawing/2014/main" id="{8160945E-9087-4384-A98E-5998E209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7" name="Freeform 44">
              <a:extLst>
                <a:ext uri="{FF2B5EF4-FFF2-40B4-BE49-F238E27FC236}">
                  <a16:creationId xmlns:a16="http://schemas.microsoft.com/office/drawing/2014/main" id="{2E984E48-30D7-4554-8602-BB47D9BB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185"/>
              <a:ext cx="149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8" name="Freeform 45">
              <a:extLst>
                <a:ext uri="{FF2B5EF4-FFF2-40B4-BE49-F238E27FC236}">
                  <a16:creationId xmlns:a16="http://schemas.microsoft.com/office/drawing/2014/main" id="{330D9E55-FD0C-4F68-9B50-A97D59960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731"/>
              <a:ext cx="421" cy="287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29" name="Group 46">
              <a:extLst>
                <a:ext uri="{FF2B5EF4-FFF2-40B4-BE49-F238E27FC236}">
                  <a16:creationId xmlns:a16="http://schemas.microsoft.com/office/drawing/2014/main" id="{F2F504AD-65F2-4F81-BAA4-839B7EDE1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21552" name="Group 47">
                <a:extLst>
                  <a:ext uri="{FF2B5EF4-FFF2-40B4-BE49-F238E27FC236}">
                    <a16:creationId xmlns:a16="http://schemas.microsoft.com/office/drawing/2014/main" id="{9C622A8A-7FB3-4232-89E4-6DA4DF74F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21556" name="Oval 48">
                  <a:extLst>
                    <a:ext uri="{FF2B5EF4-FFF2-40B4-BE49-F238E27FC236}">
                      <a16:creationId xmlns:a16="http://schemas.microsoft.com/office/drawing/2014/main" id="{2D31CC5F-BA76-48B7-87F2-96CFACF1E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7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7" name="Oval 49">
                  <a:extLst>
                    <a:ext uri="{FF2B5EF4-FFF2-40B4-BE49-F238E27FC236}">
                      <a16:creationId xmlns:a16="http://schemas.microsoft.com/office/drawing/2014/main" id="{E30387B5-C538-4F72-901B-5E73A492F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5" y="1017"/>
                  <a:ext cx="14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53" name="Group 50">
                <a:extLst>
                  <a:ext uri="{FF2B5EF4-FFF2-40B4-BE49-F238E27FC236}">
                    <a16:creationId xmlns:a16="http://schemas.microsoft.com/office/drawing/2014/main" id="{FD35BC7D-C4F9-4A57-866B-6472104367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21554" name="Oval 51">
                  <a:extLst>
                    <a:ext uri="{FF2B5EF4-FFF2-40B4-BE49-F238E27FC236}">
                      <a16:creationId xmlns:a16="http://schemas.microsoft.com/office/drawing/2014/main" id="{125E6AC0-FDC6-4176-8C60-EE55B0E87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5" name="Oval 52">
                  <a:extLst>
                    <a:ext uri="{FF2B5EF4-FFF2-40B4-BE49-F238E27FC236}">
                      <a16:creationId xmlns:a16="http://schemas.microsoft.com/office/drawing/2014/main" id="{14412272-6C1F-4030-8BD0-7E3B17C91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1017"/>
                  <a:ext cx="13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30" name="Arc 53">
              <a:extLst>
                <a:ext uri="{FF2B5EF4-FFF2-40B4-BE49-F238E27FC236}">
                  <a16:creationId xmlns:a16="http://schemas.microsoft.com/office/drawing/2014/main" id="{EB220EC4-E164-449E-94EC-C05D1278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110"/>
              <a:ext cx="80" cy="41"/>
            </a:xfrm>
            <a:custGeom>
              <a:avLst/>
              <a:gdLst>
                <a:gd name="T0" fmla="*/ 81 w 43200"/>
                <a:gd name="T1" fmla="*/ 0 h 21600"/>
                <a:gd name="T2" fmla="*/ 41 w 43200"/>
                <a:gd name="T3" fmla="*/ 41 h 21600"/>
                <a:gd name="T4" fmla="*/ 0 w 43200"/>
                <a:gd name="T5" fmla="*/ 0 h 21600"/>
                <a:gd name="T6" fmla="*/ 81 w 43200"/>
                <a:gd name="T7" fmla="*/ 0 h 21600"/>
                <a:gd name="T8" fmla="*/ 41 w 43200"/>
                <a:gd name="T9" fmla="*/ 41 h 21600"/>
                <a:gd name="T10" fmla="*/ 0 w 43200"/>
                <a:gd name="T11" fmla="*/ 0 h 21600"/>
                <a:gd name="T12" fmla="*/ 41 w 432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00" h="21600" fill="none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31" name="Group 54">
              <a:extLst>
                <a:ext uri="{FF2B5EF4-FFF2-40B4-BE49-F238E27FC236}">
                  <a16:creationId xmlns:a16="http://schemas.microsoft.com/office/drawing/2014/main" id="{53A82973-C458-4061-827F-0186B19C0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21550" name="Freeform 55">
                <a:extLst>
                  <a:ext uri="{FF2B5EF4-FFF2-40B4-BE49-F238E27FC236}">
                    <a16:creationId xmlns:a16="http://schemas.microsoft.com/office/drawing/2014/main" id="{3265F183-7226-4CA9-A0D1-E83BF82F8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1" name="Freeform 56">
                <a:extLst>
                  <a:ext uri="{FF2B5EF4-FFF2-40B4-BE49-F238E27FC236}">
                    <a16:creationId xmlns:a16="http://schemas.microsoft.com/office/drawing/2014/main" id="{206F6A9D-0C63-4D76-957A-1B2597A20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921"/>
                <a:ext cx="79" cy="65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32" name="Group 57">
              <a:extLst>
                <a:ext uri="{FF2B5EF4-FFF2-40B4-BE49-F238E27FC236}">
                  <a16:creationId xmlns:a16="http://schemas.microsoft.com/office/drawing/2014/main" id="{5AA27721-8A75-46F1-8B09-3FC7D8BB8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21544" name="Group 58">
                <a:extLst>
                  <a:ext uri="{FF2B5EF4-FFF2-40B4-BE49-F238E27FC236}">
                    <a16:creationId xmlns:a16="http://schemas.microsoft.com/office/drawing/2014/main" id="{9D2C69F5-8004-4A4F-A4D3-507FE0308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21548" name="Oval 59">
                  <a:extLst>
                    <a:ext uri="{FF2B5EF4-FFF2-40B4-BE49-F238E27FC236}">
                      <a16:creationId xmlns:a16="http://schemas.microsoft.com/office/drawing/2014/main" id="{DB11B145-3434-4547-A01D-9A1079FC3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" y="977"/>
                  <a:ext cx="104" cy="10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9" name="Oval 60">
                  <a:extLst>
                    <a:ext uri="{FF2B5EF4-FFF2-40B4-BE49-F238E27FC236}">
                      <a16:creationId xmlns:a16="http://schemas.microsoft.com/office/drawing/2014/main" id="{00928BEB-DC9A-4B38-8078-C9BE05FC9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977"/>
                  <a:ext cx="104" cy="10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45" name="Arc 61">
                <a:extLst>
                  <a:ext uri="{FF2B5EF4-FFF2-40B4-BE49-F238E27FC236}">
                    <a16:creationId xmlns:a16="http://schemas.microsoft.com/office/drawing/2014/main" id="{9646A65B-8B5E-4508-9DC2-CC2A8B4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007"/>
                <a:ext cx="46" cy="28"/>
              </a:xfrm>
              <a:custGeom>
                <a:avLst/>
                <a:gdLst>
                  <a:gd name="T0" fmla="*/ 0 w 34033"/>
                  <a:gd name="T1" fmla="*/ 14 h 21600"/>
                  <a:gd name="T2" fmla="*/ 25 w 34033"/>
                  <a:gd name="T3" fmla="*/ 0 h 21600"/>
                  <a:gd name="T4" fmla="*/ 46 w 34033"/>
                  <a:gd name="T5" fmla="*/ 9 h 21600"/>
                  <a:gd name="T6" fmla="*/ 0 w 34033"/>
                  <a:gd name="T7" fmla="*/ 14 h 21600"/>
                  <a:gd name="T8" fmla="*/ 25 w 34033"/>
                  <a:gd name="T9" fmla="*/ 0 h 21600"/>
                  <a:gd name="T10" fmla="*/ 46 w 34033"/>
                  <a:gd name="T11" fmla="*/ 9 h 21600"/>
                  <a:gd name="T12" fmla="*/ 25 w 34033"/>
                  <a:gd name="T13" fmla="*/ 29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033" h="21600" fill="none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lnTo>
                      <a:pt x="0" y="1053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6" name="Line 62">
                <a:extLst>
                  <a:ext uri="{FF2B5EF4-FFF2-40B4-BE49-F238E27FC236}">
                    <a16:creationId xmlns:a16="http://schemas.microsoft.com/office/drawing/2014/main" id="{3746A9AF-6729-47BC-86F5-D0AEEE4CD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7" name="Line 63">
                <a:extLst>
                  <a:ext uri="{FF2B5EF4-FFF2-40B4-BE49-F238E27FC236}">
                    <a16:creationId xmlns:a16="http://schemas.microsoft.com/office/drawing/2014/main" id="{C95B1531-88B7-4FE5-AED9-D778EEFB7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9" y="987"/>
                <a:ext cx="65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33" name="Freeform 64">
              <a:extLst>
                <a:ext uri="{FF2B5EF4-FFF2-40B4-BE49-F238E27FC236}">
                  <a16:creationId xmlns:a16="http://schemas.microsoft.com/office/drawing/2014/main" id="{DC5AC71C-8569-4061-B771-32B9B9888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242"/>
              <a:ext cx="22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34" name="Group 65">
              <a:extLst>
                <a:ext uri="{FF2B5EF4-FFF2-40B4-BE49-F238E27FC236}">
                  <a16:creationId xmlns:a16="http://schemas.microsoft.com/office/drawing/2014/main" id="{41C7EF88-2C91-48F3-9DFC-9D5A2DC2C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21535" name="Line 66">
                <a:extLst>
                  <a:ext uri="{FF2B5EF4-FFF2-40B4-BE49-F238E27FC236}">
                    <a16:creationId xmlns:a16="http://schemas.microsoft.com/office/drawing/2014/main" id="{94008322-30DA-48E2-BADF-1D53EBB35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6" name="Line 67">
                <a:extLst>
                  <a:ext uri="{FF2B5EF4-FFF2-40B4-BE49-F238E27FC236}">
                    <a16:creationId xmlns:a16="http://schemas.microsoft.com/office/drawing/2014/main" id="{64EF6940-F248-4816-B103-D7AF164C1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7" name="Line 68">
                <a:extLst>
                  <a:ext uri="{FF2B5EF4-FFF2-40B4-BE49-F238E27FC236}">
                    <a16:creationId xmlns:a16="http://schemas.microsoft.com/office/drawing/2014/main" id="{41530CA8-65E4-4528-BFB5-A1DEA9EA5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8" name="Line 69">
                <a:extLst>
                  <a:ext uri="{FF2B5EF4-FFF2-40B4-BE49-F238E27FC236}">
                    <a16:creationId xmlns:a16="http://schemas.microsoft.com/office/drawing/2014/main" id="{AD178703-EE99-43C3-A8E1-D87A827D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1" y="525"/>
                <a:ext cx="42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9" name="Line 70">
                <a:extLst>
                  <a:ext uri="{FF2B5EF4-FFF2-40B4-BE49-F238E27FC236}">
                    <a16:creationId xmlns:a16="http://schemas.microsoft.com/office/drawing/2014/main" id="{805921F3-2215-4FCD-8339-2AA60115F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7" y="438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0" name="Line 71">
                <a:extLst>
                  <a:ext uri="{FF2B5EF4-FFF2-40B4-BE49-F238E27FC236}">
                    <a16:creationId xmlns:a16="http://schemas.microsoft.com/office/drawing/2014/main" id="{46AC4E1E-2507-45B5-AAED-FED60D2E4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1" name="Line 72">
                <a:extLst>
                  <a:ext uri="{FF2B5EF4-FFF2-40B4-BE49-F238E27FC236}">
                    <a16:creationId xmlns:a16="http://schemas.microsoft.com/office/drawing/2014/main" id="{D0A802A9-B753-4D2C-A801-7E21014B4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709"/>
                <a:ext cx="69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2" name="Line 73">
                <a:extLst>
                  <a:ext uri="{FF2B5EF4-FFF2-40B4-BE49-F238E27FC236}">
                    <a16:creationId xmlns:a16="http://schemas.microsoft.com/office/drawing/2014/main" id="{0BE4FB6C-077E-449B-8EAF-A354B10CB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3" name="Line 74">
                <a:extLst>
                  <a:ext uri="{FF2B5EF4-FFF2-40B4-BE49-F238E27FC236}">
                    <a16:creationId xmlns:a16="http://schemas.microsoft.com/office/drawing/2014/main" id="{E0A8BD3D-BA14-4C2F-A68F-CA3E15FF6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4587" name="AutoShape 75">
            <a:extLst>
              <a:ext uri="{FF2B5EF4-FFF2-40B4-BE49-F238E27FC236}">
                <a16:creationId xmlns:a16="http://schemas.microsoft.com/office/drawing/2014/main" id="{B8836231-918D-4B23-9B08-997A499F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3430588" cy="1219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p.221  #9, #10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21" grpId="0"/>
      <p:bldP spid="64530" grpId="0"/>
      <p:bldP spid="64536" grpId="0"/>
      <p:bldP spid="645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>
            <a:extLst>
              <a:ext uri="{FF2B5EF4-FFF2-40B4-BE49-F238E27FC236}">
                <a16:creationId xmlns:a16="http://schemas.microsoft.com/office/drawing/2014/main" id="{0B224134-4925-4851-9DD7-6A0D60C85A25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3946525"/>
            <a:ext cx="8763000" cy="1920875"/>
            <a:chOff x="184" y="2486"/>
            <a:chExt cx="5520" cy="1210"/>
          </a:xfrm>
        </p:grpSpPr>
        <p:sp>
          <p:nvSpPr>
            <p:cNvPr id="22586" name="Rectangle 7">
              <a:extLst>
                <a:ext uri="{FF2B5EF4-FFF2-40B4-BE49-F238E27FC236}">
                  <a16:creationId xmlns:a16="http://schemas.microsoft.com/office/drawing/2014/main" id="{48E5C7E8-EB24-41A4-A341-E8D486F90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486"/>
              <a:ext cx="552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71513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迭代法的收敛性定理知（局部收敛性），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迭代法对初值      的要求是很苛刻的，在实际应用中，往往很难给出较好的初值      ，牛顿下山法，就是在事先没有给出较好的初值情况下，求              根的一种修正的牛顿法。</a:t>
              </a:r>
            </a:p>
          </p:txBody>
        </p:sp>
        <p:graphicFrame>
          <p:nvGraphicFramePr>
            <p:cNvPr id="22587" name="Object 8">
              <a:extLst>
                <a:ext uri="{FF2B5EF4-FFF2-40B4-BE49-F238E27FC236}">
                  <a16:creationId xmlns:a16="http://schemas.microsoft.com/office/drawing/2014/main" id="{170735F4-1F6F-466A-9E79-D88EDFE739F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9" y="31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666" imgH="228799" progId="Equation.3">
                    <p:embed/>
                  </p:oleObj>
                </mc:Choice>
                <mc:Fallback>
                  <p:oleObj r:id="rId4" imgW="190666" imgH="228799" progId="Equation.3">
                    <p:embed/>
                    <p:pic>
                      <p:nvPicPr>
                        <p:cNvPr id="22587" name="Object 8">
                          <a:extLst>
                            <a:ext uri="{FF2B5EF4-FFF2-40B4-BE49-F238E27FC236}">
                              <a16:creationId xmlns:a16="http://schemas.microsoft.com/office/drawing/2014/main" id="{170735F4-1F6F-466A-9E79-D88EDFE739F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31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9">
              <a:extLst>
                <a:ext uri="{FF2B5EF4-FFF2-40B4-BE49-F238E27FC236}">
                  <a16:creationId xmlns:a16="http://schemas.microsoft.com/office/drawing/2014/main" id="{04903FA8-73FC-4F15-A6F4-AE6CFCAF475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3456"/>
            <a:ext cx="6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71576" imgH="180941" progId="Equation.3">
                    <p:embed/>
                  </p:oleObj>
                </mc:Choice>
                <mc:Fallback>
                  <p:oleObj r:id="rId6" imgW="571576" imgH="180941" progId="Equation.3">
                    <p:embed/>
                    <p:pic>
                      <p:nvPicPr>
                        <p:cNvPr id="22588" name="Object 9">
                          <a:extLst>
                            <a:ext uri="{FF2B5EF4-FFF2-40B4-BE49-F238E27FC236}">
                              <a16:creationId xmlns:a16="http://schemas.microsoft.com/office/drawing/2014/main" id="{04903FA8-73FC-4F15-A6F4-AE6CFCAF475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456"/>
                          <a:ext cx="62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9" name="Object 11">
              <a:extLst>
                <a:ext uri="{FF2B5EF4-FFF2-40B4-BE49-F238E27FC236}">
                  <a16:creationId xmlns:a16="http://schemas.microsoft.com/office/drawing/2014/main" id="{2B48E089-4CC5-41CB-8263-FC12C637FB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40" y="2832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1778" imgH="199923" progId="Equation.3">
                    <p:embed/>
                  </p:oleObj>
                </mc:Choice>
                <mc:Fallback>
                  <p:oleObj r:id="rId8" imgW="161778" imgH="199923" progId="Equation.3">
                    <p:embed/>
                    <p:pic>
                      <p:nvPicPr>
                        <p:cNvPr id="22589" name="Object 11">
                          <a:extLst>
                            <a:ext uri="{FF2B5EF4-FFF2-40B4-BE49-F238E27FC236}">
                              <a16:creationId xmlns:a16="http://schemas.microsoft.com/office/drawing/2014/main" id="{2B48E089-4CC5-41CB-8263-FC12C637FB6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32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45F04FCD-2F43-4469-810C-14F38A6C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2438400"/>
            <a:ext cx="350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针对这几点改进如下：</a:t>
            </a:r>
          </a:p>
        </p:txBody>
      </p:sp>
      <p:grpSp>
        <p:nvGrpSpPr>
          <p:cNvPr id="3" name="Group 63">
            <a:extLst>
              <a:ext uri="{FF2B5EF4-FFF2-40B4-BE49-F238E27FC236}">
                <a16:creationId xmlns:a16="http://schemas.microsoft.com/office/drawing/2014/main" id="{48A8185D-9E71-4F44-BBD7-61BE7A1E385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14463"/>
            <a:ext cx="8362950" cy="1006475"/>
            <a:chOff x="288" y="864"/>
            <a:chExt cx="5184" cy="634"/>
          </a:xfrm>
        </p:grpSpPr>
        <p:grpSp>
          <p:nvGrpSpPr>
            <p:cNvPr id="22567" name="Group 47">
              <a:extLst>
                <a:ext uri="{FF2B5EF4-FFF2-40B4-BE49-F238E27FC236}">
                  <a16:creationId xmlns:a16="http://schemas.microsoft.com/office/drawing/2014/main" id="{14DE5494-4D81-44BB-8C36-6F518DAB2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864"/>
              <a:ext cx="5184" cy="634"/>
              <a:chOff x="288" y="1354"/>
              <a:chExt cx="5184" cy="634"/>
            </a:xfrm>
          </p:grpSpPr>
          <p:sp>
            <p:nvSpPr>
              <p:cNvPr id="22583" name="Rectangle 3">
                <a:extLst>
                  <a:ext uri="{FF2B5EF4-FFF2-40B4-BE49-F238E27FC236}">
                    <a16:creationId xmlns:a16="http://schemas.microsoft.com/office/drawing/2014/main" id="{6B42AA59-2D94-487A-AAD0-1ABE81DC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354"/>
                <a:ext cx="5184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15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缺点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 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）初值   不能偏离   太大，否则可能不收敛，          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）对重根收敛较慢，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）需要计算导数值。</a:t>
                </a:r>
              </a:p>
            </p:txBody>
          </p:sp>
          <p:graphicFrame>
            <p:nvGraphicFramePr>
              <p:cNvPr id="22584" name="Object 4">
                <a:extLst>
                  <a:ext uri="{FF2B5EF4-FFF2-40B4-BE49-F238E27FC236}">
                    <a16:creationId xmlns:a16="http://schemas.microsoft.com/office/drawing/2014/main" id="{6FFE1C3A-5B47-4421-B5D4-FAFDB6AFD82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883" y="1363"/>
              <a:ext cx="24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77877" imgH="203288" progId="Equation.3">
                      <p:embed/>
                    </p:oleObj>
                  </mc:Choice>
                  <mc:Fallback>
                    <p:oleObj r:id="rId10" imgW="177877" imgH="203288" progId="Equation.3">
                      <p:embed/>
                      <p:pic>
                        <p:nvPicPr>
                          <p:cNvPr id="22584" name="Object 4">
                            <a:extLst>
                              <a:ext uri="{FF2B5EF4-FFF2-40B4-BE49-F238E27FC236}">
                                <a16:creationId xmlns:a16="http://schemas.microsoft.com/office/drawing/2014/main" id="{6FFE1C3A-5B47-4421-B5D4-FAFDB6AFD82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3" y="1363"/>
                            <a:ext cx="244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5" name="Object 5">
                <a:extLst>
                  <a:ext uri="{FF2B5EF4-FFF2-40B4-BE49-F238E27FC236}">
                    <a16:creationId xmlns:a16="http://schemas.microsoft.com/office/drawing/2014/main" id="{53B6784F-B77E-4DFF-BA6F-D5752C1FE0C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46" y="1390"/>
              <a:ext cx="24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90666" imgH="228799" progId="Equation.3">
                      <p:embed/>
                    </p:oleObj>
                  </mc:Choice>
                  <mc:Fallback>
                    <p:oleObj r:id="rId12" imgW="190666" imgH="228799" progId="Equation.3">
                      <p:embed/>
                      <p:pic>
                        <p:nvPicPr>
                          <p:cNvPr id="22585" name="Object 5">
                            <a:extLst>
                              <a:ext uri="{FF2B5EF4-FFF2-40B4-BE49-F238E27FC236}">
                                <a16:creationId xmlns:a16="http://schemas.microsoft.com/office/drawing/2014/main" id="{53B6784F-B77E-4DFF-BA6F-D5752C1FE0C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6" y="1390"/>
                            <a:ext cx="24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8" name="Group 16">
              <a:extLst>
                <a:ext uri="{FF2B5EF4-FFF2-40B4-BE49-F238E27FC236}">
                  <a16:creationId xmlns:a16="http://schemas.microsoft.com/office/drawing/2014/main" id="{C3420844-E514-4105-BB71-A033E1142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960"/>
              <a:ext cx="333" cy="376"/>
              <a:chOff x="2787" y="2607"/>
              <a:chExt cx="649" cy="841"/>
            </a:xfrm>
          </p:grpSpPr>
          <p:sp>
            <p:nvSpPr>
              <p:cNvPr id="22569" name="Freeform 17">
                <a:extLst>
                  <a:ext uri="{FF2B5EF4-FFF2-40B4-BE49-F238E27FC236}">
                    <a16:creationId xmlns:a16="http://schemas.microsoft.com/office/drawing/2014/main" id="{0A304C07-3A14-439E-8309-04732CE98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607"/>
                <a:ext cx="646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0" name="Freeform 18">
                <a:extLst>
                  <a:ext uri="{FF2B5EF4-FFF2-40B4-BE49-F238E27FC236}">
                    <a16:creationId xmlns:a16="http://schemas.microsoft.com/office/drawing/2014/main" id="{F63F3754-8BB1-4007-9DD0-EEA40E57C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607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1" name="Freeform 19">
                <a:extLst>
                  <a:ext uri="{FF2B5EF4-FFF2-40B4-BE49-F238E27FC236}">
                    <a16:creationId xmlns:a16="http://schemas.microsoft.com/office/drawing/2014/main" id="{88CB4944-62DB-4612-8E71-45EC07D39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842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2" name="Freeform 20">
                <a:extLst>
                  <a:ext uri="{FF2B5EF4-FFF2-40B4-BE49-F238E27FC236}">
                    <a16:creationId xmlns:a16="http://schemas.microsoft.com/office/drawing/2014/main" id="{E5B2781F-57D1-489B-A326-1BBBBBA47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960"/>
                <a:ext cx="113" cy="139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3" name="Freeform 21">
                <a:extLst>
                  <a:ext uri="{FF2B5EF4-FFF2-40B4-BE49-F238E27FC236}">
                    <a16:creationId xmlns:a16="http://schemas.microsoft.com/office/drawing/2014/main" id="{424836CD-0831-4CF1-9B13-E63DCB2A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3099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4" name="Freeform 22">
                <a:extLst>
                  <a:ext uri="{FF2B5EF4-FFF2-40B4-BE49-F238E27FC236}">
                    <a16:creationId xmlns:a16="http://schemas.microsoft.com/office/drawing/2014/main" id="{4B79B3E6-8E13-42B9-A2B9-4D902C402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3106"/>
                <a:ext cx="232" cy="150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5" name="Freeform 23">
                <a:extLst>
                  <a:ext uri="{FF2B5EF4-FFF2-40B4-BE49-F238E27FC236}">
                    <a16:creationId xmlns:a16="http://schemas.microsoft.com/office/drawing/2014/main" id="{AFE79ADC-C97F-4AA2-A691-0984C7DB6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3074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6" name="Freeform 24">
                <a:extLst>
                  <a:ext uri="{FF2B5EF4-FFF2-40B4-BE49-F238E27FC236}">
                    <a16:creationId xmlns:a16="http://schemas.microsoft.com/office/drawing/2014/main" id="{853C09D6-4675-4944-AFCA-43F57CCF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045"/>
                <a:ext cx="19" cy="47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7" name="Freeform 25">
                <a:extLst>
                  <a:ext uri="{FF2B5EF4-FFF2-40B4-BE49-F238E27FC236}">
                    <a16:creationId xmlns:a16="http://schemas.microsoft.com/office/drawing/2014/main" id="{70F441AB-8350-453B-B241-57B60DB29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052"/>
                <a:ext cx="73" cy="192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8" name="Freeform 26">
                <a:extLst>
                  <a:ext uri="{FF2B5EF4-FFF2-40B4-BE49-F238E27FC236}">
                    <a16:creationId xmlns:a16="http://schemas.microsoft.com/office/drawing/2014/main" id="{338357CC-A23D-42A2-AF7B-5D7500822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3202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79" name="Freeform 27">
                <a:extLst>
                  <a:ext uri="{FF2B5EF4-FFF2-40B4-BE49-F238E27FC236}">
                    <a16:creationId xmlns:a16="http://schemas.microsoft.com/office/drawing/2014/main" id="{C9A81ECF-0293-4759-8864-ABB0F32AD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28"/>
                <a:ext cx="59" cy="110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80" name="Freeform 28">
                <a:extLst>
                  <a:ext uri="{FF2B5EF4-FFF2-40B4-BE49-F238E27FC236}">
                    <a16:creationId xmlns:a16="http://schemas.microsoft.com/office/drawing/2014/main" id="{45B84EAC-FE87-4D91-A965-29008DA4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3376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81" name="Freeform 29">
                <a:extLst>
                  <a:ext uri="{FF2B5EF4-FFF2-40B4-BE49-F238E27FC236}">
                    <a16:creationId xmlns:a16="http://schemas.microsoft.com/office/drawing/2014/main" id="{1EA3B45B-5F86-4A6F-B463-8AD401572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3256"/>
                <a:ext cx="81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82" name="Freeform 30">
                <a:extLst>
                  <a:ext uri="{FF2B5EF4-FFF2-40B4-BE49-F238E27FC236}">
                    <a16:creationId xmlns:a16="http://schemas.microsoft.com/office/drawing/2014/main" id="{6548D52D-04A5-4F6C-B0A9-65355D05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3341"/>
                <a:ext cx="25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2533" name="Rectangle 49">
            <a:extLst>
              <a:ext uri="{FF2B5EF4-FFF2-40B4-BE49-F238E27FC236}">
                <a16:creationId xmlns:a16="http://schemas.microsoft.com/office/drawing/2014/main" id="{4C928804-B779-46A0-A3FD-1EA9DCF9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3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6" name="Group 62">
            <a:extLst>
              <a:ext uri="{FF2B5EF4-FFF2-40B4-BE49-F238E27FC236}">
                <a16:creationId xmlns:a16="http://schemas.microsoft.com/office/drawing/2014/main" id="{93632910-87B2-4D77-8FAB-7E6C1F98131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908050"/>
            <a:ext cx="7758112" cy="533400"/>
            <a:chOff x="288" y="576"/>
            <a:chExt cx="4887" cy="336"/>
          </a:xfrm>
        </p:grpSpPr>
        <p:sp>
          <p:nvSpPr>
            <p:cNvPr id="22551" name="Rectangle 14">
              <a:extLst>
                <a:ext uri="{FF2B5EF4-FFF2-40B4-BE49-F238E27FC236}">
                  <a16:creationId xmlns:a16="http://schemas.microsoft.com/office/drawing/2014/main" id="{8D53FA5A-5CEC-483B-8460-D4A04DF8F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589"/>
              <a:ext cx="45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优点：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法收敛很快（对单根），算法简单。</a:t>
              </a:r>
            </a:p>
          </p:txBody>
        </p:sp>
        <p:grpSp>
          <p:nvGrpSpPr>
            <p:cNvPr id="22552" name="Group 31">
              <a:extLst>
                <a:ext uri="{FF2B5EF4-FFF2-40B4-BE49-F238E27FC236}">
                  <a16:creationId xmlns:a16="http://schemas.microsoft.com/office/drawing/2014/main" id="{25B81BDD-FA0C-4E3E-ABDD-F287E1278F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88" y="576"/>
              <a:ext cx="336" cy="336"/>
              <a:chOff x="2787" y="2607"/>
              <a:chExt cx="649" cy="841"/>
            </a:xfrm>
          </p:grpSpPr>
          <p:sp>
            <p:nvSpPr>
              <p:cNvPr id="22553" name="Freeform 32">
                <a:extLst>
                  <a:ext uri="{FF2B5EF4-FFF2-40B4-BE49-F238E27FC236}">
                    <a16:creationId xmlns:a16="http://schemas.microsoft.com/office/drawing/2014/main" id="{32F8166E-61B4-48C7-AA21-A8BF07A8A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607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4" name="Freeform 33">
                <a:extLst>
                  <a:ext uri="{FF2B5EF4-FFF2-40B4-BE49-F238E27FC236}">
                    <a16:creationId xmlns:a16="http://schemas.microsoft.com/office/drawing/2014/main" id="{CC004B82-7163-45E6-8B42-E3751A1CE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607"/>
                <a:ext cx="444" cy="133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5" name="Freeform 34">
                <a:extLst>
                  <a:ext uri="{FF2B5EF4-FFF2-40B4-BE49-F238E27FC236}">
                    <a16:creationId xmlns:a16="http://schemas.microsoft.com/office/drawing/2014/main" id="{5A69C8B7-551C-4B1A-9C85-E5FD844E5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840"/>
                <a:ext cx="97" cy="115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6" name="Freeform 35">
                <a:extLst>
                  <a:ext uri="{FF2B5EF4-FFF2-40B4-BE49-F238E27FC236}">
                    <a16:creationId xmlns:a16="http://schemas.microsoft.com/office/drawing/2014/main" id="{B0E637DB-5AA9-4CE7-9440-D55A1201D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960"/>
                <a:ext cx="114" cy="140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7" name="Freeform 36">
                <a:extLst>
                  <a:ext uri="{FF2B5EF4-FFF2-40B4-BE49-F238E27FC236}">
                    <a16:creationId xmlns:a16="http://schemas.microsoft.com/office/drawing/2014/main" id="{51D1EE55-65B3-4EBB-9882-728A76A3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00"/>
                <a:ext cx="91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8" name="Freeform 37">
                <a:extLst>
                  <a:ext uri="{FF2B5EF4-FFF2-40B4-BE49-F238E27FC236}">
                    <a16:creationId xmlns:a16="http://schemas.microsoft.com/office/drawing/2014/main" id="{D74B978B-2E86-4316-B767-016EE019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3105"/>
                <a:ext cx="236" cy="150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9" name="Freeform 38">
                <a:extLst>
                  <a:ext uri="{FF2B5EF4-FFF2-40B4-BE49-F238E27FC236}">
                    <a16:creationId xmlns:a16="http://schemas.microsoft.com/office/drawing/2014/main" id="{42F62B7F-48E0-4355-AA44-98FACED9D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3075"/>
                <a:ext cx="48" cy="43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0" name="Freeform 39">
                <a:extLst>
                  <a:ext uri="{FF2B5EF4-FFF2-40B4-BE49-F238E27FC236}">
                    <a16:creationId xmlns:a16="http://schemas.microsoft.com/office/drawing/2014/main" id="{B3BCAE10-DD9D-45A5-8886-CACBCBA86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3045"/>
                <a:ext cx="17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1" name="Freeform 40">
                <a:extLst>
                  <a:ext uri="{FF2B5EF4-FFF2-40B4-BE49-F238E27FC236}">
                    <a16:creationId xmlns:a16="http://schemas.microsoft.com/office/drawing/2014/main" id="{27CEF97B-EFE2-41EF-9EBD-C23B7716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3050"/>
                <a:ext cx="71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2" name="Freeform 41">
                <a:extLst>
                  <a:ext uri="{FF2B5EF4-FFF2-40B4-BE49-F238E27FC236}">
                    <a16:creationId xmlns:a16="http://schemas.microsoft.com/office/drawing/2014/main" id="{30FCA0A7-3137-4CD2-B818-A78F760D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3203"/>
                <a:ext cx="37" cy="35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3" name="Freeform 42">
                <a:extLst>
                  <a:ext uri="{FF2B5EF4-FFF2-40B4-BE49-F238E27FC236}">
                    <a16:creationId xmlns:a16="http://schemas.microsoft.com/office/drawing/2014/main" id="{1C147ACB-8732-4338-AA17-616409F8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2830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4" name="Freeform 43">
                <a:extLst>
                  <a:ext uri="{FF2B5EF4-FFF2-40B4-BE49-F238E27FC236}">
                    <a16:creationId xmlns:a16="http://schemas.microsoft.com/office/drawing/2014/main" id="{1CD155F0-8773-4F48-90BA-64CAA45E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8" y="3375"/>
                <a:ext cx="42" cy="73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5" name="Freeform 44">
                <a:extLst>
                  <a:ext uri="{FF2B5EF4-FFF2-40B4-BE49-F238E27FC236}">
                    <a16:creationId xmlns:a16="http://schemas.microsoft.com/office/drawing/2014/main" id="{3830C40B-254E-4109-9F2A-C03A6C38B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3255"/>
                <a:ext cx="85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6" name="Freeform 45">
                <a:extLst>
                  <a:ext uri="{FF2B5EF4-FFF2-40B4-BE49-F238E27FC236}">
                    <a16:creationId xmlns:a16="http://schemas.microsoft.com/office/drawing/2014/main" id="{325BAB63-8192-49D1-ADB8-6BE9EF8C9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3340"/>
                <a:ext cx="25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60">
            <a:extLst>
              <a:ext uri="{FF2B5EF4-FFF2-40B4-BE49-F238E27FC236}">
                <a16:creationId xmlns:a16="http://schemas.microsoft.com/office/drawing/2014/main" id="{D763279B-9E5F-458D-BDEC-913E8BDECAC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60350"/>
            <a:ext cx="3416300" cy="787400"/>
            <a:chOff x="432" y="144"/>
            <a:chExt cx="2152" cy="496"/>
          </a:xfrm>
        </p:grpSpPr>
        <p:sp>
          <p:nvSpPr>
            <p:cNvPr id="22540" name="Rectangle 2">
              <a:extLst>
                <a:ext uri="{FF2B5EF4-FFF2-40B4-BE49-F238E27FC236}">
                  <a16:creationId xmlns:a16="http://schemas.microsoft.com/office/drawing/2014/main" id="{5B740042-2563-48B5-ACD9-EA9792D43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9"/>
              <a:ext cx="152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法的改进</a:t>
              </a:r>
            </a:p>
          </p:txBody>
        </p:sp>
        <p:grpSp>
          <p:nvGrpSpPr>
            <p:cNvPr id="22541" name="Group 50">
              <a:extLst>
                <a:ext uri="{FF2B5EF4-FFF2-40B4-BE49-F238E27FC236}">
                  <a16:creationId xmlns:a16="http://schemas.microsoft.com/office/drawing/2014/main" id="{D9C9DC1E-5AC7-469C-9A44-93A071ABDA6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2" y="144"/>
              <a:ext cx="597" cy="496"/>
              <a:chOff x="1851" y="2519"/>
              <a:chExt cx="597" cy="496"/>
            </a:xfrm>
          </p:grpSpPr>
          <p:grpSp>
            <p:nvGrpSpPr>
              <p:cNvPr id="22542" name="Group 51">
                <a:extLst>
                  <a:ext uri="{FF2B5EF4-FFF2-40B4-BE49-F238E27FC236}">
                    <a16:creationId xmlns:a16="http://schemas.microsoft.com/office/drawing/2014/main" id="{460C6A4F-8816-4114-B99F-1A8BA424E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3" y="2642"/>
                <a:ext cx="445" cy="373"/>
                <a:chOff x="2003" y="2642"/>
                <a:chExt cx="445" cy="373"/>
              </a:xfrm>
            </p:grpSpPr>
            <p:sp>
              <p:nvSpPr>
                <p:cNvPr id="22549" name="Freeform 52">
                  <a:extLst>
                    <a:ext uri="{FF2B5EF4-FFF2-40B4-BE49-F238E27FC236}">
                      <a16:creationId xmlns:a16="http://schemas.microsoft.com/office/drawing/2014/main" id="{14C770EC-8CA5-4F37-964B-52C23B01A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2648"/>
                  <a:ext cx="442" cy="367"/>
                </a:xfrm>
                <a:custGeom>
                  <a:avLst/>
                  <a:gdLst>
                    <a:gd name="T0" fmla="*/ 32 w 1766"/>
                    <a:gd name="T1" fmla="*/ 0 h 1468"/>
                    <a:gd name="T2" fmla="*/ 156 w 1766"/>
                    <a:gd name="T3" fmla="*/ 91 h 1468"/>
                    <a:gd name="T4" fmla="*/ 247 w 1766"/>
                    <a:gd name="T5" fmla="*/ 160 h 1468"/>
                    <a:gd name="T6" fmla="*/ 333 w 1766"/>
                    <a:gd name="T7" fmla="*/ 222 h 1468"/>
                    <a:gd name="T8" fmla="*/ 369 w 1766"/>
                    <a:gd name="T9" fmla="*/ 245 h 1468"/>
                    <a:gd name="T10" fmla="*/ 419 w 1766"/>
                    <a:gd name="T11" fmla="*/ 272 h 1468"/>
                    <a:gd name="T12" fmla="*/ 442 w 1766"/>
                    <a:gd name="T13" fmla="*/ 283 h 1468"/>
                    <a:gd name="T14" fmla="*/ 432 w 1766"/>
                    <a:gd name="T15" fmla="*/ 316 h 1468"/>
                    <a:gd name="T16" fmla="*/ 414 w 1766"/>
                    <a:gd name="T17" fmla="*/ 344 h 1468"/>
                    <a:gd name="T18" fmla="*/ 396 w 1766"/>
                    <a:gd name="T19" fmla="*/ 360 h 1468"/>
                    <a:gd name="T20" fmla="*/ 385 w 1766"/>
                    <a:gd name="T21" fmla="*/ 367 h 1468"/>
                    <a:gd name="T22" fmla="*/ 344 w 1766"/>
                    <a:gd name="T23" fmla="*/ 330 h 1468"/>
                    <a:gd name="T24" fmla="*/ 288 w 1766"/>
                    <a:gd name="T25" fmla="*/ 284 h 1468"/>
                    <a:gd name="T26" fmla="*/ 209 w 1766"/>
                    <a:gd name="T27" fmla="*/ 215 h 1468"/>
                    <a:gd name="T28" fmla="*/ 142 w 1766"/>
                    <a:gd name="T29" fmla="*/ 160 h 1468"/>
                    <a:gd name="T30" fmla="*/ 66 w 1766"/>
                    <a:gd name="T31" fmla="*/ 93 h 1468"/>
                    <a:gd name="T32" fmla="*/ 0 w 1766"/>
                    <a:gd name="T33" fmla="*/ 39 h 1468"/>
                    <a:gd name="T34" fmla="*/ 32 w 1766"/>
                    <a:gd name="T35" fmla="*/ 0 h 146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66" h="1468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4" y="979"/>
                      </a:lnTo>
                      <a:lnTo>
                        <a:pt x="1676" y="1087"/>
                      </a:lnTo>
                      <a:lnTo>
                        <a:pt x="1766" y="1133"/>
                      </a:lnTo>
                      <a:lnTo>
                        <a:pt x="1728" y="1262"/>
                      </a:lnTo>
                      <a:lnTo>
                        <a:pt x="1655" y="1377"/>
                      </a:lnTo>
                      <a:lnTo>
                        <a:pt x="1583" y="1440"/>
                      </a:lnTo>
                      <a:lnTo>
                        <a:pt x="1540" y="1468"/>
                      </a:lnTo>
                      <a:lnTo>
                        <a:pt x="1373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2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0" name="Freeform 53">
                  <a:extLst>
                    <a:ext uri="{FF2B5EF4-FFF2-40B4-BE49-F238E27FC236}">
                      <a16:creationId xmlns:a16="http://schemas.microsoft.com/office/drawing/2014/main" id="{52F479E5-41CF-4E57-8CE0-6C711C70FE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7" y="2642"/>
                  <a:ext cx="441" cy="369"/>
                </a:xfrm>
                <a:custGeom>
                  <a:avLst/>
                  <a:gdLst>
                    <a:gd name="T0" fmla="*/ 32 w 1766"/>
                    <a:gd name="T1" fmla="*/ 0 h 1474"/>
                    <a:gd name="T2" fmla="*/ 156 w 1766"/>
                    <a:gd name="T3" fmla="*/ 91 h 1474"/>
                    <a:gd name="T4" fmla="*/ 246 w 1766"/>
                    <a:gd name="T5" fmla="*/ 160 h 1474"/>
                    <a:gd name="T6" fmla="*/ 332 w 1766"/>
                    <a:gd name="T7" fmla="*/ 222 h 1474"/>
                    <a:gd name="T8" fmla="*/ 368 w 1766"/>
                    <a:gd name="T9" fmla="*/ 245 h 1474"/>
                    <a:gd name="T10" fmla="*/ 418 w 1766"/>
                    <a:gd name="T11" fmla="*/ 272 h 1474"/>
                    <a:gd name="T12" fmla="*/ 441 w 1766"/>
                    <a:gd name="T13" fmla="*/ 284 h 1474"/>
                    <a:gd name="T14" fmla="*/ 438 w 1766"/>
                    <a:gd name="T15" fmla="*/ 299 h 1474"/>
                    <a:gd name="T16" fmla="*/ 432 w 1766"/>
                    <a:gd name="T17" fmla="*/ 317 h 1474"/>
                    <a:gd name="T18" fmla="*/ 425 w 1766"/>
                    <a:gd name="T19" fmla="*/ 332 h 1474"/>
                    <a:gd name="T20" fmla="*/ 414 w 1766"/>
                    <a:gd name="T21" fmla="*/ 346 h 1474"/>
                    <a:gd name="T22" fmla="*/ 407 w 1766"/>
                    <a:gd name="T23" fmla="*/ 353 h 1474"/>
                    <a:gd name="T24" fmla="*/ 396 w 1766"/>
                    <a:gd name="T25" fmla="*/ 362 h 1474"/>
                    <a:gd name="T26" fmla="*/ 385 w 1766"/>
                    <a:gd name="T27" fmla="*/ 369 h 1474"/>
                    <a:gd name="T28" fmla="*/ 343 w 1766"/>
                    <a:gd name="T29" fmla="*/ 330 h 1474"/>
                    <a:gd name="T30" fmla="*/ 287 w 1766"/>
                    <a:gd name="T31" fmla="*/ 284 h 1474"/>
                    <a:gd name="T32" fmla="*/ 209 w 1766"/>
                    <a:gd name="T33" fmla="*/ 215 h 1474"/>
                    <a:gd name="T34" fmla="*/ 142 w 1766"/>
                    <a:gd name="T35" fmla="*/ 160 h 1474"/>
                    <a:gd name="T36" fmla="*/ 65 w 1766"/>
                    <a:gd name="T37" fmla="*/ 93 h 1474"/>
                    <a:gd name="T38" fmla="*/ 0 w 1766"/>
                    <a:gd name="T39" fmla="*/ 39 h 1474"/>
                    <a:gd name="T40" fmla="*/ 32 w 1766"/>
                    <a:gd name="T41" fmla="*/ 0 h 14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66" h="1474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3" y="979"/>
                      </a:lnTo>
                      <a:lnTo>
                        <a:pt x="1675" y="1087"/>
                      </a:lnTo>
                      <a:lnTo>
                        <a:pt x="1766" y="1133"/>
                      </a:lnTo>
                      <a:lnTo>
                        <a:pt x="1753" y="1193"/>
                      </a:lnTo>
                      <a:lnTo>
                        <a:pt x="1731" y="1266"/>
                      </a:lnTo>
                      <a:lnTo>
                        <a:pt x="1700" y="1325"/>
                      </a:lnTo>
                      <a:lnTo>
                        <a:pt x="1658" y="1383"/>
                      </a:lnTo>
                      <a:lnTo>
                        <a:pt x="1631" y="1412"/>
                      </a:lnTo>
                      <a:lnTo>
                        <a:pt x="1585" y="1446"/>
                      </a:lnTo>
                      <a:lnTo>
                        <a:pt x="1543" y="1474"/>
                      </a:lnTo>
                      <a:lnTo>
                        <a:pt x="1372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1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3" name="Group 54">
                <a:extLst>
                  <a:ext uri="{FF2B5EF4-FFF2-40B4-BE49-F238E27FC236}">
                    <a16:creationId xmlns:a16="http://schemas.microsoft.com/office/drawing/2014/main" id="{849FBB6E-D1FF-4B21-95A2-D58A130B8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3" y="2519"/>
                <a:ext cx="253" cy="201"/>
                <a:chOff x="1873" y="2519"/>
                <a:chExt cx="253" cy="201"/>
              </a:xfrm>
            </p:grpSpPr>
            <p:sp>
              <p:nvSpPr>
                <p:cNvPr id="22547" name="Freeform 55">
                  <a:extLst>
                    <a:ext uri="{FF2B5EF4-FFF2-40B4-BE49-F238E27FC236}">
                      <a16:creationId xmlns:a16="http://schemas.microsoft.com/office/drawing/2014/main" id="{60ED66F6-258B-4970-9715-8E93974BE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8" y="2522"/>
                  <a:ext cx="248" cy="198"/>
                </a:xfrm>
                <a:custGeom>
                  <a:avLst/>
                  <a:gdLst>
                    <a:gd name="T0" fmla="*/ 0 w 992"/>
                    <a:gd name="T1" fmla="*/ 177 h 789"/>
                    <a:gd name="T2" fmla="*/ 39 w 992"/>
                    <a:gd name="T3" fmla="*/ 198 h 789"/>
                    <a:gd name="T4" fmla="*/ 76 w 992"/>
                    <a:gd name="T5" fmla="*/ 153 h 789"/>
                    <a:gd name="T6" fmla="*/ 84 w 992"/>
                    <a:gd name="T7" fmla="*/ 148 h 789"/>
                    <a:gd name="T8" fmla="*/ 94 w 992"/>
                    <a:gd name="T9" fmla="*/ 145 h 789"/>
                    <a:gd name="T10" fmla="*/ 103 w 992"/>
                    <a:gd name="T11" fmla="*/ 148 h 789"/>
                    <a:gd name="T12" fmla="*/ 126 w 992"/>
                    <a:gd name="T13" fmla="*/ 165 h 789"/>
                    <a:gd name="T14" fmla="*/ 162 w 992"/>
                    <a:gd name="T15" fmla="*/ 120 h 789"/>
                    <a:gd name="T16" fmla="*/ 138 w 992"/>
                    <a:gd name="T17" fmla="*/ 99 h 789"/>
                    <a:gd name="T18" fmla="*/ 132 w 992"/>
                    <a:gd name="T19" fmla="*/ 89 h 789"/>
                    <a:gd name="T20" fmla="*/ 131 w 992"/>
                    <a:gd name="T21" fmla="*/ 79 h 789"/>
                    <a:gd name="T22" fmla="*/ 133 w 992"/>
                    <a:gd name="T23" fmla="*/ 69 h 789"/>
                    <a:gd name="T24" fmla="*/ 136 w 992"/>
                    <a:gd name="T25" fmla="*/ 63 h 789"/>
                    <a:gd name="T26" fmla="*/ 141 w 992"/>
                    <a:gd name="T27" fmla="*/ 56 h 789"/>
                    <a:gd name="T28" fmla="*/ 157 w 992"/>
                    <a:gd name="T29" fmla="*/ 44 h 789"/>
                    <a:gd name="T30" fmla="*/ 175 w 992"/>
                    <a:gd name="T31" fmla="*/ 31 h 789"/>
                    <a:gd name="T32" fmla="*/ 201 w 992"/>
                    <a:gd name="T33" fmla="*/ 18 h 789"/>
                    <a:gd name="T34" fmla="*/ 228 w 992"/>
                    <a:gd name="T35" fmla="*/ 8 h 789"/>
                    <a:gd name="T36" fmla="*/ 248 w 992"/>
                    <a:gd name="T37" fmla="*/ 0 h 789"/>
                    <a:gd name="T38" fmla="*/ 204 w 992"/>
                    <a:gd name="T39" fmla="*/ 6 h 789"/>
                    <a:gd name="T40" fmla="*/ 165 w 992"/>
                    <a:gd name="T41" fmla="*/ 15 h 789"/>
                    <a:gd name="T42" fmla="*/ 142 w 992"/>
                    <a:gd name="T43" fmla="*/ 22 h 789"/>
                    <a:gd name="T44" fmla="*/ 128 w 992"/>
                    <a:gd name="T45" fmla="*/ 27 h 789"/>
                    <a:gd name="T46" fmla="*/ 102 w 992"/>
                    <a:gd name="T47" fmla="*/ 43 h 789"/>
                    <a:gd name="T48" fmla="*/ 85 w 992"/>
                    <a:gd name="T49" fmla="*/ 57 h 789"/>
                    <a:gd name="T50" fmla="*/ 72 w 992"/>
                    <a:gd name="T51" fmla="*/ 71 h 789"/>
                    <a:gd name="T52" fmla="*/ 58 w 992"/>
                    <a:gd name="T53" fmla="*/ 86 h 789"/>
                    <a:gd name="T54" fmla="*/ 47 w 992"/>
                    <a:gd name="T55" fmla="*/ 101 h 789"/>
                    <a:gd name="T56" fmla="*/ 33 w 992"/>
                    <a:gd name="T57" fmla="*/ 122 h 789"/>
                    <a:gd name="T58" fmla="*/ 22 w 992"/>
                    <a:gd name="T59" fmla="*/ 143 h 789"/>
                    <a:gd name="T60" fmla="*/ 0 w 992"/>
                    <a:gd name="T61" fmla="*/ 177 h 78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3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5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3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7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06" y="171"/>
                      </a:lnTo>
                      <a:lnTo>
                        <a:pt x="341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2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48" name="Freeform 56">
                  <a:extLst>
                    <a:ext uri="{FF2B5EF4-FFF2-40B4-BE49-F238E27FC236}">
                      <a16:creationId xmlns:a16="http://schemas.microsoft.com/office/drawing/2014/main" id="{1095083B-9726-4365-8E4C-0BE47DAA1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3" y="2519"/>
                  <a:ext cx="248" cy="197"/>
                </a:xfrm>
                <a:custGeom>
                  <a:avLst/>
                  <a:gdLst>
                    <a:gd name="T0" fmla="*/ 0 w 992"/>
                    <a:gd name="T1" fmla="*/ 177 h 789"/>
                    <a:gd name="T2" fmla="*/ 39 w 992"/>
                    <a:gd name="T3" fmla="*/ 197 h 789"/>
                    <a:gd name="T4" fmla="*/ 76 w 992"/>
                    <a:gd name="T5" fmla="*/ 152 h 789"/>
                    <a:gd name="T6" fmla="*/ 84 w 992"/>
                    <a:gd name="T7" fmla="*/ 147 h 789"/>
                    <a:gd name="T8" fmla="*/ 94 w 992"/>
                    <a:gd name="T9" fmla="*/ 144 h 789"/>
                    <a:gd name="T10" fmla="*/ 104 w 992"/>
                    <a:gd name="T11" fmla="*/ 147 h 789"/>
                    <a:gd name="T12" fmla="*/ 126 w 992"/>
                    <a:gd name="T13" fmla="*/ 165 h 789"/>
                    <a:gd name="T14" fmla="*/ 162 w 992"/>
                    <a:gd name="T15" fmla="*/ 119 h 789"/>
                    <a:gd name="T16" fmla="*/ 138 w 992"/>
                    <a:gd name="T17" fmla="*/ 98 h 789"/>
                    <a:gd name="T18" fmla="*/ 132 w 992"/>
                    <a:gd name="T19" fmla="*/ 88 h 789"/>
                    <a:gd name="T20" fmla="*/ 131 w 992"/>
                    <a:gd name="T21" fmla="*/ 78 h 789"/>
                    <a:gd name="T22" fmla="*/ 133 w 992"/>
                    <a:gd name="T23" fmla="*/ 69 h 789"/>
                    <a:gd name="T24" fmla="*/ 136 w 992"/>
                    <a:gd name="T25" fmla="*/ 63 h 789"/>
                    <a:gd name="T26" fmla="*/ 142 w 992"/>
                    <a:gd name="T27" fmla="*/ 56 h 789"/>
                    <a:gd name="T28" fmla="*/ 157 w 992"/>
                    <a:gd name="T29" fmla="*/ 43 h 789"/>
                    <a:gd name="T30" fmla="*/ 175 w 992"/>
                    <a:gd name="T31" fmla="*/ 30 h 789"/>
                    <a:gd name="T32" fmla="*/ 201 w 992"/>
                    <a:gd name="T33" fmla="*/ 17 h 789"/>
                    <a:gd name="T34" fmla="*/ 228 w 992"/>
                    <a:gd name="T35" fmla="*/ 8 h 789"/>
                    <a:gd name="T36" fmla="*/ 248 w 992"/>
                    <a:gd name="T37" fmla="*/ 0 h 789"/>
                    <a:gd name="T38" fmla="*/ 205 w 992"/>
                    <a:gd name="T39" fmla="*/ 5 h 789"/>
                    <a:gd name="T40" fmla="*/ 165 w 992"/>
                    <a:gd name="T41" fmla="*/ 15 h 789"/>
                    <a:gd name="T42" fmla="*/ 142 w 992"/>
                    <a:gd name="T43" fmla="*/ 22 h 789"/>
                    <a:gd name="T44" fmla="*/ 128 w 992"/>
                    <a:gd name="T45" fmla="*/ 27 h 789"/>
                    <a:gd name="T46" fmla="*/ 114 w 992"/>
                    <a:gd name="T47" fmla="*/ 34 h 789"/>
                    <a:gd name="T48" fmla="*/ 102 w 992"/>
                    <a:gd name="T49" fmla="*/ 43 h 789"/>
                    <a:gd name="T50" fmla="*/ 86 w 992"/>
                    <a:gd name="T51" fmla="*/ 56 h 789"/>
                    <a:gd name="T52" fmla="*/ 72 w 992"/>
                    <a:gd name="T53" fmla="*/ 70 h 789"/>
                    <a:gd name="T54" fmla="*/ 58 w 992"/>
                    <a:gd name="T55" fmla="*/ 85 h 789"/>
                    <a:gd name="T56" fmla="*/ 47 w 992"/>
                    <a:gd name="T57" fmla="*/ 101 h 789"/>
                    <a:gd name="T58" fmla="*/ 33 w 992"/>
                    <a:gd name="T59" fmla="*/ 122 h 789"/>
                    <a:gd name="T60" fmla="*/ 22 w 992"/>
                    <a:gd name="T61" fmla="*/ 142 h 789"/>
                    <a:gd name="T62" fmla="*/ 0 w 992"/>
                    <a:gd name="T63" fmla="*/ 177 h 78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4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6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4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8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56" y="136"/>
                      </a:lnTo>
                      <a:lnTo>
                        <a:pt x="407" y="171"/>
                      </a:lnTo>
                      <a:lnTo>
                        <a:pt x="342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3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4" name="Group 57">
                <a:extLst>
                  <a:ext uri="{FF2B5EF4-FFF2-40B4-BE49-F238E27FC236}">
                    <a16:creationId xmlns:a16="http://schemas.microsoft.com/office/drawing/2014/main" id="{A15ADD9A-97BE-453A-B831-D97A2AB2E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2688"/>
                <a:ext cx="73" cy="71"/>
                <a:chOff x="1851" y="2688"/>
                <a:chExt cx="73" cy="71"/>
              </a:xfrm>
            </p:grpSpPr>
            <p:sp>
              <p:nvSpPr>
                <p:cNvPr id="22545" name="Freeform 58">
                  <a:extLst>
                    <a:ext uri="{FF2B5EF4-FFF2-40B4-BE49-F238E27FC236}">
                      <a16:creationId xmlns:a16="http://schemas.microsoft.com/office/drawing/2014/main" id="{96434ADC-2247-45AB-BCEB-FDF471073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693"/>
                  <a:ext cx="72" cy="66"/>
                </a:xfrm>
                <a:custGeom>
                  <a:avLst/>
                  <a:gdLst>
                    <a:gd name="T0" fmla="*/ 18 w 288"/>
                    <a:gd name="T1" fmla="*/ 0 h 262"/>
                    <a:gd name="T2" fmla="*/ 47 w 288"/>
                    <a:gd name="T3" fmla="*/ 18 h 262"/>
                    <a:gd name="T4" fmla="*/ 72 w 288"/>
                    <a:gd name="T5" fmla="*/ 35 h 262"/>
                    <a:gd name="T6" fmla="*/ 54 w 288"/>
                    <a:gd name="T7" fmla="*/ 66 h 262"/>
                    <a:gd name="T8" fmla="*/ 46 w 288"/>
                    <a:gd name="T9" fmla="*/ 65 h 262"/>
                    <a:gd name="T10" fmla="*/ 38 w 288"/>
                    <a:gd name="T11" fmla="*/ 62 h 262"/>
                    <a:gd name="T12" fmla="*/ 30 w 288"/>
                    <a:gd name="T13" fmla="*/ 59 h 262"/>
                    <a:gd name="T14" fmla="*/ 18 w 288"/>
                    <a:gd name="T15" fmla="*/ 51 h 262"/>
                    <a:gd name="T16" fmla="*/ 9 w 288"/>
                    <a:gd name="T17" fmla="*/ 42 h 262"/>
                    <a:gd name="T18" fmla="*/ 4 w 288"/>
                    <a:gd name="T19" fmla="*/ 33 h 262"/>
                    <a:gd name="T20" fmla="*/ 0 w 288"/>
                    <a:gd name="T21" fmla="*/ 25 h 262"/>
                    <a:gd name="T22" fmla="*/ 18 w 288"/>
                    <a:gd name="T23" fmla="*/ 0 h 2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5" y="258"/>
                      </a:lnTo>
                      <a:lnTo>
                        <a:pt x="153" y="247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2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46" name="Freeform 59">
                  <a:extLst>
                    <a:ext uri="{FF2B5EF4-FFF2-40B4-BE49-F238E27FC236}">
                      <a16:creationId xmlns:a16="http://schemas.microsoft.com/office/drawing/2014/main" id="{8EEBE6B5-FE8F-484C-8C46-43780CFD7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2688"/>
                  <a:ext cx="72" cy="65"/>
                </a:xfrm>
                <a:custGeom>
                  <a:avLst/>
                  <a:gdLst>
                    <a:gd name="T0" fmla="*/ 18 w 288"/>
                    <a:gd name="T1" fmla="*/ 0 h 262"/>
                    <a:gd name="T2" fmla="*/ 47 w 288"/>
                    <a:gd name="T3" fmla="*/ 18 h 262"/>
                    <a:gd name="T4" fmla="*/ 72 w 288"/>
                    <a:gd name="T5" fmla="*/ 34 h 262"/>
                    <a:gd name="T6" fmla="*/ 54 w 288"/>
                    <a:gd name="T7" fmla="*/ 65 h 262"/>
                    <a:gd name="T8" fmla="*/ 46 w 288"/>
                    <a:gd name="T9" fmla="*/ 64 h 262"/>
                    <a:gd name="T10" fmla="*/ 37 w 288"/>
                    <a:gd name="T11" fmla="*/ 61 h 262"/>
                    <a:gd name="T12" fmla="*/ 30 w 288"/>
                    <a:gd name="T13" fmla="*/ 58 h 262"/>
                    <a:gd name="T14" fmla="*/ 18 w 288"/>
                    <a:gd name="T15" fmla="*/ 50 h 262"/>
                    <a:gd name="T16" fmla="*/ 9 w 288"/>
                    <a:gd name="T17" fmla="*/ 41 h 262"/>
                    <a:gd name="T18" fmla="*/ 4 w 288"/>
                    <a:gd name="T19" fmla="*/ 33 h 262"/>
                    <a:gd name="T20" fmla="*/ 0 w 288"/>
                    <a:gd name="T21" fmla="*/ 25 h 262"/>
                    <a:gd name="T22" fmla="*/ 18 w 288"/>
                    <a:gd name="T23" fmla="*/ 0 h 2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3" y="258"/>
                      </a:lnTo>
                      <a:lnTo>
                        <a:pt x="148" y="245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3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3" name="Group 68">
            <a:extLst>
              <a:ext uri="{FF2B5EF4-FFF2-40B4-BE49-F238E27FC236}">
                <a16:creationId xmlns:a16="http://schemas.microsoft.com/office/drawing/2014/main" id="{98075F8A-DCA1-4C3E-939F-7A89D539ACC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924175"/>
            <a:ext cx="9001125" cy="1016000"/>
            <a:chOff x="240" y="1863"/>
            <a:chExt cx="5184" cy="640"/>
          </a:xfrm>
        </p:grpSpPr>
        <p:sp>
          <p:nvSpPr>
            <p:cNvPr id="22537" name="Rectangle 10">
              <a:extLst>
                <a:ext uri="{FF2B5EF4-FFF2-40B4-BE49-F238E27FC236}">
                  <a16:creationId xmlns:a16="http://schemas.microsoft.com/office/drawing/2014/main" id="{DCCC2C86-746E-4D32-9FEB-996204886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885"/>
              <a:ext cx="1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下山法</a:t>
              </a:r>
            </a:p>
          </p:txBody>
        </p:sp>
        <p:pic>
          <p:nvPicPr>
            <p:cNvPr id="22538" name="Picture 12" descr="toolbox">
              <a:extLst>
                <a:ext uri="{FF2B5EF4-FFF2-40B4-BE49-F238E27FC236}">
                  <a16:creationId xmlns:a16="http://schemas.microsoft.com/office/drawing/2014/main" id="{E734168E-8023-4B20-AE0B-CC9762EBB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890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Rectangle 48">
              <a:extLst>
                <a:ext uri="{FF2B5EF4-FFF2-40B4-BE49-F238E27FC236}">
                  <a16:creationId xmlns:a16="http://schemas.microsoft.com/office/drawing/2014/main" id="{ED72ED3F-8A90-4A22-AA30-D7F224F71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63"/>
              <a:ext cx="369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Descent Method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——Newton’s Method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局部微调：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60E5B9-A1FF-41CA-82E9-CF09DBFA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Newton - Raphson Method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1563EEE-5DF6-4894-B12B-30BA0F8B2D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229600" cy="1074738"/>
            <a:chOff x="288" y="768"/>
            <a:chExt cx="5184" cy="677"/>
          </a:xfrm>
        </p:grpSpPr>
        <p:sp>
          <p:nvSpPr>
            <p:cNvPr id="23584" name="Text Box 4">
              <a:extLst>
                <a:ext uri="{FF2B5EF4-FFF2-40B4-BE49-F238E27FC236}">
                  <a16:creationId xmlns:a16="http://schemas.microsoft.com/office/drawing/2014/main" id="{8AE18661-1848-4D73-865E-A76705C9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5184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原理：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若由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得到的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不能使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减小，则在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之间找一个更好的点       ，使得                            。</a:t>
              </a:r>
            </a:p>
          </p:txBody>
        </p:sp>
        <p:graphicFrame>
          <p:nvGraphicFramePr>
            <p:cNvPr id="23585" name="Object 5">
              <a:extLst>
                <a:ext uri="{FF2B5EF4-FFF2-40B4-BE49-F238E27FC236}">
                  <a16:creationId xmlns:a16="http://schemas.microsoft.com/office/drawing/2014/main" id="{A5713597-B099-4E98-BA7A-98D4D7E75A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61" y="1152"/>
            <a:ext cx="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04932" imgH="254110" progId="Equation.3">
                    <p:embed/>
                  </p:oleObj>
                </mc:Choice>
                <mc:Fallback>
                  <p:oleObj r:id="rId8" imgW="304932" imgH="254110" progId="Equation.3">
                    <p:embed/>
                    <p:pic>
                      <p:nvPicPr>
                        <p:cNvPr id="23585" name="Object 5">
                          <a:extLst>
                            <a:ext uri="{FF2B5EF4-FFF2-40B4-BE49-F238E27FC236}">
                              <a16:creationId xmlns:a16="http://schemas.microsoft.com/office/drawing/2014/main" id="{A5713597-B099-4E98-BA7A-98D4D7E75AD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1152"/>
                          <a:ext cx="3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6">
              <a:extLst>
                <a:ext uri="{FF2B5EF4-FFF2-40B4-BE49-F238E27FC236}">
                  <a16:creationId xmlns:a16="http://schemas.microsoft.com/office/drawing/2014/main" id="{4547614E-A917-478F-B794-E48E15C59C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1104"/>
            <a:ext cx="131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20227" imgH="304668" progId="Equation.3">
                    <p:embed/>
                  </p:oleObj>
                </mc:Choice>
                <mc:Fallback>
                  <p:oleObj r:id="rId10" imgW="1320227" imgH="304668" progId="Equation.3">
                    <p:embed/>
                    <p:pic>
                      <p:nvPicPr>
                        <p:cNvPr id="23586" name="Object 6">
                          <a:extLst>
                            <a:ext uri="{FF2B5EF4-FFF2-40B4-BE49-F238E27FC236}">
                              <a16:creationId xmlns:a16="http://schemas.microsoft.com/office/drawing/2014/main" id="{4547614E-A917-478F-B794-E48E15C59C9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04"/>
                          <a:ext cx="131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C3E4E086-FC3D-46DF-9287-DC02D554065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2895600" cy="533400"/>
            <a:chOff x="288" y="1632"/>
            <a:chExt cx="1824" cy="336"/>
          </a:xfrm>
        </p:grpSpPr>
        <p:sp>
          <p:nvSpPr>
            <p:cNvPr id="23579" name="Line 9">
              <a:extLst>
                <a:ext uri="{FF2B5EF4-FFF2-40B4-BE49-F238E27FC236}">
                  <a16:creationId xmlns:a16="http://schemas.microsoft.com/office/drawing/2014/main" id="{4B7B3B56-A8C1-41BD-B404-036160B46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8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0" name="Text Box 10">
              <a:extLst>
                <a:ext uri="{FF2B5EF4-FFF2-40B4-BE49-F238E27FC236}">
                  <a16:creationId xmlns:a16="http://schemas.microsoft.com/office/drawing/2014/main" id="{CD0CFB82-2520-4837-B6CA-A44E2CEDD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1" name="Oval 11">
              <a:extLst>
                <a:ext uri="{FF2B5EF4-FFF2-40B4-BE49-F238E27FC236}">
                  <a16:creationId xmlns:a16="http://schemas.microsoft.com/office/drawing/2014/main" id="{D216BCFC-60CF-4690-BFB9-FDF3C363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2" name="Text Box 12">
              <a:extLst>
                <a:ext uri="{FF2B5EF4-FFF2-40B4-BE49-F238E27FC236}">
                  <a16:creationId xmlns:a16="http://schemas.microsoft.com/office/drawing/2014/main" id="{BF99042D-851E-4312-A397-A6126C357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3" name="Oval 13">
              <a:extLst>
                <a:ext uri="{FF2B5EF4-FFF2-40B4-BE49-F238E27FC236}">
                  <a16:creationId xmlns:a16="http://schemas.microsoft.com/office/drawing/2014/main" id="{42F12975-6DDA-4594-B3E3-AC1FA56EB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599" name="Oval 15">
            <a:extLst>
              <a:ext uri="{FF2B5EF4-FFF2-40B4-BE49-F238E27FC236}">
                <a16:creationId xmlns:a16="http://schemas.microsoft.com/office/drawing/2014/main" id="{965FE881-0E28-4F61-ABB5-14998AA0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400EDDCE-9B1F-4537-A2DA-15B94694DAE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9800"/>
            <a:ext cx="3581400" cy="685800"/>
            <a:chOff x="336" y="2064"/>
            <a:chExt cx="2256" cy="432"/>
          </a:xfrm>
        </p:grpSpPr>
        <p:sp>
          <p:nvSpPr>
            <p:cNvPr id="23576" name="AutoShape 17">
              <a:extLst>
                <a:ext uri="{FF2B5EF4-FFF2-40B4-BE49-F238E27FC236}">
                  <a16:creationId xmlns:a16="http://schemas.microsoft.com/office/drawing/2014/main" id="{27C4722F-A758-40D1-A89D-FF2D3A8A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2256" cy="432"/>
            </a:xfrm>
            <a:prstGeom prst="wedgeRectCallout">
              <a:avLst>
                <a:gd name="adj1" fmla="val -4213"/>
                <a:gd name="adj2" fmla="val -13541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577" name="Object 14">
              <a:extLst>
                <a:ext uri="{FF2B5EF4-FFF2-40B4-BE49-F238E27FC236}">
                  <a16:creationId xmlns:a16="http://schemas.microsoft.com/office/drawing/2014/main" id="{3725E51A-50E3-4BFA-A92F-83304C64BBE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" y="2160"/>
            <a:ext cx="136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94318" imgH="228699" progId="Equation.3">
                    <p:embed/>
                  </p:oleObj>
                </mc:Choice>
                <mc:Fallback>
                  <p:oleObj r:id="rId12" imgW="1194318" imgH="228699" progId="Equation.3">
                    <p:embed/>
                    <p:pic>
                      <p:nvPicPr>
                        <p:cNvPr id="23577" name="Object 14">
                          <a:extLst>
                            <a:ext uri="{FF2B5EF4-FFF2-40B4-BE49-F238E27FC236}">
                              <a16:creationId xmlns:a16="http://schemas.microsoft.com/office/drawing/2014/main" id="{3725E51A-50E3-4BFA-A92F-83304C64BBE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60"/>
                          <a:ext cx="136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8">
              <a:extLst>
                <a:ext uri="{FF2B5EF4-FFF2-40B4-BE49-F238E27FC236}">
                  <a16:creationId xmlns:a16="http://schemas.microsoft.com/office/drawing/2014/main" id="{6FB26151-5FEB-4D8A-B092-1DDD4BF35F3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4" y="2160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84200" imgH="203200" progId="Equation.3">
                    <p:embed/>
                  </p:oleObj>
                </mc:Choice>
                <mc:Fallback>
                  <p:oleObj r:id="rId14" imgW="584200" imgH="203200" progId="Equation.3">
                    <p:embed/>
                    <p:pic>
                      <p:nvPicPr>
                        <p:cNvPr id="23578" name="Object 18">
                          <a:extLst>
                            <a:ext uri="{FF2B5EF4-FFF2-40B4-BE49-F238E27FC236}">
                              <a16:creationId xmlns:a16="http://schemas.microsoft.com/office/drawing/2014/main" id="{6FB26151-5FEB-4D8A-B092-1DDD4BF35F3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60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1DC44980-9B5B-41CC-B5F4-C948836B9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284813"/>
              </p:ext>
            </p:extLst>
          </p:nvPr>
        </p:nvGraphicFramePr>
        <p:xfrm>
          <a:off x="4419600" y="1447800"/>
          <a:ext cx="38036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95500" imgH="889000" progId="Equation.3">
                  <p:embed/>
                </p:oleObj>
              </mc:Choice>
              <mc:Fallback>
                <p:oleObj r:id="rId16" imgW="2095500" imgH="889000" progId="Equation.3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1DC44980-9B5B-41CC-B5F4-C948836B97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80365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2BC5045A-17E0-40F2-8791-16AD24A11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720743"/>
              </p:ext>
            </p:extLst>
          </p:nvPr>
        </p:nvGraphicFramePr>
        <p:xfrm>
          <a:off x="6911975" y="2514600"/>
          <a:ext cx="1622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52087" imgH="203112" progId="Equation.3">
                  <p:embed/>
                </p:oleObj>
              </mc:Choice>
              <mc:Fallback>
                <p:oleObj r:id="rId18" imgW="952087" imgH="203112" progId="Equation.3">
                  <p:embed/>
                  <p:pic>
                    <p:nvPicPr>
                      <p:cNvPr id="67609" name="Object 25">
                        <a:extLst>
                          <a:ext uri="{FF2B5EF4-FFF2-40B4-BE49-F238E27FC236}">
                            <a16:creationId xmlns:a16="http://schemas.microsoft.com/office/drawing/2014/main" id="{2BC5045A-17E0-40F2-8791-16AD24A116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514600"/>
                        <a:ext cx="16224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>
            <a:extLst>
              <a:ext uri="{FF2B5EF4-FFF2-40B4-BE49-F238E27FC236}">
                <a16:creationId xmlns:a16="http://schemas.microsoft.com/office/drawing/2014/main" id="{7341FDBB-AF9E-4F50-AB2D-4BBDB0660AC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48000"/>
            <a:ext cx="6829425" cy="1371600"/>
            <a:chOff x="528" y="2448"/>
            <a:chExt cx="4176" cy="864"/>
          </a:xfrm>
        </p:grpSpPr>
        <p:sp>
          <p:nvSpPr>
            <p:cNvPr id="23568" name="AutoShape 26">
              <a:extLst>
                <a:ext uri="{FF2B5EF4-FFF2-40B4-BE49-F238E27FC236}">
                  <a16:creationId xmlns:a16="http://schemas.microsoft.com/office/drawing/2014/main" id="{6F284074-B283-43D4-9559-836ADCDA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48"/>
              <a:ext cx="4176" cy="864"/>
            </a:xfrm>
            <a:prstGeom prst="wedgeEllipseCallout">
              <a:avLst>
                <a:gd name="adj1" fmla="val 24782"/>
                <a:gd name="adj2" fmla="val -65625"/>
              </a:avLst>
            </a:prstGeom>
            <a:gradFill rotWithShape="0">
              <a:gsLst>
                <a:gs pos="0">
                  <a:srgbClr val="00FF00"/>
                </a:gs>
                <a:gs pos="5000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69" name="Group 35">
              <a:extLst>
                <a:ext uri="{FF2B5EF4-FFF2-40B4-BE49-F238E27FC236}">
                  <a16:creationId xmlns:a16="http://schemas.microsoft.com/office/drawing/2014/main" id="{A6FCB531-2B06-4731-97A4-42EC0521C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44"/>
              <a:ext cx="3838" cy="695"/>
              <a:chOff x="816" y="2628"/>
              <a:chExt cx="3838" cy="695"/>
            </a:xfrm>
          </p:grpSpPr>
          <p:sp>
            <p:nvSpPr>
              <p:cNvPr id="23570" name="Rectangle 27">
                <a:extLst>
                  <a:ext uri="{FF2B5EF4-FFF2-40B4-BE49-F238E27FC236}">
                    <a16:creationId xmlns:a16="http://schemas.microsoft.com/office/drawing/2014/main" id="{E50B4FB6-F9F4-4C67-B818-91BB72558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50"/>
                <a:ext cx="383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选择因子     使（即选取                                                  ）</a:t>
                </a:r>
              </a:p>
            </p:txBody>
          </p:sp>
          <p:graphicFrame>
            <p:nvGraphicFramePr>
              <p:cNvPr id="23571" name="Object 28">
                <a:extLst>
                  <a:ext uri="{FF2B5EF4-FFF2-40B4-BE49-F238E27FC236}">
                    <a16:creationId xmlns:a16="http://schemas.microsoft.com/office/drawing/2014/main" id="{6EEE1492-C80C-44F6-ADC6-BEE64F8D556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11" y="2817"/>
              <a:ext cx="19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1726451" imgH="406224" progId="Equation.3">
                      <p:embed/>
                    </p:oleObj>
                  </mc:Choice>
                  <mc:Fallback>
                    <p:oleObj r:id="rId20" imgW="1726451" imgH="406224" progId="Equation.3">
                      <p:embed/>
                      <p:pic>
                        <p:nvPicPr>
                          <p:cNvPr id="23571" name="Object 28">
                            <a:extLst>
                              <a:ext uri="{FF2B5EF4-FFF2-40B4-BE49-F238E27FC236}">
                                <a16:creationId xmlns:a16="http://schemas.microsoft.com/office/drawing/2014/main" id="{6EEE1492-C80C-44F6-ADC6-BEE64F8D556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1" y="2817"/>
                            <a:ext cx="1953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2" name="Object 29">
                <a:extLst>
                  <a:ext uri="{FF2B5EF4-FFF2-40B4-BE49-F238E27FC236}">
                    <a16:creationId xmlns:a16="http://schemas.microsoft.com/office/drawing/2014/main" id="{56EBB232-324C-4E79-885B-2F39E7D7CEB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16" y="3113"/>
              <a:ext cx="153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257224" imgH="199923" progId="Equation.3">
                      <p:embed/>
                    </p:oleObj>
                  </mc:Choice>
                  <mc:Fallback>
                    <p:oleObj r:id="rId22" imgW="1257224" imgH="199923" progId="Equation.3">
                      <p:embed/>
                      <p:pic>
                        <p:nvPicPr>
                          <p:cNvPr id="23572" name="Object 29">
                            <a:extLst>
                              <a:ext uri="{FF2B5EF4-FFF2-40B4-BE49-F238E27FC236}">
                                <a16:creationId xmlns:a16="http://schemas.microsoft.com/office/drawing/2014/main" id="{56EBB232-324C-4E79-885B-2F39E7D7CEB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113"/>
                            <a:ext cx="1536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3" name="Object 30">
                <a:extLst>
                  <a:ext uri="{FF2B5EF4-FFF2-40B4-BE49-F238E27FC236}">
                    <a16:creationId xmlns:a16="http://schemas.microsoft.com/office/drawing/2014/main" id="{FB118950-A54A-46C5-89F9-35A3B4C17C9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488" y="2887"/>
              <a:ext cx="19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114376" imgH="152468" progId="Equation.3">
                      <p:embed/>
                    </p:oleObj>
                  </mc:Choice>
                  <mc:Fallback>
                    <p:oleObj r:id="rId24" imgW="114376" imgH="152468" progId="Equation.3">
                      <p:embed/>
                      <p:pic>
                        <p:nvPicPr>
                          <p:cNvPr id="23573" name="Object 30">
                            <a:extLst>
                              <a:ext uri="{FF2B5EF4-FFF2-40B4-BE49-F238E27FC236}">
                                <a16:creationId xmlns:a16="http://schemas.microsoft.com/office/drawing/2014/main" id="{FB118950-A54A-46C5-89F9-35A3B4C17C9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887"/>
                            <a:ext cx="190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4" name="Rectangle 31">
                <a:extLst>
                  <a:ext uri="{FF2B5EF4-FFF2-40B4-BE49-F238E27FC236}">
                    <a16:creationId xmlns:a16="http://schemas.microsoft.com/office/drawing/2014/main" id="{468F7907-6B78-4557-A81C-1718CCFD8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2628"/>
                <a:ext cx="26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称为下山因子（一个可选择的参数）</a:t>
                </a:r>
              </a:p>
            </p:txBody>
          </p:sp>
          <p:graphicFrame>
            <p:nvGraphicFramePr>
              <p:cNvPr id="23575" name="Object 32">
                <a:extLst>
                  <a:ext uri="{FF2B5EF4-FFF2-40B4-BE49-F238E27FC236}">
                    <a16:creationId xmlns:a16="http://schemas.microsoft.com/office/drawing/2014/main" id="{51BB83B0-0DE1-4C6F-854A-EFAC158B31E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10" y="2688"/>
              <a:ext cx="19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14376" imgH="152468" progId="Equation.3">
                      <p:embed/>
                    </p:oleObj>
                  </mc:Choice>
                  <mc:Fallback>
                    <p:oleObj r:id="rId26" imgW="114376" imgH="152468" progId="Equation.3">
                      <p:embed/>
                      <p:pic>
                        <p:nvPicPr>
                          <p:cNvPr id="23575" name="Object 32">
                            <a:extLst>
                              <a:ext uri="{FF2B5EF4-FFF2-40B4-BE49-F238E27FC236}">
                                <a16:creationId xmlns:a16="http://schemas.microsoft.com/office/drawing/2014/main" id="{51BB83B0-0DE1-4C6F-854A-EFAC158B31E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0" y="2688"/>
                            <a:ext cx="19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608" name="AutoShape 24" descr="再生纸">
            <a:extLst>
              <a:ext uri="{FF2B5EF4-FFF2-40B4-BE49-F238E27FC236}">
                <a16:creationId xmlns:a16="http://schemas.microsoft.com/office/drawing/2014/main" id="{9620A729-7384-4759-BC53-26E42C903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181600"/>
            <a:ext cx="7947025" cy="1295400"/>
          </a:xfrm>
          <a:prstGeom prst="roundRect">
            <a:avLst>
              <a:gd name="adj" fmla="val 16667"/>
            </a:avLst>
          </a:prstGeom>
          <a:blipFill dpi="0" rotWithShape="0">
            <a:blip r:embed="rId28"/>
            <a:srcRect/>
            <a:tile tx="0" ty="0" sx="100000" sy="100000" flip="none" algn="tl"/>
          </a:blipFill>
          <a:ln w="9525">
            <a:noFill/>
            <a:rou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= 1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时就是</a:t>
            </a:r>
            <a:r>
              <a:rPr kumimoji="1"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Newton’s Method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公式。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当 </a:t>
            </a:r>
            <a:r>
              <a:rPr kumimoji="1"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= 1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代入效果不好时，将 </a:t>
            </a:r>
            <a:r>
              <a:rPr kumimoji="1"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减半计算。</a:t>
            </a: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0DD35A9C-E7C5-48A7-8C25-D5A3655B426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8991600" cy="609600"/>
            <a:chOff x="336" y="2832"/>
            <a:chExt cx="5664" cy="384"/>
          </a:xfrm>
        </p:grpSpPr>
        <p:grpSp>
          <p:nvGrpSpPr>
            <p:cNvPr id="23564" name="Group 38">
              <a:extLst>
                <a:ext uri="{FF2B5EF4-FFF2-40B4-BE49-F238E27FC236}">
                  <a16:creationId xmlns:a16="http://schemas.microsoft.com/office/drawing/2014/main" id="{7941F834-A118-4E61-8F90-7F3D67419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832"/>
              <a:ext cx="5424" cy="384"/>
              <a:chOff x="288" y="2592"/>
              <a:chExt cx="528" cy="384"/>
            </a:xfrm>
          </p:grpSpPr>
          <p:sp>
            <p:nvSpPr>
              <p:cNvPr id="23566" name="AutoShape 39" descr="新闻纸">
                <a:extLst>
                  <a:ext uri="{FF2B5EF4-FFF2-40B4-BE49-F238E27FC236}">
                    <a16:creationId xmlns:a16="http://schemas.microsoft.com/office/drawing/2014/main" id="{9DD68D67-3739-4596-9854-A18FB60C4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67" name="Text Box 40">
                <a:extLst>
                  <a:ext uri="{FF2B5EF4-FFF2-40B4-BE49-F238E27FC236}">
                    <a16:creationId xmlns:a16="http://schemas.microsoft.com/office/drawing/2014/main" id="{04FE8AE6-5C47-499E-9FDD-F5A674E01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65" name="Rectangle 37">
              <a:extLst>
                <a:ext uri="{FF2B5EF4-FFF2-40B4-BE49-F238E27FC236}">
                  <a16:creationId xmlns:a16="http://schemas.microsoft.com/office/drawing/2014/main" id="{A6E7320E-4988-4E08-9F9A-685F0053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2880"/>
              <a:ext cx="5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将下山法和牛顿法结合起来使用的方法，称为</a:t>
              </a:r>
              <a:r>
                <a:rPr lang="en-US" altLang="zh-CN" sz="2400" b="1">
                  <a:solidFill>
                    <a:srgbClr val="0099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下山法。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nimBg="1"/>
      <p:bldP spid="6760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1235</Words>
  <Application>Microsoft Office PowerPoint</Application>
  <PresentationFormat>全屏显示(4:3)</PresentationFormat>
  <Paragraphs>148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主题​​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2</cp:revision>
  <dcterms:created xsi:type="dcterms:W3CDTF">2020-04-28T14:39:17Z</dcterms:created>
  <dcterms:modified xsi:type="dcterms:W3CDTF">2021-05-15T02:21:58Z</dcterms:modified>
</cp:coreProperties>
</file>